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4a6436dd565arId000002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3786553" y="1883382"/>
              <a:ext cx="2509808" cy="1423030"/>
            </a:xfrm>
            <a:custGeom>
              <a:avLst/>
              <a:pathLst>
                <a:path w="2509808" h="1423030">
                  <a:moveTo>
                    <a:pt x="10516" y="1417025"/>
                  </a:moveTo>
                  <a:lnTo>
                    <a:pt x="10401" y="1416149"/>
                  </a:lnTo>
                  <a:lnTo>
                    <a:pt x="10066" y="1413541"/>
                  </a:lnTo>
                  <a:lnTo>
                    <a:pt x="9737" y="1410933"/>
                  </a:lnTo>
                  <a:lnTo>
                    <a:pt x="9413" y="1408324"/>
                  </a:lnTo>
                  <a:lnTo>
                    <a:pt x="9094" y="1405714"/>
                  </a:lnTo>
                  <a:lnTo>
                    <a:pt x="8781" y="1403104"/>
                  </a:lnTo>
                  <a:lnTo>
                    <a:pt x="8473" y="1400492"/>
                  </a:lnTo>
                  <a:lnTo>
                    <a:pt x="8170" y="1397881"/>
                  </a:lnTo>
                  <a:lnTo>
                    <a:pt x="7874" y="1395269"/>
                  </a:lnTo>
                  <a:lnTo>
                    <a:pt x="7582" y="1392656"/>
                  </a:lnTo>
                  <a:lnTo>
                    <a:pt x="7296" y="1390042"/>
                  </a:lnTo>
                  <a:lnTo>
                    <a:pt x="7016" y="1387428"/>
                  </a:lnTo>
                  <a:lnTo>
                    <a:pt x="6741" y="1384813"/>
                  </a:lnTo>
                  <a:lnTo>
                    <a:pt x="6472" y="1382198"/>
                  </a:lnTo>
                  <a:lnTo>
                    <a:pt x="6208" y="1379582"/>
                  </a:lnTo>
                  <a:lnTo>
                    <a:pt x="5949" y="1376965"/>
                  </a:lnTo>
                  <a:lnTo>
                    <a:pt x="5696" y="1374349"/>
                  </a:lnTo>
                  <a:lnTo>
                    <a:pt x="5449" y="1371731"/>
                  </a:lnTo>
                  <a:lnTo>
                    <a:pt x="5207" y="1369113"/>
                  </a:lnTo>
                  <a:lnTo>
                    <a:pt x="4970" y="1366495"/>
                  </a:lnTo>
                  <a:lnTo>
                    <a:pt x="4739" y="1363876"/>
                  </a:lnTo>
                  <a:lnTo>
                    <a:pt x="4514" y="1361256"/>
                  </a:lnTo>
                  <a:lnTo>
                    <a:pt x="4293" y="1358636"/>
                  </a:lnTo>
                  <a:lnTo>
                    <a:pt x="4079" y="1356016"/>
                  </a:lnTo>
                  <a:lnTo>
                    <a:pt x="3870" y="1353395"/>
                  </a:lnTo>
                  <a:lnTo>
                    <a:pt x="3666" y="1350774"/>
                  </a:lnTo>
                  <a:lnTo>
                    <a:pt x="3468" y="1348152"/>
                  </a:lnTo>
                  <a:lnTo>
                    <a:pt x="3275" y="1345530"/>
                  </a:lnTo>
                  <a:lnTo>
                    <a:pt x="3088" y="1342908"/>
                  </a:lnTo>
                  <a:lnTo>
                    <a:pt x="2907" y="1340285"/>
                  </a:lnTo>
                  <a:lnTo>
                    <a:pt x="2731" y="1337662"/>
                  </a:lnTo>
                  <a:lnTo>
                    <a:pt x="2560" y="1335038"/>
                  </a:lnTo>
                  <a:lnTo>
                    <a:pt x="2395" y="1332414"/>
                  </a:lnTo>
                  <a:lnTo>
                    <a:pt x="2235" y="1329790"/>
                  </a:lnTo>
                  <a:lnTo>
                    <a:pt x="2081" y="1327165"/>
                  </a:lnTo>
                  <a:lnTo>
                    <a:pt x="1932" y="1324540"/>
                  </a:lnTo>
                  <a:lnTo>
                    <a:pt x="1789" y="1321915"/>
                  </a:lnTo>
                  <a:lnTo>
                    <a:pt x="1652" y="1319289"/>
                  </a:lnTo>
                  <a:lnTo>
                    <a:pt x="1520" y="1316664"/>
                  </a:lnTo>
                  <a:lnTo>
                    <a:pt x="1393" y="1314038"/>
                  </a:lnTo>
                  <a:lnTo>
                    <a:pt x="1272" y="1311411"/>
                  </a:lnTo>
                  <a:lnTo>
                    <a:pt x="1156" y="1308785"/>
                  </a:lnTo>
                  <a:lnTo>
                    <a:pt x="1046" y="1306158"/>
                  </a:lnTo>
                  <a:lnTo>
                    <a:pt x="941" y="1303531"/>
                  </a:lnTo>
                  <a:lnTo>
                    <a:pt x="842" y="1300904"/>
                  </a:lnTo>
                  <a:lnTo>
                    <a:pt x="749" y="1298276"/>
                  </a:lnTo>
                  <a:lnTo>
                    <a:pt x="661" y="1295648"/>
                  </a:lnTo>
                  <a:lnTo>
                    <a:pt x="578" y="1293021"/>
                  </a:lnTo>
                  <a:lnTo>
                    <a:pt x="501" y="1290392"/>
                  </a:lnTo>
                  <a:lnTo>
                    <a:pt x="429" y="1287764"/>
                  </a:lnTo>
                  <a:lnTo>
                    <a:pt x="363" y="1285136"/>
                  </a:lnTo>
                  <a:lnTo>
                    <a:pt x="303" y="1282508"/>
                  </a:lnTo>
                  <a:lnTo>
                    <a:pt x="247" y="1279879"/>
                  </a:lnTo>
                  <a:lnTo>
                    <a:pt x="198" y="1277250"/>
                  </a:lnTo>
                  <a:lnTo>
                    <a:pt x="154" y="1274621"/>
                  </a:lnTo>
                  <a:lnTo>
                    <a:pt x="115" y="1271993"/>
                  </a:lnTo>
                  <a:lnTo>
                    <a:pt x="82" y="1269364"/>
                  </a:lnTo>
                  <a:lnTo>
                    <a:pt x="55" y="1266735"/>
                  </a:lnTo>
                  <a:lnTo>
                    <a:pt x="33" y="1264106"/>
                  </a:lnTo>
                  <a:lnTo>
                    <a:pt x="16" y="1261477"/>
                  </a:lnTo>
                  <a:lnTo>
                    <a:pt x="5" y="1258848"/>
                  </a:lnTo>
                  <a:lnTo>
                    <a:pt x="0" y="1256218"/>
                  </a:lnTo>
                  <a:lnTo>
                    <a:pt x="0" y="1253589"/>
                  </a:lnTo>
                  <a:lnTo>
                    <a:pt x="5" y="1250960"/>
                  </a:lnTo>
                  <a:lnTo>
                    <a:pt x="16" y="1248331"/>
                  </a:lnTo>
                  <a:lnTo>
                    <a:pt x="33" y="1245702"/>
                  </a:lnTo>
                  <a:lnTo>
                    <a:pt x="55" y="1243073"/>
                  </a:lnTo>
                  <a:lnTo>
                    <a:pt x="82" y="1240444"/>
                  </a:lnTo>
                  <a:lnTo>
                    <a:pt x="115" y="1237815"/>
                  </a:lnTo>
                  <a:lnTo>
                    <a:pt x="154" y="1235186"/>
                  </a:lnTo>
                  <a:lnTo>
                    <a:pt x="198" y="1232557"/>
                  </a:lnTo>
                  <a:lnTo>
                    <a:pt x="247" y="1229929"/>
                  </a:lnTo>
                  <a:lnTo>
                    <a:pt x="303" y="1227300"/>
                  </a:lnTo>
                  <a:lnTo>
                    <a:pt x="363" y="1224672"/>
                  </a:lnTo>
                  <a:lnTo>
                    <a:pt x="429" y="1222043"/>
                  </a:lnTo>
                  <a:lnTo>
                    <a:pt x="501" y="1219415"/>
                  </a:lnTo>
                  <a:lnTo>
                    <a:pt x="578" y="1216787"/>
                  </a:lnTo>
                  <a:lnTo>
                    <a:pt x="661" y="1214159"/>
                  </a:lnTo>
                  <a:lnTo>
                    <a:pt x="749" y="1211531"/>
                  </a:lnTo>
                  <a:lnTo>
                    <a:pt x="842" y="1208904"/>
                  </a:lnTo>
                  <a:lnTo>
                    <a:pt x="941" y="1206277"/>
                  </a:lnTo>
                  <a:lnTo>
                    <a:pt x="1046" y="1203650"/>
                  </a:lnTo>
                  <a:lnTo>
                    <a:pt x="1156" y="1201023"/>
                  </a:lnTo>
                  <a:lnTo>
                    <a:pt x="1272" y="1198396"/>
                  </a:lnTo>
                  <a:lnTo>
                    <a:pt x="1393" y="1195770"/>
                  </a:lnTo>
                  <a:lnTo>
                    <a:pt x="1520" y="1193144"/>
                  </a:lnTo>
                  <a:lnTo>
                    <a:pt x="1652" y="1190518"/>
                  </a:lnTo>
                  <a:lnTo>
                    <a:pt x="1789" y="1187892"/>
                  </a:lnTo>
                  <a:lnTo>
                    <a:pt x="1932" y="1185267"/>
                  </a:lnTo>
                  <a:lnTo>
                    <a:pt x="2081" y="1182642"/>
                  </a:lnTo>
                  <a:lnTo>
                    <a:pt x="2235" y="1180018"/>
                  </a:lnTo>
                  <a:lnTo>
                    <a:pt x="2395" y="1177393"/>
                  </a:lnTo>
                  <a:lnTo>
                    <a:pt x="2560" y="1174770"/>
                  </a:lnTo>
                  <a:lnTo>
                    <a:pt x="2731" y="1172146"/>
                  </a:lnTo>
                  <a:lnTo>
                    <a:pt x="2907" y="1169523"/>
                  </a:lnTo>
                  <a:lnTo>
                    <a:pt x="3088" y="1166900"/>
                  </a:lnTo>
                  <a:lnTo>
                    <a:pt x="3275" y="1164277"/>
                  </a:lnTo>
                  <a:lnTo>
                    <a:pt x="3468" y="1161655"/>
                  </a:lnTo>
                  <a:lnTo>
                    <a:pt x="3666" y="1159033"/>
                  </a:lnTo>
                  <a:lnTo>
                    <a:pt x="3870" y="1156412"/>
                  </a:lnTo>
                  <a:lnTo>
                    <a:pt x="4079" y="1153791"/>
                  </a:lnTo>
                  <a:lnTo>
                    <a:pt x="4293" y="1151171"/>
                  </a:lnTo>
                  <a:lnTo>
                    <a:pt x="4514" y="1148551"/>
                  </a:lnTo>
                  <a:lnTo>
                    <a:pt x="4739" y="1145932"/>
                  </a:lnTo>
                  <a:lnTo>
                    <a:pt x="4970" y="1143313"/>
                  </a:lnTo>
                  <a:lnTo>
                    <a:pt x="5207" y="1140694"/>
                  </a:lnTo>
                  <a:lnTo>
                    <a:pt x="5449" y="1138076"/>
                  </a:lnTo>
                  <a:lnTo>
                    <a:pt x="5696" y="1135459"/>
                  </a:lnTo>
                  <a:lnTo>
                    <a:pt x="5949" y="1132842"/>
                  </a:lnTo>
                  <a:lnTo>
                    <a:pt x="6208" y="1130226"/>
                  </a:lnTo>
                  <a:lnTo>
                    <a:pt x="6472" y="1127610"/>
                  </a:lnTo>
                  <a:lnTo>
                    <a:pt x="6741" y="1124994"/>
                  </a:lnTo>
                  <a:lnTo>
                    <a:pt x="7016" y="1122380"/>
                  </a:lnTo>
                  <a:lnTo>
                    <a:pt x="7296" y="1119766"/>
                  </a:lnTo>
                  <a:lnTo>
                    <a:pt x="7582" y="1117152"/>
                  </a:lnTo>
                  <a:lnTo>
                    <a:pt x="7874" y="1114539"/>
                  </a:lnTo>
                  <a:lnTo>
                    <a:pt x="8170" y="1111926"/>
                  </a:lnTo>
                  <a:lnTo>
                    <a:pt x="8473" y="1109315"/>
                  </a:lnTo>
                  <a:lnTo>
                    <a:pt x="8781" y="1106704"/>
                  </a:lnTo>
                  <a:lnTo>
                    <a:pt x="9094" y="1104093"/>
                  </a:lnTo>
                  <a:lnTo>
                    <a:pt x="9413" y="1101484"/>
                  </a:lnTo>
                  <a:lnTo>
                    <a:pt x="9737" y="1098875"/>
                  </a:lnTo>
                  <a:lnTo>
                    <a:pt x="10066" y="1096266"/>
                  </a:lnTo>
                  <a:lnTo>
                    <a:pt x="10401" y="1093659"/>
                  </a:lnTo>
                  <a:lnTo>
                    <a:pt x="10742" y="1091051"/>
                  </a:lnTo>
                  <a:lnTo>
                    <a:pt x="11088" y="1088445"/>
                  </a:lnTo>
                  <a:lnTo>
                    <a:pt x="11440" y="1085840"/>
                  </a:lnTo>
                  <a:lnTo>
                    <a:pt x="11796" y="1083235"/>
                  </a:lnTo>
                  <a:lnTo>
                    <a:pt x="12159" y="1080631"/>
                  </a:lnTo>
                  <a:lnTo>
                    <a:pt x="12527" y="1078027"/>
                  </a:lnTo>
                  <a:lnTo>
                    <a:pt x="12900" y="1075425"/>
                  </a:lnTo>
                  <a:lnTo>
                    <a:pt x="13279" y="1072823"/>
                  </a:lnTo>
                  <a:lnTo>
                    <a:pt x="13663" y="1070223"/>
                  </a:lnTo>
                  <a:lnTo>
                    <a:pt x="14053" y="1067622"/>
                  </a:lnTo>
                  <a:lnTo>
                    <a:pt x="14448" y="1065023"/>
                  </a:lnTo>
                  <a:lnTo>
                    <a:pt x="14848" y="1062425"/>
                  </a:lnTo>
                  <a:lnTo>
                    <a:pt x="15254" y="1059827"/>
                  </a:lnTo>
                  <a:lnTo>
                    <a:pt x="15665" y="1057230"/>
                  </a:lnTo>
                  <a:lnTo>
                    <a:pt x="16082" y="1054634"/>
                  </a:lnTo>
                  <a:lnTo>
                    <a:pt x="16505" y="1052039"/>
                  </a:lnTo>
                  <a:lnTo>
                    <a:pt x="16933" y="1049445"/>
                  </a:lnTo>
                  <a:lnTo>
                    <a:pt x="17365" y="1046852"/>
                  </a:lnTo>
                  <a:lnTo>
                    <a:pt x="17804" y="1044260"/>
                  </a:lnTo>
                  <a:lnTo>
                    <a:pt x="18248" y="1041668"/>
                  </a:lnTo>
                  <a:lnTo>
                    <a:pt x="18698" y="1039078"/>
                  </a:lnTo>
                  <a:lnTo>
                    <a:pt x="19152" y="1036489"/>
                  </a:lnTo>
                  <a:lnTo>
                    <a:pt x="19613" y="1033900"/>
                  </a:lnTo>
                  <a:lnTo>
                    <a:pt x="20079" y="1031312"/>
                  </a:lnTo>
                  <a:lnTo>
                    <a:pt x="20550" y="1028726"/>
                  </a:lnTo>
                  <a:lnTo>
                    <a:pt x="21026" y="1026140"/>
                  </a:lnTo>
                  <a:lnTo>
                    <a:pt x="21508" y="1023555"/>
                  </a:lnTo>
                  <a:lnTo>
                    <a:pt x="21996" y="1020972"/>
                  </a:lnTo>
                  <a:lnTo>
                    <a:pt x="22489" y="1018389"/>
                  </a:lnTo>
                  <a:lnTo>
                    <a:pt x="22987" y="1015808"/>
                  </a:lnTo>
                  <a:lnTo>
                    <a:pt x="23490" y="1013228"/>
                  </a:lnTo>
                  <a:lnTo>
                    <a:pt x="24000" y="1010648"/>
                  </a:lnTo>
                  <a:lnTo>
                    <a:pt x="24514" y="1008070"/>
                  </a:lnTo>
                  <a:lnTo>
                    <a:pt x="25034" y="1005492"/>
                  </a:lnTo>
                  <a:lnTo>
                    <a:pt x="25559" y="1002916"/>
                  </a:lnTo>
                  <a:lnTo>
                    <a:pt x="26090" y="1000341"/>
                  </a:lnTo>
                  <a:lnTo>
                    <a:pt x="26626" y="997768"/>
                  </a:lnTo>
                  <a:lnTo>
                    <a:pt x="27167" y="995195"/>
                  </a:lnTo>
                  <a:lnTo>
                    <a:pt x="27714" y="992623"/>
                  </a:lnTo>
                  <a:lnTo>
                    <a:pt x="28266" y="990052"/>
                  </a:lnTo>
                  <a:lnTo>
                    <a:pt x="28824" y="987483"/>
                  </a:lnTo>
                  <a:lnTo>
                    <a:pt x="29387" y="984915"/>
                  </a:lnTo>
                  <a:lnTo>
                    <a:pt x="29955" y="982348"/>
                  </a:lnTo>
                  <a:lnTo>
                    <a:pt x="30529" y="979782"/>
                  </a:lnTo>
                  <a:lnTo>
                    <a:pt x="31108" y="977218"/>
                  </a:lnTo>
                  <a:lnTo>
                    <a:pt x="31692" y="974654"/>
                  </a:lnTo>
                  <a:lnTo>
                    <a:pt x="32282" y="972092"/>
                  </a:lnTo>
                  <a:lnTo>
                    <a:pt x="32877" y="969531"/>
                  </a:lnTo>
                  <a:lnTo>
                    <a:pt x="33478" y="966972"/>
                  </a:lnTo>
                  <a:lnTo>
                    <a:pt x="34084" y="964413"/>
                  </a:lnTo>
                  <a:lnTo>
                    <a:pt x="34695" y="961856"/>
                  </a:lnTo>
                  <a:lnTo>
                    <a:pt x="35312" y="959300"/>
                  </a:lnTo>
                  <a:lnTo>
                    <a:pt x="35934" y="956746"/>
                  </a:lnTo>
                  <a:lnTo>
                    <a:pt x="36561" y="954193"/>
                  </a:lnTo>
                  <a:lnTo>
                    <a:pt x="37194" y="951641"/>
                  </a:lnTo>
                  <a:lnTo>
                    <a:pt x="37832" y="949090"/>
                  </a:lnTo>
                  <a:lnTo>
                    <a:pt x="38475" y="946541"/>
                  </a:lnTo>
                  <a:lnTo>
                    <a:pt x="39124" y="943993"/>
                  </a:lnTo>
                  <a:lnTo>
                    <a:pt x="39778" y="941447"/>
                  </a:lnTo>
                  <a:lnTo>
                    <a:pt x="40437" y="938902"/>
                  </a:lnTo>
                  <a:lnTo>
                    <a:pt x="41102" y="936358"/>
                  </a:lnTo>
                  <a:lnTo>
                    <a:pt x="41772" y="933816"/>
                  </a:lnTo>
                  <a:lnTo>
                    <a:pt x="42447" y="931275"/>
                  </a:lnTo>
                  <a:lnTo>
                    <a:pt x="43128" y="928735"/>
                  </a:lnTo>
                  <a:lnTo>
                    <a:pt x="43814" y="926197"/>
                  </a:lnTo>
                  <a:lnTo>
                    <a:pt x="44505" y="923660"/>
                  </a:lnTo>
                  <a:lnTo>
                    <a:pt x="45202" y="921125"/>
                  </a:lnTo>
                  <a:lnTo>
                    <a:pt x="45904" y="918592"/>
                  </a:lnTo>
                  <a:lnTo>
                    <a:pt x="46611" y="916059"/>
                  </a:lnTo>
                  <a:lnTo>
                    <a:pt x="47324" y="913529"/>
                  </a:lnTo>
                  <a:lnTo>
                    <a:pt x="48042" y="910999"/>
                  </a:lnTo>
                  <a:lnTo>
                    <a:pt x="48765" y="908472"/>
                  </a:lnTo>
                  <a:lnTo>
                    <a:pt x="49493" y="905946"/>
                  </a:lnTo>
                  <a:lnTo>
                    <a:pt x="50227" y="903421"/>
                  </a:lnTo>
                  <a:lnTo>
                    <a:pt x="50966" y="900898"/>
                  </a:lnTo>
                  <a:lnTo>
                    <a:pt x="51710" y="898376"/>
                  </a:lnTo>
                  <a:lnTo>
                    <a:pt x="52460" y="895856"/>
                  </a:lnTo>
                  <a:lnTo>
                    <a:pt x="53215" y="893337"/>
                  </a:lnTo>
                  <a:lnTo>
                    <a:pt x="53975" y="890821"/>
                  </a:lnTo>
                  <a:lnTo>
                    <a:pt x="54740" y="888305"/>
                  </a:lnTo>
                  <a:lnTo>
                    <a:pt x="55511" y="885792"/>
                  </a:lnTo>
                  <a:lnTo>
                    <a:pt x="56287" y="883280"/>
                  </a:lnTo>
                  <a:lnTo>
                    <a:pt x="57068" y="880769"/>
                  </a:lnTo>
                  <a:lnTo>
                    <a:pt x="57855" y="878261"/>
                  </a:lnTo>
                  <a:lnTo>
                    <a:pt x="58647" y="875753"/>
                  </a:lnTo>
                  <a:lnTo>
                    <a:pt x="59443" y="873248"/>
                  </a:lnTo>
                  <a:lnTo>
                    <a:pt x="60246" y="870745"/>
                  </a:lnTo>
                  <a:lnTo>
                    <a:pt x="61053" y="868242"/>
                  </a:lnTo>
                  <a:lnTo>
                    <a:pt x="61866" y="865742"/>
                  </a:lnTo>
                  <a:lnTo>
                    <a:pt x="62684" y="863243"/>
                  </a:lnTo>
                  <a:lnTo>
                    <a:pt x="63507" y="860746"/>
                  </a:lnTo>
                  <a:lnTo>
                    <a:pt x="64335" y="858251"/>
                  </a:lnTo>
                  <a:lnTo>
                    <a:pt x="65169" y="855757"/>
                  </a:lnTo>
                  <a:lnTo>
                    <a:pt x="66008" y="853266"/>
                  </a:lnTo>
                  <a:lnTo>
                    <a:pt x="66852" y="850776"/>
                  </a:lnTo>
                  <a:lnTo>
                    <a:pt x="67701" y="848288"/>
                  </a:lnTo>
                  <a:lnTo>
                    <a:pt x="68556" y="845801"/>
                  </a:lnTo>
                  <a:lnTo>
                    <a:pt x="69415" y="843317"/>
                  </a:lnTo>
                  <a:lnTo>
                    <a:pt x="70280" y="840834"/>
                  </a:lnTo>
                  <a:lnTo>
                    <a:pt x="71151" y="838353"/>
                  </a:lnTo>
                  <a:lnTo>
                    <a:pt x="72026" y="835874"/>
                  </a:lnTo>
                  <a:lnTo>
                    <a:pt x="72906" y="833396"/>
                  </a:lnTo>
                  <a:lnTo>
                    <a:pt x="73792" y="830921"/>
                  </a:lnTo>
                  <a:lnTo>
                    <a:pt x="74683" y="828447"/>
                  </a:lnTo>
                  <a:lnTo>
                    <a:pt x="75579" y="825975"/>
                  </a:lnTo>
                  <a:lnTo>
                    <a:pt x="76480" y="823506"/>
                  </a:lnTo>
                  <a:lnTo>
                    <a:pt x="77387" y="821038"/>
                  </a:lnTo>
                  <a:lnTo>
                    <a:pt x="78298" y="818572"/>
                  </a:lnTo>
                  <a:lnTo>
                    <a:pt x="79215" y="816108"/>
                  </a:lnTo>
                  <a:lnTo>
                    <a:pt x="80137" y="813645"/>
                  </a:lnTo>
                  <a:lnTo>
                    <a:pt x="81064" y="811185"/>
                  </a:lnTo>
                  <a:lnTo>
                    <a:pt x="81996" y="808727"/>
                  </a:lnTo>
                  <a:lnTo>
                    <a:pt x="82933" y="806270"/>
                  </a:lnTo>
                  <a:lnTo>
                    <a:pt x="83876" y="803816"/>
                  </a:lnTo>
                  <a:lnTo>
                    <a:pt x="84824" y="801364"/>
                  </a:lnTo>
                  <a:lnTo>
                    <a:pt x="85776" y="798913"/>
                  </a:lnTo>
                  <a:lnTo>
                    <a:pt x="86734" y="796465"/>
                  </a:lnTo>
                  <a:lnTo>
                    <a:pt x="87697" y="794018"/>
                  </a:lnTo>
                  <a:lnTo>
                    <a:pt x="88665" y="791574"/>
                  </a:lnTo>
                  <a:lnTo>
                    <a:pt x="89639" y="789131"/>
                  </a:lnTo>
                  <a:lnTo>
                    <a:pt x="90617" y="786691"/>
                  </a:lnTo>
                  <a:lnTo>
                    <a:pt x="91601" y="784253"/>
                  </a:lnTo>
                  <a:lnTo>
                    <a:pt x="92589" y="781817"/>
                  </a:lnTo>
                  <a:lnTo>
                    <a:pt x="93583" y="779383"/>
                  </a:lnTo>
                  <a:lnTo>
                    <a:pt x="94582" y="776951"/>
                  </a:lnTo>
                  <a:lnTo>
                    <a:pt x="95586" y="774521"/>
                  </a:lnTo>
                  <a:lnTo>
                    <a:pt x="96595" y="772093"/>
                  </a:lnTo>
                  <a:lnTo>
                    <a:pt x="97609" y="769667"/>
                  </a:lnTo>
                  <a:lnTo>
                    <a:pt x="98628" y="767244"/>
                  </a:lnTo>
                  <a:lnTo>
                    <a:pt x="99652" y="764822"/>
                  </a:lnTo>
                  <a:lnTo>
                    <a:pt x="100681" y="762403"/>
                  </a:lnTo>
                  <a:lnTo>
                    <a:pt x="101716" y="759986"/>
                  </a:lnTo>
                  <a:lnTo>
                    <a:pt x="102755" y="757571"/>
                  </a:lnTo>
                  <a:lnTo>
                    <a:pt x="103800" y="755158"/>
                  </a:lnTo>
                  <a:lnTo>
                    <a:pt x="104849" y="752747"/>
                  </a:lnTo>
                  <a:lnTo>
                    <a:pt x="105904" y="750339"/>
                  </a:lnTo>
                  <a:lnTo>
                    <a:pt x="106963" y="747933"/>
                  </a:lnTo>
                  <a:lnTo>
                    <a:pt x="108028" y="745529"/>
                  </a:lnTo>
                  <a:lnTo>
                    <a:pt x="109098" y="743127"/>
                  </a:lnTo>
                  <a:lnTo>
                    <a:pt x="110173" y="740728"/>
                  </a:lnTo>
                  <a:lnTo>
                    <a:pt x="111252" y="738331"/>
                  </a:lnTo>
                  <a:lnTo>
                    <a:pt x="112337" y="735936"/>
                  </a:lnTo>
                  <a:lnTo>
                    <a:pt x="113427" y="733543"/>
                  </a:lnTo>
                  <a:lnTo>
                    <a:pt x="114522" y="731153"/>
                  </a:lnTo>
                  <a:lnTo>
                    <a:pt x="115621" y="728765"/>
                  </a:lnTo>
                  <a:lnTo>
                    <a:pt x="116726" y="726379"/>
                  </a:lnTo>
                  <a:lnTo>
                    <a:pt x="117836" y="723996"/>
                  </a:lnTo>
                  <a:lnTo>
                    <a:pt x="118951" y="721614"/>
                  </a:lnTo>
                  <a:lnTo>
                    <a:pt x="120071" y="719236"/>
                  </a:lnTo>
                  <a:lnTo>
                    <a:pt x="121195" y="716859"/>
                  </a:lnTo>
                  <a:lnTo>
                    <a:pt x="122325" y="714485"/>
                  </a:lnTo>
                  <a:lnTo>
                    <a:pt x="123460" y="712114"/>
                  </a:lnTo>
                  <a:lnTo>
                    <a:pt x="124600" y="709744"/>
                  </a:lnTo>
                  <a:lnTo>
                    <a:pt x="125744" y="707378"/>
                  </a:lnTo>
                  <a:lnTo>
                    <a:pt x="126894" y="705013"/>
                  </a:lnTo>
                  <a:lnTo>
                    <a:pt x="128048" y="702651"/>
                  </a:lnTo>
                  <a:lnTo>
                    <a:pt x="129208" y="700291"/>
                  </a:lnTo>
                  <a:lnTo>
                    <a:pt x="130372" y="697934"/>
                  </a:lnTo>
                  <a:lnTo>
                    <a:pt x="131542" y="695579"/>
                  </a:lnTo>
                  <a:lnTo>
                    <a:pt x="132716" y="693227"/>
                  </a:lnTo>
                  <a:lnTo>
                    <a:pt x="133895" y="690877"/>
                  </a:lnTo>
                  <a:lnTo>
                    <a:pt x="135079" y="688530"/>
                  </a:lnTo>
                  <a:lnTo>
                    <a:pt x="136268" y="686185"/>
                  </a:lnTo>
                  <a:lnTo>
                    <a:pt x="137462" y="683842"/>
                  </a:lnTo>
                  <a:lnTo>
                    <a:pt x="138661" y="681502"/>
                  </a:lnTo>
                  <a:lnTo>
                    <a:pt x="139865" y="679165"/>
                  </a:lnTo>
                  <a:lnTo>
                    <a:pt x="141074" y="676830"/>
                  </a:lnTo>
                  <a:lnTo>
                    <a:pt x="142287" y="674498"/>
                  </a:lnTo>
                  <a:lnTo>
                    <a:pt x="143506" y="672168"/>
                  </a:lnTo>
                  <a:lnTo>
                    <a:pt x="144729" y="669841"/>
                  </a:lnTo>
                  <a:lnTo>
                    <a:pt x="145957" y="667516"/>
                  </a:lnTo>
                  <a:lnTo>
                    <a:pt x="147190" y="665194"/>
                  </a:lnTo>
                  <a:lnTo>
                    <a:pt x="148428" y="662875"/>
                  </a:lnTo>
                  <a:lnTo>
                    <a:pt x="149671" y="660558"/>
                  </a:lnTo>
                  <a:lnTo>
                    <a:pt x="150919" y="658244"/>
                  </a:lnTo>
                  <a:lnTo>
                    <a:pt x="152171" y="655932"/>
                  </a:lnTo>
                  <a:lnTo>
                    <a:pt x="153429" y="653623"/>
                  </a:lnTo>
                  <a:lnTo>
                    <a:pt x="154691" y="651317"/>
                  </a:lnTo>
                  <a:lnTo>
                    <a:pt x="155957" y="649013"/>
                  </a:lnTo>
                  <a:lnTo>
                    <a:pt x="157229" y="646712"/>
                  </a:lnTo>
                  <a:lnTo>
                    <a:pt x="158506" y="644414"/>
                  </a:lnTo>
                  <a:lnTo>
                    <a:pt x="159787" y="642118"/>
                  </a:lnTo>
                  <a:lnTo>
                    <a:pt x="161074" y="639825"/>
                  </a:lnTo>
                  <a:lnTo>
                    <a:pt x="162365" y="637535"/>
                  </a:lnTo>
                  <a:lnTo>
                    <a:pt x="163661" y="635247"/>
                  </a:lnTo>
                  <a:lnTo>
                    <a:pt x="164961" y="632962"/>
                  </a:lnTo>
                  <a:lnTo>
                    <a:pt x="166267" y="630680"/>
                  </a:lnTo>
                  <a:lnTo>
                    <a:pt x="167577" y="628400"/>
                  </a:lnTo>
                  <a:lnTo>
                    <a:pt x="168892" y="626124"/>
                  </a:lnTo>
                  <a:lnTo>
                    <a:pt x="170212" y="623850"/>
                  </a:lnTo>
                  <a:lnTo>
                    <a:pt x="171536" y="621579"/>
                  </a:lnTo>
                  <a:lnTo>
                    <a:pt x="172865" y="619310"/>
                  </a:lnTo>
                  <a:lnTo>
                    <a:pt x="174199" y="617045"/>
                  </a:lnTo>
                  <a:lnTo>
                    <a:pt x="175538" y="614782"/>
                  </a:lnTo>
                  <a:lnTo>
                    <a:pt x="176881" y="612522"/>
                  </a:lnTo>
                  <a:lnTo>
                    <a:pt x="178230" y="610265"/>
                  </a:lnTo>
                  <a:lnTo>
                    <a:pt x="179583" y="608010"/>
                  </a:lnTo>
                  <a:lnTo>
                    <a:pt x="180940" y="605759"/>
                  </a:lnTo>
                  <a:lnTo>
                    <a:pt x="182303" y="603510"/>
                  </a:lnTo>
                  <a:lnTo>
                    <a:pt x="183670" y="601265"/>
                  </a:lnTo>
                  <a:lnTo>
                    <a:pt x="185042" y="599022"/>
                  </a:lnTo>
                  <a:lnTo>
                    <a:pt x="186418" y="596782"/>
                  </a:lnTo>
                  <a:lnTo>
                    <a:pt x="187799" y="594545"/>
                  </a:lnTo>
                  <a:lnTo>
                    <a:pt x="189185" y="592310"/>
                  </a:lnTo>
                  <a:lnTo>
                    <a:pt x="190576" y="590079"/>
                  </a:lnTo>
                  <a:lnTo>
                    <a:pt x="191971" y="587851"/>
                  </a:lnTo>
                  <a:lnTo>
                    <a:pt x="193371" y="585625"/>
                  </a:lnTo>
                  <a:lnTo>
                    <a:pt x="194775" y="583403"/>
                  </a:lnTo>
                  <a:lnTo>
                    <a:pt x="196184" y="581183"/>
                  </a:lnTo>
                  <a:lnTo>
                    <a:pt x="197598" y="578966"/>
                  </a:lnTo>
                  <a:lnTo>
                    <a:pt x="199017" y="576753"/>
                  </a:lnTo>
                  <a:lnTo>
                    <a:pt x="200440" y="574542"/>
                  </a:lnTo>
                  <a:lnTo>
                    <a:pt x="201868" y="572334"/>
                  </a:lnTo>
                  <a:lnTo>
                    <a:pt x="203300" y="570130"/>
                  </a:lnTo>
                  <a:lnTo>
                    <a:pt x="204737" y="567928"/>
                  </a:lnTo>
                  <a:lnTo>
                    <a:pt x="206178" y="565729"/>
                  </a:lnTo>
                  <a:lnTo>
                    <a:pt x="207625" y="563534"/>
                  </a:lnTo>
                  <a:lnTo>
                    <a:pt x="209075" y="561341"/>
                  </a:lnTo>
                  <a:lnTo>
                    <a:pt x="210531" y="559151"/>
                  </a:lnTo>
                  <a:lnTo>
                    <a:pt x="211991" y="556965"/>
                  </a:lnTo>
                  <a:lnTo>
                    <a:pt x="213455" y="554782"/>
                  </a:lnTo>
                  <a:lnTo>
                    <a:pt x="214924" y="552601"/>
                  </a:lnTo>
                  <a:lnTo>
                    <a:pt x="216398" y="550424"/>
                  </a:lnTo>
                  <a:lnTo>
                    <a:pt x="217876" y="548249"/>
                  </a:lnTo>
                  <a:lnTo>
                    <a:pt x="219359" y="546078"/>
                  </a:lnTo>
                  <a:lnTo>
                    <a:pt x="220846" y="543910"/>
                  </a:lnTo>
                  <a:lnTo>
                    <a:pt x="222338" y="541746"/>
                  </a:lnTo>
                  <a:lnTo>
                    <a:pt x="223835" y="539584"/>
                  </a:lnTo>
                  <a:lnTo>
                    <a:pt x="225335" y="537425"/>
                  </a:lnTo>
                  <a:lnTo>
                    <a:pt x="226841" y="535270"/>
                  </a:lnTo>
                  <a:lnTo>
                    <a:pt x="228351" y="533117"/>
                  </a:lnTo>
                  <a:lnTo>
                    <a:pt x="229865" y="530968"/>
                  </a:lnTo>
                  <a:lnTo>
                    <a:pt x="231384" y="528822"/>
                  </a:lnTo>
                  <a:lnTo>
                    <a:pt x="232908" y="526679"/>
                  </a:lnTo>
                  <a:lnTo>
                    <a:pt x="234436" y="524540"/>
                  </a:lnTo>
                  <a:lnTo>
                    <a:pt x="235968" y="522403"/>
                  </a:lnTo>
                  <a:lnTo>
                    <a:pt x="237505" y="520270"/>
                  </a:lnTo>
                  <a:lnTo>
                    <a:pt x="239047" y="518140"/>
                  </a:lnTo>
                  <a:lnTo>
                    <a:pt x="240592" y="516014"/>
                  </a:lnTo>
                  <a:lnTo>
                    <a:pt x="242143" y="513890"/>
                  </a:lnTo>
                  <a:lnTo>
                    <a:pt x="243697" y="511770"/>
                  </a:lnTo>
                  <a:lnTo>
                    <a:pt x="245256" y="509653"/>
                  </a:lnTo>
                  <a:lnTo>
                    <a:pt x="246820" y="507539"/>
                  </a:lnTo>
                  <a:lnTo>
                    <a:pt x="248388" y="505429"/>
                  </a:lnTo>
                  <a:lnTo>
                    <a:pt x="249960" y="503322"/>
                  </a:lnTo>
                  <a:lnTo>
                    <a:pt x="251537" y="501218"/>
                  </a:lnTo>
                  <a:lnTo>
                    <a:pt x="253118" y="499118"/>
                  </a:lnTo>
                  <a:lnTo>
                    <a:pt x="254704" y="497020"/>
                  </a:lnTo>
                  <a:lnTo>
                    <a:pt x="256294" y="494927"/>
                  </a:lnTo>
                  <a:lnTo>
                    <a:pt x="257889" y="492836"/>
                  </a:lnTo>
                  <a:lnTo>
                    <a:pt x="259487" y="490749"/>
                  </a:lnTo>
                  <a:lnTo>
                    <a:pt x="261091" y="488665"/>
                  </a:lnTo>
                  <a:lnTo>
                    <a:pt x="262698" y="486585"/>
                  </a:lnTo>
                  <a:lnTo>
                    <a:pt x="264310" y="484508"/>
                  </a:lnTo>
                  <a:lnTo>
                    <a:pt x="265926" y="482434"/>
                  </a:lnTo>
                  <a:lnTo>
                    <a:pt x="267547" y="480364"/>
                  </a:lnTo>
                  <a:lnTo>
                    <a:pt x="269172" y="478297"/>
                  </a:lnTo>
                  <a:lnTo>
                    <a:pt x="270801" y="476233"/>
                  </a:lnTo>
                  <a:lnTo>
                    <a:pt x="272435" y="474173"/>
                  </a:lnTo>
                  <a:lnTo>
                    <a:pt x="274072" y="472117"/>
                  </a:lnTo>
                  <a:lnTo>
                    <a:pt x="275715" y="470063"/>
                  </a:lnTo>
                  <a:lnTo>
                    <a:pt x="277361" y="468014"/>
                  </a:lnTo>
                  <a:lnTo>
                    <a:pt x="279012" y="465967"/>
                  </a:lnTo>
                  <a:lnTo>
                    <a:pt x="280667" y="463925"/>
                  </a:lnTo>
                  <a:lnTo>
                    <a:pt x="282326" y="461885"/>
                  </a:lnTo>
                  <a:lnTo>
                    <a:pt x="283990" y="459849"/>
                  </a:lnTo>
                  <a:lnTo>
                    <a:pt x="285657" y="457817"/>
                  </a:lnTo>
                  <a:lnTo>
                    <a:pt x="287330" y="455788"/>
                  </a:lnTo>
                  <a:lnTo>
                    <a:pt x="289006" y="453762"/>
                  </a:lnTo>
                  <a:lnTo>
                    <a:pt x="290687" y="451740"/>
                  </a:lnTo>
                  <a:lnTo>
                    <a:pt x="292371" y="449722"/>
                  </a:lnTo>
                  <a:lnTo>
                    <a:pt x="294060" y="447707"/>
                  </a:lnTo>
                  <a:lnTo>
                    <a:pt x="295754" y="445696"/>
                  </a:lnTo>
                  <a:lnTo>
                    <a:pt x="297451" y="443688"/>
                  </a:lnTo>
                  <a:lnTo>
                    <a:pt x="299153" y="441684"/>
                  </a:lnTo>
                  <a:lnTo>
                    <a:pt x="300859" y="439684"/>
                  </a:lnTo>
                  <a:lnTo>
                    <a:pt x="302569" y="437686"/>
                  </a:lnTo>
                  <a:lnTo>
                    <a:pt x="304283" y="435693"/>
                  </a:lnTo>
                  <a:lnTo>
                    <a:pt x="306001" y="433703"/>
                  </a:lnTo>
                  <a:lnTo>
                    <a:pt x="307724" y="431717"/>
                  </a:lnTo>
                  <a:lnTo>
                    <a:pt x="309450" y="429734"/>
                  </a:lnTo>
                  <a:lnTo>
                    <a:pt x="311182" y="427755"/>
                  </a:lnTo>
                  <a:lnTo>
                    <a:pt x="312917" y="425780"/>
                  </a:lnTo>
                  <a:lnTo>
                    <a:pt x="314656" y="423808"/>
                  </a:lnTo>
                  <a:lnTo>
                    <a:pt x="316399" y="421840"/>
                  </a:lnTo>
                  <a:lnTo>
                    <a:pt x="318146" y="419876"/>
                  </a:lnTo>
                  <a:lnTo>
                    <a:pt x="319898" y="417915"/>
                  </a:lnTo>
                  <a:lnTo>
                    <a:pt x="321653" y="415958"/>
                  </a:lnTo>
                  <a:lnTo>
                    <a:pt x="323413" y="414004"/>
                  </a:lnTo>
                  <a:lnTo>
                    <a:pt x="325177" y="412055"/>
                  </a:lnTo>
                  <a:lnTo>
                    <a:pt x="326945" y="410109"/>
                  </a:lnTo>
                  <a:lnTo>
                    <a:pt x="328717" y="408167"/>
                  </a:lnTo>
                  <a:lnTo>
                    <a:pt x="330493" y="406228"/>
                  </a:lnTo>
                  <a:lnTo>
                    <a:pt x="332273" y="404293"/>
                  </a:lnTo>
                  <a:lnTo>
                    <a:pt x="334057" y="402362"/>
                  </a:lnTo>
                  <a:lnTo>
                    <a:pt x="335845" y="400435"/>
                  </a:lnTo>
                  <a:lnTo>
                    <a:pt x="337638" y="398511"/>
                  </a:lnTo>
                  <a:lnTo>
                    <a:pt x="339434" y="396591"/>
                  </a:lnTo>
                  <a:lnTo>
                    <a:pt x="341234" y="394675"/>
                  </a:lnTo>
                  <a:lnTo>
                    <a:pt x="343038" y="392763"/>
                  </a:lnTo>
                  <a:lnTo>
                    <a:pt x="344847" y="390854"/>
                  </a:lnTo>
                  <a:lnTo>
                    <a:pt x="346659" y="388949"/>
                  </a:lnTo>
                  <a:lnTo>
                    <a:pt x="348475" y="387048"/>
                  </a:lnTo>
                  <a:lnTo>
                    <a:pt x="350295" y="385151"/>
                  </a:lnTo>
                  <a:lnTo>
                    <a:pt x="352119" y="383258"/>
                  </a:lnTo>
                  <a:lnTo>
                    <a:pt x="353948" y="381368"/>
                  </a:lnTo>
                  <a:lnTo>
                    <a:pt x="355780" y="379483"/>
                  </a:lnTo>
                  <a:lnTo>
                    <a:pt x="357616" y="377601"/>
                  </a:lnTo>
                  <a:lnTo>
                    <a:pt x="359456" y="375723"/>
                  </a:lnTo>
                  <a:lnTo>
                    <a:pt x="361300" y="373849"/>
                  </a:lnTo>
                  <a:lnTo>
                    <a:pt x="363148" y="371979"/>
                  </a:lnTo>
                  <a:lnTo>
                    <a:pt x="364999" y="370112"/>
                  </a:lnTo>
                  <a:lnTo>
                    <a:pt x="366855" y="368250"/>
                  </a:lnTo>
                  <a:lnTo>
                    <a:pt x="368715" y="366391"/>
                  </a:lnTo>
                  <a:lnTo>
                    <a:pt x="370578" y="364536"/>
                  </a:lnTo>
                  <a:lnTo>
                    <a:pt x="372445" y="362685"/>
                  </a:lnTo>
                  <a:lnTo>
                    <a:pt x="374317" y="360839"/>
                  </a:lnTo>
                  <a:lnTo>
                    <a:pt x="376192" y="358996"/>
                  </a:lnTo>
                  <a:lnTo>
                    <a:pt x="378071" y="357157"/>
                  </a:lnTo>
                  <a:lnTo>
                    <a:pt x="379954" y="355322"/>
                  </a:lnTo>
                  <a:lnTo>
                    <a:pt x="381840" y="353490"/>
                  </a:lnTo>
                  <a:lnTo>
                    <a:pt x="383730" y="351663"/>
                  </a:lnTo>
                  <a:lnTo>
                    <a:pt x="385625" y="349840"/>
                  </a:lnTo>
                  <a:lnTo>
                    <a:pt x="387523" y="348021"/>
                  </a:lnTo>
                  <a:lnTo>
                    <a:pt x="389425" y="346206"/>
                  </a:lnTo>
                  <a:lnTo>
                    <a:pt x="391330" y="344395"/>
                  </a:lnTo>
                  <a:lnTo>
                    <a:pt x="393240" y="342587"/>
                  </a:lnTo>
                  <a:lnTo>
                    <a:pt x="395153" y="340784"/>
                  </a:lnTo>
                  <a:lnTo>
                    <a:pt x="397070" y="338985"/>
                  </a:lnTo>
                  <a:lnTo>
                    <a:pt x="398991" y="337190"/>
                  </a:lnTo>
                  <a:lnTo>
                    <a:pt x="400916" y="335398"/>
                  </a:lnTo>
                  <a:lnTo>
                    <a:pt x="402844" y="333611"/>
                  </a:lnTo>
                  <a:lnTo>
                    <a:pt x="404776" y="331828"/>
                  </a:lnTo>
                  <a:lnTo>
                    <a:pt x="406712" y="330049"/>
                  </a:lnTo>
                  <a:lnTo>
                    <a:pt x="408651" y="328274"/>
                  </a:lnTo>
                  <a:lnTo>
                    <a:pt x="410595" y="326503"/>
                  </a:lnTo>
                  <a:lnTo>
                    <a:pt x="412542" y="324736"/>
                  </a:lnTo>
                  <a:lnTo>
                    <a:pt x="414492" y="322973"/>
                  </a:lnTo>
                  <a:lnTo>
                    <a:pt x="416446" y="321215"/>
                  </a:lnTo>
                  <a:lnTo>
                    <a:pt x="418404" y="319460"/>
                  </a:lnTo>
                  <a:lnTo>
                    <a:pt x="420366" y="317709"/>
                  </a:lnTo>
                  <a:lnTo>
                    <a:pt x="422332" y="315963"/>
                  </a:lnTo>
                  <a:lnTo>
                    <a:pt x="424301" y="314221"/>
                  </a:lnTo>
                  <a:lnTo>
                    <a:pt x="426273" y="312483"/>
                  </a:lnTo>
                  <a:lnTo>
                    <a:pt x="428249" y="310749"/>
                  </a:lnTo>
                  <a:lnTo>
                    <a:pt x="430229" y="309019"/>
                  </a:lnTo>
                  <a:lnTo>
                    <a:pt x="432213" y="307293"/>
                  </a:lnTo>
                  <a:lnTo>
                    <a:pt x="434200" y="305572"/>
                  </a:lnTo>
                  <a:lnTo>
                    <a:pt x="436191" y="303854"/>
                  </a:lnTo>
                  <a:lnTo>
                    <a:pt x="438185" y="302141"/>
                  </a:lnTo>
                  <a:lnTo>
                    <a:pt x="440183" y="300432"/>
                  </a:lnTo>
                  <a:lnTo>
                    <a:pt x="442185" y="298727"/>
                  </a:lnTo>
                  <a:lnTo>
                    <a:pt x="444190" y="297027"/>
                  </a:lnTo>
                  <a:lnTo>
                    <a:pt x="446198" y="295330"/>
                  </a:lnTo>
                  <a:lnTo>
                    <a:pt x="448210" y="293638"/>
                  </a:lnTo>
                  <a:lnTo>
                    <a:pt x="450226" y="291950"/>
                  </a:lnTo>
                  <a:lnTo>
                    <a:pt x="452245" y="290266"/>
                  </a:lnTo>
                  <a:lnTo>
                    <a:pt x="454268" y="288587"/>
                  </a:lnTo>
                  <a:lnTo>
                    <a:pt x="456294" y="286911"/>
                  </a:lnTo>
                  <a:lnTo>
                    <a:pt x="458324" y="285241"/>
                  </a:lnTo>
                  <a:lnTo>
                    <a:pt x="460357" y="283574"/>
                  </a:lnTo>
                  <a:lnTo>
                    <a:pt x="462394" y="281911"/>
                  </a:lnTo>
                  <a:lnTo>
                    <a:pt x="464434" y="280253"/>
                  </a:lnTo>
                  <a:lnTo>
                    <a:pt x="466478" y="278599"/>
                  </a:lnTo>
                  <a:lnTo>
                    <a:pt x="468525" y="276949"/>
                  </a:lnTo>
                  <a:lnTo>
                    <a:pt x="470576" y="275304"/>
                  </a:lnTo>
                  <a:lnTo>
                    <a:pt x="472630" y="273663"/>
                  </a:lnTo>
                  <a:lnTo>
                    <a:pt x="474688" y="272026"/>
                  </a:lnTo>
                  <a:lnTo>
                    <a:pt x="476748" y="270393"/>
                  </a:lnTo>
                  <a:lnTo>
                    <a:pt x="478813" y="268765"/>
                  </a:lnTo>
                  <a:lnTo>
                    <a:pt x="480880" y="267142"/>
                  </a:lnTo>
                  <a:lnTo>
                    <a:pt x="482952" y="265522"/>
                  </a:lnTo>
                  <a:lnTo>
                    <a:pt x="485026" y="263907"/>
                  </a:lnTo>
                  <a:lnTo>
                    <a:pt x="487104" y="262296"/>
                  </a:lnTo>
                  <a:lnTo>
                    <a:pt x="489185" y="260690"/>
                  </a:lnTo>
                  <a:lnTo>
                    <a:pt x="491270" y="259088"/>
                  </a:lnTo>
                  <a:lnTo>
                    <a:pt x="493358" y="257490"/>
                  </a:lnTo>
                  <a:lnTo>
                    <a:pt x="495450" y="255896"/>
                  </a:lnTo>
                  <a:lnTo>
                    <a:pt x="497544" y="254308"/>
                  </a:lnTo>
                  <a:lnTo>
                    <a:pt x="499642" y="252723"/>
                  </a:lnTo>
                  <a:lnTo>
                    <a:pt x="501744" y="251143"/>
                  </a:lnTo>
                  <a:lnTo>
                    <a:pt x="503848" y="249567"/>
                  </a:lnTo>
                  <a:lnTo>
                    <a:pt x="505956" y="247996"/>
                  </a:lnTo>
                  <a:lnTo>
                    <a:pt x="508067" y="246429"/>
                  </a:lnTo>
                  <a:lnTo>
                    <a:pt x="510182" y="244867"/>
                  </a:lnTo>
                  <a:lnTo>
                    <a:pt x="512300" y="243309"/>
                  </a:lnTo>
                  <a:lnTo>
                    <a:pt x="514421" y="241755"/>
                  </a:lnTo>
                  <a:lnTo>
                    <a:pt x="516545" y="240206"/>
                  </a:lnTo>
                  <a:lnTo>
                    <a:pt x="518672" y="238661"/>
                  </a:lnTo>
                  <a:lnTo>
                    <a:pt x="520803" y="237121"/>
                  </a:lnTo>
                  <a:lnTo>
                    <a:pt x="522937" y="235585"/>
                  </a:lnTo>
                  <a:lnTo>
                    <a:pt x="525074" y="234054"/>
                  </a:lnTo>
                  <a:lnTo>
                    <a:pt x="527214" y="232527"/>
                  </a:lnTo>
                  <a:lnTo>
                    <a:pt x="529358" y="231005"/>
                  </a:lnTo>
                  <a:lnTo>
                    <a:pt x="531505" y="229487"/>
                  </a:lnTo>
                  <a:lnTo>
                    <a:pt x="533655" y="227973"/>
                  </a:lnTo>
                  <a:lnTo>
                    <a:pt x="535808" y="226465"/>
                  </a:lnTo>
                  <a:lnTo>
                    <a:pt x="537964" y="224960"/>
                  </a:lnTo>
                  <a:lnTo>
                    <a:pt x="540124" y="223460"/>
                  </a:lnTo>
                  <a:lnTo>
                    <a:pt x="542286" y="221965"/>
                  </a:lnTo>
                  <a:lnTo>
                    <a:pt x="544452" y="220475"/>
                  </a:lnTo>
                  <a:lnTo>
                    <a:pt x="546621" y="218988"/>
                  </a:lnTo>
                  <a:lnTo>
                    <a:pt x="548792" y="217507"/>
                  </a:lnTo>
                  <a:lnTo>
                    <a:pt x="550968" y="216029"/>
                  </a:lnTo>
                  <a:lnTo>
                    <a:pt x="553145" y="214557"/>
                  </a:lnTo>
                  <a:lnTo>
                    <a:pt x="555327" y="213089"/>
                  </a:lnTo>
                  <a:lnTo>
                    <a:pt x="557511" y="211626"/>
                  </a:lnTo>
                  <a:lnTo>
                    <a:pt x="559698" y="210167"/>
                  </a:lnTo>
                  <a:lnTo>
                    <a:pt x="561889" y="208713"/>
                  </a:lnTo>
                  <a:lnTo>
                    <a:pt x="564082" y="207263"/>
                  </a:lnTo>
                  <a:lnTo>
                    <a:pt x="566278" y="205818"/>
                  </a:lnTo>
                  <a:lnTo>
                    <a:pt x="568478" y="204378"/>
                  </a:lnTo>
                  <a:lnTo>
                    <a:pt x="570680" y="202942"/>
                  </a:lnTo>
                  <a:lnTo>
                    <a:pt x="572886" y="201511"/>
                  </a:lnTo>
                  <a:lnTo>
                    <a:pt x="575094" y="200084"/>
                  </a:lnTo>
                  <a:lnTo>
                    <a:pt x="577305" y="198662"/>
                  </a:lnTo>
                  <a:lnTo>
                    <a:pt x="579520" y="197245"/>
                  </a:lnTo>
                  <a:lnTo>
                    <a:pt x="581737" y="195832"/>
                  </a:lnTo>
                  <a:lnTo>
                    <a:pt x="583958" y="194424"/>
                  </a:lnTo>
                  <a:lnTo>
                    <a:pt x="586181" y="193021"/>
                  </a:lnTo>
                  <a:lnTo>
                    <a:pt x="588407" y="191622"/>
                  </a:lnTo>
                  <a:lnTo>
                    <a:pt x="590636" y="190228"/>
                  </a:lnTo>
                  <a:lnTo>
                    <a:pt x="592868" y="188838"/>
                  </a:lnTo>
                  <a:lnTo>
                    <a:pt x="595103" y="187454"/>
                  </a:lnTo>
                  <a:lnTo>
                    <a:pt x="597341" y="186074"/>
                  </a:lnTo>
                  <a:lnTo>
                    <a:pt x="599582" y="184699"/>
                  </a:lnTo>
                  <a:lnTo>
                    <a:pt x="601826" y="183328"/>
                  </a:lnTo>
                  <a:lnTo>
                    <a:pt x="604072" y="181962"/>
                  </a:lnTo>
                  <a:lnTo>
                    <a:pt x="606321" y="180601"/>
                  </a:lnTo>
                  <a:lnTo>
                    <a:pt x="608574" y="179244"/>
                  </a:lnTo>
                  <a:lnTo>
                    <a:pt x="610829" y="177893"/>
                  </a:lnTo>
                  <a:lnTo>
                    <a:pt x="613087" y="176545"/>
                  </a:lnTo>
                  <a:lnTo>
                    <a:pt x="615347" y="175203"/>
                  </a:lnTo>
                  <a:lnTo>
                    <a:pt x="617610" y="173866"/>
                  </a:lnTo>
                  <a:lnTo>
                    <a:pt x="619877" y="172533"/>
                  </a:lnTo>
                  <a:lnTo>
                    <a:pt x="622146" y="171205"/>
                  </a:lnTo>
                  <a:lnTo>
                    <a:pt x="624418" y="169882"/>
                  </a:lnTo>
                  <a:lnTo>
                    <a:pt x="626692" y="168563"/>
                  </a:lnTo>
                  <a:lnTo>
                    <a:pt x="628970" y="167249"/>
                  </a:lnTo>
                  <a:lnTo>
                    <a:pt x="631250" y="165940"/>
                  </a:lnTo>
                  <a:lnTo>
                    <a:pt x="633533" y="164636"/>
                  </a:lnTo>
                  <a:lnTo>
                    <a:pt x="635818" y="163337"/>
                  </a:lnTo>
                  <a:lnTo>
                    <a:pt x="638107" y="162042"/>
                  </a:lnTo>
                  <a:lnTo>
                    <a:pt x="640397" y="160752"/>
                  </a:lnTo>
                  <a:lnTo>
                    <a:pt x="642691" y="159467"/>
                  </a:lnTo>
                  <a:lnTo>
                    <a:pt x="644987" y="158187"/>
                  </a:lnTo>
                  <a:lnTo>
                    <a:pt x="647287" y="156911"/>
                  </a:lnTo>
                  <a:lnTo>
                    <a:pt x="649588" y="155641"/>
                  </a:lnTo>
                  <a:lnTo>
                    <a:pt x="651893" y="154375"/>
                  </a:lnTo>
                  <a:lnTo>
                    <a:pt x="654200" y="153114"/>
                  </a:lnTo>
                  <a:lnTo>
                    <a:pt x="656509" y="151858"/>
                  </a:lnTo>
                  <a:lnTo>
                    <a:pt x="658822" y="150607"/>
                  </a:lnTo>
                  <a:lnTo>
                    <a:pt x="661137" y="149360"/>
                  </a:lnTo>
                  <a:lnTo>
                    <a:pt x="663454" y="148119"/>
                  </a:lnTo>
                  <a:lnTo>
                    <a:pt x="665774" y="146882"/>
                  </a:lnTo>
                  <a:lnTo>
                    <a:pt x="668097" y="145650"/>
                  </a:lnTo>
                  <a:lnTo>
                    <a:pt x="670422" y="144423"/>
                  </a:lnTo>
                  <a:lnTo>
                    <a:pt x="672750" y="143201"/>
                  </a:lnTo>
                  <a:lnTo>
                    <a:pt x="675080" y="141984"/>
                  </a:lnTo>
                  <a:lnTo>
                    <a:pt x="677414" y="140772"/>
                  </a:lnTo>
                  <a:lnTo>
                    <a:pt x="679749" y="139564"/>
                  </a:lnTo>
                  <a:lnTo>
                    <a:pt x="682087" y="138362"/>
                  </a:lnTo>
                  <a:lnTo>
                    <a:pt x="684428" y="137164"/>
                  </a:lnTo>
                  <a:lnTo>
                    <a:pt x="686770" y="135971"/>
                  </a:lnTo>
                  <a:lnTo>
                    <a:pt x="689116" y="134783"/>
                  </a:lnTo>
                  <a:lnTo>
                    <a:pt x="691464" y="133600"/>
                  </a:lnTo>
                  <a:lnTo>
                    <a:pt x="693815" y="132422"/>
                  </a:lnTo>
                  <a:lnTo>
                    <a:pt x="696168" y="131249"/>
                  </a:lnTo>
                  <a:lnTo>
                    <a:pt x="698523" y="130081"/>
                  </a:lnTo>
                  <a:lnTo>
                    <a:pt x="700881" y="128918"/>
                  </a:lnTo>
                  <a:lnTo>
                    <a:pt x="703241" y="127760"/>
                  </a:lnTo>
                  <a:lnTo>
                    <a:pt x="705603" y="126606"/>
                  </a:lnTo>
                  <a:lnTo>
                    <a:pt x="707969" y="125458"/>
                  </a:lnTo>
                  <a:lnTo>
                    <a:pt x="710336" y="124314"/>
                  </a:lnTo>
                  <a:lnTo>
                    <a:pt x="712706" y="123176"/>
                  </a:lnTo>
                  <a:lnTo>
                    <a:pt x="715078" y="122043"/>
                  </a:lnTo>
                  <a:lnTo>
                    <a:pt x="717453" y="120914"/>
                  </a:lnTo>
                  <a:lnTo>
                    <a:pt x="719830" y="119790"/>
                  </a:lnTo>
                  <a:lnTo>
                    <a:pt x="722209" y="118672"/>
                  </a:lnTo>
                  <a:lnTo>
                    <a:pt x="724591" y="117559"/>
                  </a:lnTo>
                  <a:lnTo>
                    <a:pt x="726975" y="116450"/>
                  </a:lnTo>
                  <a:lnTo>
                    <a:pt x="729361" y="115347"/>
                  </a:lnTo>
                  <a:lnTo>
                    <a:pt x="731750" y="114248"/>
                  </a:lnTo>
                  <a:lnTo>
                    <a:pt x="734141" y="113154"/>
                  </a:lnTo>
                  <a:lnTo>
                    <a:pt x="736534" y="112066"/>
                  </a:lnTo>
                  <a:lnTo>
                    <a:pt x="738930" y="110982"/>
                  </a:lnTo>
                  <a:lnTo>
                    <a:pt x="741327" y="109904"/>
                  </a:lnTo>
                  <a:lnTo>
                    <a:pt x="743727" y="108830"/>
                  </a:lnTo>
                  <a:lnTo>
                    <a:pt x="746130" y="107762"/>
                  </a:lnTo>
                  <a:lnTo>
                    <a:pt x="748534" y="106698"/>
                  </a:lnTo>
                  <a:lnTo>
                    <a:pt x="750941" y="105640"/>
                  </a:lnTo>
                  <a:lnTo>
                    <a:pt x="753350" y="104587"/>
                  </a:lnTo>
                  <a:lnTo>
                    <a:pt x="755761" y="103539"/>
                  </a:lnTo>
                  <a:lnTo>
                    <a:pt x="758174" y="102495"/>
                  </a:lnTo>
                  <a:lnTo>
                    <a:pt x="760590" y="101457"/>
                  </a:lnTo>
                  <a:lnTo>
                    <a:pt x="763007" y="100424"/>
                  </a:lnTo>
                  <a:lnTo>
                    <a:pt x="765427" y="99396"/>
                  </a:lnTo>
                  <a:lnTo>
                    <a:pt x="767849" y="98373"/>
                  </a:lnTo>
                  <a:lnTo>
                    <a:pt x="770273" y="97355"/>
                  </a:lnTo>
                  <a:lnTo>
                    <a:pt x="772699" y="96342"/>
                  </a:lnTo>
                  <a:lnTo>
                    <a:pt x="775128" y="95335"/>
                  </a:lnTo>
                  <a:lnTo>
                    <a:pt x="777558" y="94332"/>
                  </a:lnTo>
                  <a:lnTo>
                    <a:pt x="779991" y="93334"/>
                  </a:lnTo>
                  <a:lnTo>
                    <a:pt x="782425" y="92342"/>
                  </a:lnTo>
                  <a:lnTo>
                    <a:pt x="784862" y="91355"/>
                  </a:lnTo>
                  <a:lnTo>
                    <a:pt x="787301" y="90372"/>
                  </a:lnTo>
                  <a:lnTo>
                    <a:pt x="789742" y="89395"/>
                  </a:lnTo>
                  <a:lnTo>
                    <a:pt x="792185" y="88423"/>
                  </a:lnTo>
                  <a:lnTo>
                    <a:pt x="794630" y="87456"/>
                  </a:lnTo>
                  <a:lnTo>
                    <a:pt x="797076" y="86495"/>
                  </a:lnTo>
                  <a:lnTo>
                    <a:pt x="799525" y="85538"/>
                  </a:lnTo>
                  <a:lnTo>
                    <a:pt x="801976" y="84587"/>
                  </a:lnTo>
                  <a:lnTo>
                    <a:pt x="804429" y="83640"/>
                  </a:lnTo>
                  <a:lnTo>
                    <a:pt x="806884" y="82699"/>
                  </a:lnTo>
                  <a:lnTo>
                    <a:pt x="809341" y="81763"/>
                  </a:lnTo>
                  <a:lnTo>
                    <a:pt x="811800" y="80832"/>
                  </a:lnTo>
                  <a:lnTo>
                    <a:pt x="814260" y="79906"/>
                  </a:lnTo>
                  <a:lnTo>
                    <a:pt x="816723" y="78986"/>
                  </a:lnTo>
                  <a:lnTo>
                    <a:pt x="819188" y="78070"/>
                  </a:lnTo>
                  <a:lnTo>
                    <a:pt x="821654" y="77160"/>
                  </a:lnTo>
                  <a:lnTo>
                    <a:pt x="824123" y="76255"/>
                  </a:lnTo>
                  <a:lnTo>
                    <a:pt x="826593" y="75355"/>
                  </a:lnTo>
                  <a:lnTo>
                    <a:pt x="829065" y="74460"/>
                  </a:lnTo>
                  <a:lnTo>
                    <a:pt x="831539" y="73570"/>
                  </a:lnTo>
                  <a:lnTo>
                    <a:pt x="834015" y="72686"/>
                  </a:lnTo>
                  <a:lnTo>
                    <a:pt x="836493" y="71807"/>
                  </a:lnTo>
                  <a:lnTo>
                    <a:pt x="838973" y="70933"/>
                  </a:lnTo>
                  <a:lnTo>
                    <a:pt x="841454" y="70064"/>
                  </a:lnTo>
                  <a:lnTo>
                    <a:pt x="843937" y="69201"/>
                  </a:lnTo>
                  <a:lnTo>
                    <a:pt x="846423" y="68342"/>
                  </a:lnTo>
                  <a:lnTo>
                    <a:pt x="848909" y="67489"/>
                  </a:lnTo>
                  <a:lnTo>
                    <a:pt x="851398" y="66641"/>
                  </a:lnTo>
                  <a:lnTo>
                    <a:pt x="853888" y="65798"/>
                  </a:lnTo>
                  <a:lnTo>
                    <a:pt x="856381" y="64961"/>
                  </a:lnTo>
                  <a:lnTo>
                    <a:pt x="858874" y="64128"/>
                  </a:lnTo>
                  <a:lnTo>
                    <a:pt x="861370" y="63301"/>
                  </a:lnTo>
                  <a:lnTo>
                    <a:pt x="863867" y="62479"/>
                  </a:lnTo>
                  <a:lnTo>
                    <a:pt x="866366" y="61663"/>
                  </a:lnTo>
                  <a:lnTo>
                    <a:pt x="868867" y="60851"/>
                  </a:lnTo>
                  <a:lnTo>
                    <a:pt x="871370" y="60045"/>
                  </a:lnTo>
                  <a:lnTo>
                    <a:pt x="873874" y="59244"/>
                  </a:lnTo>
                  <a:lnTo>
                    <a:pt x="876380" y="58449"/>
                  </a:lnTo>
                  <a:lnTo>
                    <a:pt x="878887" y="57658"/>
                  </a:lnTo>
                  <a:lnTo>
                    <a:pt x="881396" y="56873"/>
                  </a:lnTo>
                  <a:lnTo>
                    <a:pt x="883907" y="56093"/>
                  </a:lnTo>
                  <a:lnTo>
                    <a:pt x="886420" y="55318"/>
                  </a:lnTo>
                  <a:lnTo>
                    <a:pt x="888934" y="54549"/>
                  </a:lnTo>
                  <a:lnTo>
                    <a:pt x="891449" y="53785"/>
                  </a:lnTo>
                  <a:lnTo>
                    <a:pt x="893967" y="53026"/>
                  </a:lnTo>
                  <a:lnTo>
                    <a:pt x="896485" y="52273"/>
                  </a:lnTo>
                  <a:lnTo>
                    <a:pt x="899006" y="51524"/>
                  </a:lnTo>
                  <a:lnTo>
                    <a:pt x="901528" y="50781"/>
                  </a:lnTo>
                  <a:lnTo>
                    <a:pt x="904052" y="50044"/>
                  </a:lnTo>
                  <a:lnTo>
                    <a:pt x="906576" y="49311"/>
                  </a:lnTo>
                  <a:lnTo>
                    <a:pt x="909103" y="48584"/>
                  </a:lnTo>
                  <a:lnTo>
                    <a:pt x="911631" y="47862"/>
                  </a:lnTo>
                  <a:lnTo>
                    <a:pt x="914161" y="47146"/>
                  </a:lnTo>
                  <a:lnTo>
                    <a:pt x="916692" y="46434"/>
                  </a:lnTo>
                  <a:lnTo>
                    <a:pt x="919225" y="45728"/>
                  </a:lnTo>
                  <a:lnTo>
                    <a:pt x="921759" y="45028"/>
                  </a:lnTo>
                  <a:lnTo>
                    <a:pt x="924294" y="44332"/>
                  </a:lnTo>
                  <a:lnTo>
                    <a:pt x="926831" y="43642"/>
                  </a:lnTo>
                  <a:lnTo>
                    <a:pt x="929370" y="42958"/>
                  </a:lnTo>
                  <a:lnTo>
                    <a:pt x="931909" y="42278"/>
                  </a:lnTo>
                  <a:lnTo>
                    <a:pt x="934451" y="41604"/>
                  </a:lnTo>
                  <a:lnTo>
                    <a:pt x="936993" y="40936"/>
                  </a:lnTo>
                  <a:lnTo>
                    <a:pt x="939537" y="40272"/>
                  </a:lnTo>
                  <a:lnTo>
                    <a:pt x="942083" y="39614"/>
                  </a:lnTo>
                  <a:lnTo>
                    <a:pt x="944630" y="38961"/>
                  </a:lnTo>
                  <a:lnTo>
                    <a:pt x="947178" y="38314"/>
                  </a:lnTo>
                  <a:lnTo>
                    <a:pt x="949728" y="37672"/>
                  </a:lnTo>
                  <a:lnTo>
                    <a:pt x="952278" y="37035"/>
                  </a:lnTo>
                  <a:lnTo>
                    <a:pt x="954831" y="36404"/>
                  </a:lnTo>
                  <a:lnTo>
                    <a:pt x="957384" y="35778"/>
                  </a:lnTo>
                  <a:lnTo>
                    <a:pt x="959939" y="35157"/>
                  </a:lnTo>
                  <a:lnTo>
                    <a:pt x="962495" y="34542"/>
                  </a:lnTo>
                  <a:lnTo>
                    <a:pt x="965052" y="33932"/>
                  </a:lnTo>
                  <a:lnTo>
                    <a:pt x="967611" y="33328"/>
                  </a:lnTo>
                  <a:lnTo>
                    <a:pt x="970171" y="32728"/>
                  </a:lnTo>
                  <a:lnTo>
                    <a:pt x="972732" y="32134"/>
                  </a:lnTo>
                  <a:lnTo>
                    <a:pt x="975295" y="31546"/>
                  </a:lnTo>
                  <a:lnTo>
                    <a:pt x="977858" y="30963"/>
                  </a:lnTo>
                  <a:lnTo>
                    <a:pt x="980423" y="30385"/>
                  </a:lnTo>
                  <a:lnTo>
                    <a:pt x="982989" y="29813"/>
                  </a:lnTo>
                  <a:lnTo>
                    <a:pt x="985557" y="29246"/>
                  </a:lnTo>
                  <a:lnTo>
                    <a:pt x="988125" y="28684"/>
                  </a:lnTo>
                  <a:lnTo>
                    <a:pt x="990695" y="28128"/>
                  </a:lnTo>
                  <a:lnTo>
                    <a:pt x="993266" y="27577"/>
                  </a:lnTo>
                  <a:lnTo>
                    <a:pt x="995837" y="27031"/>
                  </a:lnTo>
                  <a:lnTo>
                    <a:pt x="998411" y="26491"/>
                  </a:lnTo>
                  <a:lnTo>
                    <a:pt x="1000985" y="25957"/>
                  </a:lnTo>
                  <a:lnTo>
                    <a:pt x="1003560" y="25427"/>
                  </a:lnTo>
                  <a:lnTo>
                    <a:pt x="1006136" y="24904"/>
                  </a:lnTo>
                  <a:lnTo>
                    <a:pt x="1008714" y="24385"/>
                  </a:lnTo>
                  <a:lnTo>
                    <a:pt x="1011293" y="23872"/>
                  </a:lnTo>
                  <a:lnTo>
                    <a:pt x="1013872" y="23364"/>
                  </a:lnTo>
                  <a:lnTo>
                    <a:pt x="1016453" y="22862"/>
                  </a:lnTo>
                  <a:lnTo>
                    <a:pt x="1019035" y="22365"/>
                  </a:lnTo>
                  <a:lnTo>
                    <a:pt x="1021618" y="21874"/>
                  </a:lnTo>
                  <a:lnTo>
                    <a:pt x="1024201" y="21388"/>
                  </a:lnTo>
                  <a:lnTo>
                    <a:pt x="1026786" y="20907"/>
                  </a:lnTo>
                  <a:lnTo>
                    <a:pt x="1029372" y="20432"/>
                  </a:lnTo>
                  <a:lnTo>
                    <a:pt x="1031959" y="19962"/>
                  </a:lnTo>
                  <a:lnTo>
                    <a:pt x="1034547" y="19498"/>
                  </a:lnTo>
                  <a:lnTo>
                    <a:pt x="1037135" y="19039"/>
                  </a:lnTo>
                  <a:lnTo>
                    <a:pt x="1039725" y="18585"/>
                  </a:lnTo>
                  <a:lnTo>
                    <a:pt x="1042316" y="18137"/>
                  </a:lnTo>
                  <a:lnTo>
                    <a:pt x="1044907" y="17694"/>
                  </a:lnTo>
                  <a:lnTo>
                    <a:pt x="1047500" y="17257"/>
                  </a:lnTo>
                  <a:lnTo>
                    <a:pt x="1050093" y="16825"/>
                  </a:lnTo>
                  <a:lnTo>
                    <a:pt x="1052688" y="16399"/>
                  </a:lnTo>
                  <a:lnTo>
                    <a:pt x="1055283" y="15978"/>
                  </a:lnTo>
                  <a:lnTo>
                    <a:pt x="1057879" y="15563"/>
                  </a:lnTo>
                  <a:lnTo>
                    <a:pt x="1060476" y="15152"/>
                  </a:lnTo>
                  <a:lnTo>
                    <a:pt x="1063074" y="14748"/>
                  </a:lnTo>
                  <a:lnTo>
                    <a:pt x="1065673" y="14349"/>
                  </a:lnTo>
                  <a:lnTo>
                    <a:pt x="1068272" y="13955"/>
                  </a:lnTo>
                  <a:lnTo>
                    <a:pt x="1070872" y="13567"/>
                  </a:lnTo>
                  <a:lnTo>
                    <a:pt x="1073473" y="13184"/>
                  </a:lnTo>
                  <a:lnTo>
                    <a:pt x="1076075" y="12806"/>
                  </a:lnTo>
                  <a:lnTo>
                    <a:pt x="1078678" y="12434"/>
                  </a:lnTo>
                  <a:lnTo>
                    <a:pt x="1081281" y="12068"/>
                  </a:lnTo>
                  <a:lnTo>
                    <a:pt x="1083886" y="11707"/>
                  </a:lnTo>
                  <a:lnTo>
                    <a:pt x="1086491" y="11351"/>
                  </a:lnTo>
                  <a:lnTo>
                    <a:pt x="1089096" y="11001"/>
                  </a:lnTo>
                  <a:lnTo>
                    <a:pt x="1091703" y="10656"/>
                  </a:lnTo>
                  <a:lnTo>
                    <a:pt x="1094310" y="10317"/>
                  </a:lnTo>
                  <a:lnTo>
                    <a:pt x="1096918" y="9984"/>
                  </a:lnTo>
                  <a:lnTo>
                    <a:pt x="1099526" y="9655"/>
                  </a:lnTo>
                  <a:lnTo>
                    <a:pt x="1102136" y="9333"/>
                  </a:lnTo>
                  <a:lnTo>
                    <a:pt x="1104746" y="9015"/>
                  </a:lnTo>
                  <a:lnTo>
                    <a:pt x="1107356" y="8704"/>
                  </a:lnTo>
                  <a:lnTo>
                    <a:pt x="1109968" y="8397"/>
                  </a:lnTo>
                  <a:lnTo>
                    <a:pt x="1112579" y="8096"/>
                  </a:lnTo>
                  <a:lnTo>
                    <a:pt x="1115192" y="7801"/>
                  </a:lnTo>
                  <a:lnTo>
                    <a:pt x="1117805" y="7511"/>
                  </a:lnTo>
                  <a:lnTo>
                    <a:pt x="1120419" y="7226"/>
                  </a:lnTo>
                  <a:lnTo>
                    <a:pt x="1123033" y="6947"/>
                  </a:lnTo>
                  <a:lnTo>
                    <a:pt x="1125648" y="6674"/>
                  </a:lnTo>
                  <a:lnTo>
                    <a:pt x="1128263" y="6405"/>
                  </a:lnTo>
                  <a:lnTo>
                    <a:pt x="1130879" y="6143"/>
                  </a:lnTo>
                  <a:lnTo>
                    <a:pt x="1133496" y="5886"/>
                  </a:lnTo>
                  <a:lnTo>
                    <a:pt x="1136113" y="5634"/>
                  </a:lnTo>
                  <a:lnTo>
                    <a:pt x="1138730" y="5388"/>
                  </a:lnTo>
                  <a:lnTo>
                    <a:pt x="1141349" y="5147"/>
                  </a:lnTo>
                  <a:lnTo>
                    <a:pt x="1143967" y="4912"/>
                  </a:lnTo>
                  <a:lnTo>
                    <a:pt x="1146586" y="4682"/>
                  </a:lnTo>
                  <a:lnTo>
                    <a:pt x="1149206" y="4458"/>
                  </a:lnTo>
                  <a:lnTo>
                    <a:pt x="1151826" y="4240"/>
                  </a:lnTo>
                  <a:lnTo>
                    <a:pt x="1154446" y="4026"/>
                  </a:lnTo>
                  <a:lnTo>
                    <a:pt x="1157067" y="3819"/>
                  </a:lnTo>
                  <a:lnTo>
                    <a:pt x="1159688" y="3616"/>
                  </a:lnTo>
                  <a:lnTo>
                    <a:pt x="1162310" y="3420"/>
                  </a:lnTo>
                  <a:lnTo>
                    <a:pt x="1164932" y="3229"/>
                  </a:lnTo>
                  <a:lnTo>
                    <a:pt x="1167555" y="3043"/>
                  </a:lnTo>
                  <a:lnTo>
                    <a:pt x="1170178" y="2863"/>
                  </a:lnTo>
                  <a:lnTo>
                    <a:pt x="1172801" y="2688"/>
                  </a:lnTo>
                  <a:lnTo>
                    <a:pt x="1175425" y="2518"/>
                  </a:lnTo>
                  <a:lnTo>
                    <a:pt x="1178049" y="2355"/>
                  </a:lnTo>
                  <a:lnTo>
                    <a:pt x="1180674" y="2197"/>
                  </a:lnTo>
                  <a:lnTo>
                    <a:pt x="1183298" y="2044"/>
                  </a:lnTo>
                  <a:lnTo>
                    <a:pt x="1185923" y="1897"/>
                  </a:lnTo>
                  <a:lnTo>
                    <a:pt x="1188548" y="1755"/>
                  </a:lnTo>
                  <a:lnTo>
                    <a:pt x="1191174" y="1618"/>
                  </a:lnTo>
                  <a:lnTo>
                    <a:pt x="1193800" y="1488"/>
                  </a:lnTo>
                  <a:lnTo>
                    <a:pt x="1196426" y="1362"/>
                  </a:lnTo>
                  <a:lnTo>
                    <a:pt x="1199053" y="1243"/>
                  </a:lnTo>
                  <a:lnTo>
                    <a:pt x="1201679" y="1128"/>
                  </a:lnTo>
                  <a:lnTo>
                    <a:pt x="1204306" y="1020"/>
                  </a:lnTo>
                  <a:lnTo>
                    <a:pt x="1206933" y="917"/>
                  </a:lnTo>
                  <a:lnTo>
                    <a:pt x="1209561" y="819"/>
                  </a:lnTo>
                  <a:lnTo>
                    <a:pt x="1212188" y="726"/>
                  </a:lnTo>
                  <a:lnTo>
                    <a:pt x="1214816" y="640"/>
                  </a:lnTo>
                  <a:lnTo>
                    <a:pt x="1217444" y="559"/>
                  </a:lnTo>
                  <a:lnTo>
                    <a:pt x="1220072" y="483"/>
                  </a:lnTo>
                  <a:lnTo>
                    <a:pt x="1222700" y="412"/>
                  </a:lnTo>
                  <a:lnTo>
                    <a:pt x="1225328" y="348"/>
                  </a:lnTo>
                  <a:lnTo>
                    <a:pt x="1227957" y="288"/>
                  </a:lnTo>
                  <a:lnTo>
                    <a:pt x="1230585" y="235"/>
                  </a:lnTo>
                  <a:lnTo>
                    <a:pt x="1233214" y="186"/>
                  </a:lnTo>
                  <a:lnTo>
                    <a:pt x="1235843" y="144"/>
                  </a:lnTo>
                  <a:lnTo>
                    <a:pt x="1238472" y="107"/>
                  </a:lnTo>
                  <a:lnTo>
                    <a:pt x="1241101" y="75"/>
                  </a:lnTo>
                  <a:lnTo>
                    <a:pt x="1243730" y="49"/>
                  </a:lnTo>
                  <a:lnTo>
                    <a:pt x="1246359" y="28"/>
                  </a:lnTo>
                  <a:lnTo>
                    <a:pt x="1248988" y="13"/>
                  </a:lnTo>
                  <a:lnTo>
                    <a:pt x="1251617" y="4"/>
                  </a:lnTo>
                  <a:lnTo>
                    <a:pt x="1254246" y="0"/>
                  </a:lnTo>
                  <a:lnTo>
                    <a:pt x="1256875" y="1"/>
                  </a:lnTo>
                  <a:lnTo>
                    <a:pt x="1259505" y="8"/>
                  </a:lnTo>
                  <a:lnTo>
                    <a:pt x="1262134" y="20"/>
                  </a:lnTo>
                  <a:lnTo>
                    <a:pt x="1264763" y="38"/>
                  </a:lnTo>
                  <a:lnTo>
                    <a:pt x="1267392" y="61"/>
                  </a:lnTo>
                  <a:lnTo>
                    <a:pt x="1270021" y="90"/>
                  </a:lnTo>
                  <a:lnTo>
                    <a:pt x="1272650" y="125"/>
                  </a:lnTo>
                  <a:lnTo>
                    <a:pt x="1275278" y="165"/>
                  </a:lnTo>
                  <a:lnTo>
                    <a:pt x="1277907" y="210"/>
                  </a:lnTo>
                  <a:lnTo>
                    <a:pt x="1280536" y="261"/>
                  </a:lnTo>
                  <a:lnTo>
                    <a:pt x="1283164" y="317"/>
                  </a:lnTo>
                  <a:lnTo>
                    <a:pt x="1285793" y="379"/>
                  </a:lnTo>
                  <a:lnTo>
                    <a:pt x="1288421" y="447"/>
                  </a:lnTo>
                  <a:lnTo>
                    <a:pt x="1291049" y="520"/>
                  </a:lnTo>
                  <a:lnTo>
                    <a:pt x="1293677" y="598"/>
                  </a:lnTo>
                  <a:lnTo>
                    <a:pt x="1296305" y="682"/>
                  </a:lnTo>
                  <a:lnTo>
                    <a:pt x="1298932" y="772"/>
                  </a:lnTo>
                  <a:lnTo>
                    <a:pt x="1301560" y="867"/>
                  </a:lnTo>
                  <a:lnTo>
                    <a:pt x="1304187" y="967"/>
                  </a:lnTo>
                  <a:lnTo>
                    <a:pt x="1306814" y="1073"/>
                  </a:lnTo>
                  <a:lnTo>
                    <a:pt x="1309441" y="1185"/>
                  </a:lnTo>
                  <a:lnTo>
                    <a:pt x="1312067" y="1302"/>
                  </a:lnTo>
                  <a:lnTo>
                    <a:pt x="1314694" y="1424"/>
                  </a:lnTo>
                  <a:lnTo>
                    <a:pt x="1317320" y="1552"/>
                  </a:lnTo>
                  <a:lnTo>
                    <a:pt x="1319945" y="1686"/>
                  </a:lnTo>
                  <a:lnTo>
                    <a:pt x="1322571" y="1825"/>
                  </a:lnTo>
                  <a:lnTo>
                    <a:pt x="1325196" y="1969"/>
                  </a:lnTo>
                  <a:lnTo>
                    <a:pt x="1327821" y="2119"/>
                  </a:lnTo>
                  <a:lnTo>
                    <a:pt x="1330446" y="2275"/>
                  </a:lnTo>
                  <a:lnTo>
                    <a:pt x="1333070" y="2436"/>
                  </a:lnTo>
                  <a:lnTo>
                    <a:pt x="1335694" y="2602"/>
                  </a:lnTo>
                  <a:lnTo>
                    <a:pt x="1338317" y="2774"/>
                  </a:lnTo>
                  <a:lnTo>
                    <a:pt x="1340940" y="2952"/>
                  </a:lnTo>
                  <a:lnTo>
                    <a:pt x="1343563" y="3135"/>
                  </a:lnTo>
                  <a:lnTo>
                    <a:pt x="1346185" y="3323"/>
                  </a:lnTo>
                  <a:lnTo>
                    <a:pt x="1348807" y="3518"/>
                  </a:lnTo>
                  <a:lnTo>
                    <a:pt x="1351429" y="3717"/>
                  </a:lnTo>
                  <a:lnTo>
                    <a:pt x="1354050" y="3922"/>
                  </a:lnTo>
                  <a:lnTo>
                    <a:pt x="1356671" y="4133"/>
                  </a:lnTo>
                  <a:lnTo>
                    <a:pt x="1359291" y="4348"/>
                  </a:lnTo>
                  <a:lnTo>
                    <a:pt x="1361911" y="4570"/>
                  </a:lnTo>
                  <a:lnTo>
                    <a:pt x="1364530" y="4797"/>
                  </a:lnTo>
                  <a:lnTo>
                    <a:pt x="1367149" y="5029"/>
                  </a:lnTo>
                  <a:lnTo>
                    <a:pt x="1369767" y="5267"/>
                  </a:lnTo>
                  <a:lnTo>
                    <a:pt x="1372385" y="5510"/>
                  </a:lnTo>
                  <a:lnTo>
                    <a:pt x="1375002" y="5760"/>
                  </a:lnTo>
                  <a:lnTo>
                    <a:pt x="1377619" y="6014"/>
                  </a:lnTo>
                  <a:lnTo>
                    <a:pt x="1380236" y="6274"/>
                  </a:lnTo>
                  <a:lnTo>
                    <a:pt x="1382851" y="6539"/>
                  </a:lnTo>
                  <a:lnTo>
                    <a:pt x="1385467" y="6810"/>
                  </a:lnTo>
                  <a:lnTo>
                    <a:pt x="1388081" y="7086"/>
                  </a:lnTo>
                  <a:lnTo>
                    <a:pt x="1390695" y="7368"/>
                  </a:lnTo>
                  <a:lnTo>
                    <a:pt x="1393308" y="7655"/>
                  </a:lnTo>
                  <a:lnTo>
                    <a:pt x="1395921" y="7948"/>
                  </a:lnTo>
                  <a:lnTo>
                    <a:pt x="1398534" y="8246"/>
                  </a:lnTo>
                  <a:lnTo>
                    <a:pt x="1401145" y="8549"/>
                  </a:lnTo>
                  <a:lnTo>
                    <a:pt x="1403756" y="8858"/>
                  </a:lnTo>
                  <a:lnTo>
                    <a:pt x="1406366" y="9173"/>
                  </a:lnTo>
                  <a:lnTo>
                    <a:pt x="1408976" y="9493"/>
                  </a:lnTo>
                  <a:lnTo>
                    <a:pt x="1411585" y="9819"/>
                  </a:lnTo>
                  <a:lnTo>
                    <a:pt x="1414193" y="10150"/>
                  </a:lnTo>
                  <a:lnTo>
                    <a:pt x="1416801" y="10486"/>
                  </a:lnTo>
                  <a:lnTo>
                    <a:pt x="1419407" y="10828"/>
                  </a:lnTo>
                  <a:lnTo>
                    <a:pt x="1422013" y="11176"/>
                  </a:lnTo>
                  <a:lnTo>
                    <a:pt x="1424619" y="11528"/>
                  </a:lnTo>
                  <a:lnTo>
                    <a:pt x="1427223" y="11887"/>
                  </a:lnTo>
                  <a:lnTo>
                    <a:pt x="1429827" y="12251"/>
                  </a:lnTo>
                  <a:lnTo>
                    <a:pt x="1432430" y="12620"/>
                  </a:lnTo>
                  <a:lnTo>
                    <a:pt x="1435033" y="12994"/>
                  </a:lnTo>
                  <a:lnTo>
                    <a:pt x="1437634" y="13375"/>
                  </a:lnTo>
                  <a:lnTo>
                    <a:pt x="1440235" y="13760"/>
                  </a:lnTo>
                  <a:lnTo>
                    <a:pt x="1442835" y="14151"/>
                  </a:lnTo>
                  <a:lnTo>
                    <a:pt x="1445434" y="14548"/>
                  </a:lnTo>
                  <a:lnTo>
                    <a:pt x="1448032" y="14949"/>
                  </a:lnTo>
                  <a:lnTo>
                    <a:pt x="1450629" y="15357"/>
                  </a:lnTo>
                  <a:lnTo>
                    <a:pt x="1453226" y="15770"/>
                  </a:lnTo>
                  <a:lnTo>
                    <a:pt x="1455822" y="16188"/>
                  </a:lnTo>
                  <a:lnTo>
                    <a:pt x="1458416" y="16611"/>
                  </a:lnTo>
                  <a:lnTo>
                    <a:pt x="1461010" y="17040"/>
                  </a:lnTo>
                  <a:lnTo>
                    <a:pt x="1463603" y="17475"/>
                  </a:lnTo>
                  <a:lnTo>
                    <a:pt x="1466195" y="17915"/>
                  </a:lnTo>
                  <a:lnTo>
                    <a:pt x="1468787" y="18360"/>
                  </a:lnTo>
                  <a:lnTo>
                    <a:pt x="1471377" y="18811"/>
                  </a:lnTo>
                  <a:lnTo>
                    <a:pt x="1473966" y="19267"/>
                  </a:lnTo>
                  <a:lnTo>
                    <a:pt x="1476554" y="19729"/>
                  </a:lnTo>
                  <a:lnTo>
                    <a:pt x="1479142" y="20196"/>
                  </a:lnTo>
                  <a:lnTo>
                    <a:pt x="1481728" y="20669"/>
                  </a:lnTo>
                  <a:lnTo>
                    <a:pt x="1484313" y="21147"/>
                  </a:lnTo>
                  <a:lnTo>
                    <a:pt x="1486898" y="21630"/>
                  </a:lnTo>
                  <a:lnTo>
                    <a:pt x="1489481" y="22119"/>
                  </a:lnTo>
                  <a:lnTo>
                    <a:pt x="1492063" y="22613"/>
                  </a:lnTo>
                  <a:lnTo>
                    <a:pt x="1494644" y="23112"/>
                  </a:lnTo>
                  <a:lnTo>
                    <a:pt x="1497225" y="23617"/>
                  </a:lnTo>
                  <a:lnTo>
                    <a:pt x="1499804" y="24128"/>
                  </a:lnTo>
                  <a:lnTo>
                    <a:pt x="1502382" y="24644"/>
                  </a:lnTo>
                  <a:lnTo>
                    <a:pt x="1504959" y="25165"/>
                  </a:lnTo>
                  <a:lnTo>
                    <a:pt x="1507535" y="25691"/>
                  </a:lnTo>
                  <a:lnTo>
                    <a:pt x="1510109" y="26224"/>
                  </a:lnTo>
                  <a:lnTo>
                    <a:pt x="1512683" y="26761"/>
                  </a:lnTo>
                  <a:lnTo>
                    <a:pt x="1515256" y="27303"/>
                  </a:lnTo>
                  <a:lnTo>
                    <a:pt x="1517827" y="27852"/>
                  </a:lnTo>
                  <a:lnTo>
                    <a:pt x="1520397" y="28405"/>
                  </a:lnTo>
                  <a:lnTo>
                    <a:pt x="1522966" y="28964"/>
                  </a:lnTo>
                  <a:lnTo>
                    <a:pt x="1525534" y="29528"/>
                  </a:lnTo>
                  <a:lnTo>
                    <a:pt x="1528101" y="30098"/>
                  </a:lnTo>
                  <a:lnTo>
                    <a:pt x="1530666" y="30673"/>
                  </a:lnTo>
                  <a:lnTo>
                    <a:pt x="1533231" y="31254"/>
                  </a:lnTo>
                  <a:lnTo>
                    <a:pt x="1535793" y="31840"/>
                  </a:lnTo>
                  <a:lnTo>
                    <a:pt x="1538355" y="32431"/>
                  </a:lnTo>
                  <a:lnTo>
                    <a:pt x="1540916" y="33027"/>
                  </a:lnTo>
                  <a:lnTo>
                    <a:pt x="1543475" y="33629"/>
                  </a:lnTo>
                  <a:lnTo>
                    <a:pt x="1546033" y="34236"/>
                  </a:lnTo>
                  <a:lnTo>
                    <a:pt x="1548590" y="34849"/>
                  </a:lnTo>
                  <a:lnTo>
                    <a:pt x="1551146" y="35467"/>
                  </a:lnTo>
                  <a:lnTo>
                    <a:pt x="1553700" y="36090"/>
                  </a:lnTo>
                  <a:lnTo>
                    <a:pt x="1556252" y="36719"/>
                  </a:lnTo>
                  <a:lnTo>
                    <a:pt x="1558804" y="37353"/>
                  </a:lnTo>
                  <a:lnTo>
                    <a:pt x="1561354" y="37992"/>
                  </a:lnTo>
                  <a:lnTo>
                    <a:pt x="1563903" y="38637"/>
                  </a:lnTo>
                  <a:lnTo>
                    <a:pt x="1566451" y="39287"/>
                  </a:lnTo>
                  <a:lnTo>
                    <a:pt x="1568997" y="39942"/>
                  </a:lnTo>
                  <a:lnTo>
                    <a:pt x="1571542" y="40603"/>
                  </a:lnTo>
                  <a:lnTo>
                    <a:pt x="1574085" y="41269"/>
                  </a:lnTo>
                  <a:lnTo>
                    <a:pt x="1576627" y="41941"/>
                  </a:lnTo>
                  <a:lnTo>
                    <a:pt x="1579168" y="42617"/>
                  </a:lnTo>
                  <a:lnTo>
                    <a:pt x="1581707" y="43299"/>
                  </a:lnTo>
                  <a:lnTo>
                    <a:pt x="1584244" y="43987"/>
                  </a:lnTo>
                  <a:lnTo>
                    <a:pt x="1586780" y="44679"/>
                  </a:lnTo>
                  <a:lnTo>
                    <a:pt x="1589315" y="45377"/>
                  </a:lnTo>
                  <a:lnTo>
                    <a:pt x="1591849" y="46081"/>
                  </a:lnTo>
                  <a:lnTo>
                    <a:pt x="1594381" y="46789"/>
                  </a:lnTo>
                  <a:lnTo>
                    <a:pt x="1596911" y="47503"/>
                  </a:lnTo>
                  <a:lnTo>
                    <a:pt x="1599440" y="48222"/>
                  </a:lnTo>
                  <a:lnTo>
                    <a:pt x="1601967" y="48947"/>
                  </a:lnTo>
                  <a:lnTo>
                    <a:pt x="1604493" y="49676"/>
                  </a:lnTo>
                  <a:lnTo>
                    <a:pt x="1607017" y="50412"/>
                  </a:lnTo>
                  <a:lnTo>
                    <a:pt x="1609540" y="51152"/>
                  </a:lnTo>
                  <a:lnTo>
                    <a:pt x="1612061" y="51898"/>
                  </a:lnTo>
                  <a:lnTo>
                    <a:pt x="1614581" y="52648"/>
                  </a:lnTo>
                  <a:lnTo>
                    <a:pt x="1617099" y="53405"/>
                  </a:lnTo>
                  <a:lnTo>
                    <a:pt x="1619615" y="54166"/>
                  </a:lnTo>
                  <a:lnTo>
                    <a:pt x="1622130" y="54933"/>
                  </a:lnTo>
                  <a:lnTo>
                    <a:pt x="1624643" y="55705"/>
                  </a:lnTo>
                  <a:lnTo>
                    <a:pt x="1627155" y="56482"/>
                  </a:lnTo>
                  <a:lnTo>
                    <a:pt x="1629665" y="57265"/>
                  </a:lnTo>
                  <a:lnTo>
                    <a:pt x="1632174" y="58053"/>
                  </a:lnTo>
                  <a:lnTo>
                    <a:pt x="1634680" y="58846"/>
                  </a:lnTo>
                  <a:lnTo>
                    <a:pt x="1637185" y="59644"/>
                  </a:lnTo>
                  <a:lnTo>
                    <a:pt x="1639689" y="60447"/>
                  </a:lnTo>
                  <a:lnTo>
                    <a:pt x="1642190" y="61256"/>
                  </a:lnTo>
                  <a:lnTo>
                    <a:pt x="1644690" y="62070"/>
                  </a:lnTo>
                  <a:lnTo>
                    <a:pt x="1647188" y="62889"/>
                  </a:lnTo>
                  <a:lnTo>
                    <a:pt x="1649685" y="63714"/>
                  </a:lnTo>
                  <a:lnTo>
                    <a:pt x="1652180" y="64544"/>
                  </a:lnTo>
                  <a:lnTo>
                    <a:pt x="1654673" y="65379"/>
                  </a:lnTo>
                  <a:lnTo>
                    <a:pt x="1657164" y="66219"/>
                  </a:lnTo>
                  <a:lnTo>
                    <a:pt x="1659653" y="67064"/>
                  </a:lnTo>
                  <a:lnTo>
                    <a:pt x="1662141" y="67915"/>
                  </a:lnTo>
                  <a:lnTo>
                    <a:pt x="1664627" y="68770"/>
                  </a:lnTo>
                  <a:lnTo>
                    <a:pt x="1667111" y="69632"/>
                  </a:lnTo>
                  <a:lnTo>
                    <a:pt x="1669594" y="70498"/>
                  </a:lnTo>
                  <a:lnTo>
                    <a:pt x="1672074" y="71369"/>
                  </a:lnTo>
                  <a:lnTo>
                    <a:pt x="1674553" y="72246"/>
                  </a:lnTo>
                  <a:lnTo>
                    <a:pt x="1677030" y="73127"/>
                  </a:lnTo>
                  <a:lnTo>
                    <a:pt x="1679505" y="74015"/>
                  </a:lnTo>
                  <a:lnTo>
                    <a:pt x="1681978" y="74907"/>
                  </a:lnTo>
                  <a:lnTo>
                    <a:pt x="1684449" y="75804"/>
                  </a:lnTo>
                  <a:lnTo>
                    <a:pt x="1686918" y="76707"/>
                  </a:lnTo>
                  <a:lnTo>
                    <a:pt x="1689386" y="77614"/>
                  </a:lnTo>
                  <a:lnTo>
                    <a:pt x="1691851" y="78527"/>
                  </a:lnTo>
                  <a:lnTo>
                    <a:pt x="1694315" y="79445"/>
                  </a:lnTo>
                  <a:lnTo>
                    <a:pt x="1696777" y="80368"/>
                  </a:lnTo>
                  <a:lnTo>
                    <a:pt x="1699237" y="81297"/>
                  </a:lnTo>
                  <a:lnTo>
                    <a:pt x="1701695" y="82230"/>
                  </a:lnTo>
                  <a:lnTo>
                    <a:pt x="1704150" y="83169"/>
                  </a:lnTo>
                  <a:lnTo>
                    <a:pt x="1706604" y="84113"/>
                  </a:lnTo>
                  <a:lnTo>
                    <a:pt x="1709056" y="85062"/>
                  </a:lnTo>
                  <a:lnTo>
                    <a:pt x="1711506" y="86016"/>
                  </a:lnTo>
                  <a:lnTo>
                    <a:pt x="1713954" y="86975"/>
                  </a:lnTo>
                  <a:lnTo>
                    <a:pt x="1716400" y="87939"/>
                  </a:lnTo>
                  <a:lnTo>
                    <a:pt x="1718844" y="88909"/>
                  </a:lnTo>
                  <a:lnTo>
                    <a:pt x="1721286" y="89883"/>
                  </a:lnTo>
                  <a:lnTo>
                    <a:pt x="1723726" y="90863"/>
                  </a:lnTo>
                  <a:lnTo>
                    <a:pt x="1726163" y="91848"/>
                  </a:lnTo>
                  <a:lnTo>
                    <a:pt x="1728599" y="92838"/>
                  </a:lnTo>
                  <a:lnTo>
                    <a:pt x="1731033" y="93832"/>
                  </a:lnTo>
                  <a:lnTo>
                    <a:pt x="1733464" y="94833"/>
                  </a:lnTo>
                  <a:lnTo>
                    <a:pt x="1735894" y="95838"/>
                  </a:lnTo>
                  <a:lnTo>
                    <a:pt x="1738321" y="96848"/>
                  </a:lnTo>
                  <a:lnTo>
                    <a:pt x="1740746" y="97863"/>
                  </a:lnTo>
                  <a:lnTo>
                    <a:pt x="1743169" y="98884"/>
                  </a:lnTo>
                  <a:lnTo>
                    <a:pt x="1745590" y="99909"/>
                  </a:lnTo>
                  <a:lnTo>
                    <a:pt x="1748009" y="100940"/>
                  </a:lnTo>
                  <a:lnTo>
                    <a:pt x="1750425" y="101976"/>
                  </a:lnTo>
                  <a:lnTo>
                    <a:pt x="1752840" y="103016"/>
                  </a:lnTo>
                  <a:lnTo>
                    <a:pt x="1755252" y="104062"/>
                  </a:lnTo>
                  <a:lnTo>
                    <a:pt x="1757662" y="105113"/>
                  </a:lnTo>
                  <a:lnTo>
                    <a:pt x="1760070" y="106169"/>
                  </a:lnTo>
                  <a:lnTo>
                    <a:pt x="1762475" y="107230"/>
                  </a:lnTo>
                  <a:lnTo>
                    <a:pt x="1764879" y="108296"/>
                  </a:lnTo>
                  <a:lnTo>
                    <a:pt x="1767280" y="109366"/>
                  </a:lnTo>
                  <a:lnTo>
                    <a:pt x="1769679" y="110442"/>
                  </a:lnTo>
                  <a:lnTo>
                    <a:pt x="1772075" y="111523"/>
                  </a:lnTo>
                  <a:lnTo>
                    <a:pt x="1774470" y="112609"/>
                  </a:lnTo>
                  <a:lnTo>
                    <a:pt x="1776862" y="113700"/>
                  </a:lnTo>
                  <a:lnTo>
                    <a:pt x="1779251" y="114797"/>
                  </a:lnTo>
                  <a:lnTo>
                    <a:pt x="1781639" y="115897"/>
                  </a:lnTo>
                  <a:lnTo>
                    <a:pt x="1784024" y="117004"/>
                  </a:lnTo>
                  <a:lnTo>
                    <a:pt x="1786407" y="118115"/>
                  </a:lnTo>
                  <a:lnTo>
                    <a:pt x="1788787" y="119231"/>
                  </a:lnTo>
                  <a:lnTo>
                    <a:pt x="1791166" y="120352"/>
                  </a:lnTo>
                  <a:lnTo>
                    <a:pt x="1793541" y="121478"/>
                  </a:lnTo>
                  <a:lnTo>
                    <a:pt x="1795915" y="122609"/>
                  </a:lnTo>
                  <a:lnTo>
                    <a:pt x="1798286" y="123745"/>
                  </a:lnTo>
                  <a:lnTo>
                    <a:pt x="1800655" y="124886"/>
                  </a:lnTo>
                  <a:lnTo>
                    <a:pt x="1803021" y="126031"/>
                  </a:lnTo>
                  <a:lnTo>
                    <a:pt x="1805385" y="127182"/>
                  </a:lnTo>
                  <a:lnTo>
                    <a:pt x="1807746" y="128338"/>
                  </a:lnTo>
                  <a:lnTo>
                    <a:pt x="1810105" y="129499"/>
                  </a:lnTo>
                  <a:lnTo>
                    <a:pt x="1812462" y="130665"/>
                  </a:lnTo>
                  <a:lnTo>
                    <a:pt x="1814816" y="131835"/>
                  </a:lnTo>
                  <a:lnTo>
                    <a:pt x="1817168" y="133011"/>
                  </a:lnTo>
                  <a:lnTo>
                    <a:pt x="1819517" y="134191"/>
                  </a:lnTo>
                  <a:lnTo>
                    <a:pt x="1821864" y="135376"/>
                  </a:lnTo>
                  <a:lnTo>
                    <a:pt x="1824208" y="136567"/>
                  </a:lnTo>
                  <a:lnTo>
                    <a:pt x="1826550" y="137762"/>
                  </a:lnTo>
                  <a:lnTo>
                    <a:pt x="1828889" y="138962"/>
                  </a:lnTo>
                  <a:lnTo>
                    <a:pt x="1831226" y="140167"/>
                  </a:lnTo>
                  <a:lnTo>
                    <a:pt x="1833560" y="141377"/>
                  </a:lnTo>
                  <a:lnTo>
                    <a:pt x="1835892" y="142592"/>
                  </a:lnTo>
                  <a:lnTo>
                    <a:pt x="1838221" y="143812"/>
                  </a:lnTo>
                  <a:lnTo>
                    <a:pt x="1840548" y="145036"/>
                  </a:lnTo>
                  <a:lnTo>
                    <a:pt x="1842871" y="146266"/>
                  </a:lnTo>
                  <a:lnTo>
                    <a:pt x="1845193" y="147500"/>
                  </a:lnTo>
                  <a:lnTo>
                    <a:pt x="1847512" y="148739"/>
                  </a:lnTo>
                  <a:lnTo>
                    <a:pt x="1849828" y="149983"/>
                  </a:lnTo>
                  <a:lnTo>
                    <a:pt x="1852142" y="151232"/>
                  </a:lnTo>
                  <a:lnTo>
                    <a:pt x="1854453" y="152485"/>
                  </a:lnTo>
                  <a:lnTo>
                    <a:pt x="1856761" y="153744"/>
                  </a:lnTo>
                  <a:lnTo>
                    <a:pt x="1859067" y="155007"/>
                  </a:lnTo>
                  <a:lnTo>
                    <a:pt x="1861370" y="156276"/>
                  </a:lnTo>
                  <a:lnTo>
                    <a:pt x="1863670" y="157548"/>
                  </a:lnTo>
                  <a:lnTo>
                    <a:pt x="1865968" y="158826"/>
                  </a:lnTo>
                  <a:lnTo>
                    <a:pt x="1868263" y="160109"/>
                  </a:lnTo>
                  <a:lnTo>
                    <a:pt x="1870555" y="161396"/>
                  </a:lnTo>
                  <a:lnTo>
                    <a:pt x="1872845" y="162688"/>
                  </a:lnTo>
                  <a:lnTo>
                    <a:pt x="1875132" y="163986"/>
                  </a:lnTo>
                  <a:lnTo>
                    <a:pt x="1877416" y="165287"/>
                  </a:lnTo>
                  <a:lnTo>
                    <a:pt x="1879697" y="166594"/>
                  </a:lnTo>
                  <a:lnTo>
                    <a:pt x="1881976" y="167905"/>
                  </a:lnTo>
                  <a:lnTo>
                    <a:pt x="1884252" y="169221"/>
                  </a:lnTo>
                  <a:lnTo>
                    <a:pt x="1886525" y="170543"/>
                  </a:lnTo>
                  <a:lnTo>
                    <a:pt x="1888796" y="171868"/>
                  </a:lnTo>
                  <a:lnTo>
                    <a:pt x="1891063" y="173199"/>
                  </a:lnTo>
                  <a:lnTo>
                    <a:pt x="1893328" y="174534"/>
                  </a:lnTo>
                  <a:lnTo>
                    <a:pt x="1895591" y="175874"/>
                  </a:lnTo>
                  <a:lnTo>
                    <a:pt x="1897850" y="177218"/>
                  </a:lnTo>
                  <a:lnTo>
                    <a:pt x="1900106" y="178568"/>
                  </a:lnTo>
                  <a:lnTo>
                    <a:pt x="1902360" y="179922"/>
                  </a:lnTo>
                  <a:lnTo>
                    <a:pt x="1904610" y="181281"/>
                  </a:lnTo>
                  <a:lnTo>
                    <a:pt x="1906858" y="182644"/>
                  </a:lnTo>
                  <a:lnTo>
                    <a:pt x="1909103" y="184013"/>
                  </a:lnTo>
                  <a:lnTo>
                    <a:pt x="1911346" y="185386"/>
                  </a:lnTo>
                  <a:lnTo>
                    <a:pt x="1913585" y="186763"/>
                  </a:lnTo>
                  <a:lnTo>
                    <a:pt x="1915821" y="188145"/>
                  </a:lnTo>
                  <a:lnTo>
                    <a:pt x="1918055" y="189533"/>
                  </a:lnTo>
                  <a:lnTo>
                    <a:pt x="1920285" y="190924"/>
                  </a:lnTo>
                  <a:lnTo>
                    <a:pt x="1922513" y="192321"/>
                  </a:lnTo>
                  <a:lnTo>
                    <a:pt x="1924738" y="193722"/>
                  </a:lnTo>
                  <a:lnTo>
                    <a:pt x="1926960" y="195127"/>
                  </a:lnTo>
                  <a:lnTo>
                    <a:pt x="1929179" y="196538"/>
                  </a:lnTo>
                  <a:lnTo>
                    <a:pt x="1931395" y="197953"/>
                  </a:lnTo>
                  <a:lnTo>
                    <a:pt x="1933607" y="199372"/>
                  </a:lnTo>
                  <a:lnTo>
                    <a:pt x="1935817" y="200797"/>
                  </a:lnTo>
                  <a:lnTo>
                    <a:pt x="1938024" y="202225"/>
                  </a:lnTo>
                  <a:lnTo>
                    <a:pt x="1940228" y="203659"/>
                  </a:lnTo>
                  <a:lnTo>
                    <a:pt x="1942429" y="205097"/>
                  </a:lnTo>
                  <a:lnTo>
                    <a:pt x="1944627" y="206540"/>
                  </a:lnTo>
                  <a:lnTo>
                    <a:pt x="1946822" y="207987"/>
                  </a:lnTo>
                  <a:lnTo>
                    <a:pt x="1949014" y="209439"/>
                  </a:lnTo>
                  <a:lnTo>
                    <a:pt x="1951203" y="210896"/>
                  </a:lnTo>
                  <a:lnTo>
                    <a:pt x="1953388" y="212357"/>
                  </a:lnTo>
                  <a:lnTo>
                    <a:pt x="1955571" y="213822"/>
                  </a:lnTo>
                  <a:lnTo>
                    <a:pt x="1957751" y="215293"/>
                  </a:lnTo>
                  <a:lnTo>
                    <a:pt x="1959927" y="216768"/>
                  </a:lnTo>
                  <a:lnTo>
                    <a:pt x="1962101" y="218247"/>
                  </a:lnTo>
                  <a:lnTo>
                    <a:pt x="1964271" y="219731"/>
                  </a:lnTo>
                  <a:lnTo>
                    <a:pt x="1966438" y="221219"/>
                  </a:lnTo>
                  <a:lnTo>
                    <a:pt x="1968602" y="222712"/>
                  </a:lnTo>
                  <a:lnTo>
                    <a:pt x="1970763" y="224210"/>
                  </a:lnTo>
                  <a:lnTo>
                    <a:pt x="1972921" y="225712"/>
                  </a:lnTo>
                  <a:lnTo>
                    <a:pt x="1975076" y="227218"/>
                  </a:lnTo>
                  <a:lnTo>
                    <a:pt x="1977227" y="228730"/>
                  </a:lnTo>
                  <a:lnTo>
                    <a:pt x="1979376" y="230245"/>
                  </a:lnTo>
                  <a:lnTo>
                    <a:pt x="1981521" y="231765"/>
                  </a:lnTo>
                  <a:lnTo>
                    <a:pt x="1983663" y="233290"/>
                  </a:lnTo>
                  <a:lnTo>
                    <a:pt x="1985802" y="234819"/>
                  </a:lnTo>
                  <a:lnTo>
                    <a:pt x="1987937" y="236352"/>
                  </a:lnTo>
                  <a:lnTo>
                    <a:pt x="1990069" y="237890"/>
                  </a:lnTo>
                  <a:lnTo>
                    <a:pt x="1992199" y="239433"/>
                  </a:lnTo>
                  <a:lnTo>
                    <a:pt x="1994325" y="240980"/>
                  </a:lnTo>
                  <a:lnTo>
                    <a:pt x="1996447" y="242531"/>
                  </a:lnTo>
                  <a:lnTo>
                    <a:pt x="1998567" y="244087"/>
                  </a:lnTo>
                  <a:lnTo>
                    <a:pt x="2000683" y="245647"/>
                  </a:lnTo>
                  <a:lnTo>
                    <a:pt x="2002795" y="247212"/>
                  </a:lnTo>
                  <a:lnTo>
                    <a:pt x="2004905" y="248781"/>
                  </a:lnTo>
                  <a:lnTo>
                    <a:pt x="2007011" y="250355"/>
                  </a:lnTo>
                  <a:lnTo>
                    <a:pt x="2009115" y="251933"/>
                  </a:lnTo>
                  <a:lnTo>
                    <a:pt x="2011214" y="253515"/>
                  </a:lnTo>
                  <a:lnTo>
                    <a:pt x="2013310" y="255102"/>
                  </a:lnTo>
                  <a:lnTo>
                    <a:pt x="2015403" y="256693"/>
                  </a:lnTo>
                  <a:lnTo>
                    <a:pt x="2017493" y="258288"/>
                  </a:lnTo>
                  <a:lnTo>
                    <a:pt x="2019579" y="259888"/>
                  </a:lnTo>
                  <a:lnTo>
                    <a:pt x="2021662" y="261492"/>
                  </a:lnTo>
                  <a:lnTo>
                    <a:pt x="2023742" y="263101"/>
                  </a:lnTo>
                  <a:lnTo>
                    <a:pt x="2025818" y="264714"/>
                  </a:lnTo>
                  <a:lnTo>
                    <a:pt x="2027891" y="266331"/>
                  </a:lnTo>
                  <a:lnTo>
                    <a:pt x="2029960" y="267953"/>
                  </a:lnTo>
                  <a:lnTo>
                    <a:pt x="2032027" y="269579"/>
                  </a:lnTo>
                  <a:lnTo>
                    <a:pt x="2034089" y="271209"/>
                  </a:lnTo>
                  <a:lnTo>
                    <a:pt x="2036148" y="272844"/>
                  </a:lnTo>
                  <a:lnTo>
                    <a:pt x="2038204" y="274483"/>
                  </a:lnTo>
                  <a:lnTo>
                    <a:pt x="2040257" y="276126"/>
                  </a:lnTo>
                  <a:lnTo>
                    <a:pt x="2042305" y="277774"/>
                  </a:lnTo>
                  <a:lnTo>
                    <a:pt x="2044351" y="279425"/>
                  </a:lnTo>
                  <a:lnTo>
                    <a:pt x="2046393" y="281081"/>
                  </a:lnTo>
                  <a:lnTo>
                    <a:pt x="2048431" y="282742"/>
                  </a:lnTo>
                  <a:lnTo>
                    <a:pt x="2050466" y="284406"/>
                  </a:lnTo>
                  <a:lnTo>
                    <a:pt x="2052498" y="286075"/>
                  </a:lnTo>
                  <a:lnTo>
                    <a:pt x="2054526" y="287748"/>
                  </a:lnTo>
                  <a:lnTo>
                    <a:pt x="2056551" y="289426"/>
                  </a:lnTo>
                  <a:lnTo>
                    <a:pt x="2058572" y="291108"/>
                  </a:lnTo>
                  <a:lnTo>
                    <a:pt x="2060589" y="292794"/>
                  </a:lnTo>
                  <a:lnTo>
                    <a:pt x="2062603" y="294484"/>
                  </a:lnTo>
                  <a:lnTo>
                    <a:pt x="2064613" y="296178"/>
                  </a:lnTo>
                  <a:lnTo>
                    <a:pt x="2066620" y="297877"/>
                  </a:lnTo>
                  <a:lnTo>
                    <a:pt x="2068623" y="299579"/>
                  </a:lnTo>
                  <a:lnTo>
                    <a:pt x="2070623" y="301286"/>
                  </a:lnTo>
                  <a:lnTo>
                    <a:pt x="2072619" y="302997"/>
                  </a:lnTo>
                  <a:lnTo>
                    <a:pt x="2074612" y="304713"/>
                  </a:lnTo>
                  <a:lnTo>
                    <a:pt x="2076601" y="306432"/>
                  </a:lnTo>
                  <a:lnTo>
                    <a:pt x="2078586" y="308155"/>
                  </a:lnTo>
                  <a:lnTo>
                    <a:pt x="2080568" y="309883"/>
                  </a:lnTo>
                  <a:lnTo>
                    <a:pt x="2082546" y="311615"/>
                  </a:lnTo>
                  <a:lnTo>
                    <a:pt x="2084520" y="313351"/>
                  </a:lnTo>
                  <a:lnTo>
                    <a:pt x="2086491" y="315092"/>
                  </a:lnTo>
                  <a:lnTo>
                    <a:pt x="2088458" y="316836"/>
                  </a:lnTo>
                  <a:lnTo>
                    <a:pt x="2090422" y="318584"/>
                  </a:lnTo>
                  <a:lnTo>
                    <a:pt x="2092382" y="320337"/>
                  </a:lnTo>
                  <a:lnTo>
                    <a:pt x="2094338" y="322093"/>
                  </a:lnTo>
                  <a:lnTo>
                    <a:pt x="2096290" y="323854"/>
                  </a:lnTo>
                  <a:lnTo>
                    <a:pt x="2098239" y="325619"/>
                  </a:lnTo>
                  <a:lnTo>
                    <a:pt x="2100184" y="327388"/>
                  </a:lnTo>
                  <a:lnTo>
                    <a:pt x="2102126" y="329161"/>
                  </a:lnTo>
                  <a:lnTo>
                    <a:pt x="2104063" y="330938"/>
                  </a:lnTo>
                  <a:lnTo>
                    <a:pt x="2105997" y="332719"/>
                  </a:lnTo>
                  <a:lnTo>
                    <a:pt x="2107927" y="334504"/>
                  </a:lnTo>
                  <a:lnTo>
                    <a:pt x="2109854" y="336293"/>
                  </a:lnTo>
                  <a:lnTo>
                    <a:pt x="2111777" y="338086"/>
                  </a:lnTo>
                  <a:lnTo>
                    <a:pt x="2113695" y="339884"/>
                  </a:lnTo>
                  <a:lnTo>
                    <a:pt x="2115611" y="341685"/>
                  </a:lnTo>
                  <a:lnTo>
                    <a:pt x="2117522" y="343490"/>
                  </a:lnTo>
                  <a:lnTo>
                    <a:pt x="2119430" y="345300"/>
                  </a:lnTo>
                  <a:lnTo>
                    <a:pt x="2121333" y="347113"/>
                  </a:lnTo>
                  <a:lnTo>
                    <a:pt x="2123233" y="348930"/>
                  </a:lnTo>
                  <a:lnTo>
                    <a:pt x="2125130" y="350751"/>
                  </a:lnTo>
                  <a:lnTo>
                    <a:pt x="2127022" y="352577"/>
                  </a:lnTo>
                  <a:lnTo>
                    <a:pt x="2128911" y="354406"/>
                  </a:lnTo>
                  <a:lnTo>
                    <a:pt x="2130795" y="356239"/>
                  </a:lnTo>
                  <a:lnTo>
                    <a:pt x="2132676" y="358076"/>
                  </a:lnTo>
                  <a:lnTo>
                    <a:pt x="2134553" y="359917"/>
                  </a:lnTo>
                  <a:lnTo>
                    <a:pt x="2136426" y="361761"/>
                  </a:lnTo>
                  <a:lnTo>
                    <a:pt x="2138296" y="363611"/>
                  </a:lnTo>
                  <a:lnTo>
                    <a:pt x="2140161" y="365463"/>
                  </a:lnTo>
                  <a:lnTo>
                    <a:pt x="2142022" y="367320"/>
                  </a:lnTo>
                  <a:lnTo>
                    <a:pt x="2143880" y="369180"/>
                  </a:lnTo>
                  <a:lnTo>
                    <a:pt x="2145734" y="371045"/>
                  </a:lnTo>
                  <a:lnTo>
                    <a:pt x="2147584" y="372913"/>
                  </a:lnTo>
                  <a:lnTo>
                    <a:pt x="2149429" y="374785"/>
                  </a:lnTo>
                  <a:lnTo>
                    <a:pt x="2151271" y="376661"/>
                  </a:lnTo>
                  <a:lnTo>
                    <a:pt x="2153109" y="378541"/>
                  </a:lnTo>
                  <a:lnTo>
                    <a:pt x="2154944" y="380425"/>
                  </a:lnTo>
                  <a:lnTo>
                    <a:pt x="2156774" y="382313"/>
                  </a:lnTo>
                  <a:lnTo>
                    <a:pt x="2158600" y="384204"/>
                  </a:lnTo>
                  <a:lnTo>
                    <a:pt x="2160422" y="386099"/>
                  </a:lnTo>
                  <a:lnTo>
                    <a:pt x="2162240" y="387998"/>
                  </a:lnTo>
                  <a:lnTo>
                    <a:pt x="2164055" y="389901"/>
                  </a:lnTo>
                  <a:lnTo>
                    <a:pt x="2165865" y="391808"/>
                  </a:lnTo>
                  <a:lnTo>
                    <a:pt x="2167671" y="393718"/>
                  </a:lnTo>
                  <a:lnTo>
                    <a:pt x="2169473" y="395633"/>
                  </a:lnTo>
                  <a:lnTo>
                    <a:pt x="2171272" y="397550"/>
                  </a:lnTo>
                  <a:lnTo>
                    <a:pt x="2173066" y="399472"/>
                  </a:lnTo>
                  <a:lnTo>
                    <a:pt x="2174856" y="401398"/>
                  </a:lnTo>
                  <a:lnTo>
                    <a:pt x="2176642" y="403327"/>
                  </a:lnTo>
                  <a:lnTo>
                    <a:pt x="2178424" y="405260"/>
                  </a:lnTo>
                  <a:lnTo>
                    <a:pt x="2180203" y="407197"/>
                  </a:lnTo>
                  <a:lnTo>
                    <a:pt x="2181976" y="409137"/>
                  </a:lnTo>
                  <a:lnTo>
                    <a:pt x="2183746" y="411081"/>
                  </a:lnTo>
                  <a:lnTo>
                    <a:pt x="2185512" y="413029"/>
                  </a:lnTo>
                  <a:lnTo>
                    <a:pt x="2187274" y="414981"/>
                  </a:lnTo>
                  <a:lnTo>
                    <a:pt x="2189032" y="416936"/>
                  </a:lnTo>
                  <a:lnTo>
                    <a:pt x="2190785" y="418895"/>
                  </a:lnTo>
                  <a:lnTo>
                    <a:pt x="2192535" y="420857"/>
                  </a:lnTo>
                  <a:lnTo>
                    <a:pt x="2194280" y="422824"/>
                  </a:lnTo>
                  <a:lnTo>
                    <a:pt x="2196021" y="424794"/>
                  </a:lnTo>
                  <a:lnTo>
                    <a:pt x="2197758" y="426767"/>
                  </a:lnTo>
                  <a:lnTo>
                    <a:pt x="2199491" y="428745"/>
                  </a:lnTo>
                  <a:lnTo>
                    <a:pt x="2201220" y="430725"/>
                  </a:lnTo>
                  <a:lnTo>
                    <a:pt x="2202945" y="432710"/>
                  </a:lnTo>
                  <a:lnTo>
                    <a:pt x="2204665" y="434698"/>
                  </a:lnTo>
                  <a:lnTo>
                    <a:pt x="2206381" y="436689"/>
                  </a:lnTo>
                  <a:lnTo>
                    <a:pt x="2208094" y="438685"/>
                  </a:lnTo>
                  <a:lnTo>
                    <a:pt x="2209802" y="440683"/>
                  </a:lnTo>
                  <a:lnTo>
                    <a:pt x="2211506" y="442686"/>
                  </a:lnTo>
                  <a:lnTo>
                    <a:pt x="2213205" y="444692"/>
                  </a:lnTo>
                  <a:lnTo>
                    <a:pt x="2214900" y="446701"/>
                  </a:lnTo>
                  <a:lnTo>
                    <a:pt x="2216592" y="448714"/>
                  </a:lnTo>
                  <a:lnTo>
                    <a:pt x="2218279" y="450731"/>
                  </a:lnTo>
                  <a:lnTo>
                    <a:pt x="2219961" y="452751"/>
                  </a:lnTo>
                  <a:lnTo>
                    <a:pt x="2221640" y="454775"/>
                  </a:lnTo>
                  <a:lnTo>
                    <a:pt x="2223314" y="456802"/>
                  </a:lnTo>
                  <a:lnTo>
                    <a:pt x="2224984" y="458832"/>
                  </a:lnTo>
                  <a:lnTo>
                    <a:pt x="2226649" y="460867"/>
                  </a:lnTo>
                  <a:lnTo>
                    <a:pt x="2228311" y="462904"/>
                  </a:lnTo>
                  <a:lnTo>
                    <a:pt x="2229968" y="464945"/>
                  </a:lnTo>
                  <a:lnTo>
                    <a:pt x="2231621" y="466990"/>
                  </a:lnTo>
                  <a:lnTo>
                    <a:pt x="2233270" y="469038"/>
                  </a:lnTo>
                  <a:lnTo>
                    <a:pt x="2234914" y="471089"/>
                  </a:lnTo>
                  <a:lnTo>
                    <a:pt x="2236554" y="473144"/>
                  </a:lnTo>
                  <a:lnTo>
                    <a:pt x="2238190" y="475203"/>
                  </a:lnTo>
                  <a:lnTo>
                    <a:pt x="2239821" y="477264"/>
                  </a:lnTo>
                  <a:lnTo>
                    <a:pt x="2241448" y="479330"/>
                  </a:lnTo>
                  <a:lnTo>
                    <a:pt x="2243071" y="481398"/>
                  </a:lnTo>
                  <a:lnTo>
                    <a:pt x="2244689" y="483470"/>
                  </a:lnTo>
                  <a:lnTo>
                    <a:pt x="2246303" y="485546"/>
                  </a:lnTo>
                  <a:lnTo>
                    <a:pt x="2247913" y="487625"/>
                  </a:lnTo>
                  <a:lnTo>
                    <a:pt x="2249518" y="489707"/>
                  </a:lnTo>
                  <a:lnTo>
                    <a:pt x="2251119" y="491792"/>
                  </a:lnTo>
                  <a:lnTo>
                    <a:pt x="2252716" y="493881"/>
                  </a:lnTo>
                  <a:lnTo>
                    <a:pt x="2254308" y="495973"/>
                  </a:lnTo>
                  <a:lnTo>
                    <a:pt x="2255896" y="498069"/>
                  </a:lnTo>
                  <a:lnTo>
                    <a:pt x="2257479" y="500167"/>
                  </a:lnTo>
                  <a:lnTo>
                    <a:pt x="2259059" y="502270"/>
                  </a:lnTo>
                  <a:lnTo>
                    <a:pt x="2260633" y="504375"/>
                  </a:lnTo>
                  <a:lnTo>
                    <a:pt x="2262203" y="506484"/>
                  </a:lnTo>
                  <a:lnTo>
                    <a:pt x="2263769" y="508596"/>
                  </a:lnTo>
                  <a:lnTo>
                    <a:pt x="2265331" y="510711"/>
                  </a:lnTo>
                  <a:lnTo>
                    <a:pt x="2266887" y="512830"/>
                  </a:lnTo>
                  <a:lnTo>
                    <a:pt x="2268440" y="514951"/>
                  </a:lnTo>
                  <a:lnTo>
                    <a:pt x="2269988" y="517077"/>
                  </a:lnTo>
                  <a:lnTo>
                    <a:pt x="2271531" y="519205"/>
                  </a:lnTo>
                  <a:lnTo>
                    <a:pt x="2273071" y="521336"/>
                  </a:lnTo>
                  <a:lnTo>
                    <a:pt x="2274605" y="523471"/>
                  </a:lnTo>
                  <a:lnTo>
                    <a:pt x="2276136" y="525609"/>
                  </a:lnTo>
                  <a:lnTo>
                    <a:pt x="2277661" y="527751"/>
                  </a:lnTo>
                  <a:lnTo>
                    <a:pt x="2279183" y="529895"/>
                  </a:lnTo>
                  <a:lnTo>
                    <a:pt x="2280699" y="532042"/>
                  </a:lnTo>
                  <a:lnTo>
                    <a:pt x="2282211" y="534193"/>
                  </a:lnTo>
                  <a:lnTo>
                    <a:pt x="2283719" y="536347"/>
                  </a:lnTo>
                  <a:lnTo>
                    <a:pt x="2285222" y="538504"/>
                  </a:lnTo>
                  <a:lnTo>
                    <a:pt x="2286721" y="540664"/>
                  </a:lnTo>
                  <a:lnTo>
                    <a:pt x="2288215" y="542828"/>
                  </a:lnTo>
                  <a:lnTo>
                    <a:pt x="2289705" y="544994"/>
                  </a:lnTo>
                  <a:lnTo>
                    <a:pt x="2291190" y="547164"/>
                  </a:lnTo>
                  <a:lnTo>
                    <a:pt x="2292670" y="549336"/>
                  </a:lnTo>
                  <a:lnTo>
                    <a:pt x="2294146" y="551512"/>
                  </a:lnTo>
                  <a:lnTo>
                    <a:pt x="2295617" y="553691"/>
                  </a:lnTo>
                  <a:lnTo>
                    <a:pt x="2297084" y="555873"/>
                  </a:lnTo>
                  <a:lnTo>
                    <a:pt x="2298547" y="558058"/>
                  </a:lnTo>
                  <a:lnTo>
                    <a:pt x="2300004" y="560246"/>
                  </a:lnTo>
                  <a:lnTo>
                    <a:pt x="2301457" y="562437"/>
                  </a:lnTo>
                  <a:lnTo>
                    <a:pt x="2302906" y="564631"/>
                  </a:lnTo>
                  <a:lnTo>
                    <a:pt x="2304350" y="566828"/>
                  </a:lnTo>
                  <a:lnTo>
                    <a:pt x="2305789" y="569028"/>
                  </a:lnTo>
                  <a:lnTo>
                    <a:pt x="2307224" y="571232"/>
                  </a:lnTo>
                  <a:lnTo>
                    <a:pt x="2308654" y="573438"/>
                  </a:lnTo>
                  <a:lnTo>
                    <a:pt x="2310079" y="575647"/>
                  </a:lnTo>
                  <a:lnTo>
                    <a:pt x="2311500" y="577859"/>
                  </a:lnTo>
                  <a:lnTo>
                    <a:pt x="2312916" y="580074"/>
                  </a:lnTo>
                  <a:lnTo>
                    <a:pt x="2314328" y="582292"/>
                  </a:lnTo>
                  <a:lnTo>
                    <a:pt x="2315734" y="584514"/>
                  </a:lnTo>
                  <a:lnTo>
                    <a:pt x="2317136" y="586738"/>
                  </a:lnTo>
                  <a:lnTo>
                    <a:pt x="2318534" y="588964"/>
                  </a:lnTo>
                  <a:lnTo>
                    <a:pt x="2319927" y="591194"/>
                  </a:lnTo>
                  <a:lnTo>
                    <a:pt x="2321315" y="593427"/>
                  </a:lnTo>
                  <a:lnTo>
                    <a:pt x="2322699" y="595663"/>
                  </a:lnTo>
                  <a:lnTo>
                    <a:pt x="2324078" y="597901"/>
                  </a:lnTo>
                  <a:lnTo>
                    <a:pt x="2325452" y="600143"/>
                  </a:lnTo>
                  <a:lnTo>
                    <a:pt x="2326821" y="602387"/>
                  </a:lnTo>
                  <a:lnTo>
                    <a:pt x="2328186" y="604634"/>
                  </a:lnTo>
                  <a:lnTo>
                    <a:pt x="2329546" y="606885"/>
                  </a:lnTo>
                  <a:lnTo>
                    <a:pt x="2330901" y="609137"/>
                  </a:lnTo>
                  <a:lnTo>
                    <a:pt x="2332252" y="611393"/>
                  </a:lnTo>
                  <a:lnTo>
                    <a:pt x="2333598" y="613652"/>
                  </a:lnTo>
                  <a:lnTo>
                    <a:pt x="2334939" y="615913"/>
                  </a:lnTo>
                  <a:lnTo>
                    <a:pt x="2336275" y="618177"/>
                  </a:lnTo>
                  <a:lnTo>
                    <a:pt x="2337607" y="620444"/>
                  </a:lnTo>
                  <a:lnTo>
                    <a:pt x="2338934" y="622714"/>
                  </a:lnTo>
                  <a:lnTo>
                    <a:pt x="2340256" y="624987"/>
                  </a:lnTo>
                  <a:lnTo>
                    <a:pt x="2341573" y="627262"/>
                  </a:lnTo>
                  <a:lnTo>
                    <a:pt x="2342886" y="629540"/>
                  </a:lnTo>
                  <a:lnTo>
                    <a:pt x="2344193" y="631821"/>
                  </a:lnTo>
                  <a:lnTo>
                    <a:pt x="2345496" y="634104"/>
                  </a:lnTo>
                  <a:lnTo>
                    <a:pt x="2346795" y="636390"/>
                  </a:lnTo>
                  <a:lnTo>
                    <a:pt x="2348088" y="638679"/>
                  </a:lnTo>
                  <a:lnTo>
                    <a:pt x="2349377" y="640971"/>
                  </a:lnTo>
                  <a:lnTo>
                    <a:pt x="2350661" y="643265"/>
                  </a:lnTo>
                  <a:lnTo>
                    <a:pt x="2351940" y="645563"/>
                  </a:lnTo>
                  <a:lnTo>
                    <a:pt x="2353214" y="647862"/>
                  </a:lnTo>
                  <a:lnTo>
                    <a:pt x="2354483" y="650165"/>
                  </a:lnTo>
                  <a:lnTo>
                    <a:pt x="2355748" y="652470"/>
                  </a:lnTo>
                  <a:lnTo>
                    <a:pt x="2357008" y="654777"/>
                  </a:lnTo>
                  <a:lnTo>
                    <a:pt x="2358263" y="657088"/>
                  </a:lnTo>
                  <a:lnTo>
                    <a:pt x="2359512" y="659401"/>
                  </a:lnTo>
                  <a:lnTo>
                    <a:pt x="2360758" y="661716"/>
                  </a:lnTo>
                  <a:lnTo>
                    <a:pt x="2361998" y="664034"/>
                  </a:lnTo>
                  <a:lnTo>
                    <a:pt x="2363234" y="666355"/>
                  </a:lnTo>
                  <a:lnTo>
                    <a:pt x="2364464" y="668679"/>
                  </a:lnTo>
                  <a:lnTo>
                    <a:pt x="2365690" y="671004"/>
                  </a:lnTo>
                  <a:lnTo>
                    <a:pt x="2366911" y="673333"/>
                  </a:lnTo>
                  <a:lnTo>
                    <a:pt x="2368127" y="675664"/>
                  </a:lnTo>
                  <a:lnTo>
                    <a:pt x="2369338" y="677997"/>
                  </a:lnTo>
                  <a:lnTo>
                    <a:pt x="2370544" y="680333"/>
                  </a:lnTo>
                  <a:lnTo>
                    <a:pt x="2371746" y="682672"/>
                  </a:lnTo>
                  <a:lnTo>
                    <a:pt x="2372942" y="685013"/>
                  </a:lnTo>
                  <a:lnTo>
                    <a:pt x="2374134" y="687357"/>
                  </a:lnTo>
                  <a:lnTo>
                    <a:pt x="2375320" y="689703"/>
                  </a:lnTo>
                  <a:lnTo>
                    <a:pt x="2376502" y="692052"/>
                  </a:lnTo>
                  <a:lnTo>
                    <a:pt x="2377679" y="694403"/>
                  </a:lnTo>
                  <a:lnTo>
                    <a:pt x="2378851" y="696756"/>
                  </a:lnTo>
                  <a:lnTo>
                    <a:pt x="2380017" y="699112"/>
                  </a:lnTo>
                  <a:lnTo>
                    <a:pt x="2381179" y="701471"/>
                  </a:lnTo>
                  <a:lnTo>
                    <a:pt x="2382336" y="703832"/>
                  </a:lnTo>
                  <a:lnTo>
                    <a:pt x="2383488" y="706195"/>
                  </a:lnTo>
                  <a:lnTo>
                    <a:pt x="2384636" y="708561"/>
                  </a:lnTo>
                  <a:lnTo>
                    <a:pt x="2385778" y="710929"/>
                  </a:lnTo>
                  <a:lnTo>
                    <a:pt x="2386915" y="713299"/>
                  </a:lnTo>
                  <a:lnTo>
                    <a:pt x="2388047" y="715672"/>
                  </a:lnTo>
                  <a:lnTo>
                    <a:pt x="2389174" y="718047"/>
                  </a:lnTo>
                  <a:lnTo>
                    <a:pt x="2390296" y="720425"/>
                  </a:lnTo>
                  <a:lnTo>
                    <a:pt x="2391414" y="722805"/>
                  </a:lnTo>
                  <a:lnTo>
                    <a:pt x="2392526" y="725187"/>
                  </a:lnTo>
                  <a:lnTo>
                    <a:pt x="2393634" y="727572"/>
                  </a:lnTo>
                  <a:lnTo>
                    <a:pt x="2394736" y="729959"/>
                  </a:lnTo>
                  <a:lnTo>
                    <a:pt x="2395833" y="732348"/>
                  </a:lnTo>
                  <a:lnTo>
                    <a:pt x="2396926" y="734739"/>
                  </a:lnTo>
                  <a:lnTo>
                    <a:pt x="2398013" y="737133"/>
                  </a:lnTo>
                  <a:lnTo>
                    <a:pt x="2399095" y="739529"/>
                  </a:lnTo>
                  <a:lnTo>
                    <a:pt x="2400172" y="741927"/>
                  </a:lnTo>
                  <a:lnTo>
                    <a:pt x="2401245" y="744328"/>
                  </a:lnTo>
                  <a:lnTo>
                    <a:pt x="2402312" y="746731"/>
                  </a:lnTo>
                  <a:lnTo>
                    <a:pt x="2403374" y="749136"/>
                  </a:lnTo>
                  <a:lnTo>
                    <a:pt x="2404431" y="751543"/>
                  </a:lnTo>
                  <a:lnTo>
                    <a:pt x="2405483" y="753952"/>
                  </a:lnTo>
                  <a:lnTo>
                    <a:pt x="2406530" y="756364"/>
                  </a:lnTo>
                  <a:lnTo>
                    <a:pt x="2407572" y="758778"/>
                  </a:lnTo>
                  <a:lnTo>
                    <a:pt x="2408609" y="761194"/>
                  </a:lnTo>
                  <a:lnTo>
                    <a:pt x="2409641" y="763612"/>
                  </a:lnTo>
                  <a:lnTo>
                    <a:pt x="2410667" y="766033"/>
                  </a:lnTo>
                  <a:lnTo>
                    <a:pt x="2411689" y="768455"/>
                  </a:lnTo>
                  <a:lnTo>
                    <a:pt x="2412706" y="770880"/>
                  </a:lnTo>
                  <a:lnTo>
                    <a:pt x="2413717" y="773307"/>
                  </a:lnTo>
                  <a:lnTo>
                    <a:pt x="2414724" y="775735"/>
                  </a:lnTo>
                  <a:lnTo>
                    <a:pt x="2415725" y="778166"/>
                  </a:lnTo>
                  <a:lnTo>
                    <a:pt x="2416721" y="780599"/>
                  </a:lnTo>
                  <a:lnTo>
                    <a:pt x="2417712" y="783035"/>
                  </a:lnTo>
                  <a:lnTo>
                    <a:pt x="2418698" y="785472"/>
                  </a:lnTo>
                  <a:lnTo>
                    <a:pt x="2419679" y="787911"/>
                  </a:lnTo>
                  <a:lnTo>
                    <a:pt x="2420655" y="790352"/>
                  </a:lnTo>
                  <a:lnTo>
                    <a:pt x="2421626" y="792796"/>
                  </a:lnTo>
                  <a:lnTo>
                    <a:pt x="2422592" y="795241"/>
                  </a:lnTo>
                  <a:lnTo>
                    <a:pt x="2423552" y="797689"/>
                  </a:lnTo>
                  <a:lnTo>
                    <a:pt x="2424507" y="800138"/>
                  </a:lnTo>
                  <a:lnTo>
                    <a:pt x="2425458" y="802590"/>
                  </a:lnTo>
                  <a:lnTo>
                    <a:pt x="2426403" y="805043"/>
                  </a:lnTo>
                  <a:lnTo>
                    <a:pt x="2427343" y="807498"/>
                  </a:lnTo>
                  <a:lnTo>
                    <a:pt x="2428277" y="809956"/>
                  </a:lnTo>
                  <a:lnTo>
                    <a:pt x="2429207" y="812415"/>
                  </a:lnTo>
                  <a:lnTo>
                    <a:pt x="2430132" y="814876"/>
                  </a:lnTo>
                  <a:lnTo>
                    <a:pt x="2431051" y="817340"/>
                  </a:lnTo>
                  <a:lnTo>
                    <a:pt x="2431965" y="819804"/>
                  </a:lnTo>
                  <a:lnTo>
                    <a:pt x="2432874" y="822272"/>
                  </a:lnTo>
                  <a:lnTo>
                    <a:pt x="2433778" y="824740"/>
                  </a:lnTo>
                  <a:lnTo>
                    <a:pt x="2434677" y="827211"/>
                  </a:lnTo>
                  <a:lnTo>
                    <a:pt x="2435570" y="829684"/>
                  </a:lnTo>
                  <a:lnTo>
                    <a:pt x="2436458" y="832158"/>
                  </a:lnTo>
                  <a:lnTo>
                    <a:pt x="2437341" y="834635"/>
                  </a:lnTo>
                  <a:lnTo>
                    <a:pt x="2438219" y="837113"/>
                  </a:lnTo>
                  <a:lnTo>
                    <a:pt x="2439092" y="839593"/>
                  </a:lnTo>
                  <a:lnTo>
                    <a:pt x="2439959" y="842075"/>
                  </a:lnTo>
                  <a:lnTo>
                    <a:pt x="2440822" y="844559"/>
                  </a:lnTo>
                  <a:lnTo>
                    <a:pt x="2441679" y="847044"/>
                  </a:lnTo>
                  <a:lnTo>
                    <a:pt x="2442531" y="849532"/>
                  </a:lnTo>
                  <a:lnTo>
                    <a:pt x="2443377" y="852021"/>
                  </a:lnTo>
                  <a:lnTo>
                    <a:pt x="2444219" y="854511"/>
                  </a:lnTo>
                  <a:lnTo>
                    <a:pt x="2445055" y="857004"/>
                  </a:lnTo>
                  <a:lnTo>
                    <a:pt x="2445886" y="859498"/>
                  </a:lnTo>
                  <a:lnTo>
                    <a:pt x="2446712" y="861995"/>
                  </a:lnTo>
                  <a:lnTo>
                    <a:pt x="2447533" y="864492"/>
                  </a:lnTo>
                  <a:lnTo>
                    <a:pt x="2448348" y="866992"/>
                  </a:lnTo>
                  <a:lnTo>
                    <a:pt x="2449158" y="869493"/>
                  </a:lnTo>
                  <a:lnTo>
                    <a:pt x="2449963" y="871996"/>
                  </a:lnTo>
                  <a:lnTo>
                    <a:pt x="2450762" y="874501"/>
                  </a:lnTo>
                  <a:lnTo>
                    <a:pt x="2451557" y="877007"/>
                  </a:lnTo>
                  <a:lnTo>
                    <a:pt x="2452346" y="879515"/>
                  </a:lnTo>
                  <a:lnTo>
                    <a:pt x="2453130" y="882025"/>
                  </a:lnTo>
                  <a:lnTo>
                    <a:pt x="2453908" y="884536"/>
                  </a:lnTo>
                  <a:lnTo>
                    <a:pt x="2454682" y="887049"/>
                  </a:lnTo>
                  <a:lnTo>
                    <a:pt x="2455450" y="889563"/>
                  </a:lnTo>
                  <a:lnTo>
                    <a:pt x="2456213" y="892079"/>
                  </a:lnTo>
                  <a:lnTo>
                    <a:pt x="2456970" y="894596"/>
                  </a:lnTo>
                  <a:lnTo>
                    <a:pt x="2457722" y="897116"/>
                  </a:lnTo>
                  <a:lnTo>
                    <a:pt x="2458469" y="899636"/>
                  </a:lnTo>
                  <a:lnTo>
                    <a:pt x="2459211" y="902159"/>
                  </a:lnTo>
                  <a:lnTo>
                    <a:pt x="2459947" y="904683"/>
                  </a:lnTo>
                  <a:lnTo>
                    <a:pt x="2460678" y="907208"/>
                  </a:lnTo>
                  <a:lnTo>
                    <a:pt x="2461404" y="909735"/>
                  </a:lnTo>
                  <a:lnTo>
                    <a:pt x="2462125" y="912264"/>
                  </a:lnTo>
                  <a:lnTo>
                    <a:pt x="2462840" y="914794"/>
                  </a:lnTo>
                  <a:lnTo>
                    <a:pt x="2463550" y="917325"/>
                  </a:lnTo>
                  <a:lnTo>
                    <a:pt x="2464255" y="919858"/>
                  </a:lnTo>
                  <a:lnTo>
                    <a:pt x="2464954" y="922393"/>
                  </a:lnTo>
                  <a:lnTo>
                    <a:pt x="2465648" y="924928"/>
                  </a:lnTo>
                  <a:lnTo>
                    <a:pt x="2466336" y="927466"/>
                  </a:lnTo>
                  <a:lnTo>
                    <a:pt x="2467020" y="930005"/>
                  </a:lnTo>
                  <a:lnTo>
                    <a:pt x="2467698" y="932545"/>
                  </a:lnTo>
                  <a:lnTo>
                    <a:pt x="2468370" y="935087"/>
                  </a:lnTo>
                  <a:lnTo>
                    <a:pt x="2469038" y="937630"/>
                  </a:lnTo>
                  <a:lnTo>
                    <a:pt x="2469700" y="940174"/>
                  </a:lnTo>
                  <a:lnTo>
                    <a:pt x="2470357" y="942720"/>
                  </a:lnTo>
                  <a:lnTo>
                    <a:pt x="2471008" y="945267"/>
                  </a:lnTo>
                  <a:lnTo>
                    <a:pt x="2471654" y="947815"/>
                  </a:lnTo>
                  <a:lnTo>
                    <a:pt x="2472295" y="950365"/>
                  </a:lnTo>
                  <a:lnTo>
                    <a:pt x="2472930" y="952917"/>
                  </a:lnTo>
                  <a:lnTo>
                    <a:pt x="2473560" y="955469"/>
                  </a:lnTo>
                  <a:lnTo>
                    <a:pt x="2474185" y="958023"/>
                  </a:lnTo>
                  <a:lnTo>
                    <a:pt x="2474804" y="960578"/>
                  </a:lnTo>
                  <a:lnTo>
                    <a:pt x="2475418" y="963135"/>
                  </a:lnTo>
                  <a:lnTo>
                    <a:pt x="2476027" y="965692"/>
                  </a:lnTo>
                  <a:lnTo>
                    <a:pt x="2476630" y="968251"/>
                  </a:lnTo>
                  <a:lnTo>
                    <a:pt x="2477228" y="970812"/>
                  </a:lnTo>
                  <a:lnTo>
                    <a:pt x="2477820" y="973373"/>
                  </a:lnTo>
                  <a:lnTo>
                    <a:pt x="2478407" y="975936"/>
                  </a:lnTo>
                  <a:lnTo>
                    <a:pt x="2478989" y="978500"/>
                  </a:lnTo>
                  <a:lnTo>
                    <a:pt x="2479566" y="981065"/>
                  </a:lnTo>
                  <a:lnTo>
                    <a:pt x="2480137" y="983631"/>
                  </a:lnTo>
                  <a:lnTo>
                    <a:pt x="2480702" y="986199"/>
                  </a:lnTo>
                  <a:lnTo>
                    <a:pt x="2481263" y="988768"/>
                  </a:lnTo>
                  <a:lnTo>
                    <a:pt x="2481818" y="991338"/>
                  </a:lnTo>
                  <a:lnTo>
                    <a:pt x="2482367" y="993909"/>
                  </a:lnTo>
                  <a:lnTo>
                    <a:pt x="2482911" y="996481"/>
                  </a:lnTo>
                  <a:lnTo>
                    <a:pt x="2483450" y="999054"/>
                  </a:lnTo>
                  <a:lnTo>
                    <a:pt x="2483983" y="1001629"/>
                  </a:lnTo>
                  <a:lnTo>
                    <a:pt x="2484511" y="1004204"/>
                  </a:lnTo>
                  <a:lnTo>
                    <a:pt x="2485034" y="1006781"/>
                  </a:lnTo>
                  <a:lnTo>
                    <a:pt x="2485551" y="1009359"/>
                  </a:lnTo>
                  <a:lnTo>
                    <a:pt x="2486063" y="1011938"/>
                  </a:lnTo>
                  <a:lnTo>
                    <a:pt x="2486569" y="1014518"/>
                  </a:lnTo>
                  <a:lnTo>
                    <a:pt x="2487070" y="1017099"/>
                  </a:lnTo>
                  <a:lnTo>
                    <a:pt x="2487565" y="1019681"/>
                  </a:lnTo>
                  <a:lnTo>
                    <a:pt x="2488055" y="1022264"/>
                  </a:lnTo>
                  <a:lnTo>
                    <a:pt x="2488540" y="1024848"/>
                  </a:lnTo>
                  <a:lnTo>
                    <a:pt x="2489020" y="1027433"/>
                  </a:lnTo>
                  <a:lnTo>
                    <a:pt x="2489493" y="1030019"/>
                  </a:lnTo>
                  <a:lnTo>
                    <a:pt x="2489962" y="1032606"/>
                  </a:lnTo>
                  <a:lnTo>
                    <a:pt x="2490425" y="1035194"/>
                  </a:lnTo>
                  <a:lnTo>
                    <a:pt x="2490882" y="1037783"/>
                  </a:lnTo>
                  <a:lnTo>
                    <a:pt x="2491334" y="1040373"/>
                  </a:lnTo>
                  <a:lnTo>
                    <a:pt x="2491781" y="1042964"/>
                  </a:lnTo>
                  <a:lnTo>
                    <a:pt x="2492223" y="1045556"/>
                  </a:lnTo>
                  <a:lnTo>
                    <a:pt x="2492658" y="1048148"/>
                  </a:lnTo>
                  <a:lnTo>
                    <a:pt x="2493089" y="1050742"/>
                  </a:lnTo>
                  <a:lnTo>
                    <a:pt x="2493514" y="1053337"/>
                  </a:lnTo>
                  <a:lnTo>
                    <a:pt x="2493933" y="1055932"/>
                  </a:lnTo>
                  <a:lnTo>
                    <a:pt x="2494348" y="1058528"/>
                  </a:lnTo>
                  <a:lnTo>
                    <a:pt x="2494756" y="1061126"/>
                  </a:lnTo>
                  <a:lnTo>
                    <a:pt x="2495160" y="1063724"/>
                  </a:lnTo>
                  <a:lnTo>
                    <a:pt x="2495558" y="1066323"/>
                  </a:lnTo>
                  <a:lnTo>
                    <a:pt x="2495950" y="1068922"/>
                  </a:lnTo>
                  <a:lnTo>
                    <a:pt x="2496337" y="1071523"/>
                  </a:lnTo>
                  <a:lnTo>
                    <a:pt x="2496718" y="1074124"/>
                  </a:lnTo>
                  <a:lnTo>
                    <a:pt x="2497094" y="1076726"/>
                  </a:lnTo>
                  <a:lnTo>
                    <a:pt x="2497465" y="1079329"/>
                  </a:lnTo>
                  <a:lnTo>
                    <a:pt x="2497830" y="1081933"/>
                  </a:lnTo>
                  <a:lnTo>
                    <a:pt x="2498190" y="1084537"/>
                  </a:lnTo>
                  <a:lnTo>
                    <a:pt x="2498544" y="1087142"/>
                  </a:lnTo>
                  <a:lnTo>
                    <a:pt x="2498892" y="1089748"/>
                  </a:lnTo>
                  <a:lnTo>
                    <a:pt x="2499236" y="1092355"/>
                  </a:lnTo>
                  <a:lnTo>
                    <a:pt x="2499574" y="1094962"/>
                  </a:lnTo>
                  <a:lnTo>
                    <a:pt x="2499906" y="1097570"/>
                  </a:lnTo>
                  <a:lnTo>
                    <a:pt x="2500233" y="1100179"/>
                  </a:lnTo>
                  <a:lnTo>
                    <a:pt x="2500554" y="1102789"/>
                  </a:lnTo>
                  <a:lnTo>
                    <a:pt x="2500870" y="1105398"/>
                  </a:lnTo>
                  <a:lnTo>
                    <a:pt x="2501181" y="1108009"/>
                  </a:lnTo>
                  <a:lnTo>
                    <a:pt x="2501486" y="1110621"/>
                  </a:lnTo>
                  <a:lnTo>
                    <a:pt x="2501785" y="1113233"/>
                  </a:lnTo>
                  <a:lnTo>
                    <a:pt x="2502080" y="1115845"/>
                  </a:lnTo>
                  <a:lnTo>
                    <a:pt x="2502368" y="1118459"/>
                  </a:lnTo>
                  <a:lnTo>
                    <a:pt x="2502651" y="1121073"/>
                  </a:lnTo>
                  <a:lnTo>
                    <a:pt x="2502929" y="1123687"/>
                  </a:lnTo>
                  <a:lnTo>
                    <a:pt x="2503201" y="1126302"/>
                  </a:lnTo>
                  <a:lnTo>
                    <a:pt x="2503468" y="1128918"/>
                  </a:lnTo>
                  <a:lnTo>
                    <a:pt x="2503729" y="1131534"/>
                  </a:lnTo>
                  <a:lnTo>
                    <a:pt x="2503985" y="1134150"/>
                  </a:lnTo>
                  <a:lnTo>
                    <a:pt x="2504235" y="1136768"/>
                  </a:lnTo>
                  <a:lnTo>
                    <a:pt x="2504480" y="1139385"/>
                  </a:lnTo>
                  <a:lnTo>
                    <a:pt x="2504719" y="1142003"/>
                  </a:lnTo>
                  <a:lnTo>
                    <a:pt x="2504953" y="1144622"/>
                  </a:lnTo>
                  <a:lnTo>
                    <a:pt x="2505181" y="1147241"/>
                  </a:lnTo>
                  <a:lnTo>
                    <a:pt x="2505404" y="1149861"/>
                  </a:lnTo>
                  <a:lnTo>
                    <a:pt x="2505621" y="1152481"/>
                  </a:lnTo>
                  <a:lnTo>
                    <a:pt x="2505833" y="1155102"/>
                  </a:lnTo>
                  <a:lnTo>
                    <a:pt x="2506039" y="1157723"/>
                  </a:lnTo>
                  <a:lnTo>
                    <a:pt x="2506240" y="1160344"/>
                  </a:lnTo>
                  <a:lnTo>
                    <a:pt x="2506436" y="1162966"/>
                  </a:lnTo>
                  <a:lnTo>
                    <a:pt x="2506626" y="1165588"/>
                  </a:lnTo>
                  <a:lnTo>
                    <a:pt x="2506810" y="1168211"/>
                  </a:lnTo>
                  <a:lnTo>
                    <a:pt x="2506989" y="1170834"/>
                  </a:lnTo>
                  <a:lnTo>
                    <a:pt x="2507162" y="1173458"/>
                  </a:lnTo>
                  <a:lnTo>
                    <a:pt x="2507330" y="1176081"/>
                  </a:lnTo>
                  <a:lnTo>
                    <a:pt x="2507492" y="1178706"/>
                  </a:lnTo>
                  <a:lnTo>
                    <a:pt x="2507649" y="1181330"/>
                  </a:lnTo>
                  <a:lnTo>
                    <a:pt x="2507801" y="1183955"/>
                  </a:lnTo>
                  <a:lnTo>
                    <a:pt x="2507947" y="1186580"/>
                  </a:lnTo>
                  <a:lnTo>
                    <a:pt x="2508087" y="1189205"/>
                  </a:lnTo>
                  <a:lnTo>
                    <a:pt x="2508222" y="1191831"/>
                  </a:lnTo>
                  <a:lnTo>
                    <a:pt x="2508351" y="1194457"/>
                  </a:lnTo>
                  <a:lnTo>
                    <a:pt x="2508475" y="1197083"/>
                  </a:lnTo>
                  <a:lnTo>
                    <a:pt x="2508594" y="1199710"/>
                  </a:lnTo>
                  <a:lnTo>
                    <a:pt x="2508706" y="1202336"/>
                  </a:lnTo>
                  <a:lnTo>
                    <a:pt x="2508814" y="1204963"/>
                  </a:lnTo>
                  <a:lnTo>
                    <a:pt x="2508916" y="1207590"/>
                  </a:lnTo>
                  <a:lnTo>
                    <a:pt x="2509012" y="1210218"/>
                  </a:lnTo>
                  <a:lnTo>
                    <a:pt x="2509103" y="1212845"/>
                  </a:lnTo>
                  <a:lnTo>
                    <a:pt x="2509188" y="1215473"/>
                  </a:lnTo>
                  <a:lnTo>
                    <a:pt x="2509268" y="1218101"/>
                  </a:lnTo>
                  <a:lnTo>
                    <a:pt x="2509342" y="1220729"/>
                  </a:lnTo>
                  <a:lnTo>
                    <a:pt x="2509411" y="1223357"/>
                  </a:lnTo>
                  <a:lnTo>
                    <a:pt x="2509475" y="1225986"/>
                  </a:lnTo>
                  <a:lnTo>
                    <a:pt x="2509532" y="1228614"/>
                  </a:lnTo>
                  <a:lnTo>
                    <a:pt x="2509585" y="1231243"/>
                  </a:lnTo>
                  <a:lnTo>
                    <a:pt x="2509632" y="1233872"/>
                  </a:lnTo>
                  <a:lnTo>
                    <a:pt x="2509673" y="1236500"/>
                  </a:lnTo>
                  <a:lnTo>
                    <a:pt x="2509709" y="1239129"/>
                  </a:lnTo>
                  <a:lnTo>
                    <a:pt x="2509739" y="1241758"/>
                  </a:lnTo>
                  <a:lnTo>
                    <a:pt x="2509764" y="1244387"/>
                  </a:lnTo>
                  <a:lnTo>
                    <a:pt x="2509783" y="1247016"/>
                  </a:lnTo>
                  <a:lnTo>
                    <a:pt x="2509797" y="1249645"/>
                  </a:lnTo>
                  <a:lnTo>
                    <a:pt x="2509805" y="1252275"/>
                  </a:lnTo>
                  <a:lnTo>
                    <a:pt x="2509808" y="1254904"/>
                  </a:lnTo>
                  <a:lnTo>
                    <a:pt x="2509805" y="1257533"/>
                  </a:lnTo>
                  <a:lnTo>
                    <a:pt x="2509797" y="1260162"/>
                  </a:lnTo>
                  <a:lnTo>
                    <a:pt x="2509783" y="1262791"/>
                  </a:lnTo>
                  <a:lnTo>
                    <a:pt x="2509764" y="1265420"/>
                  </a:lnTo>
                  <a:lnTo>
                    <a:pt x="2509739" y="1268049"/>
                  </a:lnTo>
                  <a:lnTo>
                    <a:pt x="2509709" y="1270678"/>
                  </a:lnTo>
                  <a:lnTo>
                    <a:pt x="2509673" y="1273307"/>
                  </a:lnTo>
                  <a:lnTo>
                    <a:pt x="2509632" y="1275936"/>
                  </a:lnTo>
                  <a:lnTo>
                    <a:pt x="2509585" y="1278565"/>
                  </a:lnTo>
                  <a:lnTo>
                    <a:pt x="2509532" y="1281193"/>
                  </a:lnTo>
                  <a:lnTo>
                    <a:pt x="2509475" y="1283822"/>
                  </a:lnTo>
                  <a:lnTo>
                    <a:pt x="2509411" y="1286450"/>
                  </a:lnTo>
                  <a:lnTo>
                    <a:pt x="2509342" y="1289078"/>
                  </a:lnTo>
                  <a:lnTo>
                    <a:pt x="2509268" y="1291706"/>
                  </a:lnTo>
                  <a:lnTo>
                    <a:pt x="2509188" y="1294334"/>
                  </a:lnTo>
                  <a:lnTo>
                    <a:pt x="2509103" y="1296962"/>
                  </a:lnTo>
                  <a:lnTo>
                    <a:pt x="2509012" y="1299590"/>
                  </a:lnTo>
                  <a:lnTo>
                    <a:pt x="2508916" y="1302217"/>
                  </a:lnTo>
                  <a:lnTo>
                    <a:pt x="2508814" y="1304844"/>
                  </a:lnTo>
                  <a:lnTo>
                    <a:pt x="2508706" y="1307471"/>
                  </a:lnTo>
                  <a:lnTo>
                    <a:pt x="2508594" y="1310098"/>
                  </a:lnTo>
                  <a:lnTo>
                    <a:pt x="2508475" y="1312724"/>
                  </a:lnTo>
                  <a:lnTo>
                    <a:pt x="2508351" y="1315351"/>
                  </a:lnTo>
                  <a:lnTo>
                    <a:pt x="2508222" y="1317976"/>
                  </a:lnTo>
                  <a:lnTo>
                    <a:pt x="2508087" y="1320602"/>
                  </a:lnTo>
                  <a:lnTo>
                    <a:pt x="2507947" y="1323228"/>
                  </a:lnTo>
                  <a:lnTo>
                    <a:pt x="2507801" y="1325853"/>
                  </a:lnTo>
                  <a:lnTo>
                    <a:pt x="2507649" y="1328478"/>
                  </a:lnTo>
                  <a:lnTo>
                    <a:pt x="2507492" y="1331102"/>
                  </a:lnTo>
                  <a:lnTo>
                    <a:pt x="2507330" y="1333726"/>
                  </a:lnTo>
                  <a:lnTo>
                    <a:pt x="2507162" y="1336350"/>
                  </a:lnTo>
                  <a:lnTo>
                    <a:pt x="2506989" y="1338973"/>
                  </a:lnTo>
                  <a:lnTo>
                    <a:pt x="2506810" y="1341596"/>
                  </a:lnTo>
                  <a:lnTo>
                    <a:pt x="2506626" y="1344219"/>
                  </a:lnTo>
                  <a:lnTo>
                    <a:pt x="2506436" y="1346841"/>
                  </a:lnTo>
                  <a:lnTo>
                    <a:pt x="2506240" y="1349463"/>
                  </a:lnTo>
                  <a:lnTo>
                    <a:pt x="2506039" y="1352084"/>
                  </a:lnTo>
                  <a:lnTo>
                    <a:pt x="2505833" y="1354706"/>
                  </a:lnTo>
                  <a:lnTo>
                    <a:pt x="2505621" y="1357326"/>
                  </a:lnTo>
                  <a:lnTo>
                    <a:pt x="2505404" y="1359946"/>
                  </a:lnTo>
                  <a:lnTo>
                    <a:pt x="2505181" y="1362566"/>
                  </a:lnTo>
                  <a:lnTo>
                    <a:pt x="2504953" y="1365185"/>
                  </a:lnTo>
                  <a:lnTo>
                    <a:pt x="2504719" y="1367804"/>
                  </a:lnTo>
                  <a:lnTo>
                    <a:pt x="2504480" y="1370422"/>
                  </a:lnTo>
                  <a:lnTo>
                    <a:pt x="2504235" y="1373040"/>
                  </a:lnTo>
                  <a:lnTo>
                    <a:pt x="2503985" y="1375657"/>
                  </a:lnTo>
                  <a:lnTo>
                    <a:pt x="2503729" y="1378274"/>
                  </a:lnTo>
                  <a:lnTo>
                    <a:pt x="2503468" y="1380890"/>
                  </a:lnTo>
                  <a:lnTo>
                    <a:pt x="2503201" y="1383505"/>
                  </a:lnTo>
                  <a:lnTo>
                    <a:pt x="2502929" y="1386121"/>
                  </a:lnTo>
                  <a:lnTo>
                    <a:pt x="2502651" y="1388735"/>
                  </a:lnTo>
                  <a:lnTo>
                    <a:pt x="2502368" y="1391349"/>
                  </a:lnTo>
                  <a:lnTo>
                    <a:pt x="2502080" y="1393962"/>
                  </a:lnTo>
                  <a:lnTo>
                    <a:pt x="2501785" y="1396575"/>
                  </a:lnTo>
                  <a:lnTo>
                    <a:pt x="2501486" y="1399187"/>
                  </a:lnTo>
                  <a:lnTo>
                    <a:pt x="2501181" y="1401798"/>
                  </a:lnTo>
                  <a:lnTo>
                    <a:pt x="2500870" y="1404409"/>
                  </a:lnTo>
                  <a:lnTo>
                    <a:pt x="2500554" y="1407019"/>
                  </a:lnTo>
                  <a:lnTo>
                    <a:pt x="2500233" y="1409628"/>
                  </a:lnTo>
                  <a:lnTo>
                    <a:pt x="2499906" y="1412237"/>
                  </a:lnTo>
                  <a:lnTo>
                    <a:pt x="2499574" y="1414845"/>
                  </a:lnTo>
                  <a:lnTo>
                    <a:pt x="2499291" y="1417025"/>
                  </a:lnTo>
                  <a:lnTo>
                    <a:pt x="2498007" y="1416301"/>
                  </a:lnTo>
                  <a:lnTo>
                    <a:pt x="2495715" y="1415014"/>
                  </a:lnTo>
                  <a:lnTo>
                    <a:pt x="2493420" y="1413731"/>
                  </a:lnTo>
                  <a:lnTo>
                    <a:pt x="2491122" y="1412453"/>
                  </a:lnTo>
                  <a:lnTo>
                    <a:pt x="2488822" y="1411180"/>
                  </a:lnTo>
                  <a:lnTo>
                    <a:pt x="2486519" y="1409912"/>
                  </a:lnTo>
                  <a:lnTo>
                    <a:pt x="2484213" y="1408648"/>
                  </a:lnTo>
                  <a:lnTo>
                    <a:pt x="2481905" y="1407390"/>
                  </a:lnTo>
                  <a:lnTo>
                    <a:pt x="2479594" y="1406136"/>
                  </a:lnTo>
                  <a:lnTo>
                    <a:pt x="2477280" y="1404887"/>
                  </a:lnTo>
                  <a:lnTo>
                    <a:pt x="2474964" y="1403643"/>
                  </a:lnTo>
                  <a:lnTo>
                    <a:pt x="2472645" y="1402404"/>
                  </a:lnTo>
                  <a:lnTo>
                    <a:pt x="2470324" y="1401170"/>
                  </a:lnTo>
                  <a:lnTo>
                    <a:pt x="2468000" y="1399941"/>
                  </a:lnTo>
                  <a:lnTo>
                    <a:pt x="2465673" y="1398716"/>
                  </a:lnTo>
                  <a:lnTo>
                    <a:pt x="2463344" y="1397496"/>
                  </a:lnTo>
                  <a:lnTo>
                    <a:pt x="2461013" y="1396282"/>
                  </a:lnTo>
                  <a:lnTo>
                    <a:pt x="2458678" y="1395072"/>
                  </a:lnTo>
                  <a:lnTo>
                    <a:pt x="2456341" y="1393867"/>
                  </a:lnTo>
                  <a:lnTo>
                    <a:pt x="2454002" y="1392667"/>
                  </a:lnTo>
                  <a:lnTo>
                    <a:pt x="2451660" y="1391471"/>
                  </a:lnTo>
                  <a:lnTo>
                    <a:pt x="2449316" y="1390281"/>
                  </a:lnTo>
                  <a:lnTo>
                    <a:pt x="2446970" y="1389096"/>
                  </a:lnTo>
                  <a:lnTo>
                    <a:pt x="2444620" y="1387915"/>
                  </a:lnTo>
                  <a:lnTo>
                    <a:pt x="2442268" y="1386740"/>
                  </a:lnTo>
                  <a:lnTo>
                    <a:pt x="2439914" y="1385569"/>
                  </a:lnTo>
                  <a:lnTo>
                    <a:pt x="2437558" y="1384403"/>
                  </a:lnTo>
                  <a:lnTo>
                    <a:pt x="2435199" y="1383243"/>
                  </a:lnTo>
                  <a:lnTo>
                    <a:pt x="2432837" y="1382087"/>
                  </a:lnTo>
                  <a:lnTo>
                    <a:pt x="2430473" y="1380936"/>
                  </a:lnTo>
                  <a:lnTo>
                    <a:pt x="2428107" y="1379790"/>
                  </a:lnTo>
                  <a:lnTo>
                    <a:pt x="2425738" y="1378649"/>
                  </a:lnTo>
                  <a:lnTo>
                    <a:pt x="2423367" y="1377513"/>
                  </a:lnTo>
                  <a:lnTo>
                    <a:pt x="2420994" y="1376382"/>
                  </a:lnTo>
                  <a:lnTo>
                    <a:pt x="2418618" y="1375256"/>
                  </a:lnTo>
                  <a:lnTo>
                    <a:pt x="2416240" y="1374135"/>
                  </a:lnTo>
                  <a:lnTo>
                    <a:pt x="2413859" y="1373019"/>
                  </a:lnTo>
                  <a:lnTo>
                    <a:pt x="2411476" y="1371908"/>
                  </a:lnTo>
                  <a:lnTo>
                    <a:pt x="2409091" y="1370802"/>
                  </a:lnTo>
                  <a:lnTo>
                    <a:pt x="2406704" y="1369701"/>
                  </a:lnTo>
                  <a:lnTo>
                    <a:pt x="2404314" y="1368605"/>
                  </a:lnTo>
                  <a:lnTo>
                    <a:pt x="2401922" y="1367514"/>
                  </a:lnTo>
                  <a:lnTo>
                    <a:pt x="2399528" y="1366428"/>
                  </a:lnTo>
                  <a:lnTo>
                    <a:pt x="2397131" y="1365347"/>
                  </a:lnTo>
                  <a:lnTo>
                    <a:pt x="2394732" y="1364271"/>
                  </a:lnTo>
                  <a:lnTo>
                    <a:pt x="2392331" y="1363200"/>
                  </a:lnTo>
                  <a:lnTo>
                    <a:pt x="2389928" y="1362134"/>
                  </a:lnTo>
                  <a:lnTo>
                    <a:pt x="2387522" y="1361073"/>
                  </a:lnTo>
                  <a:lnTo>
                    <a:pt x="2385114" y="1360017"/>
                  </a:lnTo>
                  <a:lnTo>
                    <a:pt x="2382704" y="1358966"/>
                  </a:lnTo>
                  <a:lnTo>
                    <a:pt x="2380292" y="1357921"/>
                  </a:lnTo>
                  <a:lnTo>
                    <a:pt x="2377878" y="1356880"/>
                  </a:lnTo>
                  <a:lnTo>
                    <a:pt x="2375461" y="1355844"/>
                  </a:lnTo>
                  <a:lnTo>
                    <a:pt x="2373042" y="1354814"/>
                  </a:lnTo>
                  <a:lnTo>
                    <a:pt x="2370621" y="1353788"/>
                  </a:lnTo>
                  <a:lnTo>
                    <a:pt x="2368198" y="1352768"/>
                  </a:lnTo>
                  <a:lnTo>
                    <a:pt x="2365773" y="1351753"/>
                  </a:lnTo>
                  <a:lnTo>
                    <a:pt x="2363346" y="1350742"/>
                  </a:lnTo>
                  <a:lnTo>
                    <a:pt x="2360916" y="1349737"/>
                  </a:lnTo>
                  <a:lnTo>
                    <a:pt x="2358485" y="1348737"/>
                  </a:lnTo>
                  <a:lnTo>
                    <a:pt x="2356051" y="1347742"/>
                  </a:lnTo>
                  <a:lnTo>
                    <a:pt x="2353616" y="1346752"/>
                  </a:lnTo>
                  <a:lnTo>
                    <a:pt x="2351178" y="1345767"/>
                  </a:lnTo>
                  <a:lnTo>
                    <a:pt x="2348738" y="1344788"/>
                  </a:lnTo>
                  <a:lnTo>
                    <a:pt x="2346296" y="1343813"/>
                  </a:lnTo>
                  <a:lnTo>
                    <a:pt x="2343852" y="1342844"/>
                  </a:lnTo>
                  <a:lnTo>
                    <a:pt x="2341406" y="1341879"/>
                  </a:lnTo>
                  <a:lnTo>
                    <a:pt x="2338959" y="1340920"/>
                  </a:lnTo>
                  <a:lnTo>
                    <a:pt x="2336508" y="1339966"/>
                  </a:lnTo>
                  <a:lnTo>
                    <a:pt x="2334057" y="1339017"/>
                  </a:lnTo>
                  <a:lnTo>
                    <a:pt x="2331603" y="1338073"/>
                  </a:lnTo>
                  <a:lnTo>
                    <a:pt x="2329147" y="1337135"/>
                  </a:lnTo>
                  <a:lnTo>
                    <a:pt x="2326689" y="1336201"/>
                  </a:lnTo>
                  <a:lnTo>
                    <a:pt x="2324229" y="1335273"/>
                  </a:lnTo>
                  <a:lnTo>
                    <a:pt x="2321767" y="1334350"/>
                  </a:lnTo>
                  <a:lnTo>
                    <a:pt x="2319304" y="1333432"/>
                  </a:lnTo>
                  <a:lnTo>
                    <a:pt x="2316838" y="1332519"/>
                  </a:lnTo>
                  <a:lnTo>
                    <a:pt x="2314371" y="1331611"/>
                  </a:lnTo>
                  <a:lnTo>
                    <a:pt x="2311901" y="1330709"/>
                  </a:lnTo>
                  <a:lnTo>
                    <a:pt x="2309430" y="1329811"/>
                  </a:lnTo>
                  <a:lnTo>
                    <a:pt x="2306957" y="1328919"/>
                  </a:lnTo>
                  <a:lnTo>
                    <a:pt x="2304482" y="1328032"/>
                  </a:lnTo>
                  <a:lnTo>
                    <a:pt x="2302005" y="1327150"/>
                  </a:lnTo>
                  <a:lnTo>
                    <a:pt x="2299526" y="1326274"/>
                  </a:lnTo>
                  <a:lnTo>
                    <a:pt x="2297046" y="1325402"/>
                  </a:lnTo>
                  <a:lnTo>
                    <a:pt x="2294564" y="1324536"/>
                  </a:lnTo>
                  <a:lnTo>
                    <a:pt x="2292080" y="1323675"/>
                  </a:lnTo>
                  <a:lnTo>
                    <a:pt x="2289594" y="1322819"/>
                  </a:lnTo>
                  <a:lnTo>
                    <a:pt x="2287106" y="1321969"/>
                  </a:lnTo>
                  <a:lnTo>
                    <a:pt x="2284616" y="1321123"/>
                  </a:lnTo>
                  <a:lnTo>
                    <a:pt x="2282125" y="1320283"/>
                  </a:lnTo>
                  <a:lnTo>
                    <a:pt x="2279632" y="1319448"/>
                  </a:lnTo>
                  <a:lnTo>
                    <a:pt x="2277137" y="1318618"/>
                  </a:lnTo>
                  <a:lnTo>
                    <a:pt x="2274641" y="1317794"/>
                  </a:lnTo>
                  <a:lnTo>
                    <a:pt x="2272142" y="1316975"/>
                  </a:lnTo>
                  <a:lnTo>
                    <a:pt x="2269642" y="1316161"/>
                  </a:lnTo>
                  <a:lnTo>
                    <a:pt x="2267141" y="1315352"/>
                  </a:lnTo>
                  <a:lnTo>
                    <a:pt x="2264637" y="1314548"/>
                  </a:lnTo>
                  <a:lnTo>
                    <a:pt x="2262132" y="1313750"/>
                  </a:lnTo>
                  <a:lnTo>
                    <a:pt x="2259626" y="1312957"/>
                  </a:lnTo>
                  <a:lnTo>
                    <a:pt x="2257117" y="1312169"/>
                  </a:lnTo>
                  <a:lnTo>
                    <a:pt x="2254607" y="1311387"/>
                  </a:lnTo>
                  <a:lnTo>
                    <a:pt x="2252096" y="1310610"/>
                  </a:lnTo>
                  <a:lnTo>
                    <a:pt x="2249582" y="1309837"/>
                  </a:lnTo>
                  <a:lnTo>
                    <a:pt x="2247068" y="1309071"/>
                  </a:lnTo>
                  <a:lnTo>
                    <a:pt x="2244551" y="1308309"/>
                  </a:lnTo>
                  <a:lnTo>
                    <a:pt x="2242033" y="1307553"/>
                  </a:lnTo>
                  <a:lnTo>
                    <a:pt x="2239513" y="1306802"/>
                  </a:lnTo>
                  <a:lnTo>
                    <a:pt x="2236992" y="1306056"/>
                  </a:lnTo>
                  <a:lnTo>
                    <a:pt x="2234470" y="1305316"/>
                  </a:lnTo>
                  <a:lnTo>
                    <a:pt x="2231945" y="1304581"/>
                  </a:lnTo>
                  <a:lnTo>
                    <a:pt x="2229419" y="1303851"/>
                  </a:lnTo>
                  <a:lnTo>
                    <a:pt x="2226892" y="1303127"/>
                  </a:lnTo>
                  <a:lnTo>
                    <a:pt x="2224363" y="1302408"/>
                  </a:lnTo>
                  <a:lnTo>
                    <a:pt x="2221833" y="1301694"/>
                  </a:lnTo>
                  <a:lnTo>
                    <a:pt x="2219301" y="1300985"/>
                  </a:lnTo>
                  <a:lnTo>
                    <a:pt x="2216768" y="1300282"/>
                  </a:lnTo>
                  <a:lnTo>
                    <a:pt x="2214233" y="1299584"/>
                  </a:lnTo>
                  <a:lnTo>
                    <a:pt x="2211697" y="1298891"/>
                  </a:lnTo>
                  <a:lnTo>
                    <a:pt x="2209159" y="1298204"/>
                  </a:lnTo>
                  <a:lnTo>
                    <a:pt x="2206620" y="1297522"/>
                  </a:lnTo>
                  <a:lnTo>
                    <a:pt x="2204079" y="1296845"/>
                  </a:lnTo>
                  <a:lnTo>
                    <a:pt x="2201537" y="1296174"/>
                  </a:lnTo>
                  <a:lnTo>
                    <a:pt x="2198994" y="1295508"/>
                  </a:lnTo>
                  <a:lnTo>
                    <a:pt x="2196449" y="1294847"/>
                  </a:lnTo>
                  <a:lnTo>
                    <a:pt x="2193903" y="1294192"/>
                  </a:lnTo>
                  <a:lnTo>
                    <a:pt x="2191356" y="1293542"/>
                  </a:lnTo>
                  <a:lnTo>
                    <a:pt x="2188807" y="1292897"/>
                  </a:lnTo>
                  <a:lnTo>
                    <a:pt x="2186256" y="1292258"/>
                  </a:lnTo>
                  <a:lnTo>
                    <a:pt x="2183705" y="1291623"/>
                  </a:lnTo>
                  <a:lnTo>
                    <a:pt x="2181152" y="1290995"/>
                  </a:lnTo>
                  <a:lnTo>
                    <a:pt x="2178598" y="1290371"/>
                  </a:lnTo>
                  <a:lnTo>
                    <a:pt x="2176042" y="1289753"/>
                  </a:lnTo>
                  <a:lnTo>
                    <a:pt x="2173485" y="1289141"/>
                  </a:lnTo>
                  <a:lnTo>
                    <a:pt x="2170928" y="1288534"/>
                  </a:lnTo>
                  <a:lnTo>
                    <a:pt x="2168368" y="1287932"/>
                  </a:lnTo>
                  <a:lnTo>
                    <a:pt x="2165808" y="1287335"/>
                  </a:lnTo>
                  <a:lnTo>
                    <a:pt x="2163246" y="1286744"/>
                  </a:lnTo>
                  <a:lnTo>
                    <a:pt x="2160683" y="1286158"/>
                  </a:lnTo>
                  <a:lnTo>
                    <a:pt x="2158118" y="1285578"/>
                  </a:lnTo>
                  <a:lnTo>
                    <a:pt x="2155553" y="1285003"/>
                  </a:lnTo>
                  <a:lnTo>
                    <a:pt x="2152986" y="1284433"/>
                  </a:lnTo>
                  <a:lnTo>
                    <a:pt x="2150418" y="1283869"/>
                  </a:lnTo>
                  <a:lnTo>
                    <a:pt x="2147849" y="1283310"/>
                  </a:lnTo>
                  <a:lnTo>
                    <a:pt x="2145279" y="1282756"/>
                  </a:lnTo>
                  <a:lnTo>
                    <a:pt x="2142708" y="1282208"/>
                  </a:lnTo>
                  <a:lnTo>
                    <a:pt x="2140135" y="1281665"/>
                  </a:lnTo>
                  <a:lnTo>
                    <a:pt x="2137562" y="1281128"/>
                  </a:lnTo>
                  <a:lnTo>
                    <a:pt x="2134987" y="1280596"/>
                  </a:lnTo>
                  <a:lnTo>
                    <a:pt x="2132411" y="1280069"/>
                  </a:lnTo>
                  <a:lnTo>
                    <a:pt x="2129834" y="1279548"/>
                  </a:lnTo>
                  <a:lnTo>
                    <a:pt x="2127256" y="1279032"/>
                  </a:lnTo>
                  <a:lnTo>
                    <a:pt x="2124677" y="1278522"/>
                  </a:lnTo>
                  <a:lnTo>
                    <a:pt x="2122097" y="1278017"/>
                  </a:lnTo>
                  <a:lnTo>
                    <a:pt x="2119515" y="1277517"/>
                  </a:lnTo>
                  <a:lnTo>
                    <a:pt x="2116933" y="1277023"/>
                  </a:lnTo>
                  <a:lnTo>
                    <a:pt x="2114350" y="1276535"/>
                  </a:lnTo>
                  <a:lnTo>
                    <a:pt x="2111765" y="1276051"/>
                  </a:lnTo>
                  <a:lnTo>
                    <a:pt x="2109180" y="1275573"/>
                  </a:lnTo>
                  <a:lnTo>
                    <a:pt x="2106594" y="1275101"/>
                  </a:lnTo>
                  <a:lnTo>
                    <a:pt x="2104007" y="1274634"/>
                  </a:lnTo>
                  <a:lnTo>
                    <a:pt x="2101418" y="1274172"/>
                  </a:lnTo>
                  <a:lnTo>
                    <a:pt x="2098829" y="1273716"/>
                  </a:lnTo>
                  <a:lnTo>
                    <a:pt x="2096239" y="1273265"/>
                  </a:lnTo>
                  <a:lnTo>
                    <a:pt x="2093648" y="1272820"/>
                  </a:lnTo>
                  <a:lnTo>
                    <a:pt x="2091056" y="1272380"/>
                  </a:lnTo>
                  <a:lnTo>
                    <a:pt x="2088462" y="1271945"/>
                  </a:lnTo>
                  <a:lnTo>
                    <a:pt x="2085869" y="1271516"/>
                  </a:lnTo>
                  <a:lnTo>
                    <a:pt x="2083274" y="1271092"/>
                  </a:lnTo>
                  <a:lnTo>
                    <a:pt x="2080678" y="1270674"/>
                  </a:lnTo>
                  <a:lnTo>
                    <a:pt x="2078082" y="1270261"/>
                  </a:lnTo>
                  <a:lnTo>
                    <a:pt x="2075484" y="1269854"/>
                  </a:lnTo>
                  <a:lnTo>
                    <a:pt x="2072886" y="1269452"/>
                  </a:lnTo>
                  <a:lnTo>
                    <a:pt x="2070287" y="1269056"/>
                  </a:lnTo>
                  <a:lnTo>
                    <a:pt x="2067687" y="1268665"/>
                  </a:lnTo>
                  <a:lnTo>
                    <a:pt x="2065086" y="1268279"/>
                  </a:lnTo>
                  <a:lnTo>
                    <a:pt x="2062485" y="1267899"/>
                  </a:lnTo>
                  <a:lnTo>
                    <a:pt x="2059883" y="1267524"/>
                  </a:lnTo>
                  <a:lnTo>
                    <a:pt x="2057279" y="1267155"/>
                  </a:lnTo>
                  <a:lnTo>
                    <a:pt x="2054676" y="1266791"/>
                  </a:lnTo>
                  <a:lnTo>
                    <a:pt x="2052071" y="1266433"/>
                  </a:lnTo>
                  <a:lnTo>
                    <a:pt x="2049466" y="1266080"/>
                  </a:lnTo>
                  <a:lnTo>
                    <a:pt x="2046860" y="1265733"/>
                  </a:lnTo>
                  <a:lnTo>
                    <a:pt x="2044253" y="1265391"/>
                  </a:lnTo>
                  <a:lnTo>
                    <a:pt x="2041645" y="1265054"/>
                  </a:lnTo>
                  <a:lnTo>
                    <a:pt x="2039037" y="1264723"/>
                  </a:lnTo>
                  <a:lnTo>
                    <a:pt x="2036428" y="1264398"/>
                  </a:lnTo>
                  <a:lnTo>
                    <a:pt x="2033819" y="1264078"/>
                  </a:lnTo>
                  <a:lnTo>
                    <a:pt x="2031208" y="1263763"/>
                  </a:lnTo>
                  <a:lnTo>
                    <a:pt x="2028597" y="1263454"/>
                  </a:lnTo>
                  <a:lnTo>
                    <a:pt x="2025986" y="1263150"/>
                  </a:lnTo>
                  <a:lnTo>
                    <a:pt x="2023374" y="1262852"/>
                  </a:lnTo>
                  <a:lnTo>
                    <a:pt x="2020761" y="1262560"/>
                  </a:lnTo>
                  <a:lnTo>
                    <a:pt x="2018147" y="1262272"/>
                  </a:lnTo>
                  <a:lnTo>
                    <a:pt x="2015533" y="1261990"/>
                  </a:lnTo>
                  <a:lnTo>
                    <a:pt x="2012919" y="1261714"/>
                  </a:lnTo>
                  <a:lnTo>
                    <a:pt x="2010304" y="1261443"/>
                  </a:lnTo>
                  <a:lnTo>
                    <a:pt x="2007688" y="1261178"/>
                  </a:lnTo>
                  <a:lnTo>
                    <a:pt x="2005072" y="1260918"/>
                  </a:lnTo>
                  <a:lnTo>
                    <a:pt x="2002455" y="1260664"/>
                  </a:lnTo>
                  <a:lnTo>
                    <a:pt x="1999838" y="1260415"/>
                  </a:lnTo>
                  <a:lnTo>
                    <a:pt x="1997220" y="1260172"/>
                  </a:lnTo>
                  <a:lnTo>
                    <a:pt x="1994601" y="1259934"/>
                  </a:lnTo>
                  <a:lnTo>
                    <a:pt x="1991983" y="1259701"/>
                  </a:lnTo>
                  <a:lnTo>
                    <a:pt x="1989363" y="1259474"/>
                  </a:lnTo>
                  <a:lnTo>
                    <a:pt x="1986743" y="1259253"/>
                  </a:lnTo>
                  <a:lnTo>
                    <a:pt x="1984123" y="1259037"/>
                  </a:lnTo>
                  <a:lnTo>
                    <a:pt x="1981502" y="1258827"/>
                  </a:lnTo>
                  <a:lnTo>
                    <a:pt x="1978881" y="1258622"/>
                  </a:lnTo>
                  <a:lnTo>
                    <a:pt x="1976260" y="1258422"/>
                  </a:lnTo>
                  <a:lnTo>
                    <a:pt x="1973638" y="1258228"/>
                  </a:lnTo>
                  <a:lnTo>
                    <a:pt x="1971015" y="1258039"/>
                  </a:lnTo>
                  <a:lnTo>
                    <a:pt x="1968393" y="1257857"/>
                  </a:lnTo>
                  <a:lnTo>
                    <a:pt x="1965769" y="1257679"/>
                  </a:lnTo>
                  <a:lnTo>
                    <a:pt x="1963146" y="1257507"/>
                  </a:lnTo>
                  <a:lnTo>
                    <a:pt x="1960522" y="1257340"/>
                  </a:lnTo>
                  <a:lnTo>
                    <a:pt x="1957898" y="1257179"/>
                  </a:lnTo>
                  <a:lnTo>
                    <a:pt x="1955273" y="1257024"/>
                  </a:lnTo>
                  <a:lnTo>
                    <a:pt x="1952649" y="1256874"/>
                  </a:lnTo>
                  <a:lnTo>
                    <a:pt x="1950023" y="1256730"/>
                  </a:lnTo>
                  <a:lnTo>
                    <a:pt x="1947398" y="1256590"/>
                  </a:lnTo>
                  <a:lnTo>
                    <a:pt x="1944772" y="1256457"/>
                  </a:lnTo>
                  <a:lnTo>
                    <a:pt x="1942146" y="1256329"/>
                  </a:lnTo>
                  <a:lnTo>
                    <a:pt x="1939520" y="1256206"/>
                  </a:lnTo>
                  <a:lnTo>
                    <a:pt x="1936893" y="1256089"/>
                  </a:lnTo>
                  <a:lnTo>
                    <a:pt x="1934266" y="1255978"/>
                  </a:lnTo>
                  <a:lnTo>
                    <a:pt x="1931640" y="1255872"/>
                  </a:lnTo>
                  <a:lnTo>
                    <a:pt x="1929012" y="1255771"/>
                  </a:lnTo>
                  <a:lnTo>
                    <a:pt x="1926385" y="1255676"/>
                  </a:lnTo>
                  <a:lnTo>
                    <a:pt x="1923757" y="1255587"/>
                  </a:lnTo>
                  <a:lnTo>
                    <a:pt x="1921129" y="1255503"/>
                  </a:lnTo>
                  <a:lnTo>
                    <a:pt x="1918501" y="1255425"/>
                  </a:lnTo>
                  <a:lnTo>
                    <a:pt x="1915873" y="1255351"/>
                  </a:lnTo>
                  <a:lnTo>
                    <a:pt x="1913245" y="1255284"/>
                  </a:lnTo>
                  <a:lnTo>
                    <a:pt x="1910616" y="1255222"/>
                  </a:lnTo>
                  <a:lnTo>
                    <a:pt x="1907988" y="1255166"/>
                  </a:lnTo>
                  <a:lnTo>
                    <a:pt x="1905359" y="1255115"/>
                  </a:lnTo>
                  <a:lnTo>
                    <a:pt x="1902731" y="1255069"/>
                  </a:lnTo>
                  <a:lnTo>
                    <a:pt x="1900102" y="1255029"/>
                  </a:lnTo>
                  <a:lnTo>
                    <a:pt x="1897473" y="1254995"/>
                  </a:lnTo>
                  <a:lnTo>
                    <a:pt x="1894844" y="1254966"/>
                  </a:lnTo>
                  <a:lnTo>
                    <a:pt x="1892215" y="1254942"/>
                  </a:lnTo>
                  <a:lnTo>
                    <a:pt x="1889586" y="1254924"/>
                  </a:lnTo>
                  <a:lnTo>
                    <a:pt x="1886957" y="1254912"/>
                  </a:lnTo>
                  <a:lnTo>
                    <a:pt x="1884327" y="1254905"/>
                  </a:lnTo>
                  <a:lnTo>
                    <a:pt x="1881698" y="1254904"/>
                  </a:lnTo>
                  <a:lnTo>
                    <a:pt x="1879069" y="1254908"/>
                  </a:lnTo>
                  <a:lnTo>
                    <a:pt x="1876440" y="1254918"/>
                  </a:lnTo>
                  <a:lnTo>
                    <a:pt x="1873811" y="1254933"/>
                  </a:lnTo>
                  <a:lnTo>
                    <a:pt x="1871182" y="1254954"/>
                  </a:lnTo>
                  <a:lnTo>
                    <a:pt x="1868553" y="1254980"/>
                  </a:lnTo>
                  <a:lnTo>
                    <a:pt x="1865924" y="1255011"/>
                  </a:lnTo>
                  <a:lnTo>
                    <a:pt x="1863295" y="1255048"/>
                  </a:lnTo>
                  <a:lnTo>
                    <a:pt x="1860666" y="1255091"/>
                  </a:lnTo>
                  <a:lnTo>
                    <a:pt x="1858038" y="1255139"/>
                  </a:lnTo>
                  <a:lnTo>
                    <a:pt x="1855409" y="1255193"/>
                  </a:lnTo>
                  <a:lnTo>
                    <a:pt x="1852781" y="1255252"/>
                  </a:lnTo>
                  <a:lnTo>
                    <a:pt x="1850152" y="1255317"/>
                  </a:lnTo>
                  <a:lnTo>
                    <a:pt x="1847524" y="1255387"/>
                  </a:lnTo>
                  <a:lnTo>
                    <a:pt x="1844896" y="1255463"/>
                  </a:lnTo>
                  <a:lnTo>
                    <a:pt x="1842268" y="1255544"/>
                  </a:lnTo>
                  <a:lnTo>
                    <a:pt x="1839640" y="1255631"/>
                  </a:lnTo>
                  <a:lnTo>
                    <a:pt x="1837013" y="1255723"/>
                  </a:lnTo>
                  <a:lnTo>
                    <a:pt x="1834385" y="1255821"/>
                  </a:lnTo>
                  <a:lnTo>
                    <a:pt x="1831759" y="1255924"/>
                  </a:lnTo>
                  <a:lnTo>
                    <a:pt x="1829131" y="1256033"/>
                  </a:lnTo>
                  <a:lnTo>
                    <a:pt x="1826505" y="1256147"/>
                  </a:lnTo>
                  <a:lnTo>
                    <a:pt x="1823878" y="1256267"/>
                  </a:lnTo>
                  <a:lnTo>
                    <a:pt x="1821252" y="1256392"/>
                  </a:lnTo>
                  <a:lnTo>
                    <a:pt x="1818626" y="1256523"/>
                  </a:lnTo>
                  <a:lnTo>
                    <a:pt x="1816001" y="1256659"/>
                  </a:lnTo>
                  <a:lnTo>
                    <a:pt x="1813375" y="1256801"/>
                  </a:lnTo>
                  <a:lnTo>
                    <a:pt x="1810751" y="1256948"/>
                  </a:lnTo>
                  <a:lnTo>
                    <a:pt x="1808126" y="1257101"/>
                  </a:lnTo>
                  <a:lnTo>
                    <a:pt x="1805501" y="1257259"/>
                  </a:lnTo>
                  <a:lnTo>
                    <a:pt x="1802877" y="1257423"/>
                  </a:lnTo>
                  <a:lnTo>
                    <a:pt x="1800254" y="1257592"/>
                  </a:lnTo>
                  <a:lnTo>
                    <a:pt x="1797630" y="1257767"/>
                  </a:lnTo>
                  <a:lnTo>
                    <a:pt x="1795007" y="1257947"/>
                  </a:lnTo>
                  <a:lnTo>
                    <a:pt x="1792385" y="1258133"/>
                  </a:lnTo>
                  <a:lnTo>
                    <a:pt x="1789763" y="1258324"/>
                  </a:lnTo>
                  <a:lnTo>
                    <a:pt x="1787141" y="1258521"/>
                  </a:lnTo>
                  <a:lnTo>
                    <a:pt x="1784520" y="1258723"/>
                  </a:lnTo>
                  <a:lnTo>
                    <a:pt x="1781899" y="1258931"/>
                  </a:lnTo>
                  <a:lnTo>
                    <a:pt x="1779278" y="1259144"/>
                  </a:lnTo>
                  <a:lnTo>
                    <a:pt x="1776658" y="1259363"/>
                  </a:lnTo>
                  <a:lnTo>
                    <a:pt x="1774039" y="1259587"/>
                  </a:lnTo>
                  <a:lnTo>
                    <a:pt x="1771419" y="1259817"/>
                  </a:lnTo>
                  <a:lnTo>
                    <a:pt x="1768801" y="1260052"/>
                  </a:lnTo>
                  <a:lnTo>
                    <a:pt x="1766183" y="1260293"/>
                  </a:lnTo>
                  <a:lnTo>
                    <a:pt x="1763565" y="1260539"/>
                  </a:lnTo>
                  <a:lnTo>
                    <a:pt x="1760948" y="1260790"/>
                  </a:lnTo>
                  <a:lnTo>
                    <a:pt x="1758332" y="1261047"/>
                  </a:lnTo>
                  <a:lnTo>
                    <a:pt x="1755715" y="1261310"/>
                  </a:lnTo>
                  <a:lnTo>
                    <a:pt x="1753100" y="1261578"/>
                  </a:lnTo>
                  <a:lnTo>
                    <a:pt x="1750485" y="1261852"/>
                  </a:lnTo>
                  <a:lnTo>
                    <a:pt x="1747871" y="1262131"/>
                  </a:lnTo>
                  <a:lnTo>
                    <a:pt x="1745257" y="1262415"/>
                  </a:lnTo>
                  <a:lnTo>
                    <a:pt x="1742644" y="1262705"/>
                  </a:lnTo>
                  <a:lnTo>
                    <a:pt x="1740032" y="1263001"/>
                  </a:lnTo>
                  <a:lnTo>
                    <a:pt x="1737420" y="1263302"/>
                  </a:lnTo>
                  <a:lnTo>
                    <a:pt x="1734808" y="1263608"/>
                  </a:lnTo>
                  <a:lnTo>
                    <a:pt x="1732198" y="1263920"/>
                  </a:lnTo>
                  <a:lnTo>
                    <a:pt x="1729588" y="1264237"/>
                  </a:lnTo>
                  <a:lnTo>
                    <a:pt x="1726979" y="1264560"/>
                  </a:lnTo>
                  <a:lnTo>
                    <a:pt x="1724370" y="1264888"/>
                  </a:lnTo>
                  <a:lnTo>
                    <a:pt x="1721762" y="1265222"/>
                  </a:lnTo>
                  <a:lnTo>
                    <a:pt x="1719155" y="1265561"/>
                  </a:lnTo>
                  <a:lnTo>
                    <a:pt x="1716549" y="1265906"/>
                  </a:lnTo>
                  <a:lnTo>
                    <a:pt x="1713943" y="1266256"/>
                  </a:lnTo>
                  <a:lnTo>
                    <a:pt x="1711338" y="1266611"/>
                  </a:lnTo>
                  <a:lnTo>
                    <a:pt x="1708734" y="1266972"/>
                  </a:lnTo>
                  <a:lnTo>
                    <a:pt x="1706130" y="1267339"/>
                  </a:lnTo>
                  <a:lnTo>
                    <a:pt x="1703528" y="1267711"/>
                  </a:lnTo>
                  <a:lnTo>
                    <a:pt x="1700926" y="1268088"/>
                  </a:lnTo>
                  <a:lnTo>
                    <a:pt x="1698325" y="1268471"/>
                  </a:lnTo>
                  <a:lnTo>
                    <a:pt x="1695724" y="1268860"/>
                  </a:lnTo>
                  <a:lnTo>
                    <a:pt x="1693125" y="1269253"/>
                  </a:lnTo>
                  <a:lnTo>
                    <a:pt x="1690526" y="1269652"/>
                  </a:lnTo>
                  <a:lnTo>
                    <a:pt x="1687928" y="1270057"/>
                  </a:lnTo>
                  <a:lnTo>
                    <a:pt x="1685331" y="1270467"/>
                  </a:lnTo>
                  <a:lnTo>
                    <a:pt x="1682735" y="1270882"/>
                  </a:lnTo>
                  <a:lnTo>
                    <a:pt x="1680140" y="1271303"/>
                  </a:lnTo>
                  <a:lnTo>
                    <a:pt x="1677546" y="1271730"/>
                  </a:lnTo>
                  <a:lnTo>
                    <a:pt x="1674952" y="1272161"/>
                  </a:lnTo>
                  <a:lnTo>
                    <a:pt x="1672360" y="1272599"/>
                  </a:lnTo>
                  <a:lnTo>
                    <a:pt x="1669768" y="1273041"/>
                  </a:lnTo>
                  <a:lnTo>
                    <a:pt x="1667178" y="1273490"/>
                  </a:lnTo>
                  <a:lnTo>
                    <a:pt x="1664588" y="1273943"/>
                  </a:lnTo>
                  <a:lnTo>
                    <a:pt x="1661999" y="1274402"/>
                  </a:lnTo>
                  <a:lnTo>
                    <a:pt x="1659411" y="1274866"/>
                  </a:lnTo>
                  <a:lnTo>
                    <a:pt x="1656824" y="1275336"/>
                  </a:lnTo>
                  <a:lnTo>
                    <a:pt x="1654239" y="1275812"/>
                  </a:lnTo>
                  <a:lnTo>
                    <a:pt x="1651654" y="1276292"/>
                  </a:lnTo>
                  <a:lnTo>
                    <a:pt x="1649070" y="1276778"/>
                  </a:lnTo>
                  <a:lnTo>
                    <a:pt x="1646487" y="1277270"/>
                  </a:lnTo>
                  <a:lnTo>
                    <a:pt x="1643905" y="1277767"/>
                  </a:lnTo>
                  <a:lnTo>
                    <a:pt x="1641325" y="1278269"/>
                  </a:lnTo>
                  <a:lnTo>
                    <a:pt x="1638745" y="1278776"/>
                  </a:lnTo>
                  <a:lnTo>
                    <a:pt x="1636166" y="1279290"/>
                  </a:lnTo>
                  <a:lnTo>
                    <a:pt x="1633589" y="1279808"/>
                  </a:lnTo>
                  <a:lnTo>
                    <a:pt x="1631012" y="1280332"/>
                  </a:lnTo>
                  <a:lnTo>
                    <a:pt x="1628437" y="1280861"/>
                  </a:lnTo>
                  <a:lnTo>
                    <a:pt x="1625863" y="1281396"/>
                  </a:lnTo>
                  <a:lnTo>
                    <a:pt x="1623290" y="1281936"/>
                  </a:lnTo>
                  <a:lnTo>
                    <a:pt x="1620718" y="1282482"/>
                  </a:lnTo>
                  <a:lnTo>
                    <a:pt x="1618147" y="1283032"/>
                  </a:lnTo>
                  <a:lnTo>
                    <a:pt x="1615577" y="1283589"/>
                  </a:lnTo>
                  <a:lnTo>
                    <a:pt x="1613009" y="1284150"/>
                  </a:lnTo>
                  <a:lnTo>
                    <a:pt x="1610442" y="1284717"/>
                  </a:lnTo>
                  <a:lnTo>
                    <a:pt x="1607875" y="1285290"/>
                  </a:lnTo>
                  <a:lnTo>
                    <a:pt x="1605311" y="1285867"/>
                  </a:lnTo>
                  <a:lnTo>
                    <a:pt x="1602747" y="1286450"/>
                  </a:lnTo>
                  <a:lnTo>
                    <a:pt x="1600184" y="1287039"/>
                  </a:lnTo>
                  <a:lnTo>
                    <a:pt x="1597623" y="1287633"/>
                  </a:lnTo>
                  <a:lnTo>
                    <a:pt x="1595063" y="1288232"/>
                  </a:lnTo>
                  <a:lnTo>
                    <a:pt x="1592505" y="1288837"/>
                  </a:lnTo>
                  <a:lnTo>
                    <a:pt x="1589947" y="1289447"/>
                  </a:lnTo>
                  <a:lnTo>
                    <a:pt x="1587391" y="1290062"/>
                  </a:lnTo>
                  <a:lnTo>
                    <a:pt x="1584836" y="1290683"/>
                  </a:lnTo>
                  <a:lnTo>
                    <a:pt x="1582283" y="1291309"/>
                  </a:lnTo>
                  <a:lnTo>
                    <a:pt x="1579731" y="1291940"/>
                  </a:lnTo>
                  <a:lnTo>
                    <a:pt x="1577180" y="1292577"/>
                  </a:lnTo>
                  <a:lnTo>
                    <a:pt x="1574630" y="1293218"/>
                  </a:lnTo>
                  <a:lnTo>
                    <a:pt x="1572082" y="1293866"/>
                  </a:lnTo>
                  <a:lnTo>
                    <a:pt x="1569535" y="1294519"/>
                  </a:lnTo>
                  <a:lnTo>
                    <a:pt x="1566990" y="1295177"/>
                  </a:lnTo>
                  <a:lnTo>
                    <a:pt x="1564446" y="1295840"/>
                  </a:lnTo>
                  <a:lnTo>
                    <a:pt x="1561903" y="1296509"/>
                  </a:lnTo>
                  <a:lnTo>
                    <a:pt x="1559362" y="1297183"/>
                  </a:lnTo>
                  <a:lnTo>
                    <a:pt x="1556822" y="1297862"/>
                  </a:lnTo>
                  <a:lnTo>
                    <a:pt x="1554283" y="1298547"/>
                  </a:lnTo>
                  <a:lnTo>
                    <a:pt x="1551746" y="1299237"/>
                  </a:lnTo>
                  <a:lnTo>
                    <a:pt x="1549211" y="1299932"/>
                  </a:lnTo>
                  <a:lnTo>
                    <a:pt x="1546677" y="1300633"/>
                  </a:lnTo>
                  <a:lnTo>
                    <a:pt x="1544144" y="1301339"/>
                  </a:lnTo>
                  <a:lnTo>
                    <a:pt x="1541613" y="1302050"/>
                  </a:lnTo>
                  <a:lnTo>
                    <a:pt x="1539083" y="1302767"/>
                  </a:lnTo>
                  <a:lnTo>
                    <a:pt x="1536555" y="1303488"/>
                  </a:lnTo>
                  <a:lnTo>
                    <a:pt x="1534029" y="1304216"/>
                  </a:lnTo>
                  <a:lnTo>
                    <a:pt x="1531504" y="1304948"/>
                  </a:lnTo>
                  <a:lnTo>
                    <a:pt x="1528980" y="1305686"/>
                  </a:lnTo>
                  <a:lnTo>
                    <a:pt x="1526458" y="1306429"/>
                  </a:lnTo>
                  <a:lnTo>
                    <a:pt x="1523938" y="1307177"/>
                  </a:lnTo>
                  <a:lnTo>
                    <a:pt x="1521419" y="1307931"/>
                  </a:lnTo>
                  <a:lnTo>
                    <a:pt x="1518902" y="1308689"/>
                  </a:lnTo>
                  <a:lnTo>
                    <a:pt x="1516386" y="1309453"/>
                  </a:lnTo>
                  <a:lnTo>
                    <a:pt x="1513872" y="1310223"/>
                  </a:lnTo>
                  <a:lnTo>
                    <a:pt x="1511359" y="1310997"/>
                  </a:lnTo>
                  <a:lnTo>
                    <a:pt x="1508849" y="1311777"/>
                  </a:lnTo>
                  <a:lnTo>
                    <a:pt x="1506340" y="1312563"/>
                  </a:lnTo>
                  <a:lnTo>
                    <a:pt x="1503832" y="1313353"/>
                  </a:lnTo>
                  <a:lnTo>
                    <a:pt x="1501326" y="1314149"/>
                  </a:lnTo>
                  <a:lnTo>
                    <a:pt x="1498822" y="1314950"/>
                  </a:lnTo>
                  <a:lnTo>
                    <a:pt x="1496319" y="1315756"/>
                  </a:lnTo>
                  <a:lnTo>
                    <a:pt x="1493819" y="1316567"/>
                  </a:lnTo>
                  <a:lnTo>
                    <a:pt x="1491320" y="1317384"/>
                  </a:lnTo>
                  <a:lnTo>
                    <a:pt x="1488822" y="1318206"/>
                  </a:lnTo>
                  <a:lnTo>
                    <a:pt x="1486327" y="1319033"/>
                  </a:lnTo>
                  <a:lnTo>
                    <a:pt x="1483833" y="1319865"/>
                  </a:lnTo>
                  <a:lnTo>
                    <a:pt x="1481341" y="1320702"/>
                  </a:lnTo>
                  <a:lnTo>
                    <a:pt x="1478850" y="1321545"/>
                  </a:lnTo>
                  <a:lnTo>
                    <a:pt x="1476361" y="1322393"/>
                  </a:lnTo>
                  <a:lnTo>
                    <a:pt x="1473875" y="1323246"/>
                  </a:lnTo>
                  <a:lnTo>
                    <a:pt x="1471390" y="1324105"/>
                  </a:lnTo>
                  <a:lnTo>
                    <a:pt x="1468906" y="1324968"/>
                  </a:lnTo>
                  <a:lnTo>
                    <a:pt x="1466425" y="1325838"/>
                  </a:lnTo>
                  <a:lnTo>
                    <a:pt x="1463945" y="1326712"/>
                  </a:lnTo>
                  <a:lnTo>
                    <a:pt x="1461468" y="1327591"/>
                  </a:lnTo>
                  <a:lnTo>
                    <a:pt x="1458992" y="1328475"/>
                  </a:lnTo>
                  <a:lnTo>
                    <a:pt x="1456518" y="1329365"/>
                  </a:lnTo>
                  <a:lnTo>
                    <a:pt x="1454045" y="1330259"/>
                  </a:lnTo>
                  <a:lnTo>
                    <a:pt x="1451575" y="1331159"/>
                  </a:lnTo>
                  <a:lnTo>
                    <a:pt x="1449106" y="1332064"/>
                  </a:lnTo>
                  <a:lnTo>
                    <a:pt x="1446640" y="1332975"/>
                  </a:lnTo>
                  <a:lnTo>
                    <a:pt x="1444175" y="1333890"/>
                  </a:lnTo>
                  <a:lnTo>
                    <a:pt x="1441713" y="1334811"/>
                  </a:lnTo>
                  <a:lnTo>
                    <a:pt x="1439252" y="1335737"/>
                  </a:lnTo>
                  <a:lnTo>
                    <a:pt x="1436793" y="1336667"/>
                  </a:lnTo>
                  <a:lnTo>
                    <a:pt x="1434336" y="1337604"/>
                  </a:lnTo>
                  <a:lnTo>
                    <a:pt x="1431881" y="1338545"/>
                  </a:lnTo>
                  <a:lnTo>
                    <a:pt x="1429429" y="1339491"/>
                  </a:lnTo>
                  <a:lnTo>
                    <a:pt x="1426977" y="1340442"/>
                  </a:lnTo>
                  <a:lnTo>
                    <a:pt x="1424529" y="1341399"/>
                  </a:lnTo>
                  <a:lnTo>
                    <a:pt x="1422082" y="1342361"/>
                  </a:lnTo>
                  <a:lnTo>
                    <a:pt x="1419637" y="1343328"/>
                  </a:lnTo>
                  <a:lnTo>
                    <a:pt x="1417194" y="1344300"/>
                  </a:lnTo>
                  <a:lnTo>
                    <a:pt x="1414753" y="1345277"/>
                  </a:lnTo>
                  <a:lnTo>
                    <a:pt x="1412314" y="1346259"/>
                  </a:lnTo>
                  <a:lnTo>
                    <a:pt x="1409878" y="1347247"/>
                  </a:lnTo>
                  <a:lnTo>
                    <a:pt x="1407443" y="1348239"/>
                  </a:lnTo>
                  <a:lnTo>
                    <a:pt x="1405010" y="1349236"/>
                  </a:lnTo>
                  <a:lnTo>
                    <a:pt x="1402580" y="1350239"/>
                  </a:lnTo>
                  <a:lnTo>
                    <a:pt x="1400152" y="1351247"/>
                  </a:lnTo>
                  <a:lnTo>
                    <a:pt x="1397725" y="1352260"/>
                  </a:lnTo>
                  <a:lnTo>
                    <a:pt x="1395301" y="1353278"/>
                  </a:lnTo>
                  <a:lnTo>
                    <a:pt x="1392879" y="1354300"/>
                  </a:lnTo>
                  <a:lnTo>
                    <a:pt x="1390459" y="1355328"/>
                  </a:lnTo>
                  <a:lnTo>
                    <a:pt x="1388042" y="1356362"/>
                  </a:lnTo>
                  <a:lnTo>
                    <a:pt x="1385626" y="1357400"/>
                  </a:lnTo>
                  <a:lnTo>
                    <a:pt x="1383213" y="1358443"/>
                  </a:lnTo>
                  <a:lnTo>
                    <a:pt x="1380802" y="1359491"/>
                  </a:lnTo>
                  <a:lnTo>
                    <a:pt x="1378393" y="1360545"/>
                  </a:lnTo>
                  <a:lnTo>
                    <a:pt x="1375986" y="1361603"/>
                  </a:lnTo>
                  <a:lnTo>
                    <a:pt x="1373582" y="1362666"/>
                  </a:lnTo>
                  <a:lnTo>
                    <a:pt x="1371179" y="1363735"/>
                  </a:lnTo>
                  <a:lnTo>
                    <a:pt x="1368779" y="1364808"/>
                  </a:lnTo>
                  <a:lnTo>
                    <a:pt x="1366382" y="1365887"/>
                  </a:lnTo>
                  <a:lnTo>
                    <a:pt x="1363986" y="1366970"/>
                  </a:lnTo>
                  <a:lnTo>
                    <a:pt x="1361593" y="1368059"/>
                  </a:lnTo>
                  <a:lnTo>
                    <a:pt x="1359202" y="1369152"/>
                  </a:lnTo>
                  <a:lnTo>
                    <a:pt x="1356814" y="1370251"/>
                  </a:lnTo>
                  <a:lnTo>
                    <a:pt x="1354427" y="1371354"/>
                  </a:lnTo>
                  <a:lnTo>
                    <a:pt x="1352043" y="1372463"/>
                  </a:lnTo>
                  <a:lnTo>
                    <a:pt x="1349662" y="1373577"/>
                  </a:lnTo>
                  <a:lnTo>
                    <a:pt x="1347282" y="1374695"/>
                  </a:lnTo>
                  <a:lnTo>
                    <a:pt x="1344905" y="1375819"/>
                  </a:lnTo>
                  <a:lnTo>
                    <a:pt x="1342531" y="1376947"/>
                  </a:lnTo>
                  <a:lnTo>
                    <a:pt x="1340158" y="1378081"/>
                  </a:lnTo>
                  <a:lnTo>
                    <a:pt x="1337788" y="1379219"/>
                  </a:lnTo>
                  <a:lnTo>
                    <a:pt x="1335421" y="1380362"/>
                  </a:lnTo>
                  <a:lnTo>
                    <a:pt x="1333056" y="1381511"/>
                  </a:lnTo>
                  <a:lnTo>
                    <a:pt x="1330693" y="1382664"/>
                  </a:lnTo>
                  <a:lnTo>
                    <a:pt x="1328333" y="1383822"/>
                  </a:lnTo>
                  <a:lnTo>
                    <a:pt x="1325975" y="1384986"/>
                  </a:lnTo>
                  <a:lnTo>
                    <a:pt x="1323620" y="1386154"/>
                  </a:lnTo>
                  <a:lnTo>
                    <a:pt x="1321267" y="1387327"/>
                  </a:lnTo>
                  <a:lnTo>
                    <a:pt x="1318916" y="1388505"/>
                  </a:lnTo>
                  <a:lnTo>
                    <a:pt x="1316568" y="1389688"/>
                  </a:lnTo>
                  <a:lnTo>
                    <a:pt x="1314223" y="1390875"/>
                  </a:lnTo>
                  <a:lnTo>
                    <a:pt x="1311880" y="1392068"/>
                  </a:lnTo>
                  <a:lnTo>
                    <a:pt x="1309539" y="1393266"/>
                  </a:lnTo>
                  <a:lnTo>
                    <a:pt x="1307201" y="1394469"/>
                  </a:lnTo>
                  <a:lnTo>
                    <a:pt x="1304866" y="1395676"/>
                  </a:lnTo>
                  <a:lnTo>
                    <a:pt x="1302533" y="1396888"/>
                  </a:lnTo>
                  <a:lnTo>
                    <a:pt x="1300202" y="1398106"/>
                  </a:lnTo>
                  <a:lnTo>
                    <a:pt x="1297874" y="1399328"/>
                  </a:lnTo>
                  <a:lnTo>
                    <a:pt x="1295549" y="1400555"/>
                  </a:lnTo>
                  <a:lnTo>
                    <a:pt x="1293227" y="1401787"/>
                  </a:lnTo>
                  <a:lnTo>
                    <a:pt x="1290907" y="1403023"/>
                  </a:lnTo>
                  <a:lnTo>
                    <a:pt x="1288589" y="1404265"/>
                  </a:lnTo>
                  <a:lnTo>
                    <a:pt x="1286274" y="1405511"/>
                  </a:lnTo>
                  <a:lnTo>
                    <a:pt x="1283962" y="1406763"/>
                  </a:lnTo>
                  <a:lnTo>
                    <a:pt x="1281652" y="1408018"/>
                  </a:lnTo>
                  <a:lnTo>
                    <a:pt x="1279345" y="1409280"/>
                  </a:lnTo>
                  <a:lnTo>
                    <a:pt x="1277041" y="1410545"/>
                  </a:lnTo>
                  <a:lnTo>
                    <a:pt x="1274739" y="1411816"/>
                  </a:lnTo>
                  <a:lnTo>
                    <a:pt x="1272440" y="1413091"/>
                  </a:lnTo>
                  <a:lnTo>
                    <a:pt x="1270144" y="1414372"/>
                  </a:lnTo>
                  <a:lnTo>
                    <a:pt x="1267850" y="1415657"/>
                  </a:lnTo>
                  <a:lnTo>
                    <a:pt x="1265559" y="1416946"/>
                  </a:lnTo>
                  <a:lnTo>
                    <a:pt x="1263270" y="1418241"/>
                  </a:lnTo>
                  <a:lnTo>
                    <a:pt x="1260985" y="1419541"/>
                  </a:lnTo>
                  <a:lnTo>
                    <a:pt x="1258702" y="1420845"/>
                  </a:lnTo>
                  <a:lnTo>
                    <a:pt x="1256422" y="1422154"/>
                  </a:lnTo>
                  <a:lnTo>
                    <a:pt x="1254904" y="1423030"/>
                  </a:lnTo>
                  <a:lnTo>
                    <a:pt x="1254524" y="1422810"/>
                  </a:lnTo>
                  <a:lnTo>
                    <a:pt x="1252245" y="1421499"/>
                  </a:lnTo>
                  <a:lnTo>
                    <a:pt x="1249964" y="1420192"/>
                  </a:lnTo>
                  <a:lnTo>
                    <a:pt x="1247680" y="1418890"/>
                  </a:lnTo>
                  <a:lnTo>
                    <a:pt x="1245392" y="1417593"/>
                  </a:lnTo>
                  <a:lnTo>
                    <a:pt x="1243103" y="1416301"/>
                  </a:lnTo>
                  <a:lnTo>
                    <a:pt x="1240811" y="1415014"/>
                  </a:lnTo>
                  <a:lnTo>
                    <a:pt x="1238516" y="1413731"/>
                  </a:lnTo>
                  <a:lnTo>
                    <a:pt x="1236218" y="1412453"/>
                  </a:lnTo>
                  <a:lnTo>
                    <a:pt x="1233917" y="1411180"/>
                  </a:lnTo>
                  <a:lnTo>
                    <a:pt x="1231614" y="1409912"/>
                  </a:lnTo>
                  <a:lnTo>
                    <a:pt x="1229309" y="1408648"/>
                  </a:lnTo>
                  <a:lnTo>
                    <a:pt x="1227000" y="1407390"/>
                  </a:lnTo>
                  <a:lnTo>
                    <a:pt x="1224689" y="1406136"/>
                  </a:lnTo>
                  <a:lnTo>
                    <a:pt x="1222376" y="1404887"/>
                  </a:lnTo>
                  <a:lnTo>
                    <a:pt x="1220059" y="1403643"/>
                  </a:lnTo>
                  <a:lnTo>
                    <a:pt x="1217741" y="1402404"/>
                  </a:lnTo>
                  <a:lnTo>
                    <a:pt x="1215419" y="1401170"/>
                  </a:lnTo>
                  <a:lnTo>
                    <a:pt x="1213095" y="1399941"/>
                  </a:lnTo>
                  <a:lnTo>
                    <a:pt x="1210769" y="1398716"/>
                  </a:lnTo>
                  <a:lnTo>
                    <a:pt x="1208440" y="1397496"/>
                  </a:lnTo>
                  <a:lnTo>
                    <a:pt x="1206108" y="1396282"/>
                  </a:lnTo>
                  <a:lnTo>
                    <a:pt x="1203774" y="1395072"/>
                  </a:lnTo>
                  <a:lnTo>
                    <a:pt x="1201437" y="1393867"/>
                  </a:lnTo>
                  <a:lnTo>
                    <a:pt x="1199098" y="1392667"/>
                  </a:lnTo>
                  <a:lnTo>
                    <a:pt x="1196756" y="1391471"/>
                  </a:lnTo>
                  <a:lnTo>
                    <a:pt x="1194412" y="1390281"/>
                  </a:lnTo>
                  <a:lnTo>
                    <a:pt x="1192065" y="1389096"/>
                  </a:lnTo>
                  <a:lnTo>
                    <a:pt x="1189716" y="1387915"/>
                  </a:lnTo>
                  <a:lnTo>
                    <a:pt x="1187364" y="1386740"/>
                  </a:lnTo>
                  <a:lnTo>
                    <a:pt x="1185010" y="1385569"/>
                  </a:lnTo>
                  <a:lnTo>
                    <a:pt x="1182653" y="1384403"/>
                  </a:lnTo>
                  <a:lnTo>
                    <a:pt x="1180294" y="1383243"/>
                  </a:lnTo>
                  <a:lnTo>
                    <a:pt x="1177933" y="1382087"/>
                  </a:lnTo>
                  <a:lnTo>
                    <a:pt x="1175569" y="1380936"/>
                  </a:lnTo>
                  <a:lnTo>
                    <a:pt x="1173203" y="1379790"/>
                  </a:lnTo>
                  <a:lnTo>
                    <a:pt x="1170834" y="1378649"/>
                  </a:lnTo>
                  <a:lnTo>
                    <a:pt x="1168463" y="1377513"/>
                  </a:lnTo>
                  <a:lnTo>
                    <a:pt x="1166089" y="1376382"/>
                  </a:lnTo>
                  <a:lnTo>
                    <a:pt x="1163714" y="1375256"/>
                  </a:lnTo>
                  <a:lnTo>
                    <a:pt x="1161335" y="1374135"/>
                  </a:lnTo>
                  <a:lnTo>
                    <a:pt x="1158955" y="1373019"/>
                  </a:lnTo>
                  <a:lnTo>
                    <a:pt x="1156572" y="1371908"/>
                  </a:lnTo>
                  <a:lnTo>
                    <a:pt x="1154187" y="1370802"/>
                  </a:lnTo>
                  <a:lnTo>
                    <a:pt x="1151799" y="1369701"/>
                  </a:lnTo>
                  <a:lnTo>
                    <a:pt x="1149410" y="1368605"/>
                  </a:lnTo>
                  <a:lnTo>
                    <a:pt x="1147017" y="1367514"/>
                  </a:lnTo>
                  <a:lnTo>
                    <a:pt x="1144623" y="1366428"/>
                  </a:lnTo>
                  <a:lnTo>
                    <a:pt x="1142226" y="1365347"/>
                  </a:lnTo>
                  <a:lnTo>
                    <a:pt x="1139827" y="1364271"/>
                  </a:lnTo>
                  <a:lnTo>
                    <a:pt x="1137426" y="1363200"/>
                  </a:lnTo>
                  <a:lnTo>
                    <a:pt x="1135023" y="1362134"/>
                  </a:lnTo>
                  <a:lnTo>
                    <a:pt x="1132617" y="1361073"/>
                  </a:lnTo>
                  <a:lnTo>
                    <a:pt x="1130210" y="1360017"/>
                  </a:lnTo>
                  <a:lnTo>
                    <a:pt x="1127800" y="1358966"/>
                  </a:lnTo>
                  <a:lnTo>
                    <a:pt x="1125388" y="1357921"/>
                  </a:lnTo>
                  <a:lnTo>
                    <a:pt x="1122973" y="1356880"/>
                  </a:lnTo>
                  <a:lnTo>
                    <a:pt x="1120556" y="1355844"/>
                  </a:lnTo>
                  <a:lnTo>
                    <a:pt x="1118138" y="1354814"/>
                  </a:lnTo>
                  <a:lnTo>
                    <a:pt x="1115717" y="1353788"/>
                  </a:lnTo>
                  <a:lnTo>
                    <a:pt x="1113294" y="1352768"/>
                  </a:lnTo>
                  <a:lnTo>
                    <a:pt x="1110869" y="1351753"/>
                  </a:lnTo>
                  <a:lnTo>
                    <a:pt x="1108441" y="1350742"/>
                  </a:lnTo>
                  <a:lnTo>
                    <a:pt x="1106012" y="1349737"/>
                  </a:lnTo>
                  <a:lnTo>
                    <a:pt x="1103580" y="1348737"/>
                  </a:lnTo>
                  <a:lnTo>
                    <a:pt x="1101147" y="1347742"/>
                  </a:lnTo>
                  <a:lnTo>
                    <a:pt x="1098711" y="1346752"/>
                  </a:lnTo>
                  <a:lnTo>
                    <a:pt x="1096273" y="1345767"/>
                  </a:lnTo>
                  <a:lnTo>
                    <a:pt x="1093834" y="1344788"/>
                  </a:lnTo>
                  <a:lnTo>
                    <a:pt x="1091392" y="1343813"/>
                  </a:lnTo>
                  <a:lnTo>
                    <a:pt x="1088948" y="1342844"/>
                  </a:lnTo>
                  <a:lnTo>
                    <a:pt x="1086502" y="1341879"/>
                  </a:lnTo>
                  <a:lnTo>
                    <a:pt x="1084054" y="1340920"/>
                  </a:lnTo>
                  <a:lnTo>
                    <a:pt x="1081604" y="1339966"/>
                  </a:lnTo>
                  <a:lnTo>
                    <a:pt x="1079152" y="1339017"/>
                  </a:lnTo>
                  <a:lnTo>
                    <a:pt x="1076698" y="1338073"/>
                  </a:lnTo>
                  <a:lnTo>
                    <a:pt x="1074242" y="1337135"/>
                  </a:lnTo>
                  <a:lnTo>
                    <a:pt x="1071785" y="1336201"/>
                  </a:lnTo>
                  <a:lnTo>
                    <a:pt x="1069325" y="1335273"/>
                  </a:lnTo>
                  <a:lnTo>
                    <a:pt x="1066863" y="1334350"/>
                  </a:lnTo>
                  <a:lnTo>
                    <a:pt x="1064399" y="1333432"/>
                  </a:lnTo>
                  <a:lnTo>
                    <a:pt x="1061934" y="1332519"/>
                  </a:lnTo>
                  <a:lnTo>
                    <a:pt x="1059466" y="1331611"/>
                  </a:lnTo>
                  <a:lnTo>
                    <a:pt x="1056997" y="1330709"/>
                  </a:lnTo>
                  <a:lnTo>
                    <a:pt x="1054526" y="1329811"/>
                  </a:lnTo>
                  <a:lnTo>
                    <a:pt x="1052052" y="1328919"/>
                  </a:lnTo>
                  <a:lnTo>
                    <a:pt x="1049577" y="1328032"/>
                  </a:lnTo>
                  <a:lnTo>
                    <a:pt x="1047101" y="1327150"/>
                  </a:lnTo>
                  <a:lnTo>
                    <a:pt x="1044622" y="1326274"/>
                  </a:lnTo>
                  <a:lnTo>
                    <a:pt x="1042141" y="1325402"/>
                  </a:lnTo>
                  <a:lnTo>
                    <a:pt x="1039659" y="1324536"/>
                  </a:lnTo>
                  <a:lnTo>
                    <a:pt x="1037175" y="1323675"/>
                  </a:lnTo>
                  <a:lnTo>
                    <a:pt x="1034689" y="1322819"/>
                  </a:lnTo>
                  <a:lnTo>
                    <a:pt x="1032201" y="1321969"/>
                  </a:lnTo>
                  <a:lnTo>
                    <a:pt x="1029712" y="1321123"/>
                  </a:lnTo>
                  <a:lnTo>
                    <a:pt x="1027220" y="1320283"/>
                  </a:lnTo>
                  <a:lnTo>
                    <a:pt x="1024727" y="1319448"/>
                  </a:lnTo>
                  <a:lnTo>
                    <a:pt x="1022233" y="1318618"/>
                  </a:lnTo>
                  <a:lnTo>
                    <a:pt x="1019736" y="1317794"/>
                  </a:lnTo>
                  <a:lnTo>
                    <a:pt x="1017238" y="1316975"/>
                  </a:lnTo>
                  <a:lnTo>
                    <a:pt x="1014738" y="1316161"/>
                  </a:lnTo>
                  <a:lnTo>
                    <a:pt x="1012236" y="1315352"/>
                  </a:lnTo>
                  <a:lnTo>
                    <a:pt x="1009733" y="1314548"/>
                  </a:lnTo>
                  <a:lnTo>
                    <a:pt x="1007228" y="1313750"/>
                  </a:lnTo>
                  <a:lnTo>
                    <a:pt x="1004721" y="1312957"/>
                  </a:lnTo>
                  <a:lnTo>
                    <a:pt x="1002213" y="1312169"/>
                  </a:lnTo>
                  <a:lnTo>
                    <a:pt x="999703" y="1311387"/>
                  </a:lnTo>
                  <a:lnTo>
                    <a:pt x="997191" y="1310610"/>
                  </a:lnTo>
                  <a:lnTo>
                    <a:pt x="994678" y="1309837"/>
                  </a:lnTo>
                  <a:lnTo>
                    <a:pt x="992163" y="1309071"/>
                  </a:lnTo>
                  <a:lnTo>
                    <a:pt x="989647" y="1308309"/>
                  </a:lnTo>
                  <a:lnTo>
                    <a:pt x="987129" y="1307553"/>
                  </a:lnTo>
                  <a:lnTo>
                    <a:pt x="984609" y="1306802"/>
                  </a:lnTo>
                  <a:lnTo>
                    <a:pt x="982088" y="1306056"/>
                  </a:lnTo>
                  <a:lnTo>
                    <a:pt x="979565" y="1305316"/>
                  </a:lnTo>
                  <a:lnTo>
                    <a:pt x="977041" y="1304581"/>
                  </a:lnTo>
                  <a:lnTo>
                    <a:pt x="974515" y="1303851"/>
                  </a:lnTo>
                  <a:lnTo>
                    <a:pt x="971988" y="1303127"/>
                  </a:lnTo>
                  <a:lnTo>
                    <a:pt x="969459" y="1302408"/>
                  </a:lnTo>
                  <a:lnTo>
                    <a:pt x="966928" y="1301694"/>
                  </a:lnTo>
                  <a:lnTo>
                    <a:pt x="964396" y="1300985"/>
                  </a:lnTo>
                  <a:lnTo>
                    <a:pt x="961863" y="1300282"/>
                  </a:lnTo>
                  <a:lnTo>
                    <a:pt x="959328" y="1299584"/>
                  </a:lnTo>
                  <a:lnTo>
                    <a:pt x="956792" y="1298891"/>
                  </a:lnTo>
                  <a:lnTo>
                    <a:pt x="954254" y="1298204"/>
                  </a:lnTo>
                  <a:lnTo>
                    <a:pt x="951715" y="1297522"/>
                  </a:lnTo>
                  <a:lnTo>
                    <a:pt x="949175" y="1296845"/>
                  </a:lnTo>
                  <a:lnTo>
                    <a:pt x="946633" y="1296174"/>
                  </a:lnTo>
                  <a:lnTo>
                    <a:pt x="944089" y="1295508"/>
                  </a:lnTo>
                  <a:lnTo>
                    <a:pt x="941545" y="1294847"/>
                  </a:lnTo>
                  <a:lnTo>
                    <a:pt x="938998" y="1294192"/>
                  </a:lnTo>
                  <a:lnTo>
                    <a:pt x="936451" y="1293542"/>
                  </a:lnTo>
                  <a:lnTo>
                    <a:pt x="933902" y="1292897"/>
                  </a:lnTo>
                  <a:lnTo>
                    <a:pt x="931352" y="1292258"/>
                  </a:lnTo>
                  <a:lnTo>
                    <a:pt x="928800" y="1291623"/>
                  </a:lnTo>
                  <a:lnTo>
                    <a:pt x="926247" y="1290995"/>
                  </a:lnTo>
                  <a:lnTo>
                    <a:pt x="923693" y="1290371"/>
                  </a:lnTo>
                  <a:lnTo>
                    <a:pt x="921138" y="1289753"/>
                  </a:lnTo>
                  <a:lnTo>
                    <a:pt x="918581" y="1289141"/>
                  </a:lnTo>
                  <a:lnTo>
                    <a:pt x="916023" y="1288534"/>
                  </a:lnTo>
                  <a:lnTo>
                    <a:pt x="913464" y="1287932"/>
                  </a:lnTo>
                  <a:lnTo>
                    <a:pt x="910903" y="1287335"/>
                  </a:lnTo>
                  <a:lnTo>
                    <a:pt x="908341" y="1286744"/>
                  </a:lnTo>
                  <a:lnTo>
                    <a:pt x="905778" y="1286158"/>
                  </a:lnTo>
                  <a:lnTo>
                    <a:pt x="903214" y="1285578"/>
                  </a:lnTo>
                  <a:lnTo>
                    <a:pt x="900648" y="1285003"/>
                  </a:lnTo>
                  <a:lnTo>
                    <a:pt x="898082" y="1284433"/>
                  </a:lnTo>
                  <a:lnTo>
                    <a:pt x="895514" y="1283869"/>
                  </a:lnTo>
                  <a:lnTo>
                    <a:pt x="892945" y="1283310"/>
                  </a:lnTo>
                  <a:lnTo>
                    <a:pt x="890375" y="1282756"/>
                  </a:lnTo>
                  <a:lnTo>
                    <a:pt x="887803" y="1282208"/>
                  </a:lnTo>
                  <a:lnTo>
                    <a:pt x="885231" y="1281665"/>
                  </a:lnTo>
                  <a:lnTo>
                    <a:pt x="882657" y="1281128"/>
                  </a:lnTo>
                  <a:lnTo>
                    <a:pt x="880082" y="1280596"/>
                  </a:lnTo>
                  <a:lnTo>
                    <a:pt x="877507" y="1280069"/>
                  </a:lnTo>
                  <a:lnTo>
                    <a:pt x="874930" y="1279548"/>
                  </a:lnTo>
                  <a:lnTo>
                    <a:pt x="872351" y="1279032"/>
                  </a:lnTo>
                  <a:lnTo>
                    <a:pt x="869772" y="1278522"/>
                  </a:lnTo>
                  <a:lnTo>
                    <a:pt x="867192" y="1278017"/>
                  </a:lnTo>
                  <a:lnTo>
                    <a:pt x="864611" y="1277517"/>
                  </a:lnTo>
                  <a:lnTo>
                    <a:pt x="862029" y="1277023"/>
                  </a:lnTo>
                  <a:lnTo>
                    <a:pt x="859445" y="1276535"/>
                  </a:lnTo>
                  <a:lnTo>
                    <a:pt x="856861" y="1276051"/>
                  </a:lnTo>
                  <a:lnTo>
                    <a:pt x="854276" y="1275573"/>
                  </a:lnTo>
                  <a:lnTo>
                    <a:pt x="851689" y="1275101"/>
                  </a:lnTo>
                  <a:lnTo>
                    <a:pt x="849102" y="1274634"/>
                  </a:lnTo>
                  <a:lnTo>
                    <a:pt x="846514" y="1274172"/>
                  </a:lnTo>
                  <a:lnTo>
                    <a:pt x="843924" y="1273716"/>
                  </a:lnTo>
                  <a:lnTo>
                    <a:pt x="841334" y="1273265"/>
                  </a:lnTo>
                  <a:lnTo>
                    <a:pt x="838743" y="1272820"/>
                  </a:lnTo>
                  <a:lnTo>
                    <a:pt x="836151" y="1272380"/>
                  </a:lnTo>
                  <a:lnTo>
                    <a:pt x="833558" y="1271945"/>
                  </a:lnTo>
                  <a:lnTo>
                    <a:pt x="830964" y="1271516"/>
                  </a:lnTo>
                  <a:lnTo>
                    <a:pt x="828370" y="1271092"/>
                  </a:lnTo>
                  <a:lnTo>
                    <a:pt x="825774" y="1270674"/>
                  </a:lnTo>
                  <a:lnTo>
                    <a:pt x="823177" y="1270261"/>
                  </a:lnTo>
                  <a:lnTo>
                    <a:pt x="820580" y="1269854"/>
                  </a:lnTo>
                  <a:lnTo>
                    <a:pt x="817981" y="1269452"/>
                  </a:lnTo>
                  <a:lnTo>
                    <a:pt x="815383" y="1269056"/>
                  </a:lnTo>
                  <a:lnTo>
                    <a:pt x="812783" y="1268665"/>
                  </a:lnTo>
                  <a:lnTo>
                    <a:pt x="810182" y="1268279"/>
                  </a:lnTo>
                  <a:lnTo>
                    <a:pt x="807580" y="1267899"/>
                  </a:lnTo>
                  <a:lnTo>
                    <a:pt x="804978" y="1267524"/>
                  </a:lnTo>
                  <a:lnTo>
                    <a:pt x="802375" y="1267155"/>
                  </a:lnTo>
                  <a:lnTo>
                    <a:pt x="799771" y="1266791"/>
                  </a:lnTo>
                  <a:lnTo>
                    <a:pt x="797166" y="1266433"/>
                  </a:lnTo>
                  <a:lnTo>
                    <a:pt x="794561" y="1266080"/>
                  </a:lnTo>
                  <a:lnTo>
                    <a:pt x="791955" y="1265733"/>
                  </a:lnTo>
                  <a:lnTo>
                    <a:pt x="789348" y="1265391"/>
                  </a:lnTo>
                  <a:lnTo>
                    <a:pt x="786741" y="1265054"/>
                  </a:lnTo>
                  <a:lnTo>
                    <a:pt x="784133" y="1264723"/>
                  </a:lnTo>
                  <a:lnTo>
                    <a:pt x="781524" y="1264398"/>
                  </a:lnTo>
                  <a:lnTo>
                    <a:pt x="778914" y="1264078"/>
                  </a:lnTo>
                  <a:lnTo>
                    <a:pt x="776304" y="1263763"/>
                  </a:lnTo>
                  <a:lnTo>
                    <a:pt x="773693" y="1263454"/>
                  </a:lnTo>
                  <a:lnTo>
                    <a:pt x="771081" y="1263150"/>
                  </a:lnTo>
                  <a:lnTo>
                    <a:pt x="768469" y="1262852"/>
                  </a:lnTo>
                  <a:lnTo>
                    <a:pt x="765856" y="1262560"/>
                  </a:lnTo>
                  <a:lnTo>
                    <a:pt x="763243" y="1262272"/>
                  </a:lnTo>
                  <a:lnTo>
                    <a:pt x="760629" y="1261990"/>
                  </a:lnTo>
                  <a:lnTo>
                    <a:pt x="758014" y="1261714"/>
                  </a:lnTo>
                  <a:lnTo>
                    <a:pt x="755399" y="1261443"/>
                  </a:lnTo>
                  <a:lnTo>
                    <a:pt x="752783" y="1261178"/>
                  </a:lnTo>
                  <a:lnTo>
                    <a:pt x="750167" y="1260918"/>
                  </a:lnTo>
                  <a:lnTo>
                    <a:pt x="747550" y="1260664"/>
                  </a:lnTo>
                  <a:lnTo>
                    <a:pt x="744933" y="1260415"/>
                  </a:lnTo>
                  <a:lnTo>
                    <a:pt x="742315" y="1260172"/>
                  </a:lnTo>
                  <a:lnTo>
                    <a:pt x="739697" y="1259934"/>
                  </a:lnTo>
                  <a:lnTo>
                    <a:pt x="737078" y="1259701"/>
                  </a:lnTo>
                  <a:lnTo>
                    <a:pt x="734459" y="1259474"/>
                  </a:lnTo>
                  <a:lnTo>
                    <a:pt x="731839" y="1259253"/>
                  </a:lnTo>
                  <a:lnTo>
                    <a:pt x="729219" y="1259037"/>
                  </a:lnTo>
                  <a:lnTo>
                    <a:pt x="726598" y="1258827"/>
                  </a:lnTo>
                  <a:lnTo>
                    <a:pt x="723977" y="1258622"/>
                  </a:lnTo>
                  <a:lnTo>
                    <a:pt x="721355" y="1258422"/>
                  </a:lnTo>
                  <a:lnTo>
                    <a:pt x="718733" y="1258228"/>
                  </a:lnTo>
                  <a:lnTo>
                    <a:pt x="716111" y="1258039"/>
                  </a:lnTo>
                  <a:lnTo>
                    <a:pt x="713488" y="1257857"/>
                  </a:lnTo>
                  <a:lnTo>
                    <a:pt x="710865" y="1257679"/>
                  </a:lnTo>
                  <a:lnTo>
                    <a:pt x="708241" y="1257507"/>
                  </a:lnTo>
                  <a:lnTo>
                    <a:pt x="705618" y="1257340"/>
                  </a:lnTo>
                  <a:lnTo>
                    <a:pt x="702993" y="1257179"/>
                  </a:lnTo>
                  <a:lnTo>
                    <a:pt x="700369" y="1257024"/>
                  </a:lnTo>
                  <a:lnTo>
                    <a:pt x="697744" y="1256874"/>
                  </a:lnTo>
                  <a:lnTo>
                    <a:pt x="695119" y="1256730"/>
                  </a:lnTo>
                  <a:lnTo>
                    <a:pt x="692493" y="1256590"/>
                  </a:lnTo>
                  <a:lnTo>
                    <a:pt x="689868" y="1256457"/>
                  </a:lnTo>
                  <a:lnTo>
                    <a:pt x="687241" y="1256329"/>
                  </a:lnTo>
                  <a:lnTo>
                    <a:pt x="684615" y="1256206"/>
                  </a:lnTo>
                  <a:lnTo>
                    <a:pt x="681989" y="1256089"/>
                  </a:lnTo>
                  <a:lnTo>
                    <a:pt x="679362" y="1255978"/>
                  </a:lnTo>
                  <a:lnTo>
                    <a:pt x="676735" y="1255872"/>
                  </a:lnTo>
                  <a:lnTo>
                    <a:pt x="674108" y="1255771"/>
                  </a:lnTo>
                  <a:lnTo>
                    <a:pt x="671480" y="1255676"/>
                  </a:lnTo>
                  <a:lnTo>
                    <a:pt x="668853" y="1255587"/>
                  </a:lnTo>
                  <a:lnTo>
                    <a:pt x="666225" y="1255503"/>
                  </a:lnTo>
                  <a:lnTo>
                    <a:pt x="663597" y="1255425"/>
                  </a:lnTo>
                  <a:lnTo>
                    <a:pt x="660969" y="1255351"/>
                  </a:lnTo>
                  <a:lnTo>
                    <a:pt x="658340" y="1255284"/>
                  </a:lnTo>
                  <a:lnTo>
                    <a:pt x="655712" y="1255222"/>
                  </a:lnTo>
                  <a:lnTo>
                    <a:pt x="653084" y="1255166"/>
                  </a:lnTo>
                  <a:lnTo>
                    <a:pt x="650455" y="1255115"/>
                  </a:lnTo>
                  <a:lnTo>
                    <a:pt x="647826" y="1255069"/>
                  </a:lnTo>
                  <a:lnTo>
                    <a:pt x="645197" y="1255029"/>
                  </a:lnTo>
                  <a:lnTo>
                    <a:pt x="642568" y="1254995"/>
                  </a:lnTo>
                  <a:lnTo>
                    <a:pt x="639939" y="1254966"/>
                  </a:lnTo>
                  <a:lnTo>
                    <a:pt x="637310" y="1254942"/>
                  </a:lnTo>
                  <a:lnTo>
                    <a:pt x="634681" y="1254924"/>
                  </a:lnTo>
                  <a:lnTo>
                    <a:pt x="632052" y="1254912"/>
                  </a:lnTo>
                  <a:lnTo>
                    <a:pt x="629423" y="1254905"/>
                  </a:lnTo>
                  <a:lnTo>
                    <a:pt x="626794" y="1254904"/>
                  </a:lnTo>
                  <a:lnTo>
                    <a:pt x="624165" y="1254908"/>
                  </a:lnTo>
                  <a:lnTo>
                    <a:pt x="621536" y="1254918"/>
                  </a:lnTo>
                  <a:lnTo>
                    <a:pt x="618906" y="1254933"/>
                  </a:lnTo>
                  <a:lnTo>
                    <a:pt x="616277" y="1254954"/>
                  </a:lnTo>
                  <a:lnTo>
                    <a:pt x="613648" y="1254980"/>
                  </a:lnTo>
                  <a:lnTo>
                    <a:pt x="611019" y="1255011"/>
                  </a:lnTo>
                  <a:lnTo>
                    <a:pt x="608391" y="1255048"/>
                  </a:lnTo>
                  <a:lnTo>
                    <a:pt x="605762" y="1255091"/>
                  </a:lnTo>
                  <a:lnTo>
                    <a:pt x="603133" y="1255139"/>
                  </a:lnTo>
                  <a:lnTo>
                    <a:pt x="600505" y="1255193"/>
                  </a:lnTo>
                  <a:lnTo>
                    <a:pt x="597876" y="1255252"/>
                  </a:lnTo>
                  <a:lnTo>
                    <a:pt x="595248" y="1255317"/>
                  </a:lnTo>
                  <a:lnTo>
                    <a:pt x="592619" y="1255387"/>
                  </a:lnTo>
                  <a:lnTo>
                    <a:pt x="589991" y="1255463"/>
                  </a:lnTo>
                  <a:lnTo>
                    <a:pt x="587364" y="1255544"/>
                  </a:lnTo>
                  <a:lnTo>
                    <a:pt x="584736" y="1255631"/>
                  </a:lnTo>
                  <a:lnTo>
                    <a:pt x="582108" y="1255723"/>
                  </a:lnTo>
                  <a:lnTo>
                    <a:pt x="579481" y="1255821"/>
                  </a:lnTo>
                  <a:lnTo>
                    <a:pt x="576854" y="1255924"/>
                  </a:lnTo>
                  <a:lnTo>
                    <a:pt x="574227" y="1256033"/>
                  </a:lnTo>
                  <a:lnTo>
                    <a:pt x="571600" y="1256147"/>
                  </a:lnTo>
                  <a:lnTo>
                    <a:pt x="568974" y="1256267"/>
                  </a:lnTo>
                  <a:lnTo>
                    <a:pt x="566348" y="1256392"/>
                  </a:lnTo>
                  <a:lnTo>
                    <a:pt x="563722" y="1256523"/>
                  </a:lnTo>
                  <a:lnTo>
                    <a:pt x="561096" y="1256659"/>
                  </a:lnTo>
                  <a:lnTo>
                    <a:pt x="558471" y="1256801"/>
                  </a:lnTo>
                  <a:lnTo>
                    <a:pt x="555846" y="1256948"/>
                  </a:lnTo>
                  <a:lnTo>
                    <a:pt x="553221" y="1257101"/>
                  </a:lnTo>
                  <a:lnTo>
                    <a:pt x="550597" y="1257259"/>
                  </a:lnTo>
                  <a:lnTo>
                    <a:pt x="547973" y="1257423"/>
                  </a:lnTo>
                  <a:lnTo>
                    <a:pt x="545349" y="1257592"/>
                  </a:lnTo>
                  <a:lnTo>
                    <a:pt x="542726" y="1257767"/>
                  </a:lnTo>
                  <a:lnTo>
                    <a:pt x="540103" y="1257947"/>
                  </a:lnTo>
                  <a:lnTo>
                    <a:pt x="537480" y="1258133"/>
                  </a:lnTo>
                  <a:lnTo>
                    <a:pt x="534858" y="1258324"/>
                  </a:lnTo>
                  <a:lnTo>
                    <a:pt x="532236" y="1258521"/>
                  </a:lnTo>
                  <a:lnTo>
                    <a:pt x="529615" y="1258723"/>
                  </a:lnTo>
                  <a:lnTo>
                    <a:pt x="526994" y="1258931"/>
                  </a:lnTo>
                  <a:lnTo>
                    <a:pt x="524374" y="1259144"/>
                  </a:lnTo>
                  <a:lnTo>
                    <a:pt x="521754" y="1259363"/>
                  </a:lnTo>
                  <a:lnTo>
                    <a:pt x="519134" y="1259587"/>
                  </a:lnTo>
                  <a:lnTo>
                    <a:pt x="516515" y="1259817"/>
                  </a:lnTo>
                  <a:lnTo>
                    <a:pt x="513896" y="1260052"/>
                  </a:lnTo>
                  <a:lnTo>
                    <a:pt x="511278" y="1260293"/>
                  </a:lnTo>
                  <a:lnTo>
                    <a:pt x="508661" y="1260539"/>
                  </a:lnTo>
                  <a:lnTo>
                    <a:pt x="506044" y="1260790"/>
                  </a:lnTo>
                  <a:lnTo>
                    <a:pt x="503427" y="1261047"/>
                  </a:lnTo>
                  <a:lnTo>
                    <a:pt x="500811" y="1261310"/>
                  </a:lnTo>
                  <a:lnTo>
                    <a:pt x="498196" y="1261578"/>
                  </a:lnTo>
                  <a:lnTo>
                    <a:pt x="495581" y="1261852"/>
                  </a:lnTo>
                  <a:lnTo>
                    <a:pt x="492966" y="1262131"/>
                  </a:lnTo>
                  <a:lnTo>
                    <a:pt x="490353" y="1262415"/>
                  </a:lnTo>
                  <a:lnTo>
                    <a:pt x="487739" y="1262705"/>
                  </a:lnTo>
                  <a:lnTo>
                    <a:pt x="485127" y="1263001"/>
                  </a:lnTo>
                  <a:lnTo>
                    <a:pt x="482515" y="1263302"/>
                  </a:lnTo>
                  <a:lnTo>
                    <a:pt x="479904" y="1263608"/>
                  </a:lnTo>
                  <a:lnTo>
                    <a:pt x="477293" y="1263920"/>
                  </a:lnTo>
                  <a:lnTo>
                    <a:pt x="474683" y="1264237"/>
                  </a:lnTo>
                  <a:lnTo>
                    <a:pt x="472074" y="1264560"/>
                  </a:lnTo>
                  <a:lnTo>
                    <a:pt x="469466" y="1264888"/>
                  </a:lnTo>
                  <a:lnTo>
                    <a:pt x="466858" y="1265222"/>
                  </a:lnTo>
                  <a:lnTo>
                    <a:pt x="464250" y="1265561"/>
                  </a:lnTo>
                  <a:lnTo>
                    <a:pt x="461644" y="1265906"/>
                  </a:lnTo>
                  <a:lnTo>
                    <a:pt x="459039" y="1266256"/>
                  </a:lnTo>
                  <a:lnTo>
                    <a:pt x="456433" y="1266611"/>
                  </a:lnTo>
                  <a:lnTo>
                    <a:pt x="453829" y="1266972"/>
                  </a:lnTo>
                  <a:lnTo>
                    <a:pt x="451226" y="1267339"/>
                  </a:lnTo>
                  <a:lnTo>
                    <a:pt x="448623" y="1267711"/>
                  </a:lnTo>
                  <a:lnTo>
                    <a:pt x="446021" y="1268088"/>
                  </a:lnTo>
                  <a:lnTo>
                    <a:pt x="443420" y="1268471"/>
                  </a:lnTo>
                  <a:lnTo>
                    <a:pt x="440820" y="1268860"/>
                  </a:lnTo>
                  <a:lnTo>
                    <a:pt x="438220" y="1269253"/>
                  </a:lnTo>
                  <a:lnTo>
                    <a:pt x="435621" y="1269652"/>
                  </a:lnTo>
                  <a:lnTo>
                    <a:pt x="433024" y="1270057"/>
                  </a:lnTo>
                  <a:lnTo>
                    <a:pt x="430427" y="1270467"/>
                  </a:lnTo>
                  <a:lnTo>
                    <a:pt x="427831" y="1270882"/>
                  </a:lnTo>
                  <a:lnTo>
                    <a:pt x="425236" y="1271303"/>
                  </a:lnTo>
                  <a:lnTo>
                    <a:pt x="422641" y="1271730"/>
                  </a:lnTo>
                  <a:lnTo>
                    <a:pt x="420048" y="1272161"/>
                  </a:lnTo>
                  <a:lnTo>
                    <a:pt x="417455" y="1272599"/>
                  </a:lnTo>
                  <a:lnTo>
                    <a:pt x="414863" y="1273041"/>
                  </a:lnTo>
                  <a:lnTo>
                    <a:pt x="412273" y="1273490"/>
                  </a:lnTo>
                  <a:lnTo>
                    <a:pt x="409683" y="1273943"/>
                  </a:lnTo>
                  <a:lnTo>
                    <a:pt x="407094" y="1274402"/>
                  </a:lnTo>
                  <a:lnTo>
                    <a:pt x="404506" y="1274866"/>
                  </a:lnTo>
                  <a:lnTo>
                    <a:pt x="401920" y="1275336"/>
                  </a:lnTo>
                  <a:lnTo>
                    <a:pt x="399334" y="1275812"/>
                  </a:lnTo>
                  <a:lnTo>
                    <a:pt x="396749" y="1276292"/>
                  </a:lnTo>
                  <a:lnTo>
                    <a:pt x="394165" y="1276778"/>
                  </a:lnTo>
                  <a:lnTo>
                    <a:pt x="391582" y="1277270"/>
                  </a:lnTo>
                  <a:lnTo>
                    <a:pt x="389001" y="1277767"/>
                  </a:lnTo>
                  <a:lnTo>
                    <a:pt x="386420" y="1278269"/>
                  </a:lnTo>
                  <a:lnTo>
                    <a:pt x="383840" y="1278776"/>
                  </a:lnTo>
                  <a:lnTo>
                    <a:pt x="381262" y="1279290"/>
                  </a:lnTo>
                  <a:lnTo>
                    <a:pt x="378684" y="1279808"/>
                  </a:lnTo>
                  <a:lnTo>
                    <a:pt x="376108" y="1280332"/>
                  </a:lnTo>
                  <a:lnTo>
                    <a:pt x="373533" y="1280861"/>
                  </a:lnTo>
                  <a:lnTo>
                    <a:pt x="370958" y="1281396"/>
                  </a:lnTo>
                  <a:lnTo>
                    <a:pt x="368385" y="1281936"/>
                  </a:lnTo>
                  <a:lnTo>
                    <a:pt x="365813" y="1282482"/>
                  </a:lnTo>
                  <a:lnTo>
                    <a:pt x="363242" y="1283032"/>
                  </a:lnTo>
                  <a:lnTo>
                    <a:pt x="360673" y="1283589"/>
                  </a:lnTo>
                  <a:lnTo>
                    <a:pt x="358104" y="1284150"/>
                  </a:lnTo>
                  <a:lnTo>
                    <a:pt x="355537" y="1284717"/>
                  </a:lnTo>
                  <a:lnTo>
                    <a:pt x="352971" y="1285290"/>
                  </a:lnTo>
                  <a:lnTo>
                    <a:pt x="350406" y="1285867"/>
                  </a:lnTo>
                  <a:lnTo>
                    <a:pt x="347842" y="1286450"/>
                  </a:lnTo>
                  <a:lnTo>
                    <a:pt x="345280" y="1287039"/>
                  </a:lnTo>
                  <a:lnTo>
                    <a:pt x="342719" y="1287633"/>
                  </a:lnTo>
                  <a:lnTo>
                    <a:pt x="340159" y="1288232"/>
                  </a:lnTo>
                  <a:lnTo>
                    <a:pt x="337600" y="1288837"/>
                  </a:lnTo>
                  <a:lnTo>
                    <a:pt x="335043" y="1289447"/>
                  </a:lnTo>
                  <a:lnTo>
                    <a:pt x="332487" y="1290062"/>
                  </a:lnTo>
                  <a:lnTo>
                    <a:pt x="329932" y="1290683"/>
                  </a:lnTo>
                  <a:lnTo>
                    <a:pt x="327378" y="1291309"/>
                  </a:lnTo>
                  <a:lnTo>
                    <a:pt x="324826" y="1291940"/>
                  </a:lnTo>
                  <a:lnTo>
                    <a:pt x="322275" y="1292577"/>
                  </a:lnTo>
                  <a:lnTo>
                    <a:pt x="319726" y="1293218"/>
                  </a:lnTo>
                  <a:lnTo>
                    <a:pt x="317178" y="1293866"/>
                  </a:lnTo>
                  <a:lnTo>
                    <a:pt x="314631" y="1294519"/>
                  </a:lnTo>
                  <a:lnTo>
                    <a:pt x="312085" y="1295177"/>
                  </a:lnTo>
                  <a:lnTo>
                    <a:pt x="309541" y="1295840"/>
                  </a:lnTo>
                  <a:lnTo>
                    <a:pt x="306998" y="1296509"/>
                  </a:lnTo>
                  <a:lnTo>
                    <a:pt x="304457" y="1297183"/>
                  </a:lnTo>
                  <a:lnTo>
                    <a:pt x="301917" y="1297862"/>
                  </a:lnTo>
                  <a:lnTo>
                    <a:pt x="299379" y="1298547"/>
                  </a:lnTo>
                  <a:lnTo>
                    <a:pt x="296842" y="1299237"/>
                  </a:lnTo>
                  <a:lnTo>
                    <a:pt x="294306" y="1299932"/>
                  </a:lnTo>
                  <a:lnTo>
                    <a:pt x="291772" y="1300633"/>
                  </a:lnTo>
                  <a:lnTo>
                    <a:pt x="289240" y="1301339"/>
                  </a:lnTo>
                  <a:lnTo>
                    <a:pt x="286708" y="1302050"/>
                  </a:lnTo>
                  <a:lnTo>
                    <a:pt x="284179" y="1302767"/>
                  </a:lnTo>
                  <a:lnTo>
                    <a:pt x="281651" y="1303488"/>
                  </a:lnTo>
                  <a:lnTo>
                    <a:pt x="279124" y="1304216"/>
                  </a:lnTo>
                  <a:lnTo>
                    <a:pt x="276599" y="1304948"/>
                  </a:lnTo>
                  <a:lnTo>
                    <a:pt x="274076" y="1305686"/>
                  </a:lnTo>
                  <a:lnTo>
                    <a:pt x="271554" y="1306429"/>
                  </a:lnTo>
                  <a:lnTo>
                    <a:pt x="269033" y="1307177"/>
                  </a:lnTo>
                  <a:lnTo>
                    <a:pt x="266515" y="1307931"/>
                  </a:lnTo>
                  <a:lnTo>
                    <a:pt x="263997" y="1308689"/>
                  </a:lnTo>
                  <a:lnTo>
                    <a:pt x="261481" y="1309453"/>
                  </a:lnTo>
                  <a:lnTo>
                    <a:pt x="258968" y="1310223"/>
                  </a:lnTo>
                  <a:lnTo>
                    <a:pt x="256455" y="1310997"/>
                  </a:lnTo>
                  <a:lnTo>
                    <a:pt x="253944" y="1311777"/>
                  </a:lnTo>
                  <a:lnTo>
                    <a:pt x="251435" y="1312563"/>
                  </a:lnTo>
                  <a:lnTo>
                    <a:pt x="248928" y="1313353"/>
                  </a:lnTo>
                  <a:lnTo>
                    <a:pt x="246422" y="1314149"/>
                  </a:lnTo>
                  <a:lnTo>
                    <a:pt x="243917" y="1314950"/>
                  </a:lnTo>
                  <a:lnTo>
                    <a:pt x="241415" y="1315756"/>
                  </a:lnTo>
                  <a:lnTo>
                    <a:pt x="238914" y="1316567"/>
                  </a:lnTo>
                  <a:lnTo>
                    <a:pt x="236415" y="1317384"/>
                  </a:lnTo>
                  <a:lnTo>
                    <a:pt x="233918" y="1318206"/>
                  </a:lnTo>
                  <a:lnTo>
                    <a:pt x="231422" y="1319033"/>
                  </a:lnTo>
                  <a:lnTo>
                    <a:pt x="228928" y="1319865"/>
                  </a:lnTo>
                  <a:lnTo>
                    <a:pt x="226436" y="1320702"/>
                  </a:lnTo>
                  <a:lnTo>
                    <a:pt x="223946" y="1321545"/>
                  </a:lnTo>
                  <a:lnTo>
                    <a:pt x="221457" y="1322393"/>
                  </a:lnTo>
                  <a:lnTo>
                    <a:pt x="218970" y="1323246"/>
                  </a:lnTo>
                  <a:lnTo>
                    <a:pt x="216485" y="1324105"/>
                  </a:lnTo>
                  <a:lnTo>
                    <a:pt x="214002" y="1324968"/>
                  </a:lnTo>
                  <a:lnTo>
                    <a:pt x="211520" y="1325838"/>
                  </a:lnTo>
                  <a:lnTo>
                    <a:pt x="209041" y="1326712"/>
                  </a:lnTo>
                  <a:lnTo>
                    <a:pt x="206563" y="1327591"/>
                  </a:lnTo>
                  <a:lnTo>
                    <a:pt x="204087" y="1328475"/>
                  </a:lnTo>
                  <a:lnTo>
                    <a:pt x="201613" y="1329365"/>
                  </a:lnTo>
                  <a:lnTo>
                    <a:pt x="199141" y="1330259"/>
                  </a:lnTo>
                  <a:lnTo>
                    <a:pt x="196670" y="1331159"/>
                  </a:lnTo>
                  <a:lnTo>
                    <a:pt x="194202" y="1332064"/>
                  </a:lnTo>
                  <a:lnTo>
                    <a:pt x="191735" y="1332975"/>
                  </a:lnTo>
                  <a:lnTo>
                    <a:pt x="189271" y="1333890"/>
                  </a:lnTo>
                  <a:lnTo>
                    <a:pt x="186808" y="1334811"/>
                  </a:lnTo>
                  <a:lnTo>
                    <a:pt x="184347" y="1335737"/>
                  </a:lnTo>
                  <a:lnTo>
                    <a:pt x="181889" y="1336667"/>
                  </a:lnTo>
                  <a:lnTo>
                    <a:pt x="179432" y="1337604"/>
                  </a:lnTo>
                  <a:lnTo>
                    <a:pt x="176977" y="1338545"/>
                  </a:lnTo>
                  <a:lnTo>
                    <a:pt x="174524" y="1339491"/>
                  </a:lnTo>
                  <a:lnTo>
                    <a:pt x="172073" y="1340442"/>
                  </a:lnTo>
                  <a:lnTo>
                    <a:pt x="169624" y="1341399"/>
                  </a:lnTo>
                  <a:lnTo>
                    <a:pt x="167177" y="1342361"/>
                  </a:lnTo>
                  <a:lnTo>
                    <a:pt x="164732" y="1343328"/>
                  </a:lnTo>
                  <a:lnTo>
                    <a:pt x="162289" y="1344300"/>
                  </a:lnTo>
                  <a:lnTo>
                    <a:pt x="159849" y="1345277"/>
                  </a:lnTo>
                  <a:lnTo>
                    <a:pt x="157410" y="1346259"/>
                  </a:lnTo>
                  <a:lnTo>
                    <a:pt x="154973" y="1347247"/>
                  </a:lnTo>
                  <a:lnTo>
                    <a:pt x="152538" y="1348239"/>
                  </a:lnTo>
                  <a:lnTo>
                    <a:pt x="150106" y="1349236"/>
                  </a:lnTo>
                  <a:lnTo>
                    <a:pt x="147675" y="1350239"/>
                  </a:lnTo>
                  <a:lnTo>
                    <a:pt x="145247" y="1351247"/>
                  </a:lnTo>
                  <a:lnTo>
                    <a:pt x="142821" y="1352260"/>
                  </a:lnTo>
                  <a:lnTo>
                    <a:pt x="140397" y="1353278"/>
                  </a:lnTo>
                  <a:lnTo>
                    <a:pt x="137975" y="1354300"/>
                  </a:lnTo>
                  <a:lnTo>
                    <a:pt x="135555" y="1355328"/>
                  </a:lnTo>
                  <a:lnTo>
                    <a:pt x="133137" y="1356362"/>
                  </a:lnTo>
                  <a:lnTo>
                    <a:pt x="130722" y="1357400"/>
                  </a:lnTo>
                  <a:lnTo>
                    <a:pt x="128308" y="1358443"/>
                  </a:lnTo>
                  <a:lnTo>
                    <a:pt x="125897" y="1359491"/>
                  </a:lnTo>
                  <a:lnTo>
                    <a:pt x="123488" y="1360545"/>
                  </a:lnTo>
                  <a:lnTo>
                    <a:pt x="121082" y="1361603"/>
                  </a:lnTo>
                  <a:lnTo>
                    <a:pt x="118677" y="1362666"/>
                  </a:lnTo>
                  <a:lnTo>
                    <a:pt x="116275" y="1363735"/>
                  </a:lnTo>
                  <a:lnTo>
                    <a:pt x="113875" y="1364808"/>
                  </a:lnTo>
                  <a:lnTo>
                    <a:pt x="111477" y="1365887"/>
                  </a:lnTo>
                  <a:lnTo>
                    <a:pt x="109082" y="1366970"/>
                  </a:lnTo>
                  <a:lnTo>
                    <a:pt x="106689" y="1368059"/>
                  </a:lnTo>
                  <a:lnTo>
                    <a:pt x="104298" y="1369152"/>
                  </a:lnTo>
                  <a:lnTo>
                    <a:pt x="101909" y="1370251"/>
                  </a:lnTo>
                  <a:lnTo>
                    <a:pt x="99523" y="1371354"/>
                  </a:lnTo>
                  <a:lnTo>
                    <a:pt x="97139" y="1372463"/>
                  </a:lnTo>
                  <a:lnTo>
                    <a:pt x="94757" y="1373577"/>
                  </a:lnTo>
                  <a:lnTo>
                    <a:pt x="92378" y="1374695"/>
                  </a:lnTo>
                  <a:lnTo>
                    <a:pt x="90001" y="1375819"/>
                  </a:lnTo>
                  <a:lnTo>
                    <a:pt x="87626" y="1376947"/>
                  </a:lnTo>
                  <a:lnTo>
                    <a:pt x="85254" y="1378081"/>
                  </a:lnTo>
                  <a:lnTo>
                    <a:pt x="82884" y="1379219"/>
                  </a:lnTo>
                  <a:lnTo>
                    <a:pt x="80516" y="1380362"/>
                  </a:lnTo>
                  <a:lnTo>
                    <a:pt x="78151" y="1381511"/>
                  </a:lnTo>
                  <a:lnTo>
                    <a:pt x="75789" y="1382664"/>
                  </a:lnTo>
                  <a:lnTo>
                    <a:pt x="73428" y="1383822"/>
                  </a:lnTo>
                  <a:lnTo>
                    <a:pt x="71070" y="1384986"/>
                  </a:lnTo>
                  <a:lnTo>
                    <a:pt x="68715" y="1386154"/>
                  </a:lnTo>
                  <a:lnTo>
                    <a:pt x="66362" y="1387327"/>
                  </a:lnTo>
                  <a:lnTo>
                    <a:pt x="64012" y="1388505"/>
                  </a:lnTo>
                  <a:lnTo>
                    <a:pt x="61664" y="1389688"/>
                  </a:lnTo>
                  <a:lnTo>
                    <a:pt x="59318" y="1390875"/>
                  </a:lnTo>
                  <a:lnTo>
                    <a:pt x="56975" y="1392068"/>
                  </a:lnTo>
                  <a:lnTo>
                    <a:pt x="54635" y="1393266"/>
                  </a:lnTo>
                  <a:lnTo>
                    <a:pt x="52297" y="1394469"/>
                  </a:lnTo>
                  <a:lnTo>
                    <a:pt x="49961" y="1395676"/>
                  </a:lnTo>
                  <a:lnTo>
                    <a:pt x="47628" y="1396888"/>
                  </a:lnTo>
                  <a:lnTo>
                    <a:pt x="45298" y="1398106"/>
                  </a:lnTo>
                  <a:lnTo>
                    <a:pt x="42970" y="1399328"/>
                  </a:lnTo>
                  <a:lnTo>
                    <a:pt x="40645" y="1400555"/>
                  </a:lnTo>
                  <a:lnTo>
                    <a:pt x="38322" y="1401787"/>
                  </a:lnTo>
                  <a:lnTo>
                    <a:pt x="36002" y="1403023"/>
                  </a:lnTo>
                  <a:lnTo>
                    <a:pt x="33684" y="1404265"/>
                  </a:lnTo>
                  <a:lnTo>
                    <a:pt x="31370" y="1405511"/>
                  </a:lnTo>
                  <a:lnTo>
                    <a:pt x="29057" y="1406763"/>
                  </a:lnTo>
                  <a:lnTo>
                    <a:pt x="26747" y="1408018"/>
                  </a:lnTo>
                  <a:lnTo>
                    <a:pt x="24441" y="1409280"/>
                  </a:lnTo>
                  <a:lnTo>
                    <a:pt x="22136" y="1410545"/>
                  </a:lnTo>
                  <a:lnTo>
                    <a:pt x="19835" y="1411816"/>
                  </a:lnTo>
                  <a:lnTo>
                    <a:pt x="17535" y="1413091"/>
                  </a:lnTo>
                  <a:lnTo>
                    <a:pt x="15239" y="1414372"/>
                  </a:lnTo>
                  <a:lnTo>
                    <a:pt x="12945" y="1415657"/>
                  </a:lnTo>
                  <a:lnTo>
                    <a:pt x="10654" y="141694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3797069" y="3138286"/>
              <a:ext cx="1244387" cy="1092783"/>
            </a:xfrm>
            <a:custGeom>
              <a:avLst/>
              <a:pathLst>
                <a:path w="1244387" h="1092783">
                  <a:moveTo>
                    <a:pt x="627452" y="1092783"/>
                  </a:moveTo>
                  <a:lnTo>
                    <a:pt x="625302" y="1091566"/>
                  </a:lnTo>
                  <a:lnTo>
                    <a:pt x="623016" y="1090267"/>
                  </a:lnTo>
                  <a:lnTo>
                    <a:pt x="620733" y="1088963"/>
                  </a:lnTo>
                  <a:lnTo>
                    <a:pt x="618453" y="1087654"/>
                  </a:lnTo>
                  <a:lnTo>
                    <a:pt x="616176" y="1086340"/>
                  </a:lnTo>
                  <a:lnTo>
                    <a:pt x="613901" y="1085021"/>
                  </a:lnTo>
                  <a:lnTo>
                    <a:pt x="611630" y="1083698"/>
                  </a:lnTo>
                  <a:lnTo>
                    <a:pt x="609361" y="1082370"/>
                  </a:lnTo>
                  <a:lnTo>
                    <a:pt x="607094" y="1081037"/>
                  </a:lnTo>
                  <a:lnTo>
                    <a:pt x="604831" y="1079700"/>
                  </a:lnTo>
                  <a:lnTo>
                    <a:pt x="602570" y="1078357"/>
                  </a:lnTo>
                  <a:lnTo>
                    <a:pt x="600312" y="1077010"/>
                  </a:lnTo>
                  <a:lnTo>
                    <a:pt x="598057" y="1075658"/>
                  </a:lnTo>
                  <a:lnTo>
                    <a:pt x="595805" y="1074302"/>
                  </a:lnTo>
                  <a:lnTo>
                    <a:pt x="593556" y="1072941"/>
                  </a:lnTo>
                  <a:lnTo>
                    <a:pt x="591309" y="1071575"/>
                  </a:lnTo>
                  <a:lnTo>
                    <a:pt x="589066" y="1070204"/>
                  </a:lnTo>
                  <a:lnTo>
                    <a:pt x="586825" y="1068829"/>
                  </a:lnTo>
                  <a:lnTo>
                    <a:pt x="584587" y="1067449"/>
                  </a:lnTo>
                  <a:lnTo>
                    <a:pt x="582352" y="1066064"/>
                  </a:lnTo>
                  <a:lnTo>
                    <a:pt x="580120" y="1064675"/>
                  </a:lnTo>
                  <a:lnTo>
                    <a:pt x="577891" y="1063281"/>
                  </a:lnTo>
                  <a:lnTo>
                    <a:pt x="575665" y="1061882"/>
                  </a:lnTo>
                  <a:lnTo>
                    <a:pt x="573441" y="1060479"/>
                  </a:lnTo>
                  <a:lnTo>
                    <a:pt x="571221" y="1059071"/>
                  </a:lnTo>
                  <a:lnTo>
                    <a:pt x="569004" y="1057658"/>
                  </a:lnTo>
                  <a:lnTo>
                    <a:pt x="566789" y="1056241"/>
                  </a:lnTo>
                  <a:lnTo>
                    <a:pt x="564578" y="1054819"/>
                  </a:lnTo>
                  <a:lnTo>
                    <a:pt x="562369" y="1053392"/>
                  </a:lnTo>
                  <a:lnTo>
                    <a:pt x="560164" y="1051961"/>
                  </a:lnTo>
                  <a:lnTo>
                    <a:pt x="557962" y="1050525"/>
                  </a:lnTo>
                  <a:lnTo>
                    <a:pt x="555762" y="1049085"/>
                  </a:lnTo>
                  <a:lnTo>
                    <a:pt x="553566" y="1047640"/>
                  </a:lnTo>
                  <a:lnTo>
                    <a:pt x="551372" y="1046190"/>
                  </a:lnTo>
                  <a:lnTo>
                    <a:pt x="549182" y="1044736"/>
                  </a:lnTo>
                  <a:lnTo>
                    <a:pt x="546995" y="1043277"/>
                  </a:lnTo>
                  <a:lnTo>
                    <a:pt x="544810" y="1041814"/>
                  </a:lnTo>
                  <a:lnTo>
                    <a:pt x="542629" y="1040346"/>
                  </a:lnTo>
                  <a:lnTo>
                    <a:pt x="540451" y="1038873"/>
                  </a:lnTo>
                  <a:lnTo>
                    <a:pt x="538276" y="1037396"/>
                  </a:lnTo>
                  <a:lnTo>
                    <a:pt x="536104" y="1035915"/>
                  </a:lnTo>
                  <a:lnTo>
                    <a:pt x="533935" y="1034428"/>
                  </a:lnTo>
                  <a:lnTo>
                    <a:pt x="531770" y="1032938"/>
                  </a:lnTo>
                  <a:lnTo>
                    <a:pt x="529607" y="1031443"/>
                  </a:lnTo>
                  <a:lnTo>
                    <a:pt x="527448" y="1029943"/>
                  </a:lnTo>
                  <a:lnTo>
                    <a:pt x="525292" y="1028438"/>
                  </a:lnTo>
                  <a:lnTo>
                    <a:pt x="523139" y="1026930"/>
                  </a:lnTo>
                  <a:lnTo>
                    <a:pt x="520989" y="1025416"/>
                  </a:lnTo>
                  <a:lnTo>
                    <a:pt x="518842" y="1023898"/>
                  </a:lnTo>
                  <a:lnTo>
                    <a:pt x="516698" y="1022376"/>
                  </a:lnTo>
                  <a:lnTo>
                    <a:pt x="514558" y="1020849"/>
                  </a:lnTo>
                  <a:lnTo>
                    <a:pt x="512421" y="1019318"/>
                  </a:lnTo>
                  <a:lnTo>
                    <a:pt x="510287" y="1017782"/>
                  </a:lnTo>
                  <a:lnTo>
                    <a:pt x="508156" y="1016242"/>
                  </a:lnTo>
                  <a:lnTo>
                    <a:pt x="506029" y="1014697"/>
                  </a:lnTo>
                  <a:lnTo>
                    <a:pt x="503904" y="1013148"/>
                  </a:lnTo>
                  <a:lnTo>
                    <a:pt x="501783" y="1011594"/>
                  </a:lnTo>
                  <a:lnTo>
                    <a:pt x="499666" y="1010036"/>
                  </a:lnTo>
                  <a:lnTo>
                    <a:pt x="497551" y="1008474"/>
                  </a:lnTo>
                  <a:lnTo>
                    <a:pt x="495440" y="1006907"/>
                  </a:lnTo>
                  <a:lnTo>
                    <a:pt x="493332" y="1005336"/>
                  </a:lnTo>
                  <a:lnTo>
                    <a:pt x="491227" y="1003760"/>
                  </a:lnTo>
                  <a:lnTo>
                    <a:pt x="489126" y="1002180"/>
                  </a:lnTo>
                  <a:lnTo>
                    <a:pt x="487028" y="1000595"/>
                  </a:lnTo>
                  <a:lnTo>
                    <a:pt x="484933" y="999006"/>
                  </a:lnTo>
                  <a:lnTo>
                    <a:pt x="482842" y="997413"/>
                  </a:lnTo>
                  <a:lnTo>
                    <a:pt x="480754" y="995815"/>
                  </a:lnTo>
                  <a:lnTo>
                    <a:pt x="478669" y="994213"/>
                  </a:lnTo>
                  <a:lnTo>
                    <a:pt x="476588" y="992607"/>
                  </a:lnTo>
                  <a:lnTo>
                    <a:pt x="474510" y="990996"/>
                  </a:lnTo>
                  <a:lnTo>
                    <a:pt x="472435" y="989381"/>
                  </a:lnTo>
                  <a:lnTo>
                    <a:pt x="470364" y="987761"/>
                  </a:lnTo>
                  <a:lnTo>
                    <a:pt x="468296" y="986138"/>
                  </a:lnTo>
                  <a:lnTo>
                    <a:pt x="466232" y="984509"/>
                  </a:lnTo>
                  <a:lnTo>
                    <a:pt x="464171" y="982877"/>
                  </a:lnTo>
                  <a:lnTo>
                    <a:pt x="462114" y="981240"/>
                  </a:lnTo>
                  <a:lnTo>
                    <a:pt x="460060" y="979599"/>
                  </a:lnTo>
                  <a:lnTo>
                    <a:pt x="458009" y="977954"/>
                  </a:lnTo>
                  <a:lnTo>
                    <a:pt x="455962" y="976304"/>
                  </a:lnTo>
                  <a:lnTo>
                    <a:pt x="453918" y="974650"/>
                  </a:lnTo>
                  <a:lnTo>
                    <a:pt x="451878" y="972992"/>
                  </a:lnTo>
                  <a:lnTo>
                    <a:pt x="449841" y="971329"/>
                  </a:lnTo>
                  <a:lnTo>
                    <a:pt x="447808" y="969662"/>
                  </a:lnTo>
                  <a:lnTo>
                    <a:pt x="445778" y="967991"/>
                  </a:lnTo>
                  <a:lnTo>
                    <a:pt x="443752" y="966316"/>
                  </a:lnTo>
                  <a:lnTo>
                    <a:pt x="441729" y="964637"/>
                  </a:lnTo>
                  <a:lnTo>
                    <a:pt x="439710" y="962953"/>
                  </a:lnTo>
                  <a:lnTo>
                    <a:pt x="437694" y="961265"/>
                  </a:lnTo>
                  <a:lnTo>
                    <a:pt x="435682" y="959573"/>
                  </a:lnTo>
                  <a:lnTo>
                    <a:pt x="433673" y="957876"/>
                  </a:lnTo>
                  <a:lnTo>
                    <a:pt x="431668" y="956176"/>
                  </a:lnTo>
                  <a:lnTo>
                    <a:pt x="429667" y="954471"/>
                  </a:lnTo>
                  <a:lnTo>
                    <a:pt x="427669" y="952762"/>
                  </a:lnTo>
                  <a:lnTo>
                    <a:pt x="425675" y="951049"/>
                  </a:lnTo>
                  <a:lnTo>
                    <a:pt x="423684" y="949331"/>
                  </a:lnTo>
                  <a:lnTo>
                    <a:pt x="421697" y="947610"/>
                  </a:lnTo>
                  <a:lnTo>
                    <a:pt x="419713" y="945884"/>
                  </a:lnTo>
                  <a:lnTo>
                    <a:pt x="417733" y="944154"/>
                  </a:lnTo>
                  <a:lnTo>
                    <a:pt x="415757" y="942420"/>
                  </a:lnTo>
                  <a:lnTo>
                    <a:pt x="413784" y="940682"/>
                  </a:lnTo>
                  <a:lnTo>
                    <a:pt x="411815" y="938940"/>
                  </a:lnTo>
                  <a:lnTo>
                    <a:pt x="409850" y="937194"/>
                  </a:lnTo>
                  <a:lnTo>
                    <a:pt x="407888" y="935443"/>
                  </a:lnTo>
                  <a:lnTo>
                    <a:pt x="405930" y="933688"/>
                  </a:lnTo>
                  <a:lnTo>
                    <a:pt x="403976" y="931930"/>
                  </a:lnTo>
                  <a:lnTo>
                    <a:pt x="402025" y="930167"/>
                  </a:lnTo>
                  <a:lnTo>
                    <a:pt x="400078" y="928400"/>
                  </a:lnTo>
                  <a:lnTo>
                    <a:pt x="398135" y="926629"/>
                  </a:lnTo>
                  <a:lnTo>
                    <a:pt x="396196" y="924854"/>
                  </a:lnTo>
                  <a:lnTo>
                    <a:pt x="394260" y="923075"/>
                  </a:lnTo>
                  <a:lnTo>
                    <a:pt x="392328" y="921292"/>
                  </a:lnTo>
                  <a:lnTo>
                    <a:pt x="390400" y="919505"/>
                  </a:lnTo>
                  <a:lnTo>
                    <a:pt x="388475" y="917713"/>
                  </a:lnTo>
                  <a:lnTo>
                    <a:pt x="386554" y="915918"/>
                  </a:lnTo>
                  <a:lnTo>
                    <a:pt x="384637" y="914119"/>
                  </a:lnTo>
                  <a:lnTo>
                    <a:pt x="382724" y="912316"/>
                  </a:lnTo>
                  <a:lnTo>
                    <a:pt x="380814" y="910508"/>
                  </a:lnTo>
                  <a:lnTo>
                    <a:pt x="378909" y="908697"/>
                  </a:lnTo>
                  <a:lnTo>
                    <a:pt x="377007" y="906882"/>
                  </a:lnTo>
                  <a:lnTo>
                    <a:pt x="375109" y="905063"/>
                  </a:lnTo>
                  <a:lnTo>
                    <a:pt x="373214" y="903240"/>
                  </a:lnTo>
                  <a:lnTo>
                    <a:pt x="371324" y="901412"/>
                  </a:lnTo>
                  <a:lnTo>
                    <a:pt x="369437" y="899581"/>
                  </a:lnTo>
                  <a:lnTo>
                    <a:pt x="367554" y="897746"/>
                  </a:lnTo>
                  <a:lnTo>
                    <a:pt x="365675" y="895907"/>
                  </a:lnTo>
                  <a:lnTo>
                    <a:pt x="363800" y="894064"/>
                  </a:lnTo>
                  <a:lnTo>
                    <a:pt x="361929" y="892217"/>
                  </a:lnTo>
                  <a:lnTo>
                    <a:pt x="360062" y="890367"/>
                  </a:lnTo>
                  <a:lnTo>
                    <a:pt x="358198" y="888512"/>
                  </a:lnTo>
                  <a:lnTo>
                    <a:pt x="356339" y="886653"/>
                  </a:lnTo>
                  <a:lnTo>
                    <a:pt x="354483" y="884791"/>
                  </a:lnTo>
                  <a:lnTo>
                    <a:pt x="352631" y="882924"/>
                  </a:lnTo>
                  <a:lnTo>
                    <a:pt x="350783" y="881054"/>
                  </a:lnTo>
                  <a:lnTo>
                    <a:pt x="348940" y="879180"/>
                  </a:lnTo>
                  <a:lnTo>
                    <a:pt x="347100" y="877302"/>
                  </a:lnTo>
                  <a:lnTo>
                    <a:pt x="345263" y="875420"/>
                  </a:lnTo>
                  <a:lnTo>
                    <a:pt x="343431" y="873534"/>
                  </a:lnTo>
                  <a:lnTo>
                    <a:pt x="341603" y="871645"/>
                  </a:lnTo>
                  <a:lnTo>
                    <a:pt x="339779" y="869752"/>
                  </a:lnTo>
                  <a:lnTo>
                    <a:pt x="337959" y="867854"/>
                  </a:lnTo>
                  <a:lnTo>
                    <a:pt x="336142" y="865954"/>
                  </a:lnTo>
                  <a:lnTo>
                    <a:pt x="334330" y="864049"/>
                  </a:lnTo>
                  <a:lnTo>
                    <a:pt x="332522" y="862140"/>
                  </a:lnTo>
                  <a:lnTo>
                    <a:pt x="330718" y="860228"/>
                  </a:lnTo>
                  <a:lnTo>
                    <a:pt x="328917" y="858312"/>
                  </a:lnTo>
                  <a:lnTo>
                    <a:pt x="327121" y="856392"/>
                  </a:lnTo>
                  <a:lnTo>
                    <a:pt x="325329" y="854468"/>
                  </a:lnTo>
                  <a:lnTo>
                    <a:pt x="323541" y="852541"/>
                  </a:lnTo>
                  <a:lnTo>
                    <a:pt x="321757" y="850610"/>
                  </a:lnTo>
                  <a:lnTo>
                    <a:pt x="319977" y="848675"/>
                  </a:lnTo>
                  <a:lnTo>
                    <a:pt x="318201" y="846736"/>
                  </a:lnTo>
                  <a:lnTo>
                    <a:pt x="316429" y="844794"/>
                  </a:lnTo>
                  <a:lnTo>
                    <a:pt x="314661" y="842848"/>
                  </a:lnTo>
                  <a:lnTo>
                    <a:pt x="312897" y="840898"/>
                  </a:lnTo>
                  <a:lnTo>
                    <a:pt x="311137" y="838945"/>
                  </a:lnTo>
                  <a:lnTo>
                    <a:pt x="309382" y="836988"/>
                  </a:lnTo>
                  <a:lnTo>
                    <a:pt x="307630" y="835027"/>
                  </a:lnTo>
                  <a:lnTo>
                    <a:pt x="305883" y="833063"/>
                  </a:lnTo>
                  <a:lnTo>
                    <a:pt x="304140" y="831095"/>
                  </a:lnTo>
                  <a:lnTo>
                    <a:pt x="302400" y="829123"/>
                  </a:lnTo>
                  <a:lnTo>
                    <a:pt x="300665" y="827148"/>
                  </a:lnTo>
                  <a:lnTo>
                    <a:pt x="298934" y="825169"/>
                  </a:lnTo>
                  <a:lnTo>
                    <a:pt x="297208" y="823186"/>
                  </a:lnTo>
                  <a:lnTo>
                    <a:pt x="295485" y="821200"/>
                  </a:lnTo>
                  <a:lnTo>
                    <a:pt x="293767" y="819210"/>
                  </a:lnTo>
                  <a:lnTo>
                    <a:pt x="292052" y="817217"/>
                  </a:lnTo>
                  <a:lnTo>
                    <a:pt x="290343" y="815219"/>
                  </a:lnTo>
                  <a:lnTo>
                    <a:pt x="288636" y="813219"/>
                  </a:lnTo>
                  <a:lnTo>
                    <a:pt x="286935" y="811215"/>
                  </a:lnTo>
                  <a:lnTo>
                    <a:pt x="285237" y="809207"/>
                  </a:lnTo>
                  <a:lnTo>
                    <a:pt x="283544" y="807196"/>
                  </a:lnTo>
                  <a:lnTo>
                    <a:pt x="281855" y="805181"/>
                  </a:lnTo>
                  <a:lnTo>
                    <a:pt x="280170" y="803163"/>
                  </a:lnTo>
                  <a:lnTo>
                    <a:pt x="278490" y="801141"/>
                  </a:lnTo>
                  <a:lnTo>
                    <a:pt x="276813" y="799115"/>
                  </a:lnTo>
                  <a:lnTo>
                    <a:pt x="275141" y="797086"/>
                  </a:lnTo>
                  <a:lnTo>
                    <a:pt x="273473" y="795054"/>
                  </a:lnTo>
                  <a:lnTo>
                    <a:pt x="271810" y="793018"/>
                  </a:lnTo>
                  <a:lnTo>
                    <a:pt x="270150" y="790978"/>
                  </a:lnTo>
                  <a:lnTo>
                    <a:pt x="268496" y="788936"/>
                  </a:lnTo>
                  <a:lnTo>
                    <a:pt x="266845" y="786889"/>
                  </a:lnTo>
                  <a:lnTo>
                    <a:pt x="265198" y="784840"/>
                  </a:lnTo>
                  <a:lnTo>
                    <a:pt x="263556" y="782786"/>
                  </a:lnTo>
                  <a:lnTo>
                    <a:pt x="261918" y="780730"/>
                  </a:lnTo>
                  <a:lnTo>
                    <a:pt x="260285" y="778670"/>
                  </a:lnTo>
                  <a:lnTo>
                    <a:pt x="258656" y="776606"/>
                  </a:lnTo>
                  <a:lnTo>
                    <a:pt x="257030" y="774539"/>
                  </a:lnTo>
                  <a:lnTo>
                    <a:pt x="255410" y="772469"/>
                  </a:lnTo>
                  <a:lnTo>
                    <a:pt x="253794" y="770395"/>
                  </a:lnTo>
                  <a:lnTo>
                    <a:pt x="252182" y="768318"/>
                  </a:lnTo>
                  <a:lnTo>
                    <a:pt x="250574" y="766238"/>
                  </a:lnTo>
                  <a:lnTo>
                    <a:pt x="248971" y="764154"/>
                  </a:lnTo>
                  <a:lnTo>
                    <a:pt x="247372" y="762067"/>
                  </a:lnTo>
                  <a:lnTo>
                    <a:pt x="245778" y="759976"/>
                  </a:lnTo>
                  <a:lnTo>
                    <a:pt x="244188" y="757882"/>
                  </a:lnTo>
                  <a:lnTo>
                    <a:pt x="242602" y="755785"/>
                  </a:lnTo>
                  <a:lnTo>
                    <a:pt x="241021" y="753685"/>
                  </a:lnTo>
                  <a:lnTo>
                    <a:pt x="239444" y="751581"/>
                  </a:lnTo>
                  <a:lnTo>
                    <a:pt x="237872" y="749474"/>
                  </a:lnTo>
                  <a:lnTo>
                    <a:pt x="236304" y="747364"/>
                  </a:lnTo>
                  <a:lnTo>
                    <a:pt x="234740" y="745250"/>
                  </a:lnTo>
                  <a:lnTo>
                    <a:pt x="233181" y="743133"/>
                  </a:lnTo>
                  <a:lnTo>
                    <a:pt x="231626" y="741013"/>
                  </a:lnTo>
                  <a:lnTo>
                    <a:pt x="230076" y="738889"/>
                  </a:lnTo>
                  <a:lnTo>
                    <a:pt x="228530" y="736762"/>
                  </a:lnTo>
                  <a:lnTo>
                    <a:pt x="226989" y="734633"/>
                  </a:lnTo>
                  <a:lnTo>
                    <a:pt x="225452" y="732500"/>
                  </a:lnTo>
                  <a:lnTo>
                    <a:pt x="223919" y="730363"/>
                  </a:lnTo>
                  <a:lnTo>
                    <a:pt x="222392" y="728223"/>
                  </a:lnTo>
                  <a:lnTo>
                    <a:pt x="220868" y="726081"/>
                  </a:lnTo>
                  <a:lnTo>
                    <a:pt x="219349" y="723935"/>
                  </a:lnTo>
                  <a:lnTo>
                    <a:pt x="217835" y="721785"/>
                  </a:lnTo>
                  <a:lnTo>
                    <a:pt x="216325" y="719633"/>
                  </a:lnTo>
                  <a:lnTo>
                    <a:pt x="214819" y="717478"/>
                  </a:lnTo>
                  <a:lnTo>
                    <a:pt x="213318" y="715319"/>
                  </a:lnTo>
                  <a:lnTo>
                    <a:pt x="211822" y="713157"/>
                  </a:lnTo>
                  <a:lnTo>
                    <a:pt x="210330" y="710993"/>
                  </a:lnTo>
                  <a:lnTo>
                    <a:pt x="208843" y="708824"/>
                  </a:lnTo>
                  <a:lnTo>
                    <a:pt x="207360" y="706654"/>
                  </a:lnTo>
                  <a:lnTo>
                    <a:pt x="205882" y="704479"/>
                  </a:lnTo>
                  <a:lnTo>
                    <a:pt x="204408" y="702302"/>
                  </a:lnTo>
                  <a:lnTo>
                    <a:pt x="202939" y="700121"/>
                  </a:lnTo>
                  <a:lnTo>
                    <a:pt x="201475" y="697938"/>
                  </a:lnTo>
                  <a:lnTo>
                    <a:pt x="200014" y="695752"/>
                  </a:lnTo>
                  <a:lnTo>
                    <a:pt x="198559" y="693562"/>
                  </a:lnTo>
                  <a:lnTo>
                    <a:pt x="197108" y="691369"/>
                  </a:lnTo>
                  <a:lnTo>
                    <a:pt x="195662" y="689174"/>
                  </a:lnTo>
                  <a:lnTo>
                    <a:pt x="194221" y="686975"/>
                  </a:lnTo>
                  <a:lnTo>
                    <a:pt x="192784" y="684773"/>
                  </a:lnTo>
                  <a:lnTo>
                    <a:pt x="191351" y="682568"/>
                  </a:lnTo>
                  <a:lnTo>
                    <a:pt x="189923" y="680361"/>
                  </a:lnTo>
                  <a:lnTo>
                    <a:pt x="188500" y="678150"/>
                  </a:lnTo>
                  <a:lnTo>
                    <a:pt x="187082" y="675937"/>
                  </a:lnTo>
                  <a:lnTo>
                    <a:pt x="185668" y="673720"/>
                  </a:lnTo>
                  <a:lnTo>
                    <a:pt x="184259" y="671500"/>
                  </a:lnTo>
                  <a:lnTo>
                    <a:pt x="182855" y="669278"/>
                  </a:lnTo>
                  <a:lnTo>
                    <a:pt x="181454" y="667052"/>
                  </a:lnTo>
                  <a:lnTo>
                    <a:pt x="180059" y="664824"/>
                  </a:lnTo>
                  <a:lnTo>
                    <a:pt x="178669" y="662593"/>
                  </a:lnTo>
                  <a:lnTo>
                    <a:pt x="177283" y="660358"/>
                  </a:lnTo>
                  <a:lnTo>
                    <a:pt x="175902" y="658121"/>
                  </a:lnTo>
                  <a:lnTo>
                    <a:pt x="174526" y="655881"/>
                  </a:lnTo>
                  <a:lnTo>
                    <a:pt x="173154" y="653638"/>
                  </a:lnTo>
                  <a:lnTo>
                    <a:pt x="171786" y="651393"/>
                  </a:lnTo>
                  <a:lnTo>
                    <a:pt x="170424" y="649144"/>
                  </a:lnTo>
                  <a:lnTo>
                    <a:pt x="169066" y="646892"/>
                  </a:lnTo>
                  <a:lnTo>
                    <a:pt x="167714" y="644638"/>
                  </a:lnTo>
                  <a:lnTo>
                    <a:pt x="166365" y="642381"/>
                  </a:lnTo>
                  <a:lnTo>
                    <a:pt x="165022" y="640121"/>
                  </a:lnTo>
                  <a:lnTo>
                    <a:pt x="163683" y="637858"/>
                  </a:lnTo>
                  <a:lnTo>
                    <a:pt x="162349" y="635593"/>
                  </a:lnTo>
                  <a:lnTo>
                    <a:pt x="161020" y="633324"/>
                  </a:lnTo>
                  <a:lnTo>
                    <a:pt x="159695" y="631053"/>
                  </a:lnTo>
                  <a:lnTo>
                    <a:pt x="158376" y="628779"/>
                  </a:lnTo>
                  <a:lnTo>
                    <a:pt x="157061" y="626502"/>
                  </a:lnTo>
                  <a:lnTo>
                    <a:pt x="155751" y="624223"/>
                  </a:lnTo>
                  <a:lnTo>
                    <a:pt x="154445" y="621941"/>
                  </a:lnTo>
                  <a:lnTo>
                    <a:pt x="153144" y="619656"/>
                  </a:lnTo>
                  <a:lnTo>
                    <a:pt x="151848" y="617368"/>
                  </a:lnTo>
                  <a:lnTo>
                    <a:pt x="150557" y="615078"/>
                  </a:lnTo>
                  <a:lnTo>
                    <a:pt x="149271" y="612785"/>
                  </a:lnTo>
                  <a:lnTo>
                    <a:pt x="147990" y="610489"/>
                  </a:lnTo>
                  <a:lnTo>
                    <a:pt x="146713" y="608191"/>
                  </a:lnTo>
                  <a:lnTo>
                    <a:pt x="145441" y="605890"/>
                  </a:lnTo>
                  <a:lnTo>
                    <a:pt x="144174" y="603586"/>
                  </a:lnTo>
                  <a:lnTo>
                    <a:pt x="142912" y="601280"/>
                  </a:lnTo>
                  <a:lnTo>
                    <a:pt x="141655" y="598971"/>
                  </a:lnTo>
                  <a:lnTo>
                    <a:pt x="140402" y="596659"/>
                  </a:lnTo>
                  <a:lnTo>
                    <a:pt x="139155" y="594345"/>
                  </a:lnTo>
                  <a:lnTo>
                    <a:pt x="137912" y="592028"/>
                  </a:lnTo>
                  <a:lnTo>
                    <a:pt x="136674" y="589709"/>
                  </a:lnTo>
                  <a:lnTo>
                    <a:pt x="135441" y="587386"/>
                  </a:lnTo>
                  <a:lnTo>
                    <a:pt x="134213" y="585062"/>
                  </a:lnTo>
                  <a:lnTo>
                    <a:pt x="132989" y="582735"/>
                  </a:lnTo>
                  <a:lnTo>
                    <a:pt x="131771" y="580405"/>
                  </a:lnTo>
                  <a:lnTo>
                    <a:pt x="130557" y="578073"/>
                  </a:lnTo>
                  <a:lnTo>
                    <a:pt x="129349" y="575738"/>
                  </a:lnTo>
                  <a:lnTo>
                    <a:pt x="128145" y="573401"/>
                  </a:lnTo>
                  <a:lnTo>
                    <a:pt x="126946" y="571060"/>
                  </a:lnTo>
                  <a:lnTo>
                    <a:pt x="125752" y="568718"/>
                  </a:lnTo>
                  <a:lnTo>
                    <a:pt x="124563" y="566373"/>
                  </a:lnTo>
                  <a:lnTo>
                    <a:pt x="123379" y="564026"/>
                  </a:lnTo>
                  <a:lnTo>
                    <a:pt x="122200" y="561676"/>
                  </a:lnTo>
                  <a:lnTo>
                    <a:pt x="121025" y="559324"/>
                  </a:lnTo>
                  <a:lnTo>
                    <a:pt x="119856" y="556969"/>
                  </a:lnTo>
                  <a:lnTo>
                    <a:pt x="118692" y="554612"/>
                  </a:lnTo>
                  <a:lnTo>
                    <a:pt x="117532" y="552252"/>
                  </a:lnTo>
                  <a:lnTo>
                    <a:pt x="116378" y="549890"/>
                  </a:lnTo>
                  <a:lnTo>
                    <a:pt x="115228" y="547525"/>
                  </a:lnTo>
                  <a:lnTo>
                    <a:pt x="114083" y="545159"/>
                  </a:lnTo>
                  <a:lnTo>
                    <a:pt x="112944" y="542789"/>
                  </a:lnTo>
                  <a:lnTo>
                    <a:pt x="111809" y="540418"/>
                  </a:lnTo>
                  <a:lnTo>
                    <a:pt x="110679" y="538044"/>
                  </a:lnTo>
                  <a:lnTo>
                    <a:pt x="109554" y="535667"/>
                  </a:lnTo>
                  <a:lnTo>
                    <a:pt x="108435" y="533288"/>
                  </a:lnTo>
                  <a:lnTo>
                    <a:pt x="107320" y="530907"/>
                  </a:lnTo>
                  <a:lnTo>
                    <a:pt x="106210" y="528524"/>
                  </a:lnTo>
                  <a:lnTo>
                    <a:pt x="105105" y="526138"/>
                  </a:lnTo>
                  <a:lnTo>
                    <a:pt x="104006" y="523750"/>
                  </a:lnTo>
                  <a:lnTo>
                    <a:pt x="102911" y="521360"/>
                  </a:lnTo>
                  <a:lnTo>
                    <a:pt x="101821" y="518967"/>
                  </a:lnTo>
                  <a:lnTo>
                    <a:pt x="100736" y="516572"/>
                  </a:lnTo>
                  <a:lnTo>
                    <a:pt x="99656" y="514175"/>
                  </a:lnTo>
                  <a:lnTo>
                    <a:pt x="98582" y="511776"/>
                  </a:lnTo>
                  <a:lnTo>
                    <a:pt x="97512" y="509374"/>
                  </a:lnTo>
                  <a:lnTo>
                    <a:pt x="96447" y="506970"/>
                  </a:lnTo>
                  <a:lnTo>
                    <a:pt x="95387" y="504564"/>
                  </a:lnTo>
                  <a:lnTo>
                    <a:pt x="94333" y="502156"/>
                  </a:lnTo>
                  <a:lnTo>
                    <a:pt x="93284" y="499745"/>
                  </a:lnTo>
                  <a:lnTo>
                    <a:pt x="92239" y="497332"/>
                  </a:lnTo>
                  <a:lnTo>
                    <a:pt x="91200" y="494917"/>
                  </a:lnTo>
                  <a:lnTo>
                    <a:pt x="90165" y="492500"/>
                  </a:lnTo>
                  <a:lnTo>
                    <a:pt x="89136" y="490081"/>
                  </a:lnTo>
                  <a:lnTo>
                    <a:pt x="88112" y="487659"/>
                  </a:lnTo>
                  <a:lnTo>
                    <a:pt x="87093" y="485236"/>
                  </a:lnTo>
                  <a:lnTo>
                    <a:pt x="86078" y="482810"/>
                  </a:lnTo>
                  <a:lnTo>
                    <a:pt x="85069" y="480382"/>
                  </a:lnTo>
                  <a:lnTo>
                    <a:pt x="84065" y="477952"/>
                  </a:lnTo>
                  <a:lnTo>
                    <a:pt x="83067" y="475520"/>
                  </a:lnTo>
                  <a:lnTo>
                    <a:pt x="82073" y="473086"/>
                  </a:lnTo>
                  <a:lnTo>
                    <a:pt x="81084" y="470650"/>
                  </a:lnTo>
                  <a:lnTo>
                    <a:pt x="80101" y="468212"/>
                  </a:lnTo>
                  <a:lnTo>
                    <a:pt x="79123" y="465771"/>
                  </a:lnTo>
                  <a:lnTo>
                    <a:pt x="78149" y="463329"/>
                  </a:lnTo>
                  <a:lnTo>
                    <a:pt x="77181" y="460885"/>
                  </a:lnTo>
                  <a:lnTo>
                    <a:pt x="76218" y="458438"/>
                  </a:lnTo>
                  <a:lnTo>
                    <a:pt x="75260" y="455990"/>
                  </a:lnTo>
                  <a:lnTo>
                    <a:pt x="74307" y="453539"/>
                  </a:lnTo>
                  <a:lnTo>
                    <a:pt x="73360" y="451087"/>
                  </a:lnTo>
                  <a:lnTo>
                    <a:pt x="72417" y="448633"/>
                  </a:lnTo>
                  <a:lnTo>
                    <a:pt x="71480" y="446176"/>
                  </a:lnTo>
                  <a:lnTo>
                    <a:pt x="70548" y="443718"/>
                  </a:lnTo>
                  <a:lnTo>
                    <a:pt x="69621" y="441258"/>
                  </a:lnTo>
                  <a:lnTo>
                    <a:pt x="68699" y="438795"/>
                  </a:lnTo>
                  <a:lnTo>
                    <a:pt x="67782" y="436331"/>
                  </a:lnTo>
                  <a:lnTo>
                    <a:pt x="66870" y="433865"/>
                  </a:lnTo>
                  <a:lnTo>
                    <a:pt x="65964" y="431397"/>
                  </a:lnTo>
                  <a:lnTo>
                    <a:pt x="65063" y="428927"/>
                  </a:lnTo>
                  <a:lnTo>
                    <a:pt x="64167" y="426456"/>
                  </a:lnTo>
                  <a:lnTo>
                    <a:pt x="63276" y="423982"/>
                  </a:lnTo>
                  <a:lnTo>
                    <a:pt x="62390" y="421507"/>
                  </a:lnTo>
                  <a:lnTo>
                    <a:pt x="61510" y="419029"/>
                  </a:lnTo>
                  <a:lnTo>
                    <a:pt x="60634" y="416550"/>
                  </a:lnTo>
                  <a:lnTo>
                    <a:pt x="59764" y="414069"/>
                  </a:lnTo>
                  <a:lnTo>
                    <a:pt x="58899" y="411586"/>
                  </a:lnTo>
                  <a:lnTo>
                    <a:pt x="58040" y="409102"/>
                  </a:lnTo>
                  <a:lnTo>
                    <a:pt x="57185" y="406615"/>
                  </a:lnTo>
                  <a:lnTo>
                    <a:pt x="56336" y="404127"/>
                  </a:lnTo>
                  <a:lnTo>
                    <a:pt x="55492" y="401637"/>
                  </a:lnTo>
                  <a:lnTo>
                    <a:pt x="54653" y="399145"/>
                  </a:lnTo>
                  <a:lnTo>
                    <a:pt x="53819" y="396652"/>
                  </a:lnTo>
                  <a:lnTo>
                    <a:pt x="52991" y="394157"/>
                  </a:lnTo>
                  <a:lnTo>
                    <a:pt x="52168" y="391660"/>
                  </a:lnTo>
                  <a:lnTo>
                    <a:pt x="51350" y="389161"/>
                  </a:lnTo>
                  <a:lnTo>
                    <a:pt x="50537" y="386661"/>
                  </a:lnTo>
                  <a:lnTo>
                    <a:pt x="49729" y="384158"/>
                  </a:lnTo>
                  <a:lnTo>
                    <a:pt x="48927" y="381655"/>
                  </a:lnTo>
                  <a:lnTo>
                    <a:pt x="48130" y="379149"/>
                  </a:lnTo>
                  <a:lnTo>
                    <a:pt x="47338" y="376642"/>
                  </a:lnTo>
                  <a:lnTo>
                    <a:pt x="46552" y="374134"/>
                  </a:lnTo>
                  <a:lnTo>
                    <a:pt x="45771" y="371623"/>
                  </a:lnTo>
                  <a:lnTo>
                    <a:pt x="44995" y="369111"/>
                  </a:lnTo>
                  <a:lnTo>
                    <a:pt x="44224" y="366598"/>
                  </a:lnTo>
                  <a:lnTo>
                    <a:pt x="43459" y="364082"/>
                  </a:lnTo>
                  <a:lnTo>
                    <a:pt x="42699" y="361565"/>
                  </a:lnTo>
                  <a:lnTo>
                    <a:pt x="41944" y="359047"/>
                  </a:lnTo>
                  <a:lnTo>
                    <a:pt x="41194" y="356527"/>
                  </a:lnTo>
                  <a:lnTo>
                    <a:pt x="40450" y="354005"/>
                  </a:lnTo>
                  <a:lnTo>
                    <a:pt x="39711" y="351482"/>
                  </a:lnTo>
                  <a:lnTo>
                    <a:pt x="38977" y="348957"/>
                  </a:lnTo>
                  <a:lnTo>
                    <a:pt x="38249" y="346431"/>
                  </a:lnTo>
                  <a:lnTo>
                    <a:pt x="37525" y="343904"/>
                  </a:lnTo>
                  <a:lnTo>
                    <a:pt x="36808" y="341374"/>
                  </a:lnTo>
                  <a:lnTo>
                    <a:pt x="36095" y="338843"/>
                  </a:lnTo>
                  <a:lnTo>
                    <a:pt x="35388" y="336311"/>
                  </a:lnTo>
                  <a:lnTo>
                    <a:pt x="34686" y="333778"/>
                  </a:lnTo>
                  <a:lnTo>
                    <a:pt x="33989" y="331243"/>
                  </a:lnTo>
                  <a:lnTo>
                    <a:pt x="33298" y="328706"/>
                  </a:lnTo>
                  <a:lnTo>
                    <a:pt x="32612" y="326168"/>
                  </a:lnTo>
                  <a:lnTo>
                    <a:pt x="31931" y="323628"/>
                  </a:lnTo>
                  <a:lnTo>
                    <a:pt x="31256" y="321087"/>
                  </a:lnTo>
                  <a:lnTo>
                    <a:pt x="30586" y="318545"/>
                  </a:lnTo>
                  <a:lnTo>
                    <a:pt x="29921" y="316001"/>
                  </a:lnTo>
                  <a:lnTo>
                    <a:pt x="29262" y="313456"/>
                  </a:lnTo>
                  <a:lnTo>
                    <a:pt x="28607" y="310910"/>
                  </a:lnTo>
                  <a:lnTo>
                    <a:pt x="27959" y="308362"/>
                  </a:lnTo>
                  <a:lnTo>
                    <a:pt x="27315" y="305813"/>
                  </a:lnTo>
                  <a:lnTo>
                    <a:pt x="26677" y="303262"/>
                  </a:lnTo>
                  <a:lnTo>
                    <a:pt x="26045" y="300710"/>
                  </a:lnTo>
                  <a:lnTo>
                    <a:pt x="25417" y="298157"/>
                  </a:lnTo>
                  <a:lnTo>
                    <a:pt x="24795" y="295603"/>
                  </a:lnTo>
                  <a:lnTo>
                    <a:pt x="24179" y="293047"/>
                  </a:lnTo>
                  <a:lnTo>
                    <a:pt x="23567" y="290490"/>
                  </a:lnTo>
                  <a:lnTo>
                    <a:pt x="22962" y="287931"/>
                  </a:lnTo>
                  <a:lnTo>
                    <a:pt x="22361" y="285372"/>
                  </a:lnTo>
                  <a:lnTo>
                    <a:pt x="21766" y="282811"/>
                  </a:lnTo>
                  <a:lnTo>
                    <a:pt x="21176" y="280249"/>
                  </a:lnTo>
                  <a:lnTo>
                    <a:pt x="20591" y="277685"/>
                  </a:lnTo>
                  <a:lnTo>
                    <a:pt x="20012" y="275121"/>
                  </a:lnTo>
                  <a:lnTo>
                    <a:pt x="19439" y="272555"/>
                  </a:lnTo>
                  <a:lnTo>
                    <a:pt x="18870" y="269988"/>
                  </a:lnTo>
                  <a:lnTo>
                    <a:pt x="18307" y="267420"/>
                  </a:lnTo>
                  <a:lnTo>
                    <a:pt x="17750" y="264851"/>
                  </a:lnTo>
                  <a:lnTo>
                    <a:pt x="17197" y="262280"/>
                  </a:lnTo>
                  <a:lnTo>
                    <a:pt x="16651" y="259708"/>
                  </a:lnTo>
                  <a:lnTo>
                    <a:pt x="16109" y="257135"/>
                  </a:lnTo>
                  <a:lnTo>
                    <a:pt x="15573" y="254562"/>
                  </a:lnTo>
                  <a:lnTo>
                    <a:pt x="15043" y="251987"/>
                  </a:lnTo>
                  <a:lnTo>
                    <a:pt x="14517" y="249411"/>
                  </a:lnTo>
                  <a:lnTo>
                    <a:pt x="13997" y="246833"/>
                  </a:lnTo>
                  <a:lnTo>
                    <a:pt x="13483" y="244255"/>
                  </a:lnTo>
                  <a:lnTo>
                    <a:pt x="12974" y="241675"/>
                  </a:lnTo>
                  <a:lnTo>
                    <a:pt x="12471" y="239095"/>
                  </a:lnTo>
                  <a:lnTo>
                    <a:pt x="11972" y="236514"/>
                  </a:lnTo>
                  <a:lnTo>
                    <a:pt x="11480" y="233931"/>
                  </a:lnTo>
                  <a:lnTo>
                    <a:pt x="10992" y="231347"/>
                  </a:lnTo>
                  <a:lnTo>
                    <a:pt x="10510" y="228763"/>
                  </a:lnTo>
                  <a:lnTo>
                    <a:pt x="10034" y="226177"/>
                  </a:lnTo>
                  <a:lnTo>
                    <a:pt x="9562" y="223591"/>
                  </a:lnTo>
                  <a:lnTo>
                    <a:pt x="9097" y="221003"/>
                  </a:lnTo>
                  <a:lnTo>
                    <a:pt x="8636" y="218414"/>
                  </a:lnTo>
                  <a:lnTo>
                    <a:pt x="8181" y="215825"/>
                  </a:lnTo>
                  <a:lnTo>
                    <a:pt x="7732" y="213234"/>
                  </a:lnTo>
                  <a:lnTo>
                    <a:pt x="7288" y="210643"/>
                  </a:lnTo>
                  <a:lnTo>
                    <a:pt x="6849" y="208051"/>
                  </a:lnTo>
                  <a:lnTo>
                    <a:pt x="6416" y="205458"/>
                  </a:lnTo>
                  <a:lnTo>
                    <a:pt x="5988" y="202864"/>
                  </a:lnTo>
                  <a:lnTo>
                    <a:pt x="5566" y="200268"/>
                  </a:lnTo>
                  <a:lnTo>
                    <a:pt x="5149" y="197673"/>
                  </a:lnTo>
                  <a:lnTo>
                    <a:pt x="4738" y="195076"/>
                  </a:lnTo>
                  <a:lnTo>
                    <a:pt x="4332" y="192478"/>
                  </a:lnTo>
                  <a:lnTo>
                    <a:pt x="3931" y="189880"/>
                  </a:lnTo>
                  <a:lnTo>
                    <a:pt x="3536" y="187281"/>
                  </a:lnTo>
                  <a:lnTo>
                    <a:pt x="3147" y="184680"/>
                  </a:lnTo>
                  <a:lnTo>
                    <a:pt x="2762" y="182080"/>
                  </a:lnTo>
                  <a:lnTo>
                    <a:pt x="2384" y="179478"/>
                  </a:lnTo>
                  <a:lnTo>
                    <a:pt x="2010" y="176875"/>
                  </a:lnTo>
                  <a:lnTo>
                    <a:pt x="1642" y="174272"/>
                  </a:lnTo>
                  <a:lnTo>
                    <a:pt x="1280" y="171668"/>
                  </a:lnTo>
                  <a:lnTo>
                    <a:pt x="923" y="169063"/>
                  </a:lnTo>
                  <a:lnTo>
                    <a:pt x="572" y="166458"/>
                  </a:lnTo>
                  <a:lnTo>
                    <a:pt x="226" y="163851"/>
                  </a:lnTo>
                  <a:lnTo>
                    <a:pt x="0" y="162120"/>
                  </a:lnTo>
                  <a:lnTo>
                    <a:pt x="138" y="162042"/>
                  </a:lnTo>
                  <a:lnTo>
                    <a:pt x="2429" y="160752"/>
                  </a:lnTo>
                  <a:lnTo>
                    <a:pt x="4723" y="159467"/>
                  </a:lnTo>
                  <a:lnTo>
                    <a:pt x="7019" y="158187"/>
                  </a:lnTo>
                  <a:lnTo>
                    <a:pt x="9318" y="156911"/>
                  </a:lnTo>
                  <a:lnTo>
                    <a:pt x="11620" y="155641"/>
                  </a:lnTo>
                  <a:lnTo>
                    <a:pt x="13924" y="154375"/>
                  </a:lnTo>
                  <a:lnTo>
                    <a:pt x="16231" y="153114"/>
                  </a:lnTo>
                  <a:lnTo>
                    <a:pt x="18541" y="151858"/>
                  </a:lnTo>
                  <a:lnTo>
                    <a:pt x="20853" y="150607"/>
                  </a:lnTo>
                  <a:lnTo>
                    <a:pt x="23168" y="149360"/>
                  </a:lnTo>
                  <a:lnTo>
                    <a:pt x="25486" y="148119"/>
                  </a:lnTo>
                  <a:lnTo>
                    <a:pt x="27806" y="146882"/>
                  </a:lnTo>
                  <a:lnTo>
                    <a:pt x="30128" y="145650"/>
                  </a:lnTo>
                  <a:lnTo>
                    <a:pt x="32454" y="144423"/>
                  </a:lnTo>
                  <a:lnTo>
                    <a:pt x="34782" y="143201"/>
                  </a:lnTo>
                  <a:lnTo>
                    <a:pt x="37112" y="141984"/>
                  </a:lnTo>
                  <a:lnTo>
                    <a:pt x="39445" y="140772"/>
                  </a:lnTo>
                  <a:lnTo>
                    <a:pt x="41780" y="139564"/>
                  </a:lnTo>
                  <a:lnTo>
                    <a:pt x="44118" y="138362"/>
                  </a:lnTo>
                  <a:lnTo>
                    <a:pt x="46459" y="137164"/>
                  </a:lnTo>
                  <a:lnTo>
                    <a:pt x="48802" y="135971"/>
                  </a:lnTo>
                  <a:lnTo>
                    <a:pt x="51147" y="134783"/>
                  </a:lnTo>
                  <a:lnTo>
                    <a:pt x="53496" y="133600"/>
                  </a:lnTo>
                  <a:lnTo>
                    <a:pt x="55846" y="132422"/>
                  </a:lnTo>
                  <a:lnTo>
                    <a:pt x="58199" y="131249"/>
                  </a:lnTo>
                  <a:lnTo>
                    <a:pt x="60554" y="130081"/>
                  </a:lnTo>
                  <a:lnTo>
                    <a:pt x="62912" y="128918"/>
                  </a:lnTo>
                  <a:lnTo>
                    <a:pt x="65272" y="127760"/>
                  </a:lnTo>
                  <a:lnTo>
                    <a:pt x="67635" y="126606"/>
                  </a:lnTo>
                  <a:lnTo>
                    <a:pt x="70000" y="125458"/>
                  </a:lnTo>
                  <a:lnTo>
                    <a:pt x="72367" y="124314"/>
                  </a:lnTo>
                  <a:lnTo>
                    <a:pt x="74737" y="123176"/>
                  </a:lnTo>
                  <a:lnTo>
                    <a:pt x="77110" y="122043"/>
                  </a:lnTo>
                  <a:lnTo>
                    <a:pt x="79484" y="120914"/>
                  </a:lnTo>
                  <a:lnTo>
                    <a:pt x="81861" y="119790"/>
                  </a:lnTo>
                  <a:lnTo>
                    <a:pt x="84241" y="118672"/>
                  </a:lnTo>
                  <a:lnTo>
                    <a:pt x="86622" y="117559"/>
                  </a:lnTo>
                  <a:lnTo>
                    <a:pt x="89006" y="116450"/>
                  </a:lnTo>
                  <a:lnTo>
                    <a:pt x="91393" y="115347"/>
                  </a:lnTo>
                  <a:lnTo>
                    <a:pt x="93781" y="114248"/>
                  </a:lnTo>
                  <a:lnTo>
                    <a:pt x="96172" y="113154"/>
                  </a:lnTo>
                  <a:lnTo>
                    <a:pt x="98566" y="112066"/>
                  </a:lnTo>
                  <a:lnTo>
                    <a:pt x="100961" y="110982"/>
                  </a:lnTo>
                  <a:lnTo>
                    <a:pt x="103359" y="109904"/>
                  </a:lnTo>
                  <a:lnTo>
                    <a:pt x="105759" y="108830"/>
                  </a:lnTo>
                  <a:lnTo>
                    <a:pt x="108161" y="107762"/>
                  </a:lnTo>
                  <a:lnTo>
                    <a:pt x="110566" y="106698"/>
                  </a:lnTo>
                  <a:lnTo>
                    <a:pt x="112972" y="105640"/>
                  </a:lnTo>
                  <a:lnTo>
                    <a:pt x="115381" y="104587"/>
                  </a:lnTo>
                  <a:lnTo>
                    <a:pt x="117792" y="103539"/>
                  </a:lnTo>
                  <a:lnTo>
                    <a:pt x="120205" y="102495"/>
                  </a:lnTo>
                  <a:lnTo>
                    <a:pt x="122621" y="101457"/>
                  </a:lnTo>
                  <a:lnTo>
                    <a:pt x="125039" y="100424"/>
                  </a:lnTo>
                  <a:lnTo>
                    <a:pt x="127458" y="99396"/>
                  </a:lnTo>
                  <a:lnTo>
                    <a:pt x="129880" y="98373"/>
                  </a:lnTo>
                  <a:lnTo>
                    <a:pt x="132305" y="97355"/>
                  </a:lnTo>
                  <a:lnTo>
                    <a:pt x="134731" y="96342"/>
                  </a:lnTo>
                  <a:lnTo>
                    <a:pt x="137159" y="95335"/>
                  </a:lnTo>
                  <a:lnTo>
                    <a:pt x="139590" y="94332"/>
                  </a:lnTo>
                  <a:lnTo>
                    <a:pt x="142022" y="93334"/>
                  </a:lnTo>
                  <a:lnTo>
                    <a:pt x="144457" y="92342"/>
                  </a:lnTo>
                  <a:lnTo>
                    <a:pt x="146893" y="91355"/>
                  </a:lnTo>
                  <a:lnTo>
                    <a:pt x="149332" y="90372"/>
                  </a:lnTo>
                  <a:lnTo>
                    <a:pt x="151773" y="89395"/>
                  </a:lnTo>
                  <a:lnTo>
                    <a:pt x="154216" y="88423"/>
                  </a:lnTo>
                  <a:lnTo>
                    <a:pt x="156661" y="87456"/>
                  </a:lnTo>
                  <a:lnTo>
                    <a:pt x="159108" y="86495"/>
                  </a:lnTo>
                  <a:lnTo>
                    <a:pt x="161557" y="85538"/>
                  </a:lnTo>
                  <a:lnTo>
                    <a:pt x="164008" y="84587"/>
                  </a:lnTo>
                  <a:lnTo>
                    <a:pt x="166461" y="83640"/>
                  </a:lnTo>
                  <a:lnTo>
                    <a:pt x="168915" y="82699"/>
                  </a:lnTo>
                  <a:lnTo>
                    <a:pt x="171372" y="81763"/>
                  </a:lnTo>
                  <a:lnTo>
                    <a:pt x="173831" y="80832"/>
                  </a:lnTo>
                  <a:lnTo>
                    <a:pt x="176292" y="79906"/>
                  </a:lnTo>
                  <a:lnTo>
                    <a:pt x="178755" y="78986"/>
                  </a:lnTo>
                  <a:lnTo>
                    <a:pt x="181219" y="78070"/>
                  </a:lnTo>
                  <a:lnTo>
                    <a:pt x="183686" y="77160"/>
                  </a:lnTo>
                  <a:lnTo>
                    <a:pt x="186154" y="76255"/>
                  </a:lnTo>
                  <a:lnTo>
                    <a:pt x="188625" y="75355"/>
                  </a:lnTo>
                  <a:lnTo>
                    <a:pt x="191097" y="74460"/>
                  </a:lnTo>
                  <a:lnTo>
                    <a:pt x="193571" y="73570"/>
                  </a:lnTo>
                  <a:lnTo>
                    <a:pt x="196047" y="72686"/>
                  </a:lnTo>
                  <a:lnTo>
                    <a:pt x="198525" y="71807"/>
                  </a:lnTo>
                  <a:lnTo>
                    <a:pt x="201004" y="70933"/>
                  </a:lnTo>
                  <a:lnTo>
                    <a:pt x="203486" y="70064"/>
                  </a:lnTo>
                  <a:lnTo>
                    <a:pt x="205969" y="69201"/>
                  </a:lnTo>
                  <a:lnTo>
                    <a:pt x="208454" y="68342"/>
                  </a:lnTo>
                  <a:lnTo>
                    <a:pt x="210941" y="67489"/>
                  </a:lnTo>
                  <a:lnTo>
                    <a:pt x="213429" y="66641"/>
                  </a:lnTo>
                  <a:lnTo>
                    <a:pt x="215920" y="65798"/>
                  </a:lnTo>
                  <a:lnTo>
                    <a:pt x="218412" y="64961"/>
                  </a:lnTo>
                  <a:lnTo>
                    <a:pt x="220906" y="64128"/>
                  </a:lnTo>
                  <a:lnTo>
                    <a:pt x="223402" y="63301"/>
                  </a:lnTo>
                  <a:lnTo>
                    <a:pt x="225899" y="62479"/>
                  </a:lnTo>
                  <a:lnTo>
                    <a:pt x="228398" y="61663"/>
                  </a:lnTo>
                  <a:lnTo>
                    <a:pt x="230899" y="60851"/>
                  </a:lnTo>
                  <a:lnTo>
                    <a:pt x="233401" y="60045"/>
                  </a:lnTo>
                  <a:lnTo>
                    <a:pt x="235905" y="59244"/>
                  </a:lnTo>
                  <a:lnTo>
                    <a:pt x="238411" y="58449"/>
                  </a:lnTo>
                  <a:lnTo>
                    <a:pt x="240919" y="57658"/>
                  </a:lnTo>
                  <a:lnTo>
                    <a:pt x="243428" y="56873"/>
                  </a:lnTo>
                  <a:lnTo>
                    <a:pt x="245939" y="56093"/>
                  </a:lnTo>
                  <a:lnTo>
                    <a:pt x="248451" y="55318"/>
                  </a:lnTo>
                  <a:lnTo>
                    <a:pt x="250965" y="54549"/>
                  </a:lnTo>
                  <a:lnTo>
                    <a:pt x="253481" y="53785"/>
                  </a:lnTo>
                  <a:lnTo>
                    <a:pt x="255998" y="53026"/>
                  </a:lnTo>
                  <a:lnTo>
                    <a:pt x="258517" y="52273"/>
                  </a:lnTo>
                  <a:lnTo>
                    <a:pt x="261037" y="51524"/>
                  </a:lnTo>
                  <a:lnTo>
                    <a:pt x="263559" y="50781"/>
                  </a:lnTo>
                  <a:lnTo>
                    <a:pt x="266083" y="50044"/>
                  </a:lnTo>
                  <a:lnTo>
                    <a:pt x="268608" y="49311"/>
                  </a:lnTo>
                  <a:lnTo>
                    <a:pt x="271135" y="48584"/>
                  </a:lnTo>
                  <a:lnTo>
                    <a:pt x="273663" y="47862"/>
                  </a:lnTo>
                  <a:lnTo>
                    <a:pt x="276192" y="47146"/>
                  </a:lnTo>
                  <a:lnTo>
                    <a:pt x="278723" y="46434"/>
                  </a:lnTo>
                  <a:lnTo>
                    <a:pt x="281256" y="45728"/>
                  </a:lnTo>
                  <a:lnTo>
                    <a:pt x="283790" y="45028"/>
                  </a:lnTo>
                  <a:lnTo>
                    <a:pt x="286326" y="44332"/>
                  </a:lnTo>
                  <a:lnTo>
                    <a:pt x="288863" y="43642"/>
                  </a:lnTo>
                  <a:lnTo>
                    <a:pt x="291401" y="42958"/>
                  </a:lnTo>
                  <a:lnTo>
                    <a:pt x="293941" y="42278"/>
                  </a:lnTo>
                  <a:lnTo>
                    <a:pt x="296482" y="41604"/>
                  </a:lnTo>
                  <a:lnTo>
                    <a:pt x="299025" y="40936"/>
                  </a:lnTo>
                  <a:lnTo>
                    <a:pt x="301569" y="40272"/>
                  </a:lnTo>
                  <a:lnTo>
                    <a:pt x="304114" y="39614"/>
                  </a:lnTo>
                  <a:lnTo>
                    <a:pt x="306661" y="38961"/>
                  </a:lnTo>
                  <a:lnTo>
                    <a:pt x="309209" y="38314"/>
                  </a:lnTo>
                  <a:lnTo>
                    <a:pt x="311759" y="37672"/>
                  </a:lnTo>
                  <a:lnTo>
                    <a:pt x="314310" y="37035"/>
                  </a:lnTo>
                  <a:lnTo>
                    <a:pt x="316862" y="36404"/>
                  </a:lnTo>
                  <a:lnTo>
                    <a:pt x="319416" y="35778"/>
                  </a:lnTo>
                  <a:lnTo>
                    <a:pt x="321971" y="35157"/>
                  </a:lnTo>
                  <a:lnTo>
                    <a:pt x="324526" y="34542"/>
                  </a:lnTo>
                  <a:lnTo>
                    <a:pt x="327084" y="33932"/>
                  </a:lnTo>
                  <a:lnTo>
                    <a:pt x="329643" y="33328"/>
                  </a:lnTo>
                  <a:lnTo>
                    <a:pt x="332203" y="32728"/>
                  </a:lnTo>
                  <a:lnTo>
                    <a:pt x="334764" y="32134"/>
                  </a:lnTo>
                  <a:lnTo>
                    <a:pt x="337326" y="31546"/>
                  </a:lnTo>
                  <a:lnTo>
                    <a:pt x="339890" y="30963"/>
                  </a:lnTo>
                  <a:lnTo>
                    <a:pt x="342455" y="30385"/>
                  </a:lnTo>
                  <a:lnTo>
                    <a:pt x="345021" y="29813"/>
                  </a:lnTo>
                  <a:lnTo>
                    <a:pt x="347588" y="29246"/>
                  </a:lnTo>
                  <a:lnTo>
                    <a:pt x="350157" y="28684"/>
                  </a:lnTo>
                  <a:lnTo>
                    <a:pt x="352726" y="28128"/>
                  </a:lnTo>
                  <a:lnTo>
                    <a:pt x="355297" y="27577"/>
                  </a:lnTo>
                  <a:lnTo>
                    <a:pt x="357869" y="27031"/>
                  </a:lnTo>
                  <a:lnTo>
                    <a:pt x="360442" y="26491"/>
                  </a:lnTo>
                  <a:lnTo>
                    <a:pt x="363016" y="25957"/>
                  </a:lnTo>
                  <a:lnTo>
                    <a:pt x="365592" y="25427"/>
                  </a:lnTo>
                  <a:lnTo>
                    <a:pt x="368168" y="24904"/>
                  </a:lnTo>
                  <a:lnTo>
                    <a:pt x="370746" y="24385"/>
                  </a:lnTo>
                  <a:lnTo>
                    <a:pt x="373324" y="23872"/>
                  </a:lnTo>
                  <a:lnTo>
                    <a:pt x="375904" y="23364"/>
                  </a:lnTo>
                  <a:lnTo>
                    <a:pt x="378485" y="22862"/>
                  </a:lnTo>
                  <a:lnTo>
                    <a:pt x="381066" y="22365"/>
                  </a:lnTo>
                  <a:lnTo>
                    <a:pt x="383649" y="21874"/>
                  </a:lnTo>
                  <a:lnTo>
                    <a:pt x="386233" y="21388"/>
                  </a:lnTo>
                  <a:lnTo>
                    <a:pt x="388818" y="20907"/>
                  </a:lnTo>
                  <a:lnTo>
                    <a:pt x="391403" y="20432"/>
                  </a:lnTo>
                  <a:lnTo>
                    <a:pt x="393990" y="19962"/>
                  </a:lnTo>
                  <a:lnTo>
                    <a:pt x="396578" y="19498"/>
                  </a:lnTo>
                  <a:lnTo>
                    <a:pt x="399167" y="19039"/>
                  </a:lnTo>
                  <a:lnTo>
                    <a:pt x="401757" y="18585"/>
                  </a:lnTo>
                  <a:lnTo>
                    <a:pt x="404347" y="18137"/>
                  </a:lnTo>
                  <a:lnTo>
                    <a:pt x="406939" y="17694"/>
                  </a:lnTo>
                  <a:lnTo>
                    <a:pt x="409531" y="17257"/>
                  </a:lnTo>
                  <a:lnTo>
                    <a:pt x="412125" y="16825"/>
                  </a:lnTo>
                  <a:lnTo>
                    <a:pt x="414719" y="16399"/>
                  </a:lnTo>
                  <a:lnTo>
                    <a:pt x="417314" y="15978"/>
                  </a:lnTo>
                  <a:lnTo>
                    <a:pt x="419910" y="15563"/>
                  </a:lnTo>
                  <a:lnTo>
                    <a:pt x="422508" y="15152"/>
                  </a:lnTo>
                  <a:lnTo>
                    <a:pt x="425105" y="14748"/>
                  </a:lnTo>
                  <a:lnTo>
                    <a:pt x="427704" y="14349"/>
                  </a:lnTo>
                  <a:lnTo>
                    <a:pt x="430303" y="13955"/>
                  </a:lnTo>
                  <a:lnTo>
                    <a:pt x="432904" y="13567"/>
                  </a:lnTo>
                  <a:lnTo>
                    <a:pt x="435505" y="13184"/>
                  </a:lnTo>
                  <a:lnTo>
                    <a:pt x="438107" y="12806"/>
                  </a:lnTo>
                  <a:lnTo>
                    <a:pt x="440710" y="12434"/>
                  </a:lnTo>
                  <a:lnTo>
                    <a:pt x="443313" y="12068"/>
                  </a:lnTo>
                  <a:lnTo>
                    <a:pt x="445917" y="11707"/>
                  </a:lnTo>
                  <a:lnTo>
                    <a:pt x="448522" y="11351"/>
                  </a:lnTo>
                  <a:lnTo>
                    <a:pt x="451128" y="11001"/>
                  </a:lnTo>
                  <a:lnTo>
                    <a:pt x="453734" y="10656"/>
                  </a:lnTo>
                  <a:lnTo>
                    <a:pt x="456342" y="10317"/>
                  </a:lnTo>
                  <a:lnTo>
                    <a:pt x="458949" y="9984"/>
                  </a:lnTo>
                  <a:lnTo>
                    <a:pt x="461558" y="9655"/>
                  </a:lnTo>
                  <a:lnTo>
                    <a:pt x="464167" y="9333"/>
                  </a:lnTo>
                  <a:lnTo>
                    <a:pt x="466777" y="9015"/>
                  </a:lnTo>
                  <a:lnTo>
                    <a:pt x="469388" y="8704"/>
                  </a:lnTo>
                  <a:lnTo>
                    <a:pt x="471999" y="8397"/>
                  </a:lnTo>
                  <a:lnTo>
                    <a:pt x="474611" y="8096"/>
                  </a:lnTo>
                  <a:lnTo>
                    <a:pt x="477223" y="7801"/>
                  </a:lnTo>
                  <a:lnTo>
                    <a:pt x="479836" y="7511"/>
                  </a:lnTo>
                  <a:lnTo>
                    <a:pt x="482450" y="7226"/>
                  </a:lnTo>
                  <a:lnTo>
                    <a:pt x="485064" y="6947"/>
                  </a:lnTo>
                  <a:lnTo>
                    <a:pt x="487679" y="6674"/>
                  </a:lnTo>
                  <a:lnTo>
                    <a:pt x="490295" y="6405"/>
                  </a:lnTo>
                  <a:lnTo>
                    <a:pt x="492911" y="6143"/>
                  </a:lnTo>
                  <a:lnTo>
                    <a:pt x="495527" y="5886"/>
                  </a:lnTo>
                  <a:lnTo>
                    <a:pt x="498144" y="5634"/>
                  </a:lnTo>
                  <a:lnTo>
                    <a:pt x="500762" y="5388"/>
                  </a:lnTo>
                  <a:lnTo>
                    <a:pt x="503380" y="5147"/>
                  </a:lnTo>
                  <a:lnTo>
                    <a:pt x="505998" y="4912"/>
                  </a:lnTo>
                  <a:lnTo>
                    <a:pt x="508618" y="4682"/>
                  </a:lnTo>
                  <a:lnTo>
                    <a:pt x="511237" y="4458"/>
                  </a:lnTo>
                  <a:lnTo>
                    <a:pt x="513857" y="4240"/>
                  </a:lnTo>
                  <a:lnTo>
                    <a:pt x="516478" y="4026"/>
                  </a:lnTo>
                  <a:lnTo>
                    <a:pt x="519099" y="3819"/>
                  </a:lnTo>
                  <a:lnTo>
                    <a:pt x="521720" y="3616"/>
                  </a:lnTo>
                  <a:lnTo>
                    <a:pt x="524342" y="3420"/>
                  </a:lnTo>
                  <a:lnTo>
                    <a:pt x="526964" y="3229"/>
                  </a:lnTo>
                  <a:lnTo>
                    <a:pt x="529587" y="3043"/>
                  </a:lnTo>
                  <a:lnTo>
                    <a:pt x="532210" y="2863"/>
                  </a:lnTo>
                  <a:lnTo>
                    <a:pt x="534833" y="2688"/>
                  </a:lnTo>
                  <a:lnTo>
                    <a:pt x="537456" y="2518"/>
                  </a:lnTo>
                  <a:lnTo>
                    <a:pt x="540080" y="2355"/>
                  </a:lnTo>
                  <a:lnTo>
                    <a:pt x="542705" y="2197"/>
                  </a:lnTo>
                  <a:lnTo>
                    <a:pt x="545330" y="2044"/>
                  </a:lnTo>
                  <a:lnTo>
                    <a:pt x="547955" y="1897"/>
                  </a:lnTo>
                  <a:lnTo>
                    <a:pt x="550580" y="1755"/>
                  </a:lnTo>
                  <a:lnTo>
                    <a:pt x="553205" y="1618"/>
                  </a:lnTo>
                  <a:lnTo>
                    <a:pt x="555831" y="1488"/>
                  </a:lnTo>
                  <a:lnTo>
                    <a:pt x="558458" y="1362"/>
                  </a:lnTo>
                  <a:lnTo>
                    <a:pt x="561084" y="1243"/>
                  </a:lnTo>
                  <a:lnTo>
                    <a:pt x="563711" y="1128"/>
                  </a:lnTo>
                  <a:lnTo>
                    <a:pt x="566338" y="1020"/>
                  </a:lnTo>
                  <a:lnTo>
                    <a:pt x="568965" y="917"/>
                  </a:lnTo>
                  <a:lnTo>
                    <a:pt x="571592" y="819"/>
                  </a:lnTo>
                  <a:lnTo>
                    <a:pt x="574219" y="726"/>
                  </a:lnTo>
                  <a:lnTo>
                    <a:pt x="576847" y="640"/>
                  </a:lnTo>
                  <a:lnTo>
                    <a:pt x="579475" y="559"/>
                  </a:lnTo>
                  <a:lnTo>
                    <a:pt x="582103" y="483"/>
                  </a:lnTo>
                  <a:lnTo>
                    <a:pt x="584732" y="412"/>
                  </a:lnTo>
                  <a:lnTo>
                    <a:pt x="587360" y="348"/>
                  </a:lnTo>
                  <a:lnTo>
                    <a:pt x="589988" y="288"/>
                  </a:lnTo>
                  <a:lnTo>
                    <a:pt x="592617" y="235"/>
                  </a:lnTo>
                  <a:lnTo>
                    <a:pt x="595245" y="186"/>
                  </a:lnTo>
                  <a:lnTo>
                    <a:pt x="597874" y="144"/>
                  </a:lnTo>
                  <a:lnTo>
                    <a:pt x="600503" y="107"/>
                  </a:lnTo>
                  <a:lnTo>
                    <a:pt x="603132" y="75"/>
                  </a:lnTo>
                  <a:lnTo>
                    <a:pt x="605761" y="49"/>
                  </a:lnTo>
                  <a:lnTo>
                    <a:pt x="608390" y="28"/>
                  </a:lnTo>
                  <a:lnTo>
                    <a:pt x="611019" y="13"/>
                  </a:lnTo>
                  <a:lnTo>
                    <a:pt x="613649" y="4"/>
                  </a:lnTo>
                  <a:lnTo>
                    <a:pt x="616278" y="0"/>
                  </a:lnTo>
                  <a:lnTo>
                    <a:pt x="618907" y="1"/>
                  </a:lnTo>
                  <a:lnTo>
                    <a:pt x="621536" y="8"/>
                  </a:lnTo>
                  <a:lnTo>
                    <a:pt x="624165" y="20"/>
                  </a:lnTo>
                  <a:lnTo>
                    <a:pt x="626794" y="38"/>
                  </a:lnTo>
                  <a:lnTo>
                    <a:pt x="629423" y="61"/>
                  </a:lnTo>
                  <a:lnTo>
                    <a:pt x="632052" y="90"/>
                  </a:lnTo>
                  <a:lnTo>
                    <a:pt x="634681" y="125"/>
                  </a:lnTo>
                  <a:lnTo>
                    <a:pt x="637310" y="165"/>
                  </a:lnTo>
                  <a:lnTo>
                    <a:pt x="639939" y="210"/>
                  </a:lnTo>
                  <a:lnTo>
                    <a:pt x="642567" y="261"/>
                  </a:lnTo>
                  <a:lnTo>
                    <a:pt x="645196" y="317"/>
                  </a:lnTo>
                  <a:lnTo>
                    <a:pt x="647824" y="379"/>
                  </a:lnTo>
                  <a:lnTo>
                    <a:pt x="650452" y="447"/>
                  </a:lnTo>
                  <a:lnTo>
                    <a:pt x="653081" y="520"/>
                  </a:lnTo>
                  <a:lnTo>
                    <a:pt x="655709" y="598"/>
                  </a:lnTo>
                  <a:lnTo>
                    <a:pt x="658336" y="682"/>
                  </a:lnTo>
                  <a:lnTo>
                    <a:pt x="660964" y="772"/>
                  </a:lnTo>
                  <a:lnTo>
                    <a:pt x="663591" y="867"/>
                  </a:lnTo>
                  <a:lnTo>
                    <a:pt x="666219" y="967"/>
                  </a:lnTo>
                  <a:lnTo>
                    <a:pt x="668846" y="1073"/>
                  </a:lnTo>
                  <a:lnTo>
                    <a:pt x="671472" y="1185"/>
                  </a:lnTo>
                  <a:lnTo>
                    <a:pt x="674099" y="1302"/>
                  </a:lnTo>
                  <a:lnTo>
                    <a:pt x="676725" y="1424"/>
                  </a:lnTo>
                  <a:lnTo>
                    <a:pt x="679351" y="1552"/>
                  </a:lnTo>
                  <a:lnTo>
                    <a:pt x="681977" y="1686"/>
                  </a:lnTo>
                  <a:lnTo>
                    <a:pt x="684602" y="1825"/>
                  </a:lnTo>
                  <a:lnTo>
                    <a:pt x="687228" y="1969"/>
                  </a:lnTo>
                  <a:lnTo>
                    <a:pt x="689852" y="2119"/>
                  </a:lnTo>
                  <a:lnTo>
                    <a:pt x="692477" y="2275"/>
                  </a:lnTo>
                  <a:lnTo>
                    <a:pt x="695101" y="2436"/>
                  </a:lnTo>
                  <a:lnTo>
                    <a:pt x="697725" y="2602"/>
                  </a:lnTo>
                  <a:lnTo>
                    <a:pt x="700349" y="2774"/>
                  </a:lnTo>
                  <a:lnTo>
                    <a:pt x="702972" y="2952"/>
                  </a:lnTo>
                  <a:lnTo>
                    <a:pt x="705595" y="3135"/>
                  </a:lnTo>
                  <a:lnTo>
                    <a:pt x="708217" y="3323"/>
                  </a:lnTo>
                  <a:lnTo>
                    <a:pt x="710839" y="3518"/>
                  </a:lnTo>
                  <a:lnTo>
                    <a:pt x="713461" y="3717"/>
                  </a:lnTo>
                  <a:lnTo>
                    <a:pt x="716081" y="3922"/>
                  </a:lnTo>
                  <a:lnTo>
                    <a:pt x="718702" y="4133"/>
                  </a:lnTo>
                  <a:lnTo>
                    <a:pt x="721323" y="4348"/>
                  </a:lnTo>
                  <a:lnTo>
                    <a:pt x="723942" y="4570"/>
                  </a:lnTo>
                  <a:lnTo>
                    <a:pt x="726562" y="4797"/>
                  </a:lnTo>
                  <a:lnTo>
                    <a:pt x="729180" y="5029"/>
                  </a:lnTo>
                  <a:lnTo>
                    <a:pt x="731799" y="5267"/>
                  </a:lnTo>
                  <a:lnTo>
                    <a:pt x="734417" y="5510"/>
                  </a:lnTo>
                  <a:lnTo>
                    <a:pt x="737034" y="5760"/>
                  </a:lnTo>
                  <a:lnTo>
                    <a:pt x="739651" y="6014"/>
                  </a:lnTo>
                  <a:lnTo>
                    <a:pt x="742267" y="6274"/>
                  </a:lnTo>
                  <a:lnTo>
                    <a:pt x="744883" y="6539"/>
                  </a:lnTo>
                  <a:lnTo>
                    <a:pt x="747498" y="6810"/>
                  </a:lnTo>
                  <a:lnTo>
                    <a:pt x="750113" y="7086"/>
                  </a:lnTo>
                  <a:lnTo>
                    <a:pt x="752727" y="7368"/>
                  </a:lnTo>
                  <a:lnTo>
                    <a:pt x="755340" y="7655"/>
                  </a:lnTo>
                  <a:lnTo>
                    <a:pt x="757953" y="7948"/>
                  </a:lnTo>
                  <a:lnTo>
                    <a:pt x="760565" y="8246"/>
                  </a:lnTo>
                  <a:lnTo>
                    <a:pt x="763176" y="8549"/>
                  </a:lnTo>
                  <a:lnTo>
                    <a:pt x="765787" y="8858"/>
                  </a:lnTo>
                  <a:lnTo>
                    <a:pt x="768398" y="9173"/>
                  </a:lnTo>
                  <a:lnTo>
                    <a:pt x="771007" y="9493"/>
                  </a:lnTo>
                  <a:lnTo>
                    <a:pt x="773616" y="9819"/>
                  </a:lnTo>
                  <a:lnTo>
                    <a:pt x="776224" y="10150"/>
                  </a:lnTo>
                  <a:lnTo>
                    <a:pt x="778832" y="10486"/>
                  </a:lnTo>
                  <a:lnTo>
                    <a:pt x="781439" y="10828"/>
                  </a:lnTo>
                  <a:lnTo>
                    <a:pt x="784045" y="11176"/>
                  </a:lnTo>
                  <a:lnTo>
                    <a:pt x="786650" y="11528"/>
                  </a:lnTo>
                  <a:lnTo>
                    <a:pt x="789255" y="11887"/>
                  </a:lnTo>
                  <a:lnTo>
                    <a:pt x="791859" y="12251"/>
                  </a:lnTo>
                  <a:lnTo>
                    <a:pt x="794462" y="12620"/>
                  </a:lnTo>
                  <a:lnTo>
                    <a:pt x="797064" y="12994"/>
                  </a:lnTo>
                  <a:lnTo>
                    <a:pt x="799666" y="13375"/>
                  </a:lnTo>
                  <a:lnTo>
                    <a:pt x="802266" y="13760"/>
                  </a:lnTo>
                  <a:lnTo>
                    <a:pt x="804866" y="14151"/>
                  </a:lnTo>
                  <a:lnTo>
                    <a:pt x="807465" y="14548"/>
                  </a:lnTo>
                  <a:lnTo>
                    <a:pt x="810063" y="14949"/>
                  </a:lnTo>
                  <a:lnTo>
                    <a:pt x="812661" y="15357"/>
                  </a:lnTo>
                  <a:lnTo>
                    <a:pt x="815257" y="15770"/>
                  </a:lnTo>
                  <a:lnTo>
                    <a:pt x="817853" y="16188"/>
                  </a:lnTo>
                  <a:lnTo>
                    <a:pt x="820448" y="16611"/>
                  </a:lnTo>
                  <a:lnTo>
                    <a:pt x="823042" y="17040"/>
                  </a:lnTo>
                  <a:lnTo>
                    <a:pt x="825635" y="17475"/>
                  </a:lnTo>
                  <a:lnTo>
                    <a:pt x="828227" y="17915"/>
                  </a:lnTo>
                  <a:lnTo>
                    <a:pt x="830818" y="18360"/>
                  </a:lnTo>
                  <a:lnTo>
                    <a:pt x="833408" y="18811"/>
                  </a:lnTo>
                  <a:lnTo>
                    <a:pt x="835997" y="19267"/>
                  </a:lnTo>
                  <a:lnTo>
                    <a:pt x="838586" y="19729"/>
                  </a:lnTo>
                  <a:lnTo>
                    <a:pt x="841173" y="20196"/>
                  </a:lnTo>
                  <a:lnTo>
                    <a:pt x="843760" y="20669"/>
                  </a:lnTo>
                  <a:lnTo>
                    <a:pt x="846345" y="21147"/>
                  </a:lnTo>
                  <a:lnTo>
                    <a:pt x="848929" y="21630"/>
                  </a:lnTo>
                  <a:lnTo>
                    <a:pt x="851512" y="22119"/>
                  </a:lnTo>
                  <a:lnTo>
                    <a:pt x="854095" y="22613"/>
                  </a:lnTo>
                  <a:lnTo>
                    <a:pt x="856676" y="23112"/>
                  </a:lnTo>
                  <a:lnTo>
                    <a:pt x="859256" y="23617"/>
                  </a:lnTo>
                  <a:lnTo>
                    <a:pt x="861835" y="24128"/>
                  </a:lnTo>
                  <a:lnTo>
                    <a:pt x="864413" y="24644"/>
                  </a:lnTo>
                  <a:lnTo>
                    <a:pt x="866990" y="25165"/>
                  </a:lnTo>
                  <a:lnTo>
                    <a:pt x="869566" y="25691"/>
                  </a:lnTo>
                  <a:lnTo>
                    <a:pt x="872141" y="26224"/>
                  </a:lnTo>
                  <a:lnTo>
                    <a:pt x="874715" y="26761"/>
                  </a:lnTo>
                  <a:lnTo>
                    <a:pt x="877287" y="27303"/>
                  </a:lnTo>
                  <a:lnTo>
                    <a:pt x="879858" y="27852"/>
                  </a:lnTo>
                  <a:lnTo>
                    <a:pt x="882428" y="28405"/>
                  </a:lnTo>
                  <a:lnTo>
                    <a:pt x="884998" y="28964"/>
                  </a:lnTo>
                  <a:lnTo>
                    <a:pt x="887565" y="29528"/>
                  </a:lnTo>
                  <a:lnTo>
                    <a:pt x="890132" y="30098"/>
                  </a:lnTo>
                  <a:lnTo>
                    <a:pt x="892698" y="30673"/>
                  </a:lnTo>
                  <a:lnTo>
                    <a:pt x="895262" y="31254"/>
                  </a:lnTo>
                  <a:lnTo>
                    <a:pt x="897825" y="31840"/>
                  </a:lnTo>
                  <a:lnTo>
                    <a:pt x="900387" y="32431"/>
                  </a:lnTo>
                  <a:lnTo>
                    <a:pt x="902947" y="33027"/>
                  </a:lnTo>
                  <a:lnTo>
                    <a:pt x="905507" y="33629"/>
                  </a:lnTo>
                  <a:lnTo>
                    <a:pt x="908065" y="34236"/>
                  </a:lnTo>
                  <a:lnTo>
                    <a:pt x="910621" y="34849"/>
                  </a:lnTo>
                  <a:lnTo>
                    <a:pt x="913177" y="35467"/>
                  </a:lnTo>
                  <a:lnTo>
                    <a:pt x="915731" y="36090"/>
                  </a:lnTo>
                  <a:lnTo>
                    <a:pt x="918284" y="36719"/>
                  </a:lnTo>
                  <a:lnTo>
                    <a:pt x="920835" y="37353"/>
                  </a:lnTo>
                  <a:lnTo>
                    <a:pt x="923386" y="37992"/>
                  </a:lnTo>
                  <a:lnTo>
                    <a:pt x="925935" y="38637"/>
                  </a:lnTo>
                  <a:lnTo>
                    <a:pt x="928482" y="39287"/>
                  </a:lnTo>
                  <a:lnTo>
                    <a:pt x="931028" y="39942"/>
                  </a:lnTo>
                  <a:lnTo>
                    <a:pt x="933573" y="40603"/>
                  </a:lnTo>
                  <a:lnTo>
                    <a:pt x="936116" y="41269"/>
                  </a:lnTo>
                  <a:lnTo>
                    <a:pt x="938659" y="41941"/>
                  </a:lnTo>
                  <a:lnTo>
                    <a:pt x="941199" y="42617"/>
                  </a:lnTo>
                  <a:lnTo>
                    <a:pt x="943738" y="43299"/>
                  </a:lnTo>
                  <a:lnTo>
                    <a:pt x="946276" y="43987"/>
                  </a:lnTo>
                  <a:lnTo>
                    <a:pt x="948812" y="44679"/>
                  </a:lnTo>
                  <a:lnTo>
                    <a:pt x="951347" y="45377"/>
                  </a:lnTo>
                  <a:lnTo>
                    <a:pt x="953880" y="46081"/>
                  </a:lnTo>
                  <a:lnTo>
                    <a:pt x="956412" y="46789"/>
                  </a:lnTo>
                  <a:lnTo>
                    <a:pt x="958942" y="47503"/>
                  </a:lnTo>
                  <a:lnTo>
                    <a:pt x="961471" y="48222"/>
                  </a:lnTo>
                  <a:lnTo>
                    <a:pt x="963998" y="48947"/>
                  </a:lnTo>
                  <a:lnTo>
                    <a:pt x="966525" y="49676"/>
                  </a:lnTo>
                  <a:lnTo>
                    <a:pt x="969049" y="50412"/>
                  </a:lnTo>
                  <a:lnTo>
                    <a:pt x="971572" y="51152"/>
                  </a:lnTo>
                  <a:lnTo>
                    <a:pt x="974093" y="51898"/>
                  </a:lnTo>
                  <a:lnTo>
                    <a:pt x="976612" y="52648"/>
                  </a:lnTo>
                  <a:lnTo>
                    <a:pt x="979130" y="53405"/>
                  </a:lnTo>
                  <a:lnTo>
                    <a:pt x="981647" y="54166"/>
                  </a:lnTo>
                  <a:lnTo>
                    <a:pt x="984162" y="54933"/>
                  </a:lnTo>
                  <a:lnTo>
                    <a:pt x="986675" y="55705"/>
                  </a:lnTo>
                  <a:lnTo>
                    <a:pt x="989187" y="56482"/>
                  </a:lnTo>
                  <a:lnTo>
                    <a:pt x="991696" y="57265"/>
                  </a:lnTo>
                  <a:lnTo>
                    <a:pt x="994205" y="58053"/>
                  </a:lnTo>
                  <a:lnTo>
                    <a:pt x="996712" y="58846"/>
                  </a:lnTo>
                  <a:lnTo>
                    <a:pt x="999216" y="59644"/>
                  </a:lnTo>
                  <a:lnTo>
                    <a:pt x="1001720" y="60447"/>
                  </a:lnTo>
                  <a:lnTo>
                    <a:pt x="1004222" y="61256"/>
                  </a:lnTo>
                  <a:lnTo>
                    <a:pt x="1006721" y="62070"/>
                  </a:lnTo>
                  <a:lnTo>
                    <a:pt x="1009220" y="62889"/>
                  </a:lnTo>
                  <a:lnTo>
                    <a:pt x="1011716" y="63714"/>
                  </a:lnTo>
                  <a:lnTo>
                    <a:pt x="1014211" y="64544"/>
                  </a:lnTo>
                  <a:lnTo>
                    <a:pt x="1016704" y="65379"/>
                  </a:lnTo>
                  <a:lnTo>
                    <a:pt x="1019195" y="66219"/>
                  </a:lnTo>
                  <a:lnTo>
                    <a:pt x="1021685" y="67064"/>
                  </a:lnTo>
                  <a:lnTo>
                    <a:pt x="1024173" y="67915"/>
                  </a:lnTo>
                  <a:lnTo>
                    <a:pt x="1026659" y="68770"/>
                  </a:lnTo>
                  <a:lnTo>
                    <a:pt x="1029143" y="69632"/>
                  </a:lnTo>
                  <a:lnTo>
                    <a:pt x="1031625" y="70498"/>
                  </a:lnTo>
                  <a:lnTo>
                    <a:pt x="1034106" y="71369"/>
                  </a:lnTo>
                  <a:lnTo>
                    <a:pt x="1036584" y="72246"/>
                  </a:lnTo>
                  <a:lnTo>
                    <a:pt x="1039061" y="73127"/>
                  </a:lnTo>
                  <a:lnTo>
                    <a:pt x="1041536" y="74015"/>
                  </a:lnTo>
                  <a:lnTo>
                    <a:pt x="1044009" y="74907"/>
                  </a:lnTo>
                  <a:lnTo>
                    <a:pt x="1046481" y="75804"/>
                  </a:lnTo>
                  <a:lnTo>
                    <a:pt x="1048950" y="76707"/>
                  </a:lnTo>
                  <a:lnTo>
                    <a:pt x="1051417" y="77614"/>
                  </a:lnTo>
                  <a:lnTo>
                    <a:pt x="1053883" y="78527"/>
                  </a:lnTo>
                  <a:lnTo>
                    <a:pt x="1056347" y="79445"/>
                  </a:lnTo>
                  <a:lnTo>
                    <a:pt x="1058808" y="80368"/>
                  </a:lnTo>
                  <a:lnTo>
                    <a:pt x="1061268" y="81297"/>
                  </a:lnTo>
                  <a:lnTo>
                    <a:pt x="1063726" y="82230"/>
                  </a:lnTo>
                  <a:lnTo>
                    <a:pt x="1066182" y="83169"/>
                  </a:lnTo>
                  <a:lnTo>
                    <a:pt x="1068636" y="84113"/>
                  </a:lnTo>
                  <a:lnTo>
                    <a:pt x="1071088" y="85062"/>
                  </a:lnTo>
                  <a:lnTo>
                    <a:pt x="1073538" y="86016"/>
                  </a:lnTo>
                  <a:lnTo>
                    <a:pt x="1075986" y="86975"/>
                  </a:lnTo>
                  <a:lnTo>
                    <a:pt x="1078432" y="87939"/>
                  </a:lnTo>
                  <a:lnTo>
                    <a:pt x="1080876" y="88909"/>
                  </a:lnTo>
                  <a:lnTo>
                    <a:pt x="1083317" y="89883"/>
                  </a:lnTo>
                  <a:lnTo>
                    <a:pt x="1085757" y="90863"/>
                  </a:lnTo>
                  <a:lnTo>
                    <a:pt x="1088195" y="91848"/>
                  </a:lnTo>
                  <a:lnTo>
                    <a:pt x="1090631" y="92838"/>
                  </a:lnTo>
                  <a:lnTo>
                    <a:pt x="1093064" y="93832"/>
                  </a:lnTo>
                  <a:lnTo>
                    <a:pt x="1095496" y="94833"/>
                  </a:lnTo>
                  <a:lnTo>
                    <a:pt x="1097925" y="95838"/>
                  </a:lnTo>
                  <a:lnTo>
                    <a:pt x="1100352" y="96848"/>
                  </a:lnTo>
                  <a:lnTo>
                    <a:pt x="1102777" y="97863"/>
                  </a:lnTo>
                  <a:lnTo>
                    <a:pt x="1105201" y="98884"/>
                  </a:lnTo>
                  <a:lnTo>
                    <a:pt x="1107621" y="99909"/>
                  </a:lnTo>
                  <a:lnTo>
                    <a:pt x="1110040" y="100940"/>
                  </a:lnTo>
                  <a:lnTo>
                    <a:pt x="1112457" y="101976"/>
                  </a:lnTo>
                  <a:lnTo>
                    <a:pt x="1114871" y="103016"/>
                  </a:lnTo>
                  <a:lnTo>
                    <a:pt x="1117284" y="104062"/>
                  </a:lnTo>
                  <a:lnTo>
                    <a:pt x="1119693" y="105113"/>
                  </a:lnTo>
                  <a:lnTo>
                    <a:pt x="1122101" y="106169"/>
                  </a:lnTo>
                  <a:lnTo>
                    <a:pt x="1124507" y="107230"/>
                  </a:lnTo>
                  <a:lnTo>
                    <a:pt x="1126910" y="108296"/>
                  </a:lnTo>
                  <a:lnTo>
                    <a:pt x="1129311" y="109366"/>
                  </a:lnTo>
                  <a:lnTo>
                    <a:pt x="1131710" y="110442"/>
                  </a:lnTo>
                  <a:lnTo>
                    <a:pt x="1134107" y="111523"/>
                  </a:lnTo>
                  <a:lnTo>
                    <a:pt x="1136501" y="112609"/>
                  </a:lnTo>
                  <a:lnTo>
                    <a:pt x="1138893" y="113700"/>
                  </a:lnTo>
                  <a:lnTo>
                    <a:pt x="1141283" y="114797"/>
                  </a:lnTo>
                  <a:lnTo>
                    <a:pt x="1143670" y="115897"/>
                  </a:lnTo>
                  <a:lnTo>
                    <a:pt x="1146056" y="117004"/>
                  </a:lnTo>
                  <a:lnTo>
                    <a:pt x="1148438" y="118115"/>
                  </a:lnTo>
                  <a:lnTo>
                    <a:pt x="1150819" y="119231"/>
                  </a:lnTo>
                  <a:lnTo>
                    <a:pt x="1153197" y="120352"/>
                  </a:lnTo>
                  <a:lnTo>
                    <a:pt x="1155573" y="121478"/>
                  </a:lnTo>
                  <a:lnTo>
                    <a:pt x="1157947" y="122609"/>
                  </a:lnTo>
                  <a:lnTo>
                    <a:pt x="1160318" y="123745"/>
                  </a:lnTo>
                  <a:lnTo>
                    <a:pt x="1162686" y="124886"/>
                  </a:lnTo>
                  <a:lnTo>
                    <a:pt x="1165052" y="126031"/>
                  </a:lnTo>
                  <a:lnTo>
                    <a:pt x="1167416" y="127182"/>
                  </a:lnTo>
                  <a:lnTo>
                    <a:pt x="1169778" y="128338"/>
                  </a:lnTo>
                  <a:lnTo>
                    <a:pt x="1172137" y="129499"/>
                  </a:lnTo>
                  <a:lnTo>
                    <a:pt x="1174493" y="130665"/>
                  </a:lnTo>
                  <a:lnTo>
                    <a:pt x="1176848" y="131835"/>
                  </a:lnTo>
                  <a:lnTo>
                    <a:pt x="1179199" y="133011"/>
                  </a:lnTo>
                  <a:lnTo>
                    <a:pt x="1181549" y="134191"/>
                  </a:lnTo>
                  <a:lnTo>
                    <a:pt x="1183895" y="135376"/>
                  </a:lnTo>
                  <a:lnTo>
                    <a:pt x="1186240" y="136567"/>
                  </a:lnTo>
                  <a:lnTo>
                    <a:pt x="1188582" y="137762"/>
                  </a:lnTo>
                  <a:lnTo>
                    <a:pt x="1190921" y="138962"/>
                  </a:lnTo>
                  <a:lnTo>
                    <a:pt x="1193257" y="140167"/>
                  </a:lnTo>
                  <a:lnTo>
                    <a:pt x="1195592" y="141377"/>
                  </a:lnTo>
                  <a:lnTo>
                    <a:pt x="1197923" y="142592"/>
                  </a:lnTo>
                  <a:lnTo>
                    <a:pt x="1200252" y="143812"/>
                  </a:lnTo>
                  <a:lnTo>
                    <a:pt x="1202579" y="145036"/>
                  </a:lnTo>
                  <a:lnTo>
                    <a:pt x="1204903" y="146266"/>
                  </a:lnTo>
                  <a:lnTo>
                    <a:pt x="1207224" y="147500"/>
                  </a:lnTo>
                  <a:lnTo>
                    <a:pt x="1209543" y="148739"/>
                  </a:lnTo>
                  <a:lnTo>
                    <a:pt x="1211859" y="149983"/>
                  </a:lnTo>
                  <a:lnTo>
                    <a:pt x="1214173" y="151232"/>
                  </a:lnTo>
                  <a:lnTo>
                    <a:pt x="1216484" y="152485"/>
                  </a:lnTo>
                  <a:lnTo>
                    <a:pt x="1218792" y="153744"/>
                  </a:lnTo>
                  <a:lnTo>
                    <a:pt x="1221098" y="155007"/>
                  </a:lnTo>
                  <a:lnTo>
                    <a:pt x="1223401" y="156276"/>
                  </a:lnTo>
                  <a:lnTo>
                    <a:pt x="1225702" y="157548"/>
                  </a:lnTo>
                  <a:lnTo>
                    <a:pt x="1227999" y="158826"/>
                  </a:lnTo>
                  <a:lnTo>
                    <a:pt x="1230294" y="160109"/>
                  </a:lnTo>
                  <a:lnTo>
                    <a:pt x="1232587" y="161396"/>
                  </a:lnTo>
                  <a:lnTo>
                    <a:pt x="1234876" y="162688"/>
                  </a:lnTo>
                  <a:lnTo>
                    <a:pt x="1237163" y="163986"/>
                  </a:lnTo>
                  <a:lnTo>
                    <a:pt x="1239448" y="165287"/>
                  </a:lnTo>
                  <a:lnTo>
                    <a:pt x="1241729" y="166594"/>
                  </a:lnTo>
                  <a:lnTo>
                    <a:pt x="1244008" y="167905"/>
                  </a:lnTo>
                  <a:lnTo>
                    <a:pt x="1244387" y="168125"/>
                  </a:lnTo>
                  <a:lnTo>
                    <a:pt x="1243628" y="168563"/>
                  </a:lnTo>
                  <a:lnTo>
                    <a:pt x="1241354" y="169882"/>
                  </a:lnTo>
                  <a:lnTo>
                    <a:pt x="1239082" y="171205"/>
                  </a:lnTo>
                  <a:lnTo>
                    <a:pt x="1236813" y="172533"/>
                  </a:lnTo>
                  <a:lnTo>
                    <a:pt x="1234547" y="173866"/>
                  </a:lnTo>
                  <a:lnTo>
                    <a:pt x="1232283" y="175203"/>
                  </a:lnTo>
                  <a:lnTo>
                    <a:pt x="1230023" y="176545"/>
                  </a:lnTo>
                  <a:lnTo>
                    <a:pt x="1227765" y="177893"/>
                  </a:lnTo>
                  <a:lnTo>
                    <a:pt x="1225510" y="179244"/>
                  </a:lnTo>
                  <a:lnTo>
                    <a:pt x="1223257" y="180601"/>
                  </a:lnTo>
                  <a:lnTo>
                    <a:pt x="1221008" y="181962"/>
                  </a:lnTo>
                  <a:lnTo>
                    <a:pt x="1218762" y="183328"/>
                  </a:lnTo>
                  <a:lnTo>
                    <a:pt x="1216518" y="184699"/>
                  </a:lnTo>
                  <a:lnTo>
                    <a:pt x="1214277" y="186074"/>
                  </a:lnTo>
                  <a:lnTo>
                    <a:pt x="1212039" y="187454"/>
                  </a:lnTo>
                  <a:lnTo>
                    <a:pt x="1209804" y="188838"/>
                  </a:lnTo>
                  <a:lnTo>
                    <a:pt x="1207572" y="190228"/>
                  </a:lnTo>
                  <a:lnTo>
                    <a:pt x="1205343" y="191622"/>
                  </a:lnTo>
                  <a:lnTo>
                    <a:pt x="1203117" y="193021"/>
                  </a:lnTo>
                  <a:lnTo>
                    <a:pt x="1200894" y="194424"/>
                  </a:lnTo>
                  <a:lnTo>
                    <a:pt x="1198673" y="195832"/>
                  </a:lnTo>
                  <a:lnTo>
                    <a:pt x="1196456" y="197245"/>
                  </a:lnTo>
                  <a:lnTo>
                    <a:pt x="1194241" y="198662"/>
                  </a:lnTo>
                  <a:lnTo>
                    <a:pt x="1192030" y="200084"/>
                  </a:lnTo>
                  <a:lnTo>
                    <a:pt x="1189822" y="201511"/>
                  </a:lnTo>
                  <a:lnTo>
                    <a:pt x="1187616" y="202942"/>
                  </a:lnTo>
                  <a:lnTo>
                    <a:pt x="1185414" y="204378"/>
                  </a:lnTo>
                  <a:lnTo>
                    <a:pt x="1183214" y="205818"/>
                  </a:lnTo>
                  <a:lnTo>
                    <a:pt x="1181018" y="207263"/>
                  </a:lnTo>
                  <a:lnTo>
                    <a:pt x="1178825" y="208713"/>
                  </a:lnTo>
                  <a:lnTo>
                    <a:pt x="1176634" y="210167"/>
                  </a:lnTo>
                  <a:lnTo>
                    <a:pt x="1174447" y="211626"/>
                  </a:lnTo>
                  <a:lnTo>
                    <a:pt x="1172263" y="213089"/>
                  </a:lnTo>
                  <a:lnTo>
                    <a:pt x="1170081" y="214557"/>
                  </a:lnTo>
                  <a:lnTo>
                    <a:pt x="1167904" y="216029"/>
                  </a:lnTo>
                  <a:lnTo>
                    <a:pt x="1165728" y="217507"/>
                  </a:lnTo>
                  <a:lnTo>
                    <a:pt x="1163557" y="218988"/>
                  </a:lnTo>
                  <a:lnTo>
                    <a:pt x="1161388" y="220475"/>
                  </a:lnTo>
                  <a:lnTo>
                    <a:pt x="1159222" y="221965"/>
                  </a:lnTo>
                  <a:lnTo>
                    <a:pt x="1157060" y="223460"/>
                  </a:lnTo>
                  <a:lnTo>
                    <a:pt x="1154900" y="224960"/>
                  </a:lnTo>
                  <a:lnTo>
                    <a:pt x="1152744" y="226465"/>
                  </a:lnTo>
                  <a:lnTo>
                    <a:pt x="1150591" y="227973"/>
                  </a:lnTo>
                  <a:lnTo>
                    <a:pt x="1148441" y="229487"/>
                  </a:lnTo>
                  <a:lnTo>
                    <a:pt x="1146294" y="231005"/>
                  </a:lnTo>
                  <a:lnTo>
                    <a:pt x="1144150" y="232527"/>
                  </a:lnTo>
                  <a:lnTo>
                    <a:pt x="1142010" y="234054"/>
                  </a:lnTo>
                  <a:lnTo>
                    <a:pt x="1139873" y="235585"/>
                  </a:lnTo>
                  <a:lnTo>
                    <a:pt x="1137739" y="237121"/>
                  </a:lnTo>
                  <a:lnTo>
                    <a:pt x="1135608" y="238661"/>
                  </a:lnTo>
                  <a:lnTo>
                    <a:pt x="1133481" y="240206"/>
                  </a:lnTo>
                  <a:lnTo>
                    <a:pt x="1131357" y="241755"/>
                  </a:lnTo>
                  <a:lnTo>
                    <a:pt x="1129236" y="243309"/>
                  </a:lnTo>
                  <a:lnTo>
                    <a:pt x="1127118" y="244867"/>
                  </a:lnTo>
                  <a:lnTo>
                    <a:pt x="1125003" y="246429"/>
                  </a:lnTo>
                  <a:lnTo>
                    <a:pt x="1122892" y="247996"/>
                  </a:lnTo>
                  <a:lnTo>
                    <a:pt x="1120784" y="249567"/>
                  </a:lnTo>
                  <a:lnTo>
                    <a:pt x="1118680" y="251143"/>
                  </a:lnTo>
                  <a:lnTo>
                    <a:pt x="1116578" y="252723"/>
                  </a:lnTo>
                  <a:lnTo>
                    <a:pt x="1114480" y="254308"/>
                  </a:lnTo>
                  <a:lnTo>
                    <a:pt x="1112386" y="255896"/>
                  </a:lnTo>
                  <a:lnTo>
                    <a:pt x="1110294" y="257490"/>
                  </a:lnTo>
                  <a:lnTo>
                    <a:pt x="1108206" y="259088"/>
                  </a:lnTo>
                  <a:lnTo>
                    <a:pt x="1106121" y="260690"/>
                  </a:lnTo>
                  <a:lnTo>
                    <a:pt x="1104040" y="262296"/>
                  </a:lnTo>
                  <a:lnTo>
                    <a:pt x="1101962" y="263907"/>
                  </a:lnTo>
                  <a:lnTo>
                    <a:pt x="1099888" y="265522"/>
                  </a:lnTo>
                  <a:lnTo>
                    <a:pt x="1097816" y="267142"/>
                  </a:lnTo>
                  <a:lnTo>
                    <a:pt x="1095749" y="268765"/>
                  </a:lnTo>
                  <a:lnTo>
                    <a:pt x="1093684" y="270393"/>
                  </a:lnTo>
                  <a:lnTo>
                    <a:pt x="1091624" y="272026"/>
                  </a:lnTo>
                  <a:lnTo>
                    <a:pt x="1089566" y="273663"/>
                  </a:lnTo>
                  <a:lnTo>
                    <a:pt x="1087512" y="275304"/>
                  </a:lnTo>
                  <a:lnTo>
                    <a:pt x="1085461" y="276949"/>
                  </a:lnTo>
                  <a:lnTo>
                    <a:pt x="1083414" y="278599"/>
                  </a:lnTo>
                  <a:lnTo>
                    <a:pt x="1081370" y="280253"/>
                  </a:lnTo>
                  <a:lnTo>
                    <a:pt x="1079330" y="281911"/>
                  </a:lnTo>
                  <a:lnTo>
                    <a:pt x="1077293" y="283574"/>
                  </a:lnTo>
                  <a:lnTo>
                    <a:pt x="1075260" y="285241"/>
                  </a:lnTo>
                  <a:lnTo>
                    <a:pt x="1073230" y="286911"/>
                  </a:lnTo>
                  <a:lnTo>
                    <a:pt x="1071204" y="288587"/>
                  </a:lnTo>
                  <a:lnTo>
                    <a:pt x="1069181" y="290266"/>
                  </a:lnTo>
                  <a:lnTo>
                    <a:pt x="1067162" y="291950"/>
                  </a:lnTo>
                  <a:lnTo>
                    <a:pt x="1065146" y="293638"/>
                  </a:lnTo>
                  <a:lnTo>
                    <a:pt x="1063134" y="295330"/>
                  </a:lnTo>
                  <a:lnTo>
                    <a:pt x="1061126" y="297027"/>
                  </a:lnTo>
                  <a:lnTo>
                    <a:pt x="1059121" y="298727"/>
                  </a:lnTo>
                  <a:lnTo>
                    <a:pt x="1057119" y="300432"/>
                  </a:lnTo>
                  <a:lnTo>
                    <a:pt x="1055121" y="302141"/>
                  </a:lnTo>
                  <a:lnTo>
                    <a:pt x="1053127" y="303854"/>
                  </a:lnTo>
                  <a:lnTo>
                    <a:pt x="1051136" y="305572"/>
                  </a:lnTo>
                  <a:lnTo>
                    <a:pt x="1049149" y="307293"/>
                  </a:lnTo>
                  <a:lnTo>
                    <a:pt x="1047165" y="309019"/>
                  </a:lnTo>
                  <a:lnTo>
                    <a:pt x="1045185" y="310749"/>
                  </a:lnTo>
                  <a:lnTo>
                    <a:pt x="1043209" y="312483"/>
                  </a:lnTo>
                  <a:lnTo>
                    <a:pt x="1041237" y="314221"/>
                  </a:lnTo>
                  <a:lnTo>
                    <a:pt x="1039268" y="315963"/>
                  </a:lnTo>
                  <a:lnTo>
                    <a:pt x="1037302" y="317709"/>
                  </a:lnTo>
                  <a:lnTo>
                    <a:pt x="1035340" y="319460"/>
                  </a:lnTo>
                  <a:lnTo>
                    <a:pt x="1033382" y="321215"/>
                  </a:lnTo>
                  <a:lnTo>
                    <a:pt x="1031428" y="322973"/>
                  </a:lnTo>
                  <a:lnTo>
                    <a:pt x="1029478" y="324736"/>
                  </a:lnTo>
                  <a:lnTo>
                    <a:pt x="1027531" y="326503"/>
                  </a:lnTo>
                  <a:lnTo>
                    <a:pt x="1025587" y="328274"/>
                  </a:lnTo>
                  <a:lnTo>
                    <a:pt x="1023648" y="330049"/>
                  </a:lnTo>
                  <a:lnTo>
                    <a:pt x="1021712" y="331828"/>
                  </a:lnTo>
                  <a:lnTo>
                    <a:pt x="1019780" y="333611"/>
                  </a:lnTo>
                  <a:lnTo>
                    <a:pt x="1017852" y="335398"/>
                  </a:lnTo>
                  <a:lnTo>
                    <a:pt x="1015927" y="337190"/>
                  </a:lnTo>
                  <a:lnTo>
                    <a:pt x="1014006" y="338985"/>
                  </a:lnTo>
                  <a:lnTo>
                    <a:pt x="1012089" y="340784"/>
                  </a:lnTo>
                  <a:lnTo>
                    <a:pt x="1010176" y="342587"/>
                  </a:lnTo>
                  <a:lnTo>
                    <a:pt x="1008267" y="344395"/>
                  </a:lnTo>
                  <a:lnTo>
                    <a:pt x="1006361" y="346206"/>
                  </a:lnTo>
                  <a:lnTo>
                    <a:pt x="1004459" y="348021"/>
                  </a:lnTo>
                  <a:lnTo>
                    <a:pt x="1002561" y="349840"/>
                  </a:lnTo>
                  <a:lnTo>
                    <a:pt x="1000666" y="351663"/>
                  </a:lnTo>
                  <a:lnTo>
                    <a:pt x="998776" y="353490"/>
                  </a:lnTo>
                  <a:lnTo>
                    <a:pt x="996890" y="355322"/>
                  </a:lnTo>
                  <a:lnTo>
                    <a:pt x="995007" y="357157"/>
                  </a:lnTo>
                  <a:lnTo>
                    <a:pt x="993128" y="358996"/>
                  </a:lnTo>
                  <a:lnTo>
                    <a:pt x="991253" y="360839"/>
                  </a:lnTo>
                  <a:lnTo>
                    <a:pt x="989381" y="362685"/>
                  </a:lnTo>
                  <a:lnTo>
                    <a:pt x="987514" y="364536"/>
                  </a:lnTo>
                  <a:lnTo>
                    <a:pt x="985651" y="366391"/>
                  </a:lnTo>
                  <a:lnTo>
                    <a:pt x="983791" y="368250"/>
                  </a:lnTo>
                  <a:lnTo>
                    <a:pt x="981935" y="370112"/>
                  </a:lnTo>
                  <a:lnTo>
                    <a:pt x="980084" y="371979"/>
                  </a:lnTo>
                  <a:lnTo>
                    <a:pt x="978236" y="373849"/>
                  </a:lnTo>
                  <a:lnTo>
                    <a:pt x="976392" y="375723"/>
                  </a:lnTo>
                  <a:lnTo>
                    <a:pt x="974552" y="377601"/>
                  </a:lnTo>
                  <a:lnTo>
                    <a:pt x="972716" y="379483"/>
                  </a:lnTo>
                  <a:lnTo>
                    <a:pt x="970884" y="381368"/>
                  </a:lnTo>
                  <a:lnTo>
                    <a:pt x="969055" y="383258"/>
                  </a:lnTo>
                  <a:lnTo>
                    <a:pt x="967231" y="385151"/>
                  </a:lnTo>
                  <a:lnTo>
                    <a:pt x="965411" y="387048"/>
                  </a:lnTo>
                  <a:lnTo>
                    <a:pt x="963595" y="388949"/>
                  </a:lnTo>
                  <a:lnTo>
                    <a:pt x="961783" y="390854"/>
                  </a:lnTo>
                  <a:lnTo>
                    <a:pt x="959974" y="392763"/>
                  </a:lnTo>
                  <a:lnTo>
                    <a:pt x="958170" y="394675"/>
                  </a:lnTo>
                  <a:lnTo>
                    <a:pt x="956370" y="396591"/>
                  </a:lnTo>
                  <a:lnTo>
                    <a:pt x="954574" y="398511"/>
                  </a:lnTo>
                  <a:lnTo>
                    <a:pt x="952781" y="400435"/>
                  </a:lnTo>
                  <a:lnTo>
                    <a:pt x="950993" y="402362"/>
                  </a:lnTo>
                  <a:lnTo>
                    <a:pt x="949209" y="404293"/>
                  </a:lnTo>
                  <a:lnTo>
                    <a:pt x="947429" y="406228"/>
                  </a:lnTo>
                  <a:lnTo>
                    <a:pt x="945653" y="408167"/>
                  </a:lnTo>
                  <a:lnTo>
                    <a:pt x="943881" y="410109"/>
                  </a:lnTo>
                  <a:lnTo>
                    <a:pt x="942113" y="412055"/>
                  </a:lnTo>
                  <a:lnTo>
                    <a:pt x="940349" y="414004"/>
                  </a:lnTo>
                  <a:lnTo>
                    <a:pt x="938590" y="415958"/>
                  </a:lnTo>
                  <a:lnTo>
                    <a:pt x="936834" y="417915"/>
                  </a:lnTo>
                  <a:lnTo>
                    <a:pt x="935082" y="419876"/>
                  </a:lnTo>
                  <a:lnTo>
                    <a:pt x="933335" y="421840"/>
                  </a:lnTo>
                  <a:lnTo>
                    <a:pt x="931592" y="423808"/>
                  </a:lnTo>
                  <a:lnTo>
                    <a:pt x="929853" y="425780"/>
                  </a:lnTo>
                  <a:lnTo>
                    <a:pt x="928118" y="427755"/>
                  </a:lnTo>
                  <a:lnTo>
                    <a:pt x="926386" y="429734"/>
                  </a:lnTo>
                  <a:lnTo>
                    <a:pt x="924660" y="431717"/>
                  </a:lnTo>
                  <a:lnTo>
                    <a:pt x="922937" y="433703"/>
                  </a:lnTo>
                  <a:lnTo>
                    <a:pt x="921219" y="435693"/>
                  </a:lnTo>
                  <a:lnTo>
                    <a:pt x="919505" y="437686"/>
                  </a:lnTo>
                  <a:lnTo>
                    <a:pt x="917795" y="439684"/>
                  </a:lnTo>
                  <a:lnTo>
                    <a:pt x="916089" y="441684"/>
                  </a:lnTo>
                  <a:lnTo>
                    <a:pt x="914387" y="443688"/>
                  </a:lnTo>
                  <a:lnTo>
                    <a:pt x="912690" y="445696"/>
                  </a:lnTo>
                  <a:lnTo>
                    <a:pt x="910996" y="447707"/>
                  </a:lnTo>
                  <a:lnTo>
                    <a:pt x="909307" y="449722"/>
                  </a:lnTo>
                  <a:lnTo>
                    <a:pt x="907623" y="451740"/>
                  </a:lnTo>
                  <a:lnTo>
                    <a:pt x="905942" y="453762"/>
                  </a:lnTo>
                  <a:lnTo>
                    <a:pt x="904266" y="455788"/>
                  </a:lnTo>
                  <a:lnTo>
                    <a:pt x="902594" y="457817"/>
                  </a:lnTo>
                  <a:lnTo>
                    <a:pt x="900926" y="459849"/>
                  </a:lnTo>
                  <a:lnTo>
                    <a:pt x="899262" y="461885"/>
                  </a:lnTo>
                  <a:lnTo>
                    <a:pt x="897603" y="463925"/>
                  </a:lnTo>
                  <a:lnTo>
                    <a:pt x="895948" y="465967"/>
                  </a:lnTo>
                  <a:lnTo>
                    <a:pt x="894297" y="468014"/>
                  </a:lnTo>
                  <a:lnTo>
                    <a:pt x="892651" y="470063"/>
                  </a:lnTo>
                  <a:lnTo>
                    <a:pt x="891008" y="472117"/>
                  </a:lnTo>
                  <a:lnTo>
                    <a:pt x="889371" y="474173"/>
                  </a:lnTo>
                  <a:lnTo>
                    <a:pt x="887737" y="476233"/>
                  </a:lnTo>
                  <a:lnTo>
                    <a:pt x="886108" y="478297"/>
                  </a:lnTo>
                  <a:lnTo>
                    <a:pt x="884483" y="480364"/>
                  </a:lnTo>
                  <a:lnTo>
                    <a:pt x="882862" y="482434"/>
                  </a:lnTo>
                  <a:lnTo>
                    <a:pt x="881246" y="484508"/>
                  </a:lnTo>
                  <a:lnTo>
                    <a:pt x="879634" y="486585"/>
                  </a:lnTo>
                  <a:lnTo>
                    <a:pt x="878027" y="488665"/>
                  </a:lnTo>
                  <a:lnTo>
                    <a:pt x="876423" y="490749"/>
                  </a:lnTo>
                  <a:lnTo>
                    <a:pt x="874825" y="492836"/>
                  </a:lnTo>
                  <a:lnTo>
                    <a:pt x="873230" y="494927"/>
                  </a:lnTo>
                  <a:lnTo>
                    <a:pt x="871640" y="497020"/>
                  </a:lnTo>
                  <a:lnTo>
                    <a:pt x="870054" y="499118"/>
                  </a:lnTo>
                  <a:lnTo>
                    <a:pt x="868473" y="501218"/>
                  </a:lnTo>
                  <a:lnTo>
                    <a:pt x="866896" y="503322"/>
                  </a:lnTo>
                  <a:lnTo>
                    <a:pt x="865324" y="505429"/>
                  </a:lnTo>
                  <a:lnTo>
                    <a:pt x="863756" y="507539"/>
                  </a:lnTo>
                  <a:lnTo>
                    <a:pt x="862192" y="509653"/>
                  </a:lnTo>
                  <a:lnTo>
                    <a:pt x="860633" y="511770"/>
                  </a:lnTo>
                  <a:lnTo>
                    <a:pt x="859079" y="513890"/>
                  </a:lnTo>
                  <a:lnTo>
                    <a:pt x="857528" y="516014"/>
                  </a:lnTo>
                  <a:lnTo>
                    <a:pt x="855983" y="518140"/>
                  </a:lnTo>
                  <a:lnTo>
                    <a:pt x="854441" y="520270"/>
                  </a:lnTo>
                  <a:lnTo>
                    <a:pt x="852904" y="522403"/>
                  </a:lnTo>
                  <a:lnTo>
                    <a:pt x="851372" y="524540"/>
                  </a:lnTo>
                  <a:lnTo>
                    <a:pt x="849844" y="526679"/>
                  </a:lnTo>
                  <a:lnTo>
                    <a:pt x="848320" y="528822"/>
                  </a:lnTo>
                  <a:lnTo>
                    <a:pt x="846801" y="530968"/>
                  </a:lnTo>
                  <a:lnTo>
                    <a:pt x="845287" y="533117"/>
                  </a:lnTo>
                  <a:lnTo>
                    <a:pt x="843777" y="535270"/>
                  </a:lnTo>
                  <a:lnTo>
                    <a:pt x="842272" y="537425"/>
                  </a:lnTo>
                  <a:lnTo>
                    <a:pt x="840771" y="539584"/>
                  </a:lnTo>
                  <a:lnTo>
                    <a:pt x="839274" y="541746"/>
                  </a:lnTo>
                  <a:lnTo>
                    <a:pt x="837782" y="543910"/>
                  </a:lnTo>
                  <a:lnTo>
                    <a:pt x="836295" y="546078"/>
                  </a:lnTo>
                  <a:lnTo>
                    <a:pt x="834812" y="548249"/>
                  </a:lnTo>
                  <a:lnTo>
                    <a:pt x="833334" y="550424"/>
                  </a:lnTo>
                  <a:lnTo>
                    <a:pt x="831860" y="552601"/>
                  </a:lnTo>
                  <a:lnTo>
                    <a:pt x="830391" y="554782"/>
                  </a:lnTo>
                  <a:lnTo>
                    <a:pt x="828927" y="556965"/>
                  </a:lnTo>
                  <a:lnTo>
                    <a:pt x="827467" y="559151"/>
                  </a:lnTo>
                  <a:lnTo>
                    <a:pt x="826011" y="561341"/>
                  </a:lnTo>
                  <a:lnTo>
                    <a:pt x="824561" y="563534"/>
                  </a:lnTo>
                  <a:lnTo>
                    <a:pt x="823114" y="565729"/>
                  </a:lnTo>
                  <a:lnTo>
                    <a:pt x="821673" y="567928"/>
                  </a:lnTo>
                  <a:lnTo>
                    <a:pt x="820236" y="570130"/>
                  </a:lnTo>
                  <a:lnTo>
                    <a:pt x="818804" y="572334"/>
                  </a:lnTo>
                  <a:lnTo>
                    <a:pt x="817376" y="574542"/>
                  </a:lnTo>
                  <a:lnTo>
                    <a:pt x="815953" y="576753"/>
                  </a:lnTo>
                  <a:lnTo>
                    <a:pt x="814534" y="578966"/>
                  </a:lnTo>
                  <a:lnTo>
                    <a:pt x="813120" y="581183"/>
                  </a:lnTo>
                  <a:lnTo>
                    <a:pt x="811711" y="583403"/>
                  </a:lnTo>
                  <a:lnTo>
                    <a:pt x="810307" y="585625"/>
                  </a:lnTo>
                  <a:lnTo>
                    <a:pt x="808907" y="587851"/>
                  </a:lnTo>
                  <a:lnTo>
                    <a:pt x="807512" y="590079"/>
                  </a:lnTo>
                  <a:lnTo>
                    <a:pt x="806121" y="592310"/>
                  </a:lnTo>
                  <a:lnTo>
                    <a:pt x="804735" y="594545"/>
                  </a:lnTo>
                  <a:lnTo>
                    <a:pt x="803354" y="596782"/>
                  </a:lnTo>
                  <a:lnTo>
                    <a:pt x="801978" y="599022"/>
                  </a:lnTo>
                  <a:lnTo>
                    <a:pt x="800606" y="601265"/>
                  </a:lnTo>
                  <a:lnTo>
                    <a:pt x="799239" y="603510"/>
                  </a:lnTo>
                  <a:lnTo>
                    <a:pt x="797876" y="605759"/>
                  </a:lnTo>
                  <a:lnTo>
                    <a:pt x="796519" y="608010"/>
                  </a:lnTo>
                  <a:lnTo>
                    <a:pt x="795166" y="610265"/>
                  </a:lnTo>
                  <a:lnTo>
                    <a:pt x="793817" y="612522"/>
                  </a:lnTo>
                  <a:lnTo>
                    <a:pt x="792474" y="614782"/>
                  </a:lnTo>
                  <a:lnTo>
                    <a:pt x="791135" y="617045"/>
                  </a:lnTo>
                  <a:lnTo>
                    <a:pt x="789801" y="619310"/>
                  </a:lnTo>
                  <a:lnTo>
                    <a:pt x="788472" y="621579"/>
                  </a:lnTo>
                  <a:lnTo>
                    <a:pt x="787148" y="623850"/>
                  </a:lnTo>
                  <a:lnTo>
                    <a:pt x="785828" y="626124"/>
                  </a:lnTo>
                  <a:lnTo>
                    <a:pt x="784513" y="628400"/>
                  </a:lnTo>
                  <a:lnTo>
                    <a:pt x="783203" y="630680"/>
                  </a:lnTo>
                  <a:lnTo>
                    <a:pt x="781897" y="632962"/>
                  </a:lnTo>
                  <a:lnTo>
                    <a:pt x="780597" y="635247"/>
                  </a:lnTo>
                  <a:lnTo>
                    <a:pt x="779301" y="637535"/>
                  </a:lnTo>
                  <a:lnTo>
                    <a:pt x="778010" y="639825"/>
                  </a:lnTo>
                  <a:lnTo>
                    <a:pt x="776723" y="642118"/>
                  </a:lnTo>
                  <a:lnTo>
                    <a:pt x="775442" y="644414"/>
                  </a:lnTo>
                  <a:lnTo>
                    <a:pt x="774165" y="646712"/>
                  </a:lnTo>
                  <a:lnTo>
                    <a:pt x="772893" y="649013"/>
                  </a:lnTo>
                  <a:lnTo>
                    <a:pt x="771627" y="651317"/>
                  </a:lnTo>
                  <a:lnTo>
                    <a:pt x="770365" y="653623"/>
                  </a:lnTo>
                  <a:lnTo>
                    <a:pt x="769107" y="655932"/>
                  </a:lnTo>
                  <a:lnTo>
                    <a:pt x="767855" y="658244"/>
                  </a:lnTo>
                  <a:lnTo>
                    <a:pt x="766607" y="660558"/>
                  </a:lnTo>
                  <a:lnTo>
                    <a:pt x="765364" y="662875"/>
                  </a:lnTo>
                  <a:lnTo>
                    <a:pt x="764126" y="665194"/>
                  </a:lnTo>
                  <a:lnTo>
                    <a:pt x="762893" y="667516"/>
                  </a:lnTo>
                  <a:lnTo>
                    <a:pt x="761665" y="669841"/>
                  </a:lnTo>
                  <a:lnTo>
                    <a:pt x="760442" y="672168"/>
                  </a:lnTo>
                  <a:lnTo>
                    <a:pt x="759223" y="674498"/>
                  </a:lnTo>
                  <a:lnTo>
                    <a:pt x="758010" y="676830"/>
                  </a:lnTo>
                  <a:lnTo>
                    <a:pt x="756801" y="679165"/>
                  </a:lnTo>
                  <a:lnTo>
                    <a:pt x="755597" y="681502"/>
                  </a:lnTo>
                  <a:lnTo>
                    <a:pt x="754398" y="683842"/>
                  </a:lnTo>
                  <a:lnTo>
                    <a:pt x="753204" y="686185"/>
                  </a:lnTo>
                  <a:lnTo>
                    <a:pt x="752015" y="688530"/>
                  </a:lnTo>
                  <a:lnTo>
                    <a:pt x="750831" y="690877"/>
                  </a:lnTo>
                  <a:lnTo>
                    <a:pt x="749652" y="693227"/>
                  </a:lnTo>
                  <a:lnTo>
                    <a:pt x="748478" y="695579"/>
                  </a:lnTo>
                  <a:lnTo>
                    <a:pt x="747308" y="697934"/>
                  </a:lnTo>
                  <a:lnTo>
                    <a:pt x="746144" y="700291"/>
                  </a:lnTo>
                  <a:lnTo>
                    <a:pt x="744984" y="702651"/>
                  </a:lnTo>
                  <a:lnTo>
                    <a:pt x="743830" y="705013"/>
                  </a:lnTo>
                  <a:lnTo>
                    <a:pt x="742680" y="707378"/>
                  </a:lnTo>
                  <a:lnTo>
                    <a:pt x="741536" y="709744"/>
                  </a:lnTo>
                  <a:lnTo>
                    <a:pt x="740396" y="712114"/>
                  </a:lnTo>
                  <a:lnTo>
                    <a:pt x="739261" y="714485"/>
                  </a:lnTo>
                  <a:lnTo>
                    <a:pt x="738131" y="716859"/>
                  </a:lnTo>
                  <a:lnTo>
                    <a:pt x="737007" y="719236"/>
                  </a:lnTo>
                  <a:lnTo>
                    <a:pt x="735887" y="721614"/>
                  </a:lnTo>
                  <a:lnTo>
                    <a:pt x="734772" y="723996"/>
                  </a:lnTo>
                  <a:lnTo>
                    <a:pt x="733662" y="726379"/>
                  </a:lnTo>
                  <a:lnTo>
                    <a:pt x="732557" y="728765"/>
                  </a:lnTo>
                  <a:lnTo>
                    <a:pt x="731458" y="731153"/>
                  </a:lnTo>
                  <a:lnTo>
                    <a:pt x="730363" y="733543"/>
                  </a:lnTo>
                  <a:lnTo>
                    <a:pt x="729273" y="735936"/>
                  </a:lnTo>
                  <a:lnTo>
                    <a:pt x="728188" y="738331"/>
                  </a:lnTo>
                  <a:lnTo>
                    <a:pt x="727109" y="740728"/>
                  </a:lnTo>
                  <a:lnTo>
                    <a:pt x="726034" y="743127"/>
                  </a:lnTo>
                  <a:lnTo>
                    <a:pt x="724964" y="745529"/>
                  </a:lnTo>
                  <a:lnTo>
                    <a:pt x="723899" y="747933"/>
                  </a:lnTo>
                  <a:lnTo>
                    <a:pt x="722840" y="750339"/>
                  </a:lnTo>
                  <a:lnTo>
                    <a:pt x="721785" y="752747"/>
                  </a:lnTo>
                  <a:lnTo>
                    <a:pt x="720736" y="755158"/>
                  </a:lnTo>
                  <a:lnTo>
                    <a:pt x="719691" y="757571"/>
                  </a:lnTo>
                  <a:lnTo>
                    <a:pt x="718652" y="759986"/>
                  </a:lnTo>
                  <a:lnTo>
                    <a:pt x="717617" y="762403"/>
                  </a:lnTo>
                  <a:lnTo>
                    <a:pt x="716588" y="764822"/>
                  </a:lnTo>
                  <a:lnTo>
                    <a:pt x="715564" y="767244"/>
                  </a:lnTo>
                  <a:lnTo>
                    <a:pt x="714545" y="769667"/>
                  </a:lnTo>
                  <a:lnTo>
                    <a:pt x="713531" y="772093"/>
                  </a:lnTo>
                  <a:lnTo>
                    <a:pt x="712522" y="774521"/>
                  </a:lnTo>
                  <a:lnTo>
                    <a:pt x="711518" y="776951"/>
                  </a:lnTo>
                  <a:lnTo>
                    <a:pt x="710519" y="779383"/>
                  </a:lnTo>
                  <a:lnTo>
                    <a:pt x="709525" y="781817"/>
                  </a:lnTo>
                  <a:lnTo>
                    <a:pt x="708537" y="784253"/>
                  </a:lnTo>
                  <a:lnTo>
                    <a:pt x="707553" y="786691"/>
                  </a:lnTo>
                  <a:lnTo>
                    <a:pt x="706575" y="789131"/>
                  </a:lnTo>
                  <a:lnTo>
                    <a:pt x="705601" y="791574"/>
                  </a:lnTo>
                  <a:lnTo>
                    <a:pt x="704633" y="794018"/>
                  </a:lnTo>
                  <a:lnTo>
                    <a:pt x="703670" y="796465"/>
                  </a:lnTo>
                  <a:lnTo>
                    <a:pt x="702712" y="798913"/>
                  </a:lnTo>
                  <a:lnTo>
                    <a:pt x="701760" y="801364"/>
                  </a:lnTo>
                  <a:lnTo>
                    <a:pt x="700812" y="803816"/>
                  </a:lnTo>
                  <a:lnTo>
                    <a:pt x="699869" y="806270"/>
                  </a:lnTo>
                  <a:lnTo>
                    <a:pt x="698932" y="808727"/>
                  </a:lnTo>
                  <a:lnTo>
                    <a:pt x="698000" y="811185"/>
                  </a:lnTo>
                  <a:lnTo>
                    <a:pt x="697073" y="813645"/>
                  </a:lnTo>
                  <a:lnTo>
                    <a:pt x="696151" y="816108"/>
                  </a:lnTo>
                  <a:lnTo>
                    <a:pt x="695234" y="818572"/>
                  </a:lnTo>
                  <a:lnTo>
                    <a:pt x="694323" y="821038"/>
                  </a:lnTo>
                  <a:lnTo>
                    <a:pt x="693416" y="823506"/>
                  </a:lnTo>
                  <a:lnTo>
                    <a:pt x="692515" y="825975"/>
                  </a:lnTo>
                  <a:lnTo>
                    <a:pt x="691619" y="828447"/>
                  </a:lnTo>
                  <a:lnTo>
                    <a:pt x="690728" y="830921"/>
                  </a:lnTo>
                  <a:lnTo>
                    <a:pt x="689842" y="833396"/>
                  </a:lnTo>
                  <a:lnTo>
                    <a:pt x="688962" y="835874"/>
                  </a:lnTo>
                  <a:lnTo>
                    <a:pt x="688087" y="838353"/>
                  </a:lnTo>
                  <a:lnTo>
                    <a:pt x="687216" y="840834"/>
                  </a:lnTo>
                  <a:lnTo>
                    <a:pt x="686351" y="843317"/>
                  </a:lnTo>
                  <a:lnTo>
                    <a:pt x="685492" y="845801"/>
                  </a:lnTo>
                  <a:lnTo>
                    <a:pt x="684637" y="848288"/>
                  </a:lnTo>
                  <a:lnTo>
                    <a:pt x="683788" y="850776"/>
                  </a:lnTo>
                  <a:lnTo>
                    <a:pt x="682944" y="853266"/>
                  </a:lnTo>
                  <a:lnTo>
                    <a:pt x="682105" y="855757"/>
                  </a:lnTo>
                  <a:lnTo>
                    <a:pt x="681271" y="858251"/>
                  </a:lnTo>
                  <a:lnTo>
                    <a:pt x="680443" y="860746"/>
                  </a:lnTo>
                  <a:lnTo>
                    <a:pt x="679620" y="863243"/>
                  </a:lnTo>
                  <a:lnTo>
                    <a:pt x="678802" y="865742"/>
                  </a:lnTo>
                  <a:lnTo>
                    <a:pt x="677989" y="868242"/>
                  </a:lnTo>
                  <a:lnTo>
                    <a:pt x="677182" y="870745"/>
                  </a:lnTo>
                  <a:lnTo>
                    <a:pt x="676379" y="873248"/>
                  </a:lnTo>
                  <a:lnTo>
                    <a:pt x="675583" y="875753"/>
                  </a:lnTo>
                  <a:lnTo>
                    <a:pt x="674791" y="878261"/>
                  </a:lnTo>
                  <a:lnTo>
                    <a:pt x="674004" y="880769"/>
                  </a:lnTo>
                  <a:lnTo>
                    <a:pt x="673223" y="883280"/>
                  </a:lnTo>
                  <a:lnTo>
                    <a:pt x="672447" y="885792"/>
                  </a:lnTo>
                  <a:lnTo>
                    <a:pt x="671676" y="888305"/>
                  </a:lnTo>
                  <a:lnTo>
                    <a:pt x="670911" y="890821"/>
                  </a:lnTo>
                  <a:lnTo>
                    <a:pt x="670151" y="893337"/>
                  </a:lnTo>
                  <a:lnTo>
                    <a:pt x="669396" y="895856"/>
                  </a:lnTo>
                  <a:lnTo>
                    <a:pt x="668646" y="898376"/>
                  </a:lnTo>
                  <a:lnTo>
                    <a:pt x="667902" y="900898"/>
                  </a:lnTo>
                  <a:lnTo>
                    <a:pt x="667163" y="903421"/>
                  </a:lnTo>
                  <a:lnTo>
                    <a:pt x="666429" y="905946"/>
                  </a:lnTo>
                  <a:lnTo>
                    <a:pt x="665701" y="908472"/>
                  </a:lnTo>
                  <a:lnTo>
                    <a:pt x="664978" y="910999"/>
                  </a:lnTo>
                  <a:lnTo>
                    <a:pt x="664260" y="913529"/>
                  </a:lnTo>
                  <a:lnTo>
                    <a:pt x="663547" y="916059"/>
                  </a:lnTo>
                  <a:lnTo>
                    <a:pt x="662840" y="918592"/>
                  </a:lnTo>
                  <a:lnTo>
                    <a:pt x="662138" y="921125"/>
                  </a:lnTo>
                  <a:lnTo>
                    <a:pt x="661441" y="923660"/>
                  </a:lnTo>
                  <a:lnTo>
                    <a:pt x="660750" y="926197"/>
                  </a:lnTo>
                  <a:lnTo>
                    <a:pt x="660064" y="928735"/>
                  </a:lnTo>
                  <a:lnTo>
                    <a:pt x="659383" y="931275"/>
                  </a:lnTo>
                  <a:lnTo>
                    <a:pt x="658708" y="933816"/>
                  </a:lnTo>
                  <a:lnTo>
                    <a:pt x="658038" y="936358"/>
                  </a:lnTo>
                  <a:lnTo>
                    <a:pt x="657373" y="938902"/>
                  </a:lnTo>
                  <a:lnTo>
                    <a:pt x="656714" y="941447"/>
                  </a:lnTo>
                  <a:lnTo>
                    <a:pt x="656060" y="943993"/>
                  </a:lnTo>
                  <a:lnTo>
                    <a:pt x="655411" y="946541"/>
                  </a:lnTo>
                  <a:lnTo>
                    <a:pt x="654768" y="949090"/>
                  </a:lnTo>
                  <a:lnTo>
                    <a:pt x="654130" y="951641"/>
                  </a:lnTo>
                  <a:lnTo>
                    <a:pt x="653497" y="954193"/>
                  </a:lnTo>
                  <a:lnTo>
                    <a:pt x="652870" y="956746"/>
                  </a:lnTo>
                  <a:lnTo>
                    <a:pt x="652248" y="959300"/>
                  </a:lnTo>
                  <a:lnTo>
                    <a:pt x="651631" y="961856"/>
                  </a:lnTo>
                  <a:lnTo>
                    <a:pt x="651020" y="964413"/>
                  </a:lnTo>
                  <a:lnTo>
                    <a:pt x="650414" y="966972"/>
                  </a:lnTo>
                  <a:lnTo>
                    <a:pt x="649813" y="969531"/>
                  </a:lnTo>
                  <a:lnTo>
                    <a:pt x="649218" y="972092"/>
                  </a:lnTo>
                  <a:lnTo>
                    <a:pt x="648628" y="974654"/>
                  </a:lnTo>
                  <a:lnTo>
                    <a:pt x="648044" y="977218"/>
                  </a:lnTo>
                  <a:lnTo>
                    <a:pt x="647465" y="979782"/>
                  </a:lnTo>
                  <a:lnTo>
                    <a:pt x="646891" y="982348"/>
                  </a:lnTo>
                  <a:lnTo>
                    <a:pt x="646323" y="984915"/>
                  </a:lnTo>
                  <a:lnTo>
                    <a:pt x="645760" y="987483"/>
                  </a:lnTo>
                  <a:lnTo>
                    <a:pt x="645202" y="990052"/>
                  </a:lnTo>
                  <a:lnTo>
                    <a:pt x="644650" y="992623"/>
                  </a:lnTo>
                  <a:lnTo>
                    <a:pt x="644103" y="995195"/>
                  </a:lnTo>
                  <a:lnTo>
                    <a:pt x="643562" y="997768"/>
                  </a:lnTo>
                  <a:lnTo>
                    <a:pt x="643026" y="1000341"/>
                  </a:lnTo>
                  <a:lnTo>
                    <a:pt x="642495" y="1002916"/>
                  </a:lnTo>
                  <a:lnTo>
                    <a:pt x="641970" y="1005492"/>
                  </a:lnTo>
                  <a:lnTo>
                    <a:pt x="641450" y="1008070"/>
                  </a:lnTo>
                  <a:lnTo>
                    <a:pt x="640936" y="1010648"/>
                  </a:lnTo>
                  <a:lnTo>
                    <a:pt x="640426" y="1013228"/>
                  </a:lnTo>
                  <a:lnTo>
                    <a:pt x="639923" y="1015808"/>
                  </a:lnTo>
                  <a:lnTo>
                    <a:pt x="639425" y="1018389"/>
                  </a:lnTo>
                  <a:lnTo>
                    <a:pt x="638932" y="1020972"/>
                  </a:lnTo>
                  <a:lnTo>
                    <a:pt x="638444" y="1023555"/>
                  </a:lnTo>
                  <a:lnTo>
                    <a:pt x="637962" y="1026140"/>
                  </a:lnTo>
                  <a:lnTo>
                    <a:pt x="637486" y="1028726"/>
                  </a:lnTo>
                  <a:lnTo>
                    <a:pt x="637015" y="1031312"/>
                  </a:lnTo>
                  <a:lnTo>
                    <a:pt x="636549" y="1033900"/>
                  </a:lnTo>
                  <a:lnTo>
                    <a:pt x="636088" y="1036489"/>
                  </a:lnTo>
                  <a:lnTo>
                    <a:pt x="635634" y="1039078"/>
                  </a:lnTo>
                  <a:lnTo>
                    <a:pt x="635184" y="1041668"/>
                  </a:lnTo>
                  <a:lnTo>
                    <a:pt x="634740" y="1044260"/>
                  </a:lnTo>
                  <a:lnTo>
                    <a:pt x="634302" y="1046852"/>
                  </a:lnTo>
                  <a:lnTo>
                    <a:pt x="633869" y="1049445"/>
                  </a:lnTo>
                  <a:lnTo>
                    <a:pt x="633441" y="1052039"/>
                  </a:lnTo>
                  <a:lnTo>
                    <a:pt x="633018" y="1054634"/>
                  </a:lnTo>
                  <a:lnTo>
                    <a:pt x="632601" y="1057230"/>
                  </a:lnTo>
                  <a:lnTo>
                    <a:pt x="632190" y="1059827"/>
                  </a:lnTo>
                  <a:lnTo>
                    <a:pt x="631784" y="1062425"/>
                  </a:lnTo>
                  <a:lnTo>
                    <a:pt x="631384" y="1065023"/>
                  </a:lnTo>
                  <a:lnTo>
                    <a:pt x="630989" y="1067622"/>
                  </a:lnTo>
                  <a:lnTo>
                    <a:pt x="630599" y="1070223"/>
                  </a:lnTo>
                  <a:lnTo>
                    <a:pt x="630215" y="1072823"/>
                  </a:lnTo>
                  <a:lnTo>
                    <a:pt x="629836" y="1075425"/>
                  </a:lnTo>
                  <a:lnTo>
                    <a:pt x="629463" y="1078027"/>
                  </a:lnTo>
                  <a:lnTo>
                    <a:pt x="629095" y="1080631"/>
                  </a:lnTo>
                  <a:lnTo>
                    <a:pt x="628732" y="1083235"/>
                  </a:lnTo>
                  <a:lnTo>
                    <a:pt x="628376" y="1085840"/>
                  </a:lnTo>
                  <a:lnTo>
                    <a:pt x="628024" y="1088445"/>
                  </a:lnTo>
                  <a:lnTo>
                    <a:pt x="627678" y="10910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4424521" y="3306412"/>
              <a:ext cx="1233871" cy="1086778"/>
            </a:xfrm>
            <a:custGeom>
              <a:avLst/>
              <a:pathLst>
                <a:path w="1233871" h="1086778">
                  <a:moveTo>
                    <a:pt x="1233871" y="924657"/>
                  </a:moveTo>
                  <a:lnTo>
                    <a:pt x="1232587" y="925381"/>
                  </a:lnTo>
                  <a:lnTo>
                    <a:pt x="1230294" y="926668"/>
                  </a:lnTo>
                  <a:lnTo>
                    <a:pt x="1227999" y="927951"/>
                  </a:lnTo>
                  <a:lnTo>
                    <a:pt x="1225702" y="929229"/>
                  </a:lnTo>
                  <a:lnTo>
                    <a:pt x="1223401" y="930502"/>
                  </a:lnTo>
                  <a:lnTo>
                    <a:pt x="1221098" y="931770"/>
                  </a:lnTo>
                  <a:lnTo>
                    <a:pt x="1218792" y="933034"/>
                  </a:lnTo>
                  <a:lnTo>
                    <a:pt x="1216484" y="934292"/>
                  </a:lnTo>
                  <a:lnTo>
                    <a:pt x="1214173" y="935546"/>
                  </a:lnTo>
                  <a:lnTo>
                    <a:pt x="1211859" y="936795"/>
                  </a:lnTo>
                  <a:lnTo>
                    <a:pt x="1209543" y="938038"/>
                  </a:lnTo>
                  <a:lnTo>
                    <a:pt x="1207224" y="939278"/>
                  </a:lnTo>
                  <a:lnTo>
                    <a:pt x="1204903" y="940512"/>
                  </a:lnTo>
                  <a:lnTo>
                    <a:pt x="1202579" y="941741"/>
                  </a:lnTo>
                  <a:lnTo>
                    <a:pt x="1200252" y="942966"/>
                  </a:lnTo>
                  <a:lnTo>
                    <a:pt x="1197923" y="944186"/>
                  </a:lnTo>
                  <a:lnTo>
                    <a:pt x="1195592" y="945400"/>
                  </a:lnTo>
                  <a:lnTo>
                    <a:pt x="1193257" y="946610"/>
                  </a:lnTo>
                  <a:lnTo>
                    <a:pt x="1190921" y="947815"/>
                  </a:lnTo>
                  <a:lnTo>
                    <a:pt x="1188582" y="949015"/>
                  </a:lnTo>
                  <a:lnTo>
                    <a:pt x="1186240" y="950211"/>
                  </a:lnTo>
                  <a:lnTo>
                    <a:pt x="1183895" y="951401"/>
                  </a:lnTo>
                  <a:lnTo>
                    <a:pt x="1181549" y="952586"/>
                  </a:lnTo>
                  <a:lnTo>
                    <a:pt x="1179199" y="953767"/>
                  </a:lnTo>
                  <a:lnTo>
                    <a:pt x="1176848" y="954942"/>
                  </a:lnTo>
                  <a:lnTo>
                    <a:pt x="1174493" y="956113"/>
                  </a:lnTo>
                  <a:lnTo>
                    <a:pt x="1172137" y="957279"/>
                  </a:lnTo>
                  <a:lnTo>
                    <a:pt x="1169778" y="958439"/>
                  </a:lnTo>
                  <a:lnTo>
                    <a:pt x="1167416" y="959595"/>
                  </a:lnTo>
                  <a:lnTo>
                    <a:pt x="1165052" y="960746"/>
                  </a:lnTo>
                  <a:lnTo>
                    <a:pt x="1162686" y="961892"/>
                  </a:lnTo>
                  <a:lnTo>
                    <a:pt x="1160318" y="963033"/>
                  </a:lnTo>
                  <a:lnTo>
                    <a:pt x="1157947" y="964169"/>
                  </a:lnTo>
                  <a:lnTo>
                    <a:pt x="1155573" y="965300"/>
                  </a:lnTo>
                  <a:lnTo>
                    <a:pt x="1153197" y="966426"/>
                  </a:lnTo>
                  <a:lnTo>
                    <a:pt x="1150819" y="967547"/>
                  </a:lnTo>
                  <a:lnTo>
                    <a:pt x="1148438" y="968663"/>
                  </a:lnTo>
                  <a:lnTo>
                    <a:pt x="1146056" y="969774"/>
                  </a:lnTo>
                  <a:lnTo>
                    <a:pt x="1143670" y="970880"/>
                  </a:lnTo>
                  <a:lnTo>
                    <a:pt x="1141283" y="971981"/>
                  </a:lnTo>
                  <a:lnTo>
                    <a:pt x="1138893" y="973077"/>
                  </a:lnTo>
                  <a:lnTo>
                    <a:pt x="1136501" y="974168"/>
                  </a:lnTo>
                  <a:lnTo>
                    <a:pt x="1134107" y="975254"/>
                  </a:lnTo>
                  <a:lnTo>
                    <a:pt x="1131710" y="976335"/>
                  </a:lnTo>
                  <a:lnTo>
                    <a:pt x="1129311" y="977411"/>
                  </a:lnTo>
                  <a:lnTo>
                    <a:pt x="1126910" y="978482"/>
                  </a:lnTo>
                  <a:lnTo>
                    <a:pt x="1124507" y="979548"/>
                  </a:lnTo>
                  <a:lnTo>
                    <a:pt x="1122101" y="980609"/>
                  </a:lnTo>
                  <a:lnTo>
                    <a:pt x="1119693" y="981665"/>
                  </a:lnTo>
                  <a:lnTo>
                    <a:pt x="1117284" y="982716"/>
                  </a:lnTo>
                  <a:lnTo>
                    <a:pt x="1114871" y="983761"/>
                  </a:lnTo>
                  <a:lnTo>
                    <a:pt x="1112457" y="984802"/>
                  </a:lnTo>
                  <a:lnTo>
                    <a:pt x="1110040" y="985837"/>
                  </a:lnTo>
                  <a:lnTo>
                    <a:pt x="1107621" y="986868"/>
                  </a:lnTo>
                  <a:lnTo>
                    <a:pt x="1105201" y="987894"/>
                  </a:lnTo>
                  <a:lnTo>
                    <a:pt x="1102777" y="988914"/>
                  </a:lnTo>
                  <a:lnTo>
                    <a:pt x="1100352" y="989929"/>
                  </a:lnTo>
                  <a:lnTo>
                    <a:pt x="1097925" y="990940"/>
                  </a:lnTo>
                  <a:lnTo>
                    <a:pt x="1095496" y="991945"/>
                  </a:lnTo>
                  <a:lnTo>
                    <a:pt x="1093064" y="992945"/>
                  </a:lnTo>
                  <a:lnTo>
                    <a:pt x="1090631" y="993940"/>
                  </a:lnTo>
                  <a:lnTo>
                    <a:pt x="1088195" y="994930"/>
                  </a:lnTo>
                  <a:lnTo>
                    <a:pt x="1085757" y="995915"/>
                  </a:lnTo>
                  <a:lnTo>
                    <a:pt x="1083317" y="996894"/>
                  </a:lnTo>
                  <a:lnTo>
                    <a:pt x="1080876" y="997869"/>
                  </a:lnTo>
                  <a:lnTo>
                    <a:pt x="1078432" y="998838"/>
                  </a:lnTo>
                  <a:lnTo>
                    <a:pt x="1075986" y="999803"/>
                  </a:lnTo>
                  <a:lnTo>
                    <a:pt x="1073538" y="1000762"/>
                  </a:lnTo>
                  <a:lnTo>
                    <a:pt x="1071088" y="1001716"/>
                  </a:lnTo>
                  <a:lnTo>
                    <a:pt x="1068636" y="1002665"/>
                  </a:lnTo>
                  <a:lnTo>
                    <a:pt x="1066182" y="1003608"/>
                  </a:lnTo>
                  <a:lnTo>
                    <a:pt x="1063726" y="1004547"/>
                  </a:lnTo>
                  <a:lnTo>
                    <a:pt x="1061268" y="1005480"/>
                  </a:lnTo>
                  <a:lnTo>
                    <a:pt x="1058808" y="1006409"/>
                  </a:lnTo>
                  <a:lnTo>
                    <a:pt x="1056347" y="1007332"/>
                  </a:lnTo>
                  <a:lnTo>
                    <a:pt x="1053883" y="1008250"/>
                  </a:lnTo>
                  <a:lnTo>
                    <a:pt x="1051417" y="1009163"/>
                  </a:lnTo>
                  <a:lnTo>
                    <a:pt x="1048950" y="1010071"/>
                  </a:lnTo>
                  <a:lnTo>
                    <a:pt x="1046481" y="1010973"/>
                  </a:lnTo>
                  <a:lnTo>
                    <a:pt x="1044009" y="1011871"/>
                  </a:lnTo>
                  <a:lnTo>
                    <a:pt x="1041536" y="1012763"/>
                  </a:lnTo>
                  <a:lnTo>
                    <a:pt x="1039061" y="1013650"/>
                  </a:lnTo>
                  <a:lnTo>
                    <a:pt x="1036584" y="1014531"/>
                  </a:lnTo>
                  <a:lnTo>
                    <a:pt x="1034106" y="1015408"/>
                  </a:lnTo>
                  <a:lnTo>
                    <a:pt x="1031625" y="1016280"/>
                  </a:lnTo>
                  <a:lnTo>
                    <a:pt x="1029143" y="1017146"/>
                  </a:lnTo>
                  <a:lnTo>
                    <a:pt x="1026659" y="1018007"/>
                  </a:lnTo>
                  <a:lnTo>
                    <a:pt x="1024173" y="1018863"/>
                  </a:lnTo>
                  <a:lnTo>
                    <a:pt x="1021685" y="1019713"/>
                  </a:lnTo>
                  <a:lnTo>
                    <a:pt x="1019195" y="1020558"/>
                  </a:lnTo>
                  <a:lnTo>
                    <a:pt x="1016704" y="1021399"/>
                  </a:lnTo>
                  <a:lnTo>
                    <a:pt x="1014211" y="1022234"/>
                  </a:lnTo>
                  <a:lnTo>
                    <a:pt x="1011716" y="1023064"/>
                  </a:lnTo>
                  <a:lnTo>
                    <a:pt x="1009220" y="1023888"/>
                  </a:lnTo>
                  <a:lnTo>
                    <a:pt x="1006721" y="1024707"/>
                  </a:lnTo>
                  <a:lnTo>
                    <a:pt x="1004222" y="1025521"/>
                  </a:lnTo>
                  <a:lnTo>
                    <a:pt x="1001720" y="1026330"/>
                  </a:lnTo>
                  <a:lnTo>
                    <a:pt x="999216" y="1027134"/>
                  </a:lnTo>
                  <a:lnTo>
                    <a:pt x="996712" y="1027932"/>
                  </a:lnTo>
                  <a:lnTo>
                    <a:pt x="994205" y="1028725"/>
                  </a:lnTo>
                  <a:lnTo>
                    <a:pt x="991696" y="1029513"/>
                  </a:lnTo>
                  <a:lnTo>
                    <a:pt x="989187" y="1030295"/>
                  </a:lnTo>
                  <a:lnTo>
                    <a:pt x="986675" y="1031072"/>
                  </a:lnTo>
                  <a:lnTo>
                    <a:pt x="984162" y="1031844"/>
                  </a:lnTo>
                  <a:lnTo>
                    <a:pt x="981647" y="1032611"/>
                  </a:lnTo>
                  <a:lnTo>
                    <a:pt x="979130" y="1033373"/>
                  </a:lnTo>
                  <a:lnTo>
                    <a:pt x="976612" y="1034129"/>
                  </a:lnTo>
                  <a:lnTo>
                    <a:pt x="974093" y="1034880"/>
                  </a:lnTo>
                  <a:lnTo>
                    <a:pt x="971572" y="1035625"/>
                  </a:lnTo>
                  <a:lnTo>
                    <a:pt x="969049" y="1036366"/>
                  </a:lnTo>
                  <a:lnTo>
                    <a:pt x="966525" y="1037101"/>
                  </a:lnTo>
                  <a:lnTo>
                    <a:pt x="963998" y="1037831"/>
                  </a:lnTo>
                  <a:lnTo>
                    <a:pt x="961471" y="1038555"/>
                  </a:lnTo>
                  <a:lnTo>
                    <a:pt x="958942" y="1039274"/>
                  </a:lnTo>
                  <a:lnTo>
                    <a:pt x="956412" y="1039988"/>
                  </a:lnTo>
                  <a:lnTo>
                    <a:pt x="953880" y="1040697"/>
                  </a:lnTo>
                  <a:lnTo>
                    <a:pt x="951347" y="1041400"/>
                  </a:lnTo>
                  <a:lnTo>
                    <a:pt x="948812" y="1042098"/>
                  </a:lnTo>
                  <a:lnTo>
                    <a:pt x="946276" y="1042791"/>
                  </a:lnTo>
                  <a:lnTo>
                    <a:pt x="943738" y="1043478"/>
                  </a:lnTo>
                  <a:lnTo>
                    <a:pt x="941199" y="1044160"/>
                  </a:lnTo>
                  <a:lnTo>
                    <a:pt x="938659" y="1044837"/>
                  </a:lnTo>
                  <a:lnTo>
                    <a:pt x="936116" y="1045508"/>
                  </a:lnTo>
                  <a:lnTo>
                    <a:pt x="933573" y="1046174"/>
                  </a:lnTo>
                  <a:lnTo>
                    <a:pt x="931028" y="1046835"/>
                  </a:lnTo>
                  <a:lnTo>
                    <a:pt x="928482" y="1047490"/>
                  </a:lnTo>
                  <a:lnTo>
                    <a:pt x="925935" y="1048140"/>
                  </a:lnTo>
                  <a:lnTo>
                    <a:pt x="923386" y="1048785"/>
                  </a:lnTo>
                  <a:lnTo>
                    <a:pt x="920835" y="1049424"/>
                  </a:lnTo>
                  <a:lnTo>
                    <a:pt x="918284" y="1050058"/>
                  </a:lnTo>
                  <a:lnTo>
                    <a:pt x="915731" y="1050687"/>
                  </a:lnTo>
                  <a:lnTo>
                    <a:pt x="913177" y="1051311"/>
                  </a:lnTo>
                  <a:lnTo>
                    <a:pt x="910621" y="1051929"/>
                  </a:lnTo>
                  <a:lnTo>
                    <a:pt x="908065" y="1052541"/>
                  </a:lnTo>
                  <a:lnTo>
                    <a:pt x="905507" y="1053148"/>
                  </a:lnTo>
                  <a:lnTo>
                    <a:pt x="902947" y="1053750"/>
                  </a:lnTo>
                  <a:lnTo>
                    <a:pt x="900387" y="1054347"/>
                  </a:lnTo>
                  <a:lnTo>
                    <a:pt x="897825" y="1054938"/>
                  </a:lnTo>
                  <a:lnTo>
                    <a:pt x="895262" y="1055524"/>
                  </a:lnTo>
                  <a:lnTo>
                    <a:pt x="892698" y="1056104"/>
                  </a:lnTo>
                  <a:lnTo>
                    <a:pt x="890132" y="1056679"/>
                  </a:lnTo>
                  <a:lnTo>
                    <a:pt x="887565" y="1057249"/>
                  </a:lnTo>
                  <a:lnTo>
                    <a:pt x="884998" y="1057813"/>
                  </a:lnTo>
                  <a:lnTo>
                    <a:pt x="882428" y="1058372"/>
                  </a:lnTo>
                  <a:lnTo>
                    <a:pt x="879858" y="1058926"/>
                  </a:lnTo>
                  <a:lnTo>
                    <a:pt x="877287" y="1059474"/>
                  </a:lnTo>
                  <a:lnTo>
                    <a:pt x="874715" y="1060017"/>
                  </a:lnTo>
                  <a:lnTo>
                    <a:pt x="872141" y="1060554"/>
                  </a:lnTo>
                  <a:lnTo>
                    <a:pt x="869566" y="1061086"/>
                  </a:lnTo>
                  <a:lnTo>
                    <a:pt x="866990" y="1061613"/>
                  </a:lnTo>
                  <a:lnTo>
                    <a:pt x="864413" y="1062134"/>
                  </a:lnTo>
                  <a:lnTo>
                    <a:pt x="861835" y="1062650"/>
                  </a:lnTo>
                  <a:lnTo>
                    <a:pt x="859256" y="1063160"/>
                  </a:lnTo>
                  <a:lnTo>
                    <a:pt x="856676" y="1063665"/>
                  </a:lnTo>
                  <a:lnTo>
                    <a:pt x="854095" y="1064165"/>
                  </a:lnTo>
                  <a:lnTo>
                    <a:pt x="851512" y="1064659"/>
                  </a:lnTo>
                  <a:lnTo>
                    <a:pt x="848929" y="1065147"/>
                  </a:lnTo>
                  <a:lnTo>
                    <a:pt x="846345" y="1065631"/>
                  </a:lnTo>
                  <a:lnTo>
                    <a:pt x="843760" y="1066109"/>
                  </a:lnTo>
                  <a:lnTo>
                    <a:pt x="841173" y="1066581"/>
                  </a:lnTo>
                  <a:lnTo>
                    <a:pt x="838586" y="1067048"/>
                  </a:lnTo>
                  <a:lnTo>
                    <a:pt x="835997" y="1067510"/>
                  </a:lnTo>
                  <a:lnTo>
                    <a:pt x="833408" y="1067966"/>
                  </a:lnTo>
                  <a:lnTo>
                    <a:pt x="830818" y="1068417"/>
                  </a:lnTo>
                  <a:lnTo>
                    <a:pt x="828227" y="1068862"/>
                  </a:lnTo>
                  <a:lnTo>
                    <a:pt x="825635" y="1069302"/>
                  </a:lnTo>
                  <a:lnTo>
                    <a:pt x="823042" y="1069737"/>
                  </a:lnTo>
                  <a:lnTo>
                    <a:pt x="820448" y="1070166"/>
                  </a:lnTo>
                  <a:lnTo>
                    <a:pt x="817853" y="1070590"/>
                  </a:lnTo>
                  <a:lnTo>
                    <a:pt x="815257" y="1071008"/>
                  </a:lnTo>
                  <a:lnTo>
                    <a:pt x="812661" y="1071421"/>
                  </a:lnTo>
                  <a:lnTo>
                    <a:pt x="810063" y="1071828"/>
                  </a:lnTo>
                  <a:lnTo>
                    <a:pt x="807465" y="1072230"/>
                  </a:lnTo>
                  <a:lnTo>
                    <a:pt x="804866" y="1072626"/>
                  </a:lnTo>
                  <a:lnTo>
                    <a:pt x="802266" y="1073017"/>
                  </a:lnTo>
                  <a:lnTo>
                    <a:pt x="799666" y="1073403"/>
                  </a:lnTo>
                  <a:lnTo>
                    <a:pt x="797064" y="1073783"/>
                  </a:lnTo>
                  <a:lnTo>
                    <a:pt x="794462" y="1074158"/>
                  </a:lnTo>
                  <a:lnTo>
                    <a:pt x="791859" y="1074527"/>
                  </a:lnTo>
                  <a:lnTo>
                    <a:pt x="789255" y="1074891"/>
                  </a:lnTo>
                  <a:lnTo>
                    <a:pt x="786650" y="1075249"/>
                  </a:lnTo>
                  <a:lnTo>
                    <a:pt x="784045" y="1075602"/>
                  </a:lnTo>
                  <a:lnTo>
                    <a:pt x="781439" y="1075949"/>
                  </a:lnTo>
                  <a:lnTo>
                    <a:pt x="778832" y="1076291"/>
                  </a:lnTo>
                  <a:lnTo>
                    <a:pt x="776224" y="1076628"/>
                  </a:lnTo>
                  <a:lnTo>
                    <a:pt x="773616" y="1076959"/>
                  </a:lnTo>
                  <a:lnTo>
                    <a:pt x="771007" y="1077284"/>
                  </a:lnTo>
                  <a:lnTo>
                    <a:pt x="768398" y="1077604"/>
                  </a:lnTo>
                  <a:lnTo>
                    <a:pt x="765787" y="1077919"/>
                  </a:lnTo>
                  <a:lnTo>
                    <a:pt x="763176" y="1078228"/>
                  </a:lnTo>
                  <a:lnTo>
                    <a:pt x="760565" y="1078532"/>
                  </a:lnTo>
                  <a:lnTo>
                    <a:pt x="757953" y="1078830"/>
                  </a:lnTo>
                  <a:lnTo>
                    <a:pt x="755340" y="1079122"/>
                  </a:lnTo>
                  <a:lnTo>
                    <a:pt x="752727" y="1079410"/>
                  </a:lnTo>
                  <a:lnTo>
                    <a:pt x="750113" y="1079691"/>
                  </a:lnTo>
                  <a:lnTo>
                    <a:pt x="747498" y="1079968"/>
                  </a:lnTo>
                  <a:lnTo>
                    <a:pt x="744883" y="1080239"/>
                  </a:lnTo>
                  <a:lnTo>
                    <a:pt x="742267" y="1080504"/>
                  </a:lnTo>
                  <a:lnTo>
                    <a:pt x="739651" y="1080764"/>
                  </a:lnTo>
                  <a:lnTo>
                    <a:pt x="737034" y="1081018"/>
                  </a:lnTo>
                  <a:lnTo>
                    <a:pt x="734417" y="1081267"/>
                  </a:lnTo>
                  <a:lnTo>
                    <a:pt x="731799" y="1081510"/>
                  </a:lnTo>
                  <a:lnTo>
                    <a:pt x="729180" y="1081748"/>
                  </a:lnTo>
                  <a:lnTo>
                    <a:pt x="726562" y="1081981"/>
                  </a:lnTo>
                  <a:lnTo>
                    <a:pt x="723942" y="1082208"/>
                  </a:lnTo>
                  <a:lnTo>
                    <a:pt x="721323" y="1082429"/>
                  </a:lnTo>
                  <a:lnTo>
                    <a:pt x="718702" y="1082645"/>
                  </a:lnTo>
                  <a:lnTo>
                    <a:pt x="716081" y="1082855"/>
                  </a:lnTo>
                  <a:lnTo>
                    <a:pt x="713461" y="1083060"/>
                  </a:lnTo>
                  <a:lnTo>
                    <a:pt x="710839" y="1083260"/>
                  </a:lnTo>
                  <a:lnTo>
                    <a:pt x="708217" y="1083454"/>
                  </a:lnTo>
                  <a:lnTo>
                    <a:pt x="705595" y="1083643"/>
                  </a:lnTo>
                  <a:lnTo>
                    <a:pt x="702972" y="1083825"/>
                  </a:lnTo>
                  <a:lnTo>
                    <a:pt x="700349" y="1084003"/>
                  </a:lnTo>
                  <a:lnTo>
                    <a:pt x="697725" y="1084175"/>
                  </a:lnTo>
                  <a:lnTo>
                    <a:pt x="695101" y="1084341"/>
                  </a:lnTo>
                  <a:lnTo>
                    <a:pt x="692477" y="1084502"/>
                  </a:lnTo>
                  <a:lnTo>
                    <a:pt x="689852" y="1084658"/>
                  </a:lnTo>
                  <a:lnTo>
                    <a:pt x="687228" y="1084808"/>
                  </a:lnTo>
                  <a:lnTo>
                    <a:pt x="684602" y="1084952"/>
                  </a:lnTo>
                  <a:lnTo>
                    <a:pt x="681977" y="1085092"/>
                  </a:lnTo>
                  <a:lnTo>
                    <a:pt x="679351" y="1085225"/>
                  </a:lnTo>
                  <a:lnTo>
                    <a:pt x="676725" y="1085353"/>
                  </a:lnTo>
                  <a:lnTo>
                    <a:pt x="674099" y="1085476"/>
                  </a:lnTo>
                  <a:lnTo>
                    <a:pt x="671472" y="1085593"/>
                  </a:lnTo>
                  <a:lnTo>
                    <a:pt x="668846" y="1085704"/>
                  </a:lnTo>
                  <a:lnTo>
                    <a:pt x="666219" y="1085810"/>
                  </a:lnTo>
                  <a:lnTo>
                    <a:pt x="663591" y="1085910"/>
                  </a:lnTo>
                  <a:lnTo>
                    <a:pt x="660964" y="1086005"/>
                  </a:lnTo>
                  <a:lnTo>
                    <a:pt x="658336" y="1086095"/>
                  </a:lnTo>
                  <a:lnTo>
                    <a:pt x="655709" y="1086179"/>
                  </a:lnTo>
                  <a:lnTo>
                    <a:pt x="653081" y="1086257"/>
                  </a:lnTo>
                  <a:lnTo>
                    <a:pt x="650452" y="1086331"/>
                  </a:lnTo>
                  <a:lnTo>
                    <a:pt x="647824" y="1086398"/>
                  </a:lnTo>
                  <a:lnTo>
                    <a:pt x="645196" y="1086460"/>
                  </a:lnTo>
                  <a:lnTo>
                    <a:pt x="642567" y="1086516"/>
                  </a:lnTo>
                  <a:lnTo>
                    <a:pt x="639939" y="1086567"/>
                  </a:lnTo>
                  <a:lnTo>
                    <a:pt x="637310" y="1086613"/>
                  </a:lnTo>
                  <a:lnTo>
                    <a:pt x="634681" y="1086653"/>
                  </a:lnTo>
                  <a:lnTo>
                    <a:pt x="632052" y="1086687"/>
                  </a:lnTo>
                  <a:lnTo>
                    <a:pt x="629423" y="1086716"/>
                  </a:lnTo>
                  <a:lnTo>
                    <a:pt x="626794" y="1086740"/>
                  </a:lnTo>
                  <a:lnTo>
                    <a:pt x="624165" y="1086757"/>
                  </a:lnTo>
                  <a:lnTo>
                    <a:pt x="621536" y="1086770"/>
                  </a:lnTo>
                  <a:lnTo>
                    <a:pt x="618907" y="1086777"/>
                  </a:lnTo>
                  <a:lnTo>
                    <a:pt x="616278" y="1086778"/>
                  </a:lnTo>
                  <a:lnTo>
                    <a:pt x="613649" y="1086774"/>
                  </a:lnTo>
                  <a:lnTo>
                    <a:pt x="611019" y="1086764"/>
                  </a:lnTo>
                  <a:lnTo>
                    <a:pt x="608390" y="1086749"/>
                  </a:lnTo>
                  <a:lnTo>
                    <a:pt x="605761" y="1086728"/>
                  </a:lnTo>
                  <a:lnTo>
                    <a:pt x="603132" y="1086702"/>
                  </a:lnTo>
                  <a:lnTo>
                    <a:pt x="600503" y="1086671"/>
                  </a:lnTo>
                  <a:lnTo>
                    <a:pt x="597874" y="1086634"/>
                  </a:lnTo>
                  <a:lnTo>
                    <a:pt x="595245" y="1086591"/>
                  </a:lnTo>
                  <a:lnTo>
                    <a:pt x="592617" y="1086543"/>
                  </a:lnTo>
                  <a:lnTo>
                    <a:pt x="589988" y="1086489"/>
                  </a:lnTo>
                  <a:lnTo>
                    <a:pt x="587360" y="1086430"/>
                  </a:lnTo>
                  <a:lnTo>
                    <a:pt x="584732" y="1086365"/>
                  </a:lnTo>
                  <a:lnTo>
                    <a:pt x="582103" y="1086295"/>
                  </a:lnTo>
                  <a:lnTo>
                    <a:pt x="579475" y="1086219"/>
                  </a:lnTo>
                  <a:lnTo>
                    <a:pt x="576847" y="1086138"/>
                  </a:lnTo>
                  <a:lnTo>
                    <a:pt x="574219" y="1086051"/>
                  </a:lnTo>
                  <a:lnTo>
                    <a:pt x="571592" y="1085959"/>
                  </a:lnTo>
                  <a:lnTo>
                    <a:pt x="568965" y="1085861"/>
                  </a:lnTo>
                  <a:lnTo>
                    <a:pt x="566338" y="1085758"/>
                  </a:lnTo>
                  <a:lnTo>
                    <a:pt x="563711" y="1085649"/>
                  </a:lnTo>
                  <a:lnTo>
                    <a:pt x="561084" y="1085535"/>
                  </a:lnTo>
                  <a:lnTo>
                    <a:pt x="558458" y="1085415"/>
                  </a:lnTo>
                  <a:lnTo>
                    <a:pt x="555831" y="1085290"/>
                  </a:lnTo>
                  <a:lnTo>
                    <a:pt x="553205" y="1085159"/>
                  </a:lnTo>
                  <a:lnTo>
                    <a:pt x="550580" y="1085023"/>
                  </a:lnTo>
                  <a:lnTo>
                    <a:pt x="547955" y="1084881"/>
                  </a:lnTo>
                  <a:lnTo>
                    <a:pt x="545330" y="1084734"/>
                  </a:lnTo>
                  <a:lnTo>
                    <a:pt x="542705" y="1084581"/>
                  </a:lnTo>
                  <a:lnTo>
                    <a:pt x="540080" y="1084423"/>
                  </a:lnTo>
                  <a:lnTo>
                    <a:pt x="537456" y="1084259"/>
                  </a:lnTo>
                  <a:lnTo>
                    <a:pt x="534833" y="1084090"/>
                  </a:lnTo>
                  <a:lnTo>
                    <a:pt x="532210" y="1083915"/>
                  </a:lnTo>
                  <a:lnTo>
                    <a:pt x="529587" y="1083734"/>
                  </a:lnTo>
                  <a:lnTo>
                    <a:pt x="526964" y="1083549"/>
                  </a:lnTo>
                  <a:lnTo>
                    <a:pt x="524342" y="1083358"/>
                  </a:lnTo>
                  <a:lnTo>
                    <a:pt x="521720" y="1083161"/>
                  </a:lnTo>
                  <a:lnTo>
                    <a:pt x="519099" y="1082959"/>
                  </a:lnTo>
                  <a:lnTo>
                    <a:pt x="516478" y="1082751"/>
                  </a:lnTo>
                  <a:lnTo>
                    <a:pt x="513857" y="1082538"/>
                  </a:lnTo>
                  <a:lnTo>
                    <a:pt x="511237" y="1082319"/>
                  </a:lnTo>
                  <a:lnTo>
                    <a:pt x="508618" y="1082095"/>
                  </a:lnTo>
                  <a:lnTo>
                    <a:pt x="505998" y="1081865"/>
                  </a:lnTo>
                  <a:lnTo>
                    <a:pt x="503380" y="1081630"/>
                  </a:lnTo>
                  <a:lnTo>
                    <a:pt x="500762" y="1081389"/>
                  </a:lnTo>
                  <a:lnTo>
                    <a:pt x="498144" y="1081143"/>
                  </a:lnTo>
                  <a:lnTo>
                    <a:pt x="495527" y="1080891"/>
                  </a:lnTo>
                  <a:lnTo>
                    <a:pt x="492911" y="1080634"/>
                  </a:lnTo>
                  <a:lnTo>
                    <a:pt x="490295" y="1080372"/>
                  </a:lnTo>
                  <a:lnTo>
                    <a:pt x="487679" y="1080104"/>
                  </a:lnTo>
                  <a:lnTo>
                    <a:pt x="485064" y="1079830"/>
                  </a:lnTo>
                  <a:lnTo>
                    <a:pt x="482450" y="1079551"/>
                  </a:lnTo>
                  <a:lnTo>
                    <a:pt x="479836" y="1079267"/>
                  </a:lnTo>
                  <a:lnTo>
                    <a:pt x="477223" y="1078977"/>
                  </a:lnTo>
                  <a:lnTo>
                    <a:pt x="474611" y="1078681"/>
                  </a:lnTo>
                  <a:lnTo>
                    <a:pt x="471999" y="1078380"/>
                  </a:lnTo>
                  <a:lnTo>
                    <a:pt x="469388" y="1078074"/>
                  </a:lnTo>
                  <a:lnTo>
                    <a:pt x="466777" y="1077762"/>
                  </a:lnTo>
                  <a:lnTo>
                    <a:pt x="464167" y="1077445"/>
                  </a:lnTo>
                  <a:lnTo>
                    <a:pt x="461558" y="1077122"/>
                  </a:lnTo>
                  <a:lnTo>
                    <a:pt x="458949" y="1076794"/>
                  </a:lnTo>
                  <a:lnTo>
                    <a:pt x="456342" y="1076460"/>
                  </a:lnTo>
                  <a:lnTo>
                    <a:pt x="453734" y="1076121"/>
                  </a:lnTo>
                  <a:lnTo>
                    <a:pt x="451128" y="1075776"/>
                  </a:lnTo>
                  <a:lnTo>
                    <a:pt x="448522" y="1075426"/>
                  </a:lnTo>
                  <a:lnTo>
                    <a:pt x="445917" y="1075071"/>
                  </a:lnTo>
                  <a:lnTo>
                    <a:pt x="443313" y="1074709"/>
                  </a:lnTo>
                  <a:lnTo>
                    <a:pt x="440710" y="1074343"/>
                  </a:lnTo>
                  <a:lnTo>
                    <a:pt x="438107" y="1073971"/>
                  </a:lnTo>
                  <a:lnTo>
                    <a:pt x="435505" y="1073594"/>
                  </a:lnTo>
                  <a:lnTo>
                    <a:pt x="432904" y="1073211"/>
                  </a:lnTo>
                  <a:lnTo>
                    <a:pt x="430303" y="1072822"/>
                  </a:lnTo>
                  <a:lnTo>
                    <a:pt x="427704" y="1072429"/>
                  </a:lnTo>
                  <a:lnTo>
                    <a:pt x="425105" y="1072030"/>
                  </a:lnTo>
                  <a:lnTo>
                    <a:pt x="422508" y="1071625"/>
                  </a:lnTo>
                  <a:lnTo>
                    <a:pt x="419910" y="1071215"/>
                  </a:lnTo>
                  <a:lnTo>
                    <a:pt x="417314" y="1070799"/>
                  </a:lnTo>
                  <a:lnTo>
                    <a:pt x="414719" y="1070378"/>
                  </a:lnTo>
                  <a:lnTo>
                    <a:pt x="412125" y="1069952"/>
                  </a:lnTo>
                  <a:lnTo>
                    <a:pt x="409531" y="1069520"/>
                  </a:lnTo>
                  <a:lnTo>
                    <a:pt x="406939" y="1069083"/>
                  </a:lnTo>
                  <a:lnTo>
                    <a:pt x="404347" y="1068640"/>
                  </a:lnTo>
                  <a:lnTo>
                    <a:pt x="401757" y="1068192"/>
                  </a:lnTo>
                  <a:lnTo>
                    <a:pt x="399167" y="1067739"/>
                  </a:lnTo>
                  <a:lnTo>
                    <a:pt x="396578" y="1067280"/>
                  </a:lnTo>
                  <a:lnTo>
                    <a:pt x="393990" y="1066815"/>
                  </a:lnTo>
                  <a:lnTo>
                    <a:pt x="391403" y="1066346"/>
                  </a:lnTo>
                  <a:lnTo>
                    <a:pt x="388818" y="1065870"/>
                  </a:lnTo>
                  <a:lnTo>
                    <a:pt x="386233" y="1065390"/>
                  </a:lnTo>
                  <a:lnTo>
                    <a:pt x="383649" y="1064904"/>
                  </a:lnTo>
                  <a:lnTo>
                    <a:pt x="381066" y="1064412"/>
                  </a:lnTo>
                  <a:lnTo>
                    <a:pt x="378485" y="1063915"/>
                  </a:lnTo>
                  <a:lnTo>
                    <a:pt x="375904" y="1063413"/>
                  </a:lnTo>
                  <a:lnTo>
                    <a:pt x="373324" y="1062906"/>
                  </a:lnTo>
                  <a:lnTo>
                    <a:pt x="370746" y="1062392"/>
                  </a:lnTo>
                  <a:lnTo>
                    <a:pt x="368168" y="1061874"/>
                  </a:lnTo>
                  <a:lnTo>
                    <a:pt x="365592" y="1061350"/>
                  </a:lnTo>
                  <a:lnTo>
                    <a:pt x="363016" y="1060820"/>
                  </a:lnTo>
                  <a:lnTo>
                    <a:pt x="360442" y="1060286"/>
                  </a:lnTo>
                  <a:lnTo>
                    <a:pt x="357869" y="1059746"/>
                  </a:lnTo>
                  <a:lnTo>
                    <a:pt x="355297" y="1059200"/>
                  </a:lnTo>
                  <a:lnTo>
                    <a:pt x="352726" y="1058650"/>
                  </a:lnTo>
                  <a:lnTo>
                    <a:pt x="350157" y="1058093"/>
                  </a:lnTo>
                  <a:lnTo>
                    <a:pt x="347588" y="1057532"/>
                  </a:lnTo>
                  <a:lnTo>
                    <a:pt x="345021" y="1056965"/>
                  </a:lnTo>
                  <a:lnTo>
                    <a:pt x="342455" y="1056392"/>
                  </a:lnTo>
                  <a:lnTo>
                    <a:pt x="339890" y="1055815"/>
                  </a:lnTo>
                  <a:lnTo>
                    <a:pt x="337326" y="1055231"/>
                  </a:lnTo>
                  <a:lnTo>
                    <a:pt x="334764" y="1054643"/>
                  </a:lnTo>
                  <a:lnTo>
                    <a:pt x="332203" y="1054049"/>
                  </a:lnTo>
                  <a:lnTo>
                    <a:pt x="329643" y="1053450"/>
                  </a:lnTo>
                  <a:lnTo>
                    <a:pt x="327084" y="1052845"/>
                  </a:lnTo>
                  <a:lnTo>
                    <a:pt x="324526" y="1052235"/>
                  </a:lnTo>
                  <a:lnTo>
                    <a:pt x="321971" y="1051620"/>
                  </a:lnTo>
                  <a:lnTo>
                    <a:pt x="319416" y="1050999"/>
                  </a:lnTo>
                  <a:lnTo>
                    <a:pt x="316862" y="1050373"/>
                  </a:lnTo>
                  <a:lnTo>
                    <a:pt x="314310" y="1049742"/>
                  </a:lnTo>
                  <a:lnTo>
                    <a:pt x="311759" y="1049105"/>
                  </a:lnTo>
                  <a:lnTo>
                    <a:pt x="309209" y="1048463"/>
                  </a:lnTo>
                  <a:lnTo>
                    <a:pt x="306661" y="1047816"/>
                  </a:lnTo>
                  <a:lnTo>
                    <a:pt x="304114" y="1047163"/>
                  </a:lnTo>
                  <a:lnTo>
                    <a:pt x="301569" y="1046505"/>
                  </a:lnTo>
                  <a:lnTo>
                    <a:pt x="299025" y="1045842"/>
                  </a:lnTo>
                  <a:lnTo>
                    <a:pt x="296482" y="1045173"/>
                  </a:lnTo>
                  <a:lnTo>
                    <a:pt x="293941" y="1044499"/>
                  </a:lnTo>
                  <a:lnTo>
                    <a:pt x="291401" y="1043820"/>
                  </a:lnTo>
                  <a:lnTo>
                    <a:pt x="288863" y="1043135"/>
                  </a:lnTo>
                  <a:lnTo>
                    <a:pt x="286326" y="1042445"/>
                  </a:lnTo>
                  <a:lnTo>
                    <a:pt x="283790" y="1041750"/>
                  </a:lnTo>
                  <a:lnTo>
                    <a:pt x="281256" y="1041049"/>
                  </a:lnTo>
                  <a:lnTo>
                    <a:pt x="278723" y="1040343"/>
                  </a:lnTo>
                  <a:lnTo>
                    <a:pt x="276192" y="1039632"/>
                  </a:lnTo>
                  <a:lnTo>
                    <a:pt x="273663" y="1038915"/>
                  </a:lnTo>
                  <a:lnTo>
                    <a:pt x="271135" y="1038194"/>
                  </a:lnTo>
                  <a:lnTo>
                    <a:pt x="268608" y="1037466"/>
                  </a:lnTo>
                  <a:lnTo>
                    <a:pt x="266083" y="1036734"/>
                  </a:lnTo>
                  <a:lnTo>
                    <a:pt x="263559" y="1035996"/>
                  </a:lnTo>
                  <a:lnTo>
                    <a:pt x="261037" y="1035253"/>
                  </a:lnTo>
                  <a:lnTo>
                    <a:pt x="258517" y="1034505"/>
                  </a:lnTo>
                  <a:lnTo>
                    <a:pt x="255998" y="1033751"/>
                  </a:lnTo>
                  <a:lnTo>
                    <a:pt x="253481" y="1032993"/>
                  </a:lnTo>
                  <a:lnTo>
                    <a:pt x="250965" y="1032228"/>
                  </a:lnTo>
                  <a:lnTo>
                    <a:pt x="248451" y="1031459"/>
                  </a:lnTo>
                  <a:lnTo>
                    <a:pt x="245939" y="1030685"/>
                  </a:lnTo>
                  <a:lnTo>
                    <a:pt x="243428" y="1029905"/>
                  </a:lnTo>
                  <a:lnTo>
                    <a:pt x="240919" y="1029119"/>
                  </a:lnTo>
                  <a:lnTo>
                    <a:pt x="238411" y="1028329"/>
                  </a:lnTo>
                  <a:lnTo>
                    <a:pt x="235905" y="1027533"/>
                  </a:lnTo>
                  <a:lnTo>
                    <a:pt x="233401" y="1026732"/>
                  </a:lnTo>
                  <a:lnTo>
                    <a:pt x="230899" y="1025926"/>
                  </a:lnTo>
                  <a:lnTo>
                    <a:pt x="228398" y="1025115"/>
                  </a:lnTo>
                  <a:lnTo>
                    <a:pt x="225899" y="1024298"/>
                  </a:lnTo>
                  <a:lnTo>
                    <a:pt x="223402" y="1023476"/>
                  </a:lnTo>
                  <a:lnTo>
                    <a:pt x="220906" y="1022649"/>
                  </a:lnTo>
                  <a:lnTo>
                    <a:pt x="218412" y="1021817"/>
                  </a:lnTo>
                  <a:lnTo>
                    <a:pt x="215920" y="1020979"/>
                  </a:lnTo>
                  <a:lnTo>
                    <a:pt x="213429" y="1020136"/>
                  </a:lnTo>
                  <a:lnTo>
                    <a:pt x="210941" y="1019288"/>
                  </a:lnTo>
                  <a:lnTo>
                    <a:pt x="208454" y="1018435"/>
                  </a:lnTo>
                  <a:lnTo>
                    <a:pt x="205969" y="1017577"/>
                  </a:lnTo>
                  <a:lnTo>
                    <a:pt x="203486" y="1016713"/>
                  </a:lnTo>
                  <a:lnTo>
                    <a:pt x="201004" y="1015844"/>
                  </a:lnTo>
                  <a:lnTo>
                    <a:pt x="198525" y="1014970"/>
                  </a:lnTo>
                  <a:lnTo>
                    <a:pt x="196047" y="1014091"/>
                  </a:lnTo>
                  <a:lnTo>
                    <a:pt x="193571" y="1013207"/>
                  </a:lnTo>
                  <a:lnTo>
                    <a:pt x="191097" y="1012317"/>
                  </a:lnTo>
                  <a:lnTo>
                    <a:pt x="188625" y="1011422"/>
                  </a:lnTo>
                  <a:lnTo>
                    <a:pt x="186154" y="1010523"/>
                  </a:lnTo>
                  <a:lnTo>
                    <a:pt x="183686" y="1009618"/>
                  </a:lnTo>
                  <a:lnTo>
                    <a:pt x="181219" y="1008707"/>
                  </a:lnTo>
                  <a:lnTo>
                    <a:pt x="178755" y="1007792"/>
                  </a:lnTo>
                  <a:lnTo>
                    <a:pt x="176292" y="1006871"/>
                  </a:lnTo>
                  <a:lnTo>
                    <a:pt x="173831" y="1005945"/>
                  </a:lnTo>
                  <a:lnTo>
                    <a:pt x="171372" y="1005015"/>
                  </a:lnTo>
                  <a:lnTo>
                    <a:pt x="168915" y="1004078"/>
                  </a:lnTo>
                  <a:lnTo>
                    <a:pt x="166461" y="1003137"/>
                  </a:lnTo>
                  <a:lnTo>
                    <a:pt x="164008" y="1002191"/>
                  </a:lnTo>
                  <a:lnTo>
                    <a:pt x="161557" y="1001240"/>
                  </a:lnTo>
                  <a:lnTo>
                    <a:pt x="159108" y="1000283"/>
                  </a:lnTo>
                  <a:lnTo>
                    <a:pt x="156661" y="999321"/>
                  </a:lnTo>
                  <a:lnTo>
                    <a:pt x="154216" y="998354"/>
                  </a:lnTo>
                  <a:lnTo>
                    <a:pt x="151773" y="997382"/>
                  </a:lnTo>
                  <a:lnTo>
                    <a:pt x="149332" y="996405"/>
                  </a:lnTo>
                  <a:lnTo>
                    <a:pt x="146893" y="995423"/>
                  </a:lnTo>
                  <a:lnTo>
                    <a:pt x="144457" y="994435"/>
                  </a:lnTo>
                  <a:lnTo>
                    <a:pt x="142022" y="993443"/>
                  </a:lnTo>
                  <a:lnTo>
                    <a:pt x="139590" y="992445"/>
                  </a:lnTo>
                  <a:lnTo>
                    <a:pt x="137159" y="991443"/>
                  </a:lnTo>
                  <a:lnTo>
                    <a:pt x="134731" y="990435"/>
                  </a:lnTo>
                  <a:lnTo>
                    <a:pt x="132305" y="989422"/>
                  </a:lnTo>
                  <a:lnTo>
                    <a:pt x="129880" y="988404"/>
                  </a:lnTo>
                  <a:lnTo>
                    <a:pt x="127458" y="987382"/>
                  </a:lnTo>
                  <a:lnTo>
                    <a:pt x="125039" y="986354"/>
                  </a:lnTo>
                  <a:lnTo>
                    <a:pt x="122621" y="985320"/>
                  </a:lnTo>
                  <a:lnTo>
                    <a:pt x="120205" y="984282"/>
                  </a:lnTo>
                  <a:lnTo>
                    <a:pt x="117792" y="983239"/>
                  </a:lnTo>
                  <a:lnTo>
                    <a:pt x="115381" y="982191"/>
                  </a:lnTo>
                  <a:lnTo>
                    <a:pt x="112972" y="981137"/>
                  </a:lnTo>
                  <a:lnTo>
                    <a:pt x="110566" y="980079"/>
                  </a:lnTo>
                  <a:lnTo>
                    <a:pt x="108161" y="979015"/>
                  </a:lnTo>
                  <a:lnTo>
                    <a:pt x="105759" y="977947"/>
                  </a:lnTo>
                  <a:lnTo>
                    <a:pt x="103359" y="976874"/>
                  </a:lnTo>
                  <a:lnTo>
                    <a:pt x="100961" y="975795"/>
                  </a:lnTo>
                  <a:lnTo>
                    <a:pt x="98566" y="974711"/>
                  </a:lnTo>
                  <a:lnTo>
                    <a:pt x="96172" y="973623"/>
                  </a:lnTo>
                  <a:lnTo>
                    <a:pt x="93781" y="972529"/>
                  </a:lnTo>
                  <a:lnTo>
                    <a:pt x="91393" y="971431"/>
                  </a:lnTo>
                  <a:lnTo>
                    <a:pt x="89006" y="970327"/>
                  </a:lnTo>
                  <a:lnTo>
                    <a:pt x="86622" y="969219"/>
                  </a:lnTo>
                  <a:lnTo>
                    <a:pt x="84241" y="968105"/>
                  </a:lnTo>
                  <a:lnTo>
                    <a:pt x="81861" y="966987"/>
                  </a:lnTo>
                  <a:lnTo>
                    <a:pt x="79484" y="965863"/>
                  </a:lnTo>
                  <a:lnTo>
                    <a:pt x="77110" y="964735"/>
                  </a:lnTo>
                  <a:lnTo>
                    <a:pt x="74737" y="963601"/>
                  </a:lnTo>
                  <a:lnTo>
                    <a:pt x="72367" y="962463"/>
                  </a:lnTo>
                  <a:lnTo>
                    <a:pt x="70000" y="961319"/>
                  </a:lnTo>
                  <a:lnTo>
                    <a:pt x="67635" y="960171"/>
                  </a:lnTo>
                  <a:lnTo>
                    <a:pt x="65272" y="959018"/>
                  </a:lnTo>
                  <a:lnTo>
                    <a:pt x="62912" y="957860"/>
                  </a:lnTo>
                  <a:lnTo>
                    <a:pt x="60554" y="956696"/>
                  </a:lnTo>
                  <a:lnTo>
                    <a:pt x="58199" y="955528"/>
                  </a:lnTo>
                  <a:lnTo>
                    <a:pt x="55846" y="954355"/>
                  </a:lnTo>
                  <a:lnTo>
                    <a:pt x="53496" y="953177"/>
                  </a:lnTo>
                  <a:lnTo>
                    <a:pt x="51147" y="951994"/>
                  </a:lnTo>
                  <a:lnTo>
                    <a:pt x="48802" y="950806"/>
                  </a:lnTo>
                  <a:lnTo>
                    <a:pt x="46459" y="949614"/>
                  </a:lnTo>
                  <a:lnTo>
                    <a:pt x="44118" y="948416"/>
                  </a:lnTo>
                  <a:lnTo>
                    <a:pt x="41780" y="947213"/>
                  </a:lnTo>
                  <a:lnTo>
                    <a:pt x="39445" y="946006"/>
                  </a:lnTo>
                  <a:lnTo>
                    <a:pt x="37112" y="944794"/>
                  </a:lnTo>
                  <a:lnTo>
                    <a:pt x="34782" y="943576"/>
                  </a:lnTo>
                  <a:lnTo>
                    <a:pt x="32454" y="942354"/>
                  </a:lnTo>
                  <a:lnTo>
                    <a:pt x="30128" y="941127"/>
                  </a:lnTo>
                  <a:lnTo>
                    <a:pt x="27806" y="939895"/>
                  </a:lnTo>
                  <a:lnTo>
                    <a:pt x="25486" y="938659"/>
                  </a:lnTo>
                  <a:lnTo>
                    <a:pt x="23168" y="937417"/>
                  </a:lnTo>
                  <a:lnTo>
                    <a:pt x="20853" y="936171"/>
                  </a:lnTo>
                  <a:lnTo>
                    <a:pt x="18541" y="934919"/>
                  </a:lnTo>
                  <a:lnTo>
                    <a:pt x="16231" y="933664"/>
                  </a:lnTo>
                  <a:lnTo>
                    <a:pt x="13924" y="932402"/>
                  </a:lnTo>
                  <a:lnTo>
                    <a:pt x="11620" y="931137"/>
                  </a:lnTo>
                  <a:lnTo>
                    <a:pt x="9318" y="929866"/>
                  </a:lnTo>
                  <a:lnTo>
                    <a:pt x="7019" y="928591"/>
                  </a:lnTo>
                  <a:lnTo>
                    <a:pt x="4723" y="927310"/>
                  </a:lnTo>
                  <a:lnTo>
                    <a:pt x="2429" y="926025"/>
                  </a:lnTo>
                  <a:lnTo>
                    <a:pt x="138" y="924736"/>
                  </a:lnTo>
                  <a:lnTo>
                    <a:pt x="0" y="924657"/>
                  </a:lnTo>
                  <a:lnTo>
                    <a:pt x="226" y="922926"/>
                  </a:lnTo>
                  <a:lnTo>
                    <a:pt x="572" y="920320"/>
                  </a:lnTo>
                  <a:lnTo>
                    <a:pt x="923" y="917714"/>
                  </a:lnTo>
                  <a:lnTo>
                    <a:pt x="1280" y="915109"/>
                  </a:lnTo>
                  <a:lnTo>
                    <a:pt x="1642" y="912505"/>
                  </a:lnTo>
                  <a:lnTo>
                    <a:pt x="2010" y="909902"/>
                  </a:lnTo>
                  <a:lnTo>
                    <a:pt x="2384" y="907300"/>
                  </a:lnTo>
                  <a:lnTo>
                    <a:pt x="2762" y="904698"/>
                  </a:lnTo>
                  <a:lnTo>
                    <a:pt x="3147" y="902097"/>
                  </a:lnTo>
                  <a:lnTo>
                    <a:pt x="3536" y="899497"/>
                  </a:lnTo>
                  <a:lnTo>
                    <a:pt x="3931" y="896898"/>
                  </a:lnTo>
                  <a:lnTo>
                    <a:pt x="4332" y="894299"/>
                  </a:lnTo>
                  <a:lnTo>
                    <a:pt x="4738" y="891701"/>
                  </a:lnTo>
                  <a:lnTo>
                    <a:pt x="5149" y="889105"/>
                  </a:lnTo>
                  <a:lnTo>
                    <a:pt x="5566" y="886509"/>
                  </a:lnTo>
                  <a:lnTo>
                    <a:pt x="5988" y="883914"/>
                  </a:lnTo>
                  <a:lnTo>
                    <a:pt x="6416" y="881320"/>
                  </a:lnTo>
                  <a:lnTo>
                    <a:pt x="6849" y="878727"/>
                  </a:lnTo>
                  <a:lnTo>
                    <a:pt x="7288" y="876134"/>
                  </a:lnTo>
                  <a:lnTo>
                    <a:pt x="7732" y="873543"/>
                  </a:lnTo>
                  <a:lnTo>
                    <a:pt x="8181" y="870952"/>
                  </a:lnTo>
                  <a:lnTo>
                    <a:pt x="8636" y="868363"/>
                  </a:lnTo>
                  <a:lnTo>
                    <a:pt x="9097" y="865774"/>
                  </a:lnTo>
                  <a:lnTo>
                    <a:pt x="9562" y="863187"/>
                  </a:lnTo>
                  <a:lnTo>
                    <a:pt x="10034" y="860600"/>
                  </a:lnTo>
                  <a:lnTo>
                    <a:pt x="10510" y="858015"/>
                  </a:lnTo>
                  <a:lnTo>
                    <a:pt x="10992" y="855430"/>
                  </a:lnTo>
                  <a:lnTo>
                    <a:pt x="11480" y="852846"/>
                  </a:lnTo>
                  <a:lnTo>
                    <a:pt x="11972" y="850264"/>
                  </a:lnTo>
                  <a:lnTo>
                    <a:pt x="12471" y="847682"/>
                  </a:lnTo>
                  <a:lnTo>
                    <a:pt x="12974" y="845102"/>
                  </a:lnTo>
                  <a:lnTo>
                    <a:pt x="13483" y="842523"/>
                  </a:lnTo>
                  <a:lnTo>
                    <a:pt x="13997" y="839944"/>
                  </a:lnTo>
                  <a:lnTo>
                    <a:pt x="14517" y="837367"/>
                  </a:lnTo>
                  <a:lnTo>
                    <a:pt x="15043" y="834791"/>
                  </a:lnTo>
                  <a:lnTo>
                    <a:pt x="15573" y="832216"/>
                  </a:lnTo>
                  <a:lnTo>
                    <a:pt x="16109" y="829642"/>
                  </a:lnTo>
                  <a:lnTo>
                    <a:pt x="16651" y="827069"/>
                  </a:lnTo>
                  <a:lnTo>
                    <a:pt x="17197" y="824498"/>
                  </a:lnTo>
                  <a:lnTo>
                    <a:pt x="17750" y="821927"/>
                  </a:lnTo>
                  <a:lnTo>
                    <a:pt x="18307" y="819358"/>
                  </a:lnTo>
                  <a:lnTo>
                    <a:pt x="18870" y="816790"/>
                  </a:lnTo>
                  <a:lnTo>
                    <a:pt x="19439" y="814222"/>
                  </a:lnTo>
                  <a:lnTo>
                    <a:pt x="20012" y="811657"/>
                  </a:lnTo>
                  <a:lnTo>
                    <a:pt x="20591" y="809092"/>
                  </a:lnTo>
                  <a:lnTo>
                    <a:pt x="21176" y="806529"/>
                  </a:lnTo>
                  <a:lnTo>
                    <a:pt x="21766" y="803967"/>
                  </a:lnTo>
                  <a:lnTo>
                    <a:pt x="22361" y="801406"/>
                  </a:lnTo>
                  <a:lnTo>
                    <a:pt x="22962" y="798846"/>
                  </a:lnTo>
                  <a:lnTo>
                    <a:pt x="23567" y="796288"/>
                  </a:lnTo>
                  <a:lnTo>
                    <a:pt x="24179" y="793731"/>
                  </a:lnTo>
                  <a:lnTo>
                    <a:pt x="24795" y="791175"/>
                  </a:lnTo>
                  <a:lnTo>
                    <a:pt x="25417" y="788620"/>
                  </a:lnTo>
                  <a:lnTo>
                    <a:pt x="26045" y="786067"/>
                  </a:lnTo>
                  <a:lnTo>
                    <a:pt x="26677" y="783515"/>
                  </a:lnTo>
                  <a:lnTo>
                    <a:pt x="27315" y="780965"/>
                  </a:lnTo>
                  <a:lnTo>
                    <a:pt x="27959" y="778416"/>
                  </a:lnTo>
                  <a:lnTo>
                    <a:pt x="28607" y="775868"/>
                  </a:lnTo>
                  <a:lnTo>
                    <a:pt x="29262" y="773321"/>
                  </a:lnTo>
                  <a:lnTo>
                    <a:pt x="29921" y="770776"/>
                  </a:lnTo>
                  <a:lnTo>
                    <a:pt x="30586" y="768232"/>
                  </a:lnTo>
                  <a:lnTo>
                    <a:pt x="31256" y="765690"/>
                  </a:lnTo>
                  <a:lnTo>
                    <a:pt x="31931" y="763149"/>
                  </a:lnTo>
                  <a:lnTo>
                    <a:pt x="32612" y="760610"/>
                  </a:lnTo>
                  <a:lnTo>
                    <a:pt x="33298" y="758072"/>
                  </a:lnTo>
                  <a:lnTo>
                    <a:pt x="33989" y="755535"/>
                  </a:lnTo>
                  <a:lnTo>
                    <a:pt x="34686" y="753000"/>
                  </a:lnTo>
                  <a:lnTo>
                    <a:pt x="35388" y="750466"/>
                  </a:lnTo>
                  <a:lnTo>
                    <a:pt x="36095" y="747934"/>
                  </a:lnTo>
                  <a:lnTo>
                    <a:pt x="36808" y="745403"/>
                  </a:lnTo>
                  <a:lnTo>
                    <a:pt x="37525" y="742874"/>
                  </a:lnTo>
                  <a:lnTo>
                    <a:pt x="38249" y="740346"/>
                  </a:lnTo>
                  <a:lnTo>
                    <a:pt x="38977" y="737820"/>
                  </a:lnTo>
                  <a:lnTo>
                    <a:pt x="39711" y="735295"/>
                  </a:lnTo>
                  <a:lnTo>
                    <a:pt x="40450" y="732772"/>
                  </a:lnTo>
                  <a:lnTo>
                    <a:pt x="41194" y="730250"/>
                  </a:lnTo>
                  <a:lnTo>
                    <a:pt x="41944" y="727731"/>
                  </a:lnTo>
                  <a:lnTo>
                    <a:pt x="42699" y="725212"/>
                  </a:lnTo>
                  <a:lnTo>
                    <a:pt x="43459" y="722695"/>
                  </a:lnTo>
                  <a:lnTo>
                    <a:pt x="44224" y="720180"/>
                  </a:lnTo>
                  <a:lnTo>
                    <a:pt x="44995" y="717666"/>
                  </a:lnTo>
                  <a:lnTo>
                    <a:pt x="45771" y="715154"/>
                  </a:lnTo>
                  <a:lnTo>
                    <a:pt x="46552" y="712644"/>
                  </a:lnTo>
                  <a:lnTo>
                    <a:pt x="47338" y="710135"/>
                  </a:lnTo>
                  <a:lnTo>
                    <a:pt x="48130" y="707628"/>
                  </a:lnTo>
                  <a:lnTo>
                    <a:pt x="48927" y="705123"/>
                  </a:lnTo>
                  <a:lnTo>
                    <a:pt x="49729" y="702619"/>
                  </a:lnTo>
                  <a:lnTo>
                    <a:pt x="50537" y="700117"/>
                  </a:lnTo>
                  <a:lnTo>
                    <a:pt x="51350" y="697616"/>
                  </a:lnTo>
                  <a:lnTo>
                    <a:pt x="52168" y="695118"/>
                  </a:lnTo>
                  <a:lnTo>
                    <a:pt x="52991" y="692621"/>
                  </a:lnTo>
                  <a:lnTo>
                    <a:pt x="53819" y="690125"/>
                  </a:lnTo>
                  <a:lnTo>
                    <a:pt x="54653" y="687632"/>
                  </a:lnTo>
                  <a:lnTo>
                    <a:pt x="55492" y="685140"/>
                  </a:lnTo>
                  <a:lnTo>
                    <a:pt x="56336" y="682650"/>
                  </a:lnTo>
                  <a:lnTo>
                    <a:pt x="57185" y="680162"/>
                  </a:lnTo>
                  <a:lnTo>
                    <a:pt x="58040" y="677676"/>
                  </a:lnTo>
                  <a:lnTo>
                    <a:pt x="58899" y="675191"/>
                  </a:lnTo>
                  <a:lnTo>
                    <a:pt x="59764" y="672708"/>
                  </a:lnTo>
                  <a:lnTo>
                    <a:pt x="60634" y="670227"/>
                  </a:lnTo>
                  <a:lnTo>
                    <a:pt x="61510" y="667748"/>
                  </a:lnTo>
                  <a:lnTo>
                    <a:pt x="62390" y="665271"/>
                  </a:lnTo>
                  <a:lnTo>
                    <a:pt x="63276" y="662796"/>
                  </a:lnTo>
                  <a:lnTo>
                    <a:pt x="64167" y="660322"/>
                  </a:lnTo>
                  <a:lnTo>
                    <a:pt x="65063" y="657850"/>
                  </a:lnTo>
                  <a:lnTo>
                    <a:pt x="65964" y="655380"/>
                  </a:lnTo>
                  <a:lnTo>
                    <a:pt x="66870" y="652912"/>
                  </a:lnTo>
                  <a:lnTo>
                    <a:pt x="67782" y="650446"/>
                  </a:lnTo>
                  <a:lnTo>
                    <a:pt x="68699" y="647982"/>
                  </a:lnTo>
                  <a:lnTo>
                    <a:pt x="69621" y="645520"/>
                  </a:lnTo>
                  <a:lnTo>
                    <a:pt x="70548" y="643060"/>
                  </a:lnTo>
                  <a:lnTo>
                    <a:pt x="71480" y="640601"/>
                  </a:lnTo>
                  <a:lnTo>
                    <a:pt x="72417" y="638145"/>
                  </a:lnTo>
                  <a:lnTo>
                    <a:pt x="73360" y="635691"/>
                  </a:lnTo>
                  <a:lnTo>
                    <a:pt x="74307" y="633238"/>
                  </a:lnTo>
                  <a:lnTo>
                    <a:pt x="75260" y="630788"/>
                  </a:lnTo>
                  <a:lnTo>
                    <a:pt x="76218" y="628339"/>
                  </a:lnTo>
                  <a:lnTo>
                    <a:pt x="77181" y="625893"/>
                  </a:lnTo>
                  <a:lnTo>
                    <a:pt x="78149" y="623448"/>
                  </a:lnTo>
                  <a:lnTo>
                    <a:pt x="79123" y="621006"/>
                  </a:lnTo>
                  <a:lnTo>
                    <a:pt x="80101" y="618566"/>
                  </a:lnTo>
                  <a:lnTo>
                    <a:pt x="81084" y="616128"/>
                  </a:lnTo>
                  <a:lnTo>
                    <a:pt x="82073" y="613691"/>
                  </a:lnTo>
                  <a:lnTo>
                    <a:pt x="83067" y="611257"/>
                  </a:lnTo>
                  <a:lnTo>
                    <a:pt x="84065" y="608825"/>
                  </a:lnTo>
                  <a:lnTo>
                    <a:pt x="85069" y="606395"/>
                  </a:lnTo>
                  <a:lnTo>
                    <a:pt x="86078" y="603967"/>
                  </a:lnTo>
                  <a:lnTo>
                    <a:pt x="87093" y="601542"/>
                  </a:lnTo>
                  <a:lnTo>
                    <a:pt x="88112" y="599118"/>
                  </a:lnTo>
                  <a:lnTo>
                    <a:pt x="89136" y="596697"/>
                  </a:lnTo>
                  <a:lnTo>
                    <a:pt x="90165" y="594277"/>
                  </a:lnTo>
                  <a:lnTo>
                    <a:pt x="91200" y="591860"/>
                  </a:lnTo>
                  <a:lnTo>
                    <a:pt x="92239" y="589445"/>
                  </a:lnTo>
                  <a:lnTo>
                    <a:pt x="93284" y="587033"/>
                  </a:lnTo>
                  <a:lnTo>
                    <a:pt x="94333" y="584622"/>
                  </a:lnTo>
                  <a:lnTo>
                    <a:pt x="95387" y="582214"/>
                  </a:lnTo>
                  <a:lnTo>
                    <a:pt x="96447" y="579807"/>
                  </a:lnTo>
                  <a:lnTo>
                    <a:pt x="97512" y="577404"/>
                  </a:lnTo>
                  <a:lnTo>
                    <a:pt x="98582" y="575002"/>
                  </a:lnTo>
                  <a:lnTo>
                    <a:pt x="99656" y="572602"/>
                  </a:lnTo>
                  <a:lnTo>
                    <a:pt x="100736" y="570205"/>
                  </a:lnTo>
                  <a:lnTo>
                    <a:pt x="101821" y="567810"/>
                  </a:lnTo>
                  <a:lnTo>
                    <a:pt x="102911" y="565418"/>
                  </a:lnTo>
                  <a:lnTo>
                    <a:pt x="104006" y="563027"/>
                  </a:lnTo>
                  <a:lnTo>
                    <a:pt x="105105" y="560639"/>
                  </a:lnTo>
                  <a:lnTo>
                    <a:pt x="106210" y="558254"/>
                  </a:lnTo>
                  <a:lnTo>
                    <a:pt x="107320" y="555870"/>
                  </a:lnTo>
                  <a:lnTo>
                    <a:pt x="108435" y="553489"/>
                  </a:lnTo>
                  <a:lnTo>
                    <a:pt x="109554" y="551110"/>
                  </a:lnTo>
                  <a:lnTo>
                    <a:pt x="110679" y="548734"/>
                  </a:lnTo>
                  <a:lnTo>
                    <a:pt x="111809" y="546360"/>
                  </a:lnTo>
                  <a:lnTo>
                    <a:pt x="112944" y="543988"/>
                  </a:lnTo>
                  <a:lnTo>
                    <a:pt x="114083" y="541619"/>
                  </a:lnTo>
                  <a:lnTo>
                    <a:pt x="115228" y="539252"/>
                  </a:lnTo>
                  <a:lnTo>
                    <a:pt x="116378" y="536887"/>
                  </a:lnTo>
                  <a:lnTo>
                    <a:pt x="117532" y="534525"/>
                  </a:lnTo>
                  <a:lnTo>
                    <a:pt x="118692" y="532166"/>
                  </a:lnTo>
                  <a:lnTo>
                    <a:pt x="119856" y="529809"/>
                  </a:lnTo>
                  <a:lnTo>
                    <a:pt x="121025" y="527454"/>
                  </a:lnTo>
                  <a:lnTo>
                    <a:pt x="122200" y="525101"/>
                  </a:lnTo>
                  <a:lnTo>
                    <a:pt x="123379" y="522752"/>
                  </a:lnTo>
                  <a:lnTo>
                    <a:pt x="124563" y="520404"/>
                  </a:lnTo>
                  <a:lnTo>
                    <a:pt x="125752" y="518059"/>
                  </a:lnTo>
                  <a:lnTo>
                    <a:pt x="126946" y="515717"/>
                  </a:lnTo>
                  <a:lnTo>
                    <a:pt x="128145" y="513377"/>
                  </a:lnTo>
                  <a:lnTo>
                    <a:pt x="129349" y="511040"/>
                  </a:lnTo>
                  <a:lnTo>
                    <a:pt x="130557" y="508705"/>
                  </a:lnTo>
                  <a:lnTo>
                    <a:pt x="131771" y="506373"/>
                  </a:lnTo>
                  <a:lnTo>
                    <a:pt x="132989" y="504043"/>
                  </a:lnTo>
                  <a:lnTo>
                    <a:pt x="134213" y="501716"/>
                  </a:lnTo>
                  <a:lnTo>
                    <a:pt x="135441" y="499391"/>
                  </a:lnTo>
                  <a:lnTo>
                    <a:pt x="136674" y="497069"/>
                  </a:lnTo>
                  <a:lnTo>
                    <a:pt x="137912" y="494749"/>
                  </a:lnTo>
                  <a:lnTo>
                    <a:pt x="139155" y="492433"/>
                  </a:lnTo>
                  <a:lnTo>
                    <a:pt x="140402" y="490118"/>
                  </a:lnTo>
                  <a:lnTo>
                    <a:pt x="141655" y="487807"/>
                  </a:lnTo>
                  <a:lnTo>
                    <a:pt x="142912" y="485498"/>
                  </a:lnTo>
                  <a:lnTo>
                    <a:pt x="144174" y="483191"/>
                  </a:lnTo>
                  <a:lnTo>
                    <a:pt x="145441" y="480887"/>
                  </a:lnTo>
                  <a:lnTo>
                    <a:pt x="146713" y="478587"/>
                  </a:lnTo>
                  <a:lnTo>
                    <a:pt x="147990" y="476288"/>
                  </a:lnTo>
                  <a:lnTo>
                    <a:pt x="149271" y="473992"/>
                  </a:lnTo>
                  <a:lnTo>
                    <a:pt x="150557" y="471699"/>
                  </a:lnTo>
                  <a:lnTo>
                    <a:pt x="151848" y="469409"/>
                  </a:lnTo>
                  <a:lnTo>
                    <a:pt x="153144" y="467121"/>
                  </a:lnTo>
                  <a:lnTo>
                    <a:pt x="154445" y="464837"/>
                  </a:lnTo>
                  <a:lnTo>
                    <a:pt x="155751" y="462554"/>
                  </a:lnTo>
                  <a:lnTo>
                    <a:pt x="157061" y="460275"/>
                  </a:lnTo>
                  <a:lnTo>
                    <a:pt x="158376" y="457998"/>
                  </a:lnTo>
                  <a:lnTo>
                    <a:pt x="159695" y="455724"/>
                  </a:lnTo>
                  <a:lnTo>
                    <a:pt x="161020" y="453453"/>
                  </a:lnTo>
                  <a:lnTo>
                    <a:pt x="162349" y="451185"/>
                  </a:lnTo>
                  <a:lnTo>
                    <a:pt x="163683" y="448919"/>
                  </a:lnTo>
                  <a:lnTo>
                    <a:pt x="165022" y="446656"/>
                  </a:lnTo>
                  <a:lnTo>
                    <a:pt x="166365" y="444396"/>
                  </a:lnTo>
                  <a:lnTo>
                    <a:pt x="167714" y="442139"/>
                  </a:lnTo>
                  <a:lnTo>
                    <a:pt x="169066" y="439885"/>
                  </a:lnTo>
                  <a:lnTo>
                    <a:pt x="170424" y="437634"/>
                  </a:lnTo>
                  <a:lnTo>
                    <a:pt x="171786" y="435385"/>
                  </a:lnTo>
                  <a:lnTo>
                    <a:pt x="173154" y="433139"/>
                  </a:lnTo>
                  <a:lnTo>
                    <a:pt x="174526" y="430896"/>
                  </a:lnTo>
                  <a:lnTo>
                    <a:pt x="175902" y="428656"/>
                  </a:lnTo>
                  <a:lnTo>
                    <a:pt x="177283" y="426419"/>
                  </a:lnTo>
                  <a:lnTo>
                    <a:pt x="178669" y="424185"/>
                  </a:lnTo>
                  <a:lnTo>
                    <a:pt x="180059" y="421954"/>
                  </a:lnTo>
                  <a:lnTo>
                    <a:pt x="181454" y="419725"/>
                  </a:lnTo>
                  <a:lnTo>
                    <a:pt x="182855" y="417500"/>
                  </a:lnTo>
                  <a:lnTo>
                    <a:pt x="184259" y="415277"/>
                  </a:lnTo>
                  <a:lnTo>
                    <a:pt x="185668" y="413058"/>
                  </a:lnTo>
                  <a:lnTo>
                    <a:pt x="187082" y="410841"/>
                  </a:lnTo>
                  <a:lnTo>
                    <a:pt x="188500" y="408627"/>
                  </a:lnTo>
                  <a:lnTo>
                    <a:pt x="189923" y="406417"/>
                  </a:lnTo>
                  <a:lnTo>
                    <a:pt x="191351" y="404209"/>
                  </a:lnTo>
                  <a:lnTo>
                    <a:pt x="192784" y="402004"/>
                  </a:lnTo>
                  <a:lnTo>
                    <a:pt x="194221" y="399802"/>
                  </a:lnTo>
                  <a:lnTo>
                    <a:pt x="195662" y="397604"/>
                  </a:lnTo>
                  <a:lnTo>
                    <a:pt x="197108" y="395408"/>
                  </a:lnTo>
                  <a:lnTo>
                    <a:pt x="198559" y="393215"/>
                  </a:lnTo>
                  <a:lnTo>
                    <a:pt x="200014" y="391026"/>
                  </a:lnTo>
                  <a:lnTo>
                    <a:pt x="201475" y="388839"/>
                  </a:lnTo>
                  <a:lnTo>
                    <a:pt x="202939" y="386656"/>
                  </a:lnTo>
                  <a:lnTo>
                    <a:pt x="204408" y="384476"/>
                  </a:lnTo>
                  <a:lnTo>
                    <a:pt x="205882" y="382298"/>
                  </a:lnTo>
                  <a:lnTo>
                    <a:pt x="207360" y="380124"/>
                  </a:lnTo>
                  <a:lnTo>
                    <a:pt x="208843" y="377953"/>
                  </a:lnTo>
                  <a:lnTo>
                    <a:pt x="210330" y="375785"/>
                  </a:lnTo>
                  <a:lnTo>
                    <a:pt x="211822" y="373620"/>
                  </a:lnTo>
                  <a:lnTo>
                    <a:pt x="213318" y="371458"/>
                  </a:lnTo>
                  <a:lnTo>
                    <a:pt x="214819" y="369300"/>
                  </a:lnTo>
                  <a:lnTo>
                    <a:pt x="216325" y="367144"/>
                  </a:lnTo>
                  <a:lnTo>
                    <a:pt x="217835" y="364992"/>
                  </a:lnTo>
                  <a:lnTo>
                    <a:pt x="219349" y="362843"/>
                  </a:lnTo>
                  <a:lnTo>
                    <a:pt x="220868" y="360697"/>
                  </a:lnTo>
                  <a:lnTo>
                    <a:pt x="222392" y="358554"/>
                  </a:lnTo>
                  <a:lnTo>
                    <a:pt x="223919" y="356414"/>
                  </a:lnTo>
                  <a:lnTo>
                    <a:pt x="225452" y="354278"/>
                  </a:lnTo>
                  <a:lnTo>
                    <a:pt x="226989" y="352145"/>
                  </a:lnTo>
                  <a:lnTo>
                    <a:pt x="228530" y="350015"/>
                  </a:lnTo>
                  <a:lnTo>
                    <a:pt x="230076" y="347888"/>
                  </a:lnTo>
                  <a:lnTo>
                    <a:pt x="231626" y="345765"/>
                  </a:lnTo>
                  <a:lnTo>
                    <a:pt x="233181" y="343644"/>
                  </a:lnTo>
                  <a:lnTo>
                    <a:pt x="234740" y="341528"/>
                  </a:lnTo>
                  <a:lnTo>
                    <a:pt x="236304" y="339414"/>
                  </a:lnTo>
                  <a:lnTo>
                    <a:pt x="237872" y="337303"/>
                  </a:lnTo>
                  <a:lnTo>
                    <a:pt x="239444" y="335196"/>
                  </a:lnTo>
                  <a:lnTo>
                    <a:pt x="241021" y="333093"/>
                  </a:lnTo>
                  <a:lnTo>
                    <a:pt x="242602" y="330992"/>
                  </a:lnTo>
                  <a:lnTo>
                    <a:pt x="244188" y="328895"/>
                  </a:lnTo>
                  <a:lnTo>
                    <a:pt x="245778" y="326801"/>
                  </a:lnTo>
                  <a:lnTo>
                    <a:pt x="247372" y="324711"/>
                  </a:lnTo>
                  <a:lnTo>
                    <a:pt x="248971" y="322624"/>
                  </a:lnTo>
                  <a:lnTo>
                    <a:pt x="250574" y="320540"/>
                  </a:lnTo>
                  <a:lnTo>
                    <a:pt x="252182" y="318459"/>
                  </a:lnTo>
                  <a:lnTo>
                    <a:pt x="253794" y="316382"/>
                  </a:lnTo>
                  <a:lnTo>
                    <a:pt x="255410" y="314309"/>
                  </a:lnTo>
                  <a:lnTo>
                    <a:pt x="257030" y="312238"/>
                  </a:lnTo>
                  <a:lnTo>
                    <a:pt x="258656" y="310171"/>
                  </a:lnTo>
                  <a:lnTo>
                    <a:pt x="260285" y="308108"/>
                  </a:lnTo>
                  <a:lnTo>
                    <a:pt x="261918" y="306048"/>
                  </a:lnTo>
                  <a:lnTo>
                    <a:pt x="263556" y="303991"/>
                  </a:lnTo>
                  <a:lnTo>
                    <a:pt x="265198" y="301938"/>
                  </a:lnTo>
                  <a:lnTo>
                    <a:pt x="266845" y="299888"/>
                  </a:lnTo>
                  <a:lnTo>
                    <a:pt x="268496" y="297842"/>
                  </a:lnTo>
                  <a:lnTo>
                    <a:pt x="270150" y="295799"/>
                  </a:lnTo>
                  <a:lnTo>
                    <a:pt x="271810" y="293759"/>
                  </a:lnTo>
                  <a:lnTo>
                    <a:pt x="273473" y="291724"/>
                  </a:lnTo>
                  <a:lnTo>
                    <a:pt x="275141" y="289691"/>
                  </a:lnTo>
                  <a:lnTo>
                    <a:pt x="276813" y="287662"/>
                  </a:lnTo>
                  <a:lnTo>
                    <a:pt x="278490" y="285637"/>
                  </a:lnTo>
                  <a:lnTo>
                    <a:pt x="280170" y="283615"/>
                  </a:lnTo>
                  <a:lnTo>
                    <a:pt x="281855" y="281597"/>
                  </a:lnTo>
                  <a:lnTo>
                    <a:pt x="283544" y="279582"/>
                  </a:lnTo>
                  <a:lnTo>
                    <a:pt x="285237" y="277571"/>
                  </a:lnTo>
                  <a:lnTo>
                    <a:pt x="286935" y="275563"/>
                  </a:lnTo>
                  <a:lnTo>
                    <a:pt x="288636" y="273559"/>
                  </a:lnTo>
                  <a:lnTo>
                    <a:pt x="290343" y="271558"/>
                  </a:lnTo>
                  <a:lnTo>
                    <a:pt x="292052" y="269561"/>
                  </a:lnTo>
                  <a:lnTo>
                    <a:pt x="293767" y="267567"/>
                  </a:lnTo>
                  <a:lnTo>
                    <a:pt x="295485" y="265578"/>
                  </a:lnTo>
                  <a:lnTo>
                    <a:pt x="297208" y="263592"/>
                  </a:lnTo>
                  <a:lnTo>
                    <a:pt x="298934" y="261609"/>
                  </a:lnTo>
                  <a:lnTo>
                    <a:pt x="300665" y="259630"/>
                  </a:lnTo>
                  <a:lnTo>
                    <a:pt x="302400" y="257655"/>
                  </a:lnTo>
                  <a:lnTo>
                    <a:pt x="304140" y="255683"/>
                  </a:lnTo>
                  <a:lnTo>
                    <a:pt x="305883" y="253715"/>
                  </a:lnTo>
                  <a:lnTo>
                    <a:pt x="307630" y="251750"/>
                  </a:lnTo>
                  <a:lnTo>
                    <a:pt x="309382" y="249789"/>
                  </a:lnTo>
                  <a:lnTo>
                    <a:pt x="311137" y="247832"/>
                  </a:lnTo>
                  <a:lnTo>
                    <a:pt x="312897" y="245879"/>
                  </a:lnTo>
                  <a:lnTo>
                    <a:pt x="314661" y="243929"/>
                  </a:lnTo>
                  <a:lnTo>
                    <a:pt x="316429" y="241983"/>
                  </a:lnTo>
                  <a:lnTo>
                    <a:pt x="318201" y="240041"/>
                  </a:lnTo>
                  <a:lnTo>
                    <a:pt x="319977" y="238102"/>
                  </a:lnTo>
                  <a:lnTo>
                    <a:pt x="321757" y="236168"/>
                  </a:lnTo>
                  <a:lnTo>
                    <a:pt x="323541" y="234237"/>
                  </a:lnTo>
                  <a:lnTo>
                    <a:pt x="325329" y="232309"/>
                  </a:lnTo>
                  <a:lnTo>
                    <a:pt x="327121" y="230385"/>
                  </a:lnTo>
                  <a:lnTo>
                    <a:pt x="328917" y="228466"/>
                  </a:lnTo>
                  <a:lnTo>
                    <a:pt x="330718" y="226549"/>
                  </a:lnTo>
                  <a:lnTo>
                    <a:pt x="332522" y="224637"/>
                  </a:lnTo>
                  <a:lnTo>
                    <a:pt x="334330" y="222728"/>
                  </a:lnTo>
                  <a:lnTo>
                    <a:pt x="336142" y="220824"/>
                  </a:lnTo>
                  <a:lnTo>
                    <a:pt x="337959" y="218923"/>
                  </a:lnTo>
                  <a:lnTo>
                    <a:pt x="339779" y="217026"/>
                  </a:lnTo>
                  <a:lnTo>
                    <a:pt x="341603" y="215132"/>
                  </a:lnTo>
                  <a:lnTo>
                    <a:pt x="343431" y="213243"/>
                  </a:lnTo>
                  <a:lnTo>
                    <a:pt x="345263" y="211357"/>
                  </a:lnTo>
                  <a:lnTo>
                    <a:pt x="347100" y="209475"/>
                  </a:lnTo>
                  <a:lnTo>
                    <a:pt x="348940" y="207597"/>
                  </a:lnTo>
                  <a:lnTo>
                    <a:pt x="350783" y="205723"/>
                  </a:lnTo>
                  <a:lnTo>
                    <a:pt x="352631" y="203853"/>
                  </a:lnTo>
                  <a:lnTo>
                    <a:pt x="354483" y="201987"/>
                  </a:lnTo>
                  <a:lnTo>
                    <a:pt x="356339" y="200124"/>
                  </a:lnTo>
                  <a:lnTo>
                    <a:pt x="358198" y="198266"/>
                  </a:lnTo>
                  <a:lnTo>
                    <a:pt x="360062" y="196411"/>
                  </a:lnTo>
                  <a:lnTo>
                    <a:pt x="361929" y="194560"/>
                  </a:lnTo>
                  <a:lnTo>
                    <a:pt x="363800" y="192713"/>
                  </a:lnTo>
                  <a:lnTo>
                    <a:pt x="365675" y="190870"/>
                  </a:lnTo>
                  <a:lnTo>
                    <a:pt x="367554" y="189031"/>
                  </a:lnTo>
                  <a:lnTo>
                    <a:pt x="369437" y="187196"/>
                  </a:lnTo>
                  <a:lnTo>
                    <a:pt x="371324" y="185365"/>
                  </a:lnTo>
                  <a:lnTo>
                    <a:pt x="373214" y="183538"/>
                  </a:lnTo>
                  <a:lnTo>
                    <a:pt x="375109" y="181715"/>
                  </a:lnTo>
                  <a:lnTo>
                    <a:pt x="377007" y="179895"/>
                  </a:lnTo>
                  <a:lnTo>
                    <a:pt x="378909" y="178080"/>
                  </a:lnTo>
                  <a:lnTo>
                    <a:pt x="380814" y="176269"/>
                  </a:lnTo>
                  <a:lnTo>
                    <a:pt x="382724" y="174462"/>
                  </a:lnTo>
                  <a:lnTo>
                    <a:pt x="384637" y="172658"/>
                  </a:lnTo>
                  <a:lnTo>
                    <a:pt x="386554" y="170859"/>
                  </a:lnTo>
                  <a:lnTo>
                    <a:pt x="388475" y="169064"/>
                  </a:lnTo>
                  <a:lnTo>
                    <a:pt x="390400" y="167273"/>
                  </a:lnTo>
                  <a:lnTo>
                    <a:pt x="392328" y="165486"/>
                  </a:lnTo>
                  <a:lnTo>
                    <a:pt x="394260" y="163702"/>
                  </a:lnTo>
                  <a:lnTo>
                    <a:pt x="396196" y="161923"/>
                  </a:lnTo>
                  <a:lnTo>
                    <a:pt x="398135" y="160148"/>
                  </a:lnTo>
                  <a:lnTo>
                    <a:pt x="400078" y="158377"/>
                  </a:lnTo>
                  <a:lnTo>
                    <a:pt x="402025" y="156611"/>
                  </a:lnTo>
                  <a:lnTo>
                    <a:pt x="403976" y="154848"/>
                  </a:lnTo>
                  <a:lnTo>
                    <a:pt x="405930" y="153089"/>
                  </a:lnTo>
                  <a:lnTo>
                    <a:pt x="407888" y="151334"/>
                  </a:lnTo>
                  <a:lnTo>
                    <a:pt x="409850" y="149584"/>
                  </a:lnTo>
                  <a:lnTo>
                    <a:pt x="411815" y="147838"/>
                  </a:lnTo>
                  <a:lnTo>
                    <a:pt x="413784" y="146095"/>
                  </a:lnTo>
                  <a:lnTo>
                    <a:pt x="415757" y="144357"/>
                  </a:lnTo>
                  <a:lnTo>
                    <a:pt x="417733" y="142623"/>
                  </a:lnTo>
                  <a:lnTo>
                    <a:pt x="419713" y="140893"/>
                  </a:lnTo>
                  <a:lnTo>
                    <a:pt x="421697" y="139168"/>
                  </a:lnTo>
                  <a:lnTo>
                    <a:pt x="423684" y="137446"/>
                  </a:lnTo>
                  <a:lnTo>
                    <a:pt x="425675" y="135729"/>
                  </a:lnTo>
                  <a:lnTo>
                    <a:pt x="427669" y="134015"/>
                  </a:lnTo>
                  <a:lnTo>
                    <a:pt x="429667" y="132307"/>
                  </a:lnTo>
                  <a:lnTo>
                    <a:pt x="431668" y="130602"/>
                  </a:lnTo>
                  <a:lnTo>
                    <a:pt x="433673" y="128901"/>
                  </a:lnTo>
                  <a:lnTo>
                    <a:pt x="435682" y="127205"/>
                  </a:lnTo>
                  <a:lnTo>
                    <a:pt x="437694" y="125513"/>
                  </a:lnTo>
                  <a:lnTo>
                    <a:pt x="439710" y="123824"/>
                  </a:lnTo>
                  <a:lnTo>
                    <a:pt x="441729" y="122141"/>
                  </a:lnTo>
                  <a:lnTo>
                    <a:pt x="443752" y="120461"/>
                  </a:lnTo>
                  <a:lnTo>
                    <a:pt x="445778" y="118786"/>
                  </a:lnTo>
                  <a:lnTo>
                    <a:pt x="447808" y="117115"/>
                  </a:lnTo>
                  <a:lnTo>
                    <a:pt x="449841" y="115448"/>
                  </a:lnTo>
                  <a:lnTo>
                    <a:pt x="451878" y="113786"/>
                  </a:lnTo>
                  <a:lnTo>
                    <a:pt x="453918" y="112127"/>
                  </a:lnTo>
                  <a:lnTo>
                    <a:pt x="455962" y="110473"/>
                  </a:lnTo>
                  <a:lnTo>
                    <a:pt x="458009" y="108824"/>
                  </a:lnTo>
                  <a:lnTo>
                    <a:pt x="460060" y="107178"/>
                  </a:lnTo>
                  <a:lnTo>
                    <a:pt x="462114" y="105537"/>
                  </a:lnTo>
                  <a:lnTo>
                    <a:pt x="464171" y="103901"/>
                  </a:lnTo>
                  <a:lnTo>
                    <a:pt x="466232" y="102268"/>
                  </a:lnTo>
                  <a:lnTo>
                    <a:pt x="468296" y="100640"/>
                  </a:lnTo>
                  <a:lnTo>
                    <a:pt x="470364" y="99016"/>
                  </a:lnTo>
                  <a:lnTo>
                    <a:pt x="472435" y="97396"/>
                  </a:lnTo>
                  <a:lnTo>
                    <a:pt x="474510" y="95781"/>
                  </a:lnTo>
                  <a:lnTo>
                    <a:pt x="476588" y="94171"/>
                  </a:lnTo>
                  <a:lnTo>
                    <a:pt x="478669" y="92564"/>
                  </a:lnTo>
                  <a:lnTo>
                    <a:pt x="480754" y="90962"/>
                  </a:lnTo>
                  <a:lnTo>
                    <a:pt x="482842" y="89364"/>
                  </a:lnTo>
                  <a:lnTo>
                    <a:pt x="484933" y="87771"/>
                  </a:lnTo>
                  <a:lnTo>
                    <a:pt x="487028" y="86182"/>
                  </a:lnTo>
                  <a:lnTo>
                    <a:pt x="489126" y="84598"/>
                  </a:lnTo>
                  <a:lnTo>
                    <a:pt x="491227" y="83017"/>
                  </a:lnTo>
                  <a:lnTo>
                    <a:pt x="493332" y="81442"/>
                  </a:lnTo>
                  <a:lnTo>
                    <a:pt x="495440" y="79870"/>
                  </a:lnTo>
                  <a:lnTo>
                    <a:pt x="497551" y="78304"/>
                  </a:lnTo>
                  <a:lnTo>
                    <a:pt x="499666" y="76741"/>
                  </a:lnTo>
                  <a:lnTo>
                    <a:pt x="501783" y="75183"/>
                  </a:lnTo>
                  <a:lnTo>
                    <a:pt x="503904" y="73629"/>
                  </a:lnTo>
                  <a:lnTo>
                    <a:pt x="506029" y="72080"/>
                  </a:lnTo>
                  <a:lnTo>
                    <a:pt x="508156" y="70535"/>
                  </a:lnTo>
                  <a:lnTo>
                    <a:pt x="510287" y="68995"/>
                  </a:lnTo>
                  <a:lnTo>
                    <a:pt x="512421" y="67459"/>
                  </a:lnTo>
                  <a:lnTo>
                    <a:pt x="514558" y="65928"/>
                  </a:lnTo>
                  <a:lnTo>
                    <a:pt x="516698" y="64402"/>
                  </a:lnTo>
                  <a:lnTo>
                    <a:pt x="518842" y="62879"/>
                  </a:lnTo>
                  <a:lnTo>
                    <a:pt x="520989" y="61361"/>
                  </a:lnTo>
                  <a:lnTo>
                    <a:pt x="523139" y="59848"/>
                  </a:lnTo>
                  <a:lnTo>
                    <a:pt x="525292" y="58339"/>
                  </a:lnTo>
                  <a:lnTo>
                    <a:pt x="527448" y="56835"/>
                  </a:lnTo>
                  <a:lnTo>
                    <a:pt x="529607" y="55335"/>
                  </a:lnTo>
                  <a:lnTo>
                    <a:pt x="531770" y="53840"/>
                  </a:lnTo>
                  <a:lnTo>
                    <a:pt x="533935" y="52349"/>
                  </a:lnTo>
                  <a:lnTo>
                    <a:pt x="536104" y="50863"/>
                  </a:lnTo>
                  <a:lnTo>
                    <a:pt x="538276" y="49381"/>
                  </a:lnTo>
                  <a:lnTo>
                    <a:pt x="540451" y="47904"/>
                  </a:lnTo>
                  <a:lnTo>
                    <a:pt x="542629" y="46432"/>
                  </a:lnTo>
                  <a:lnTo>
                    <a:pt x="544810" y="44964"/>
                  </a:lnTo>
                  <a:lnTo>
                    <a:pt x="546995" y="43500"/>
                  </a:lnTo>
                  <a:lnTo>
                    <a:pt x="549182" y="42041"/>
                  </a:lnTo>
                  <a:lnTo>
                    <a:pt x="551372" y="40587"/>
                  </a:lnTo>
                  <a:lnTo>
                    <a:pt x="553566" y="39137"/>
                  </a:lnTo>
                  <a:lnTo>
                    <a:pt x="555762" y="37692"/>
                  </a:lnTo>
                  <a:lnTo>
                    <a:pt x="557962" y="36252"/>
                  </a:lnTo>
                  <a:lnTo>
                    <a:pt x="560164" y="34816"/>
                  </a:lnTo>
                  <a:lnTo>
                    <a:pt x="562369" y="33385"/>
                  </a:lnTo>
                  <a:lnTo>
                    <a:pt x="564578" y="31958"/>
                  </a:lnTo>
                  <a:lnTo>
                    <a:pt x="566789" y="30536"/>
                  </a:lnTo>
                  <a:lnTo>
                    <a:pt x="569004" y="29119"/>
                  </a:lnTo>
                  <a:lnTo>
                    <a:pt x="571221" y="27707"/>
                  </a:lnTo>
                  <a:lnTo>
                    <a:pt x="573441" y="26299"/>
                  </a:lnTo>
                  <a:lnTo>
                    <a:pt x="575665" y="24895"/>
                  </a:lnTo>
                  <a:lnTo>
                    <a:pt x="577891" y="23496"/>
                  </a:lnTo>
                  <a:lnTo>
                    <a:pt x="580120" y="22102"/>
                  </a:lnTo>
                  <a:lnTo>
                    <a:pt x="582352" y="20713"/>
                  </a:lnTo>
                  <a:lnTo>
                    <a:pt x="584587" y="19328"/>
                  </a:lnTo>
                  <a:lnTo>
                    <a:pt x="586825" y="17948"/>
                  </a:lnTo>
                  <a:lnTo>
                    <a:pt x="589066" y="16573"/>
                  </a:lnTo>
                  <a:lnTo>
                    <a:pt x="591309" y="15202"/>
                  </a:lnTo>
                  <a:lnTo>
                    <a:pt x="593556" y="13836"/>
                  </a:lnTo>
                  <a:lnTo>
                    <a:pt x="595805" y="12475"/>
                  </a:lnTo>
                  <a:lnTo>
                    <a:pt x="598057" y="11119"/>
                  </a:lnTo>
                  <a:lnTo>
                    <a:pt x="600312" y="9767"/>
                  </a:lnTo>
                  <a:lnTo>
                    <a:pt x="602570" y="8420"/>
                  </a:lnTo>
                  <a:lnTo>
                    <a:pt x="604831" y="7078"/>
                  </a:lnTo>
                  <a:lnTo>
                    <a:pt x="607094" y="5740"/>
                  </a:lnTo>
                  <a:lnTo>
                    <a:pt x="609361" y="4407"/>
                  </a:lnTo>
                  <a:lnTo>
                    <a:pt x="611630" y="3079"/>
                  </a:lnTo>
                  <a:lnTo>
                    <a:pt x="613901" y="1756"/>
                  </a:lnTo>
                  <a:lnTo>
                    <a:pt x="616176" y="437"/>
                  </a:lnTo>
                  <a:lnTo>
                    <a:pt x="616935" y="0"/>
                  </a:lnTo>
                  <a:lnTo>
                    <a:pt x="618831" y="1096"/>
                  </a:lnTo>
                  <a:lnTo>
                    <a:pt x="621105" y="2417"/>
                  </a:lnTo>
                  <a:lnTo>
                    <a:pt x="623375" y="3743"/>
                  </a:lnTo>
                  <a:lnTo>
                    <a:pt x="625643" y="5073"/>
                  </a:lnTo>
                  <a:lnTo>
                    <a:pt x="627907" y="6408"/>
                  </a:lnTo>
                  <a:lnTo>
                    <a:pt x="630170" y="7748"/>
                  </a:lnTo>
                  <a:lnTo>
                    <a:pt x="632429" y="9093"/>
                  </a:lnTo>
                  <a:lnTo>
                    <a:pt x="634685" y="10442"/>
                  </a:lnTo>
                  <a:lnTo>
                    <a:pt x="636939" y="11797"/>
                  </a:lnTo>
                  <a:lnTo>
                    <a:pt x="639190" y="13155"/>
                  </a:lnTo>
                  <a:lnTo>
                    <a:pt x="641438" y="14519"/>
                  </a:lnTo>
                  <a:lnTo>
                    <a:pt x="643683" y="15887"/>
                  </a:lnTo>
                  <a:lnTo>
                    <a:pt x="645925" y="17260"/>
                  </a:lnTo>
                  <a:lnTo>
                    <a:pt x="648164" y="18638"/>
                  </a:lnTo>
                  <a:lnTo>
                    <a:pt x="650401" y="20020"/>
                  </a:lnTo>
                  <a:lnTo>
                    <a:pt x="652634" y="21407"/>
                  </a:lnTo>
                  <a:lnTo>
                    <a:pt x="654865" y="22799"/>
                  </a:lnTo>
                  <a:lnTo>
                    <a:pt x="657092" y="24195"/>
                  </a:lnTo>
                  <a:lnTo>
                    <a:pt x="659317" y="25596"/>
                  </a:lnTo>
                  <a:lnTo>
                    <a:pt x="661539" y="27002"/>
                  </a:lnTo>
                  <a:lnTo>
                    <a:pt x="663758" y="28412"/>
                  </a:lnTo>
                  <a:lnTo>
                    <a:pt x="665974" y="29827"/>
                  </a:lnTo>
                  <a:lnTo>
                    <a:pt x="668186" y="31247"/>
                  </a:lnTo>
                  <a:lnTo>
                    <a:pt x="670397" y="32671"/>
                  </a:lnTo>
                  <a:lnTo>
                    <a:pt x="672603" y="34100"/>
                  </a:lnTo>
                  <a:lnTo>
                    <a:pt x="674807" y="35534"/>
                  </a:lnTo>
                  <a:lnTo>
                    <a:pt x="677008" y="36972"/>
                  </a:lnTo>
                  <a:lnTo>
                    <a:pt x="679206" y="38414"/>
                  </a:lnTo>
                  <a:lnTo>
                    <a:pt x="681401" y="39862"/>
                  </a:lnTo>
                  <a:lnTo>
                    <a:pt x="683593" y="41314"/>
                  </a:lnTo>
                  <a:lnTo>
                    <a:pt x="685782" y="42770"/>
                  </a:lnTo>
                  <a:lnTo>
                    <a:pt x="687967" y="44231"/>
                  </a:lnTo>
                  <a:lnTo>
                    <a:pt x="690150" y="45697"/>
                  </a:lnTo>
                  <a:lnTo>
                    <a:pt x="692330" y="47167"/>
                  </a:lnTo>
                  <a:lnTo>
                    <a:pt x="694506" y="48642"/>
                  </a:lnTo>
                  <a:lnTo>
                    <a:pt x="696680" y="50121"/>
                  </a:lnTo>
                  <a:lnTo>
                    <a:pt x="698850" y="51605"/>
                  </a:lnTo>
                  <a:lnTo>
                    <a:pt x="701018" y="53094"/>
                  </a:lnTo>
                  <a:lnTo>
                    <a:pt x="703182" y="54587"/>
                  </a:lnTo>
                  <a:lnTo>
                    <a:pt x="705343" y="56084"/>
                  </a:lnTo>
                  <a:lnTo>
                    <a:pt x="707500" y="57586"/>
                  </a:lnTo>
                  <a:lnTo>
                    <a:pt x="709655" y="59093"/>
                  </a:lnTo>
                  <a:lnTo>
                    <a:pt x="711807" y="60604"/>
                  </a:lnTo>
                  <a:lnTo>
                    <a:pt x="713955" y="62119"/>
                  </a:lnTo>
                  <a:lnTo>
                    <a:pt x="716100" y="63640"/>
                  </a:lnTo>
                  <a:lnTo>
                    <a:pt x="718242" y="65164"/>
                  </a:lnTo>
                  <a:lnTo>
                    <a:pt x="720381" y="66693"/>
                  </a:lnTo>
                  <a:lnTo>
                    <a:pt x="722516" y="68227"/>
                  </a:lnTo>
                  <a:lnTo>
                    <a:pt x="724649" y="69765"/>
                  </a:lnTo>
                  <a:lnTo>
                    <a:pt x="726778" y="71307"/>
                  </a:lnTo>
                  <a:lnTo>
                    <a:pt x="728904" y="72854"/>
                  </a:lnTo>
                  <a:lnTo>
                    <a:pt x="731026" y="74406"/>
                  </a:lnTo>
                  <a:lnTo>
                    <a:pt x="733146" y="75961"/>
                  </a:lnTo>
                  <a:lnTo>
                    <a:pt x="735262" y="77522"/>
                  </a:lnTo>
                  <a:lnTo>
                    <a:pt x="737375" y="79086"/>
                  </a:lnTo>
                  <a:lnTo>
                    <a:pt x="739484" y="80656"/>
                  </a:lnTo>
                  <a:lnTo>
                    <a:pt x="741591" y="82229"/>
                  </a:lnTo>
                  <a:lnTo>
                    <a:pt x="743694" y="83807"/>
                  </a:lnTo>
                  <a:lnTo>
                    <a:pt x="745793" y="85389"/>
                  </a:lnTo>
                  <a:lnTo>
                    <a:pt x="747890" y="86976"/>
                  </a:lnTo>
                  <a:lnTo>
                    <a:pt x="749983" y="88567"/>
                  </a:lnTo>
                  <a:lnTo>
                    <a:pt x="752072" y="90163"/>
                  </a:lnTo>
                  <a:lnTo>
                    <a:pt x="754159" y="91763"/>
                  </a:lnTo>
                  <a:lnTo>
                    <a:pt x="756242" y="93367"/>
                  </a:lnTo>
                  <a:lnTo>
                    <a:pt x="758321" y="94975"/>
                  </a:lnTo>
                  <a:lnTo>
                    <a:pt x="760397" y="96589"/>
                  </a:lnTo>
                  <a:lnTo>
                    <a:pt x="762470" y="98206"/>
                  </a:lnTo>
                  <a:lnTo>
                    <a:pt x="764540" y="99827"/>
                  </a:lnTo>
                  <a:lnTo>
                    <a:pt x="766606" y="101454"/>
                  </a:lnTo>
                  <a:lnTo>
                    <a:pt x="768669" y="103084"/>
                  </a:lnTo>
                  <a:lnTo>
                    <a:pt x="770728" y="104718"/>
                  </a:lnTo>
                  <a:lnTo>
                    <a:pt x="772783" y="106357"/>
                  </a:lnTo>
                  <a:lnTo>
                    <a:pt x="774836" y="108000"/>
                  </a:lnTo>
                  <a:lnTo>
                    <a:pt x="776885" y="109648"/>
                  </a:lnTo>
                  <a:lnTo>
                    <a:pt x="778930" y="111300"/>
                  </a:lnTo>
                  <a:lnTo>
                    <a:pt x="780972" y="112956"/>
                  </a:lnTo>
                  <a:lnTo>
                    <a:pt x="783011" y="114616"/>
                  </a:lnTo>
                  <a:lnTo>
                    <a:pt x="785046" y="116281"/>
                  </a:lnTo>
                  <a:lnTo>
                    <a:pt x="787077" y="117950"/>
                  </a:lnTo>
                  <a:lnTo>
                    <a:pt x="789105" y="119623"/>
                  </a:lnTo>
                  <a:lnTo>
                    <a:pt x="791130" y="121300"/>
                  </a:lnTo>
                  <a:lnTo>
                    <a:pt x="793151" y="122982"/>
                  </a:lnTo>
                  <a:lnTo>
                    <a:pt x="795168" y="124668"/>
                  </a:lnTo>
                  <a:lnTo>
                    <a:pt x="797182" y="126358"/>
                  </a:lnTo>
                  <a:lnTo>
                    <a:pt x="799193" y="128052"/>
                  </a:lnTo>
                  <a:lnTo>
                    <a:pt x="801199" y="129751"/>
                  </a:lnTo>
                  <a:lnTo>
                    <a:pt x="803203" y="131454"/>
                  </a:lnTo>
                  <a:lnTo>
                    <a:pt x="805202" y="133161"/>
                  </a:lnTo>
                  <a:lnTo>
                    <a:pt x="807198" y="134872"/>
                  </a:lnTo>
                  <a:lnTo>
                    <a:pt x="809191" y="136587"/>
                  </a:lnTo>
                  <a:lnTo>
                    <a:pt x="811180" y="138306"/>
                  </a:lnTo>
                  <a:lnTo>
                    <a:pt x="813165" y="140030"/>
                  </a:lnTo>
                  <a:lnTo>
                    <a:pt x="815147" y="141758"/>
                  </a:lnTo>
                  <a:lnTo>
                    <a:pt x="817125" y="143490"/>
                  </a:lnTo>
                  <a:lnTo>
                    <a:pt x="819100" y="145226"/>
                  </a:lnTo>
                  <a:lnTo>
                    <a:pt x="821071" y="146966"/>
                  </a:lnTo>
                  <a:lnTo>
                    <a:pt x="823038" y="148710"/>
                  </a:lnTo>
                  <a:lnTo>
                    <a:pt x="825001" y="150459"/>
                  </a:lnTo>
                  <a:lnTo>
                    <a:pt x="826961" y="152211"/>
                  </a:lnTo>
                  <a:lnTo>
                    <a:pt x="828917" y="153968"/>
                  </a:lnTo>
                  <a:lnTo>
                    <a:pt x="830869" y="155728"/>
                  </a:lnTo>
                  <a:lnTo>
                    <a:pt x="832818" y="157493"/>
                  </a:lnTo>
                  <a:lnTo>
                    <a:pt x="834763" y="159262"/>
                  </a:lnTo>
                  <a:lnTo>
                    <a:pt x="836705" y="161035"/>
                  </a:lnTo>
                  <a:lnTo>
                    <a:pt x="838643" y="162812"/>
                  </a:lnTo>
                  <a:lnTo>
                    <a:pt x="840576" y="164593"/>
                  </a:lnTo>
                  <a:lnTo>
                    <a:pt x="842506" y="166379"/>
                  </a:lnTo>
                  <a:lnTo>
                    <a:pt x="844433" y="168168"/>
                  </a:lnTo>
                  <a:lnTo>
                    <a:pt x="846356" y="169961"/>
                  </a:lnTo>
                  <a:lnTo>
                    <a:pt x="848275" y="171758"/>
                  </a:lnTo>
                  <a:lnTo>
                    <a:pt x="850190" y="173559"/>
                  </a:lnTo>
                  <a:lnTo>
                    <a:pt x="852101" y="175365"/>
                  </a:lnTo>
                  <a:lnTo>
                    <a:pt x="854009" y="177174"/>
                  </a:lnTo>
                  <a:lnTo>
                    <a:pt x="855913" y="178987"/>
                  </a:lnTo>
                  <a:lnTo>
                    <a:pt x="857813" y="180805"/>
                  </a:lnTo>
                  <a:lnTo>
                    <a:pt x="859709" y="182626"/>
                  </a:lnTo>
                  <a:lnTo>
                    <a:pt x="861601" y="184451"/>
                  </a:lnTo>
                  <a:lnTo>
                    <a:pt x="863490" y="186280"/>
                  </a:lnTo>
                  <a:lnTo>
                    <a:pt x="865375" y="188113"/>
                  </a:lnTo>
                  <a:lnTo>
                    <a:pt x="867255" y="189950"/>
                  </a:lnTo>
                  <a:lnTo>
                    <a:pt x="869132" y="191791"/>
                  </a:lnTo>
                  <a:lnTo>
                    <a:pt x="871005" y="193636"/>
                  </a:lnTo>
                  <a:lnTo>
                    <a:pt x="872875" y="195485"/>
                  </a:lnTo>
                  <a:lnTo>
                    <a:pt x="874740" y="197338"/>
                  </a:lnTo>
                  <a:lnTo>
                    <a:pt x="876602" y="199194"/>
                  </a:lnTo>
                  <a:lnTo>
                    <a:pt x="878459" y="201055"/>
                  </a:lnTo>
                  <a:lnTo>
                    <a:pt x="880313" y="202919"/>
                  </a:lnTo>
                  <a:lnTo>
                    <a:pt x="882163" y="204788"/>
                  </a:lnTo>
                  <a:lnTo>
                    <a:pt x="884009" y="206660"/>
                  </a:lnTo>
                  <a:lnTo>
                    <a:pt x="885851" y="208536"/>
                  </a:lnTo>
                  <a:lnTo>
                    <a:pt x="887689" y="210416"/>
                  </a:lnTo>
                  <a:lnTo>
                    <a:pt x="889523" y="212300"/>
                  </a:lnTo>
                  <a:lnTo>
                    <a:pt x="891353" y="214187"/>
                  </a:lnTo>
                  <a:lnTo>
                    <a:pt x="893179" y="216078"/>
                  </a:lnTo>
                  <a:lnTo>
                    <a:pt x="895001" y="217974"/>
                  </a:lnTo>
                  <a:lnTo>
                    <a:pt x="896820" y="219873"/>
                  </a:lnTo>
                  <a:lnTo>
                    <a:pt x="898634" y="221776"/>
                  </a:lnTo>
                  <a:lnTo>
                    <a:pt x="900444" y="223682"/>
                  </a:lnTo>
                  <a:lnTo>
                    <a:pt x="902250" y="225593"/>
                  </a:lnTo>
                  <a:lnTo>
                    <a:pt x="904053" y="227507"/>
                  </a:lnTo>
                  <a:lnTo>
                    <a:pt x="905851" y="229425"/>
                  </a:lnTo>
                  <a:lnTo>
                    <a:pt x="907645" y="231347"/>
                  </a:lnTo>
                  <a:lnTo>
                    <a:pt x="909435" y="233272"/>
                  </a:lnTo>
                  <a:lnTo>
                    <a:pt x="911222" y="235202"/>
                  </a:lnTo>
                  <a:lnTo>
                    <a:pt x="913004" y="237134"/>
                  </a:lnTo>
                  <a:lnTo>
                    <a:pt x="914782" y="239071"/>
                  </a:lnTo>
                  <a:lnTo>
                    <a:pt x="916556" y="241012"/>
                  </a:lnTo>
                  <a:lnTo>
                    <a:pt x="918326" y="242956"/>
                  </a:lnTo>
                  <a:lnTo>
                    <a:pt x="920091" y="244904"/>
                  </a:lnTo>
                  <a:lnTo>
                    <a:pt x="921853" y="246855"/>
                  </a:lnTo>
                  <a:lnTo>
                    <a:pt x="923611" y="248810"/>
                  </a:lnTo>
                  <a:lnTo>
                    <a:pt x="925364" y="250769"/>
                  </a:lnTo>
                  <a:lnTo>
                    <a:pt x="927114" y="252732"/>
                  </a:lnTo>
                  <a:lnTo>
                    <a:pt x="928859" y="254698"/>
                  </a:lnTo>
                  <a:lnTo>
                    <a:pt x="930600" y="256668"/>
                  </a:lnTo>
                  <a:lnTo>
                    <a:pt x="932338" y="258642"/>
                  </a:lnTo>
                  <a:lnTo>
                    <a:pt x="934071" y="260619"/>
                  </a:lnTo>
                  <a:lnTo>
                    <a:pt x="935799" y="262600"/>
                  </a:lnTo>
                  <a:lnTo>
                    <a:pt x="937524" y="264584"/>
                  </a:lnTo>
                  <a:lnTo>
                    <a:pt x="939245" y="266572"/>
                  </a:lnTo>
                  <a:lnTo>
                    <a:pt x="940961" y="268564"/>
                  </a:lnTo>
                  <a:lnTo>
                    <a:pt x="942673" y="270559"/>
                  </a:lnTo>
                  <a:lnTo>
                    <a:pt x="944381" y="272558"/>
                  </a:lnTo>
                  <a:lnTo>
                    <a:pt x="946085" y="274560"/>
                  </a:lnTo>
                  <a:lnTo>
                    <a:pt x="947784" y="276566"/>
                  </a:lnTo>
                  <a:lnTo>
                    <a:pt x="949480" y="278576"/>
                  </a:lnTo>
                  <a:lnTo>
                    <a:pt x="951171" y="280589"/>
                  </a:lnTo>
                  <a:lnTo>
                    <a:pt x="952858" y="282605"/>
                  </a:lnTo>
                  <a:lnTo>
                    <a:pt x="954540" y="284625"/>
                  </a:lnTo>
                  <a:lnTo>
                    <a:pt x="956219" y="286649"/>
                  </a:lnTo>
                  <a:lnTo>
                    <a:pt x="957893" y="288676"/>
                  </a:lnTo>
                  <a:lnTo>
                    <a:pt x="959563" y="290707"/>
                  </a:lnTo>
                  <a:lnTo>
                    <a:pt x="961229" y="292741"/>
                  </a:lnTo>
                  <a:lnTo>
                    <a:pt x="962890" y="294779"/>
                  </a:lnTo>
                  <a:lnTo>
                    <a:pt x="964547" y="296820"/>
                  </a:lnTo>
                  <a:lnTo>
                    <a:pt x="966200" y="298864"/>
                  </a:lnTo>
                  <a:lnTo>
                    <a:pt x="967849" y="300912"/>
                  </a:lnTo>
                  <a:lnTo>
                    <a:pt x="969493" y="302964"/>
                  </a:lnTo>
                  <a:lnTo>
                    <a:pt x="971133" y="305019"/>
                  </a:lnTo>
                  <a:lnTo>
                    <a:pt x="972769" y="307077"/>
                  </a:lnTo>
                  <a:lnTo>
                    <a:pt x="974400" y="309139"/>
                  </a:lnTo>
                  <a:lnTo>
                    <a:pt x="976027" y="311204"/>
                  </a:lnTo>
                  <a:lnTo>
                    <a:pt x="977650" y="313273"/>
                  </a:lnTo>
                  <a:lnTo>
                    <a:pt x="979268" y="315345"/>
                  </a:lnTo>
                  <a:lnTo>
                    <a:pt x="980883" y="317420"/>
                  </a:lnTo>
                  <a:lnTo>
                    <a:pt x="982492" y="319499"/>
                  </a:lnTo>
                  <a:lnTo>
                    <a:pt x="984098" y="321581"/>
                  </a:lnTo>
                  <a:lnTo>
                    <a:pt x="985699" y="323667"/>
                  </a:lnTo>
                  <a:lnTo>
                    <a:pt x="987295" y="325755"/>
                  </a:lnTo>
                  <a:lnTo>
                    <a:pt x="988887" y="327848"/>
                  </a:lnTo>
                  <a:lnTo>
                    <a:pt x="990475" y="329943"/>
                  </a:lnTo>
                  <a:lnTo>
                    <a:pt x="992058" y="332042"/>
                  </a:lnTo>
                  <a:lnTo>
                    <a:pt x="993638" y="334144"/>
                  </a:lnTo>
                  <a:lnTo>
                    <a:pt x="995212" y="336250"/>
                  </a:lnTo>
                  <a:lnTo>
                    <a:pt x="996783" y="338358"/>
                  </a:lnTo>
                  <a:lnTo>
                    <a:pt x="998348" y="340470"/>
                  </a:lnTo>
                  <a:lnTo>
                    <a:pt x="999910" y="342586"/>
                  </a:lnTo>
                  <a:lnTo>
                    <a:pt x="1001466" y="344704"/>
                  </a:lnTo>
                  <a:lnTo>
                    <a:pt x="1003019" y="346826"/>
                  </a:lnTo>
                  <a:lnTo>
                    <a:pt x="1004567" y="348951"/>
                  </a:lnTo>
                  <a:lnTo>
                    <a:pt x="1006111" y="351079"/>
                  </a:lnTo>
                  <a:lnTo>
                    <a:pt x="1007650" y="353211"/>
                  </a:lnTo>
                  <a:lnTo>
                    <a:pt x="1009184" y="355346"/>
                  </a:lnTo>
                  <a:lnTo>
                    <a:pt x="1010715" y="357484"/>
                  </a:lnTo>
                  <a:lnTo>
                    <a:pt x="1012240" y="359625"/>
                  </a:lnTo>
                  <a:lnTo>
                    <a:pt x="1013762" y="361769"/>
                  </a:lnTo>
                  <a:lnTo>
                    <a:pt x="1015278" y="363917"/>
                  </a:lnTo>
                  <a:lnTo>
                    <a:pt x="1016790" y="366068"/>
                  </a:lnTo>
                  <a:lnTo>
                    <a:pt x="1018298" y="368221"/>
                  </a:lnTo>
                  <a:lnTo>
                    <a:pt x="1019801" y="370379"/>
                  </a:lnTo>
                  <a:lnTo>
                    <a:pt x="1021300" y="372539"/>
                  </a:lnTo>
                  <a:lnTo>
                    <a:pt x="1022794" y="374702"/>
                  </a:lnTo>
                  <a:lnTo>
                    <a:pt x="1024284" y="376868"/>
                  </a:lnTo>
                  <a:lnTo>
                    <a:pt x="1025769" y="379038"/>
                  </a:lnTo>
                  <a:lnTo>
                    <a:pt x="1027249" y="381211"/>
                  </a:lnTo>
                  <a:lnTo>
                    <a:pt x="1028725" y="383386"/>
                  </a:lnTo>
                  <a:lnTo>
                    <a:pt x="1030197" y="385565"/>
                  </a:lnTo>
                  <a:lnTo>
                    <a:pt x="1031664" y="387747"/>
                  </a:lnTo>
                  <a:lnTo>
                    <a:pt x="1033126" y="389932"/>
                  </a:lnTo>
                  <a:lnTo>
                    <a:pt x="1034583" y="392120"/>
                  </a:lnTo>
                  <a:lnTo>
                    <a:pt x="1036037" y="394311"/>
                  </a:lnTo>
                  <a:lnTo>
                    <a:pt x="1037485" y="396505"/>
                  </a:lnTo>
                  <a:lnTo>
                    <a:pt x="1038929" y="398703"/>
                  </a:lnTo>
                  <a:lnTo>
                    <a:pt x="1040368" y="400903"/>
                  </a:lnTo>
                  <a:lnTo>
                    <a:pt x="1041803" y="403106"/>
                  </a:lnTo>
                  <a:lnTo>
                    <a:pt x="1043233" y="405312"/>
                  </a:lnTo>
                  <a:lnTo>
                    <a:pt x="1044658" y="407522"/>
                  </a:lnTo>
                  <a:lnTo>
                    <a:pt x="1046079" y="409734"/>
                  </a:lnTo>
                  <a:lnTo>
                    <a:pt x="1047495" y="411949"/>
                  </a:lnTo>
                  <a:lnTo>
                    <a:pt x="1048907" y="414167"/>
                  </a:lnTo>
                  <a:lnTo>
                    <a:pt x="1050314" y="416388"/>
                  </a:lnTo>
                  <a:lnTo>
                    <a:pt x="1051716" y="418612"/>
                  </a:lnTo>
                  <a:lnTo>
                    <a:pt x="1053113" y="420839"/>
                  </a:lnTo>
                  <a:lnTo>
                    <a:pt x="1054506" y="423069"/>
                  </a:lnTo>
                  <a:lnTo>
                    <a:pt x="1055895" y="425302"/>
                  </a:lnTo>
                  <a:lnTo>
                    <a:pt x="1057278" y="427537"/>
                  </a:lnTo>
                  <a:lnTo>
                    <a:pt x="1058657" y="429776"/>
                  </a:lnTo>
                  <a:lnTo>
                    <a:pt x="1060031" y="432017"/>
                  </a:lnTo>
                  <a:lnTo>
                    <a:pt x="1061400" y="434262"/>
                  </a:lnTo>
                  <a:lnTo>
                    <a:pt x="1062765" y="436509"/>
                  </a:lnTo>
                  <a:lnTo>
                    <a:pt x="1064125" y="438759"/>
                  </a:lnTo>
                  <a:lnTo>
                    <a:pt x="1065480" y="441012"/>
                  </a:lnTo>
                  <a:lnTo>
                    <a:pt x="1066831" y="443268"/>
                  </a:lnTo>
                  <a:lnTo>
                    <a:pt x="1068177" y="445526"/>
                  </a:lnTo>
                  <a:lnTo>
                    <a:pt x="1069518" y="447787"/>
                  </a:lnTo>
                  <a:lnTo>
                    <a:pt x="1070854" y="450052"/>
                  </a:lnTo>
                  <a:lnTo>
                    <a:pt x="1072186" y="452319"/>
                  </a:lnTo>
                  <a:lnTo>
                    <a:pt x="1073513" y="454588"/>
                  </a:lnTo>
                  <a:lnTo>
                    <a:pt x="1074835" y="456861"/>
                  </a:lnTo>
                  <a:lnTo>
                    <a:pt x="1076152" y="459136"/>
                  </a:lnTo>
                  <a:lnTo>
                    <a:pt x="1077465" y="461414"/>
                  </a:lnTo>
                  <a:lnTo>
                    <a:pt x="1078773" y="463695"/>
                  </a:lnTo>
                  <a:lnTo>
                    <a:pt x="1080076" y="465978"/>
                  </a:lnTo>
                  <a:lnTo>
                    <a:pt x="1081374" y="468265"/>
                  </a:lnTo>
                  <a:lnTo>
                    <a:pt x="1082667" y="470554"/>
                  </a:lnTo>
                  <a:lnTo>
                    <a:pt x="1083956" y="472845"/>
                  </a:lnTo>
                  <a:lnTo>
                    <a:pt x="1085240" y="475140"/>
                  </a:lnTo>
                  <a:lnTo>
                    <a:pt x="1086519" y="477437"/>
                  </a:lnTo>
                  <a:lnTo>
                    <a:pt x="1087793" y="479737"/>
                  </a:lnTo>
                  <a:lnTo>
                    <a:pt x="1089063" y="482039"/>
                  </a:lnTo>
                  <a:lnTo>
                    <a:pt x="1090327" y="484344"/>
                  </a:lnTo>
                  <a:lnTo>
                    <a:pt x="1091587" y="486652"/>
                  </a:lnTo>
                  <a:lnTo>
                    <a:pt x="1092842" y="488962"/>
                  </a:lnTo>
                  <a:lnTo>
                    <a:pt x="1094092" y="491275"/>
                  </a:lnTo>
                  <a:lnTo>
                    <a:pt x="1095337" y="493590"/>
                  </a:lnTo>
                  <a:lnTo>
                    <a:pt x="1096577" y="495909"/>
                  </a:lnTo>
                  <a:lnTo>
                    <a:pt x="1097813" y="498230"/>
                  </a:lnTo>
                  <a:lnTo>
                    <a:pt x="1099043" y="500553"/>
                  </a:lnTo>
                  <a:lnTo>
                    <a:pt x="1100269" y="502879"/>
                  </a:lnTo>
                  <a:lnTo>
                    <a:pt x="1101490" y="505207"/>
                  </a:lnTo>
                  <a:lnTo>
                    <a:pt x="1102706" y="507538"/>
                  </a:lnTo>
                  <a:lnTo>
                    <a:pt x="1103917" y="509872"/>
                  </a:lnTo>
                  <a:lnTo>
                    <a:pt x="1105123" y="512208"/>
                  </a:lnTo>
                  <a:lnTo>
                    <a:pt x="1106325" y="514547"/>
                  </a:lnTo>
                  <a:lnTo>
                    <a:pt x="1107521" y="516888"/>
                  </a:lnTo>
                  <a:lnTo>
                    <a:pt x="1108713" y="519231"/>
                  </a:lnTo>
                  <a:lnTo>
                    <a:pt x="1109899" y="521578"/>
                  </a:lnTo>
                  <a:lnTo>
                    <a:pt x="1111081" y="523926"/>
                  </a:lnTo>
                  <a:lnTo>
                    <a:pt x="1112258" y="526277"/>
                  </a:lnTo>
                  <a:lnTo>
                    <a:pt x="1113430" y="528631"/>
                  </a:lnTo>
                  <a:lnTo>
                    <a:pt x="1114596" y="530987"/>
                  </a:lnTo>
                  <a:lnTo>
                    <a:pt x="1115758" y="533345"/>
                  </a:lnTo>
                  <a:lnTo>
                    <a:pt x="1116916" y="535706"/>
                  </a:lnTo>
                  <a:lnTo>
                    <a:pt x="1118068" y="538069"/>
                  </a:lnTo>
                  <a:lnTo>
                    <a:pt x="1119215" y="540435"/>
                  </a:lnTo>
                  <a:lnTo>
                    <a:pt x="1120357" y="542803"/>
                  </a:lnTo>
                  <a:lnTo>
                    <a:pt x="1121494" y="545174"/>
                  </a:lnTo>
                  <a:lnTo>
                    <a:pt x="1122626" y="547547"/>
                  </a:lnTo>
                  <a:lnTo>
                    <a:pt x="1123753" y="549922"/>
                  </a:lnTo>
                  <a:lnTo>
                    <a:pt x="1124876" y="552299"/>
                  </a:lnTo>
                  <a:lnTo>
                    <a:pt x="1125993" y="554679"/>
                  </a:lnTo>
                  <a:lnTo>
                    <a:pt x="1127105" y="557061"/>
                  </a:lnTo>
                  <a:lnTo>
                    <a:pt x="1128213" y="559446"/>
                  </a:lnTo>
                  <a:lnTo>
                    <a:pt x="1129315" y="561833"/>
                  </a:lnTo>
                  <a:lnTo>
                    <a:pt x="1130412" y="564222"/>
                  </a:lnTo>
                  <a:lnTo>
                    <a:pt x="1131505" y="566614"/>
                  </a:lnTo>
                  <a:lnTo>
                    <a:pt x="1132592" y="569007"/>
                  </a:lnTo>
                  <a:lnTo>
                    <a:pt x="1133674" y="571404"/>
                  </a:lnTo>
                  <a:lnTo>
                    <a:pt x="1134751" y="573802"/>
                  </a:lnTo>
                  <a:lnTo>
                    <a:pt x="1135824" y="576202"/>
                  </a:lnTo>
                  <a:lnTo>
                    <a:pt x="1136891" y="578605"/>
                  </a:lnTo>
                  <a:lnTo>
                    <a:pt x="1137953" y="581010"/>
                  </a:lnTo>
                  <a:lnTo>
                    <a:pt x="1139010" y="583417"/>
                  </a:lnTo>
                  <a:lnTo>
                    <a:pt x="1140062" y="585827"/>
                  </a:lnTo>
                  <a:lnTo>
                    <a:pt x="1141109" y="588239"/>
                  </a:lnTo>
                  <a:lnTo>
                    <a:pt x="1142151" y="590653"/>
                  </a:lnTo>
                  <a:lnTo>
                    <a:pt x="1143188" y="593069"/>
                  </a:lnTo>
                  <a:lnTo>
                    <a:pt x="1144220" y="595487"/>
                  </a:lnTo>
                  <a:lnTo>
                    <a:pt x="1145247" y="597907"/>
                  </a:lnTo>
                  <a:lnTo>
                    <a:pt x="1146268" y="600330"/>
                  </a:lnTo>
                  <a:lnTo>
                    <a:pt x="1147285" y="602754"/>
                  </a:lnTo>
                  <a:lnTo>
                    <a:pt x="1148297" y="605181"/>
                  </a:lnTo>
                  <a:lnTo>
                    <a:pt x="1149303" y="607610"/>
                  </a:lnTo>
                  <a:lnTo>
                    <a:pt x="1150304" y="610041"/>
                  </a:lnTo>
                  <a:lnTo>
                    <a:pt x="1151301" y="612474"/>
                  </a:lnTo>
                  <a:lnTo>
                    <a:pt x="1152292" y="614909"/>
                  </a:lnTo>
                  <a:lnTo>
                    <a:pt x="1153278" y="617346"/>
                  </a:lnTo>
                  <a:lnTo>
                    <a:pt x="1154259" y="619786"/>
                  </a:lnTo>
                  <a:lnTo>
                    <a:pt x="1155235" y="622227"/>
                  </a:lnTo>
                  <a:lnTo>
                    <a:pt x="1156205" y="624670"/>
                  </a:lnTo>
                  <a:lnTo>
                    <a:pt x="1157171" y="627116"/>
                  </a:lnTo>
                  <a:lnTo>
                    <a:pt x="1158131" y="629563"/>
                  </a:lnTo>
                  <a:lnTo>
                    <a:pt x="1159087" y="632013"/>
                  </a:lnTo>
                  <a:lnTo>
                    <a:pt x="1160037" y="634464"/>
                  </a:lnTo>
                  <a:lnTo>
                    <a:pt x="1160982" y="636918"/>
                  </a:lnTo>
                  <a:lnTo>
                    <a:pt x="1161922" y="639373"/>
                  </a:lnTo>
                  <a:lnTo>
                    <a:pt x="1162857" y="641830"/>
                  </a:lnTo>
                  <a:lnTo>
                    <a:pt x="1163786" y="644289"/>
                  </a:lnTo>
                  <a:lnTo>
                    <a:pt x="1164711" y="646751"/>
                  </a:lnTo>
                  <a:lnTo>
                    <a:pt x="1165630" y="649214"/>
                  </a:lnTo>
                  <a:lnTo>
                    <a:pt x="1166544" y="651679"/>
                  </a:lnTo>
                  <a:lnTo>
                    <a:pt x="1167453" y="654146"/>
                  </a:lnTo>
                  <a:lnTo>
                    <a:pt x="1168357" y="656615"/>
                  </a:lnTo>
                  <a:lnTo>
                    <a:pt x="1169256" y="659086"/>
                  </a:lnTo>
                  <a:lnTo>
                    <a:pt x="1170149" y="661559"/>
                  </a:lnTo>
                  <a:lnTo>
                    <a:pt x="1171037" y="664033"/>
                  </a:lnTo>
                  <a:lnTo>
                    <a:pt x="1171920" y="666509"/>
                  </a:lnTo>
                  <a:lnTo>
                    <a:pt x="1172799" y="668988"/>
                  </a:lnTo>
                  <a:lnTo>
                    <a:pt x="1173671" y="671468"/>
                  </a:lnTo>
                  <a:lnTo>
                    <a:pt x="1174539" y="673949"/>
                  </a:lnTo>
                  <a:lnTo>
                    <a:pt x="1175401" y="676433"/>
                  </a:lnTo>
                  <a:lnTo>
                    <a:pt x="1176258" y="678919"/>
                  </a:lnTo>
                  <a:lnTo>
                    <a:pt x="1177110" y="681406"/>
                  </a:lnTo>
                  <a:lnTo>
                    <a:pt x="1177957" y="683895"/>
                  </a:lnTo>
                  <a:lnTo>
                    <a:pt x="1178798" y="686386"/>
                  </a:lnTo>
                  <a:lnTo>
                    <a:pt x="1179634" y="688879"/>
                  </a:lnTo>
                  <a:lnTo>
                    <a:pt x="1180465" y="691373"/>
                  </a:lnTo>
                  <a:lnTo>
                    <a:pt x="1181291" y="693869"/>
                  </a:lnTo>
                  <a:lnTo>
                    <a:pt x="1182112" y="696367"/>
                  </a:lnTo>
                  <a:lnTo>
                    <a:pt x="1182927" y="698866"/>
                  </a:lnTo>
                  <a:lnTo>
                    <a:pt x="1183737" y="701368"/>
                  </a:lnTo>
                  <a:lnTo>
                    <a:pt x="1184542" y="703870"/>
                  </a:lnTo>
                  <a:lnTo>
                    <a:pt x="1185342" y="706375"/>
                  </a:lnTo>
                  <a:lnTo>
                    <a:pt x="1186136" y="708881"/>
                  </a:lnTo>
                  <a:lnTo>
                    <a:pt x="1186925" y="711389"/>
                  </a:lnTo>
                  <a:lnTo>
                    <a:pt x="1187709" y="713899"/>
                  </a:lnTo>
                  <a:lnTo>
                    <a:pt x="1188487" y="716410"/>
                  </a:lnTo>
                  <a:lnTo>
                    <a:pt x="1189261" y="718923"/>
                  </a:lnTo>
                  <a:lnTo>
                    <a:pt x="1190029" y="721438"/>
                  </a:lnTo>
                  <a:lnTo>
                    <a:pt x="1190792" y="723953"/>
                  </a:lnTo>
                  <a:lnTo>
                    <a:pt x="1191549" y="726471"/>
                  </a:lnTo>
                  <a:lnTo>
                    <a:pt x="1192301" y="728990"/>
                  </a:lnTo>
                  <a:lnTo>
                    <a:pt x="1193048" y="731511"/>
                  </a:lnTo>
                  <a:lnTo>
                    <a:pt x="1193790" y="734033"/>
                  </a:lnTo>
                  <a:lnTo>
                    <a:pt x="1194527" y="736557"/>
                  </a:lnTo>
                  <a:lnTo>
                    <a:pt x="1195258" y="739083"/>
                  </a:lnTo>
                  <a:lnTo>
                    <a:pt x="1195983" y="741610"/>
                  </a:lnTo>
                  <a:lnTo>
                    <a:pt x="1196704" y="744138"/>
                  </a:lnTo>
                  <a:lnTo>
                    <a:pt x="1197419" y="746668"/>
                  </a:lnTo>
                  <a:lnTo>
                    <a:pt x="1198129" y="749200"/>
                  </a:lnTo>
                  <a:lnTo>
                    <a:pt x="1198834" y="751733"/>
                  </a:lnTo>
                  <a:lnTo>
                    <a:pt x="1199533" y="754267"/>
                  </a:lnTo>
                  <a:lnTo>
                    <a:pt x="1200227" y="756803"/>
                  </a:lnTo>
                  <a:lnTo>
                    <a:pt x="1200916" y="759340"/>
                  </a:lnTo>
                  <a:lnTo>
                    <a:pt x="1201599" y="761879"/>
                  </a:lnTo>
                  <a:lnTo>
                    <a:pt x="1202277" y="764419"/>
                  </a:lnTo>
                  <a:lnTo>
                    <a:pt x="1202950" y="766961"/>
                  </a:lnTo>
                  <a:lnTo>
                    <a:pt x="1203617" y="769504"/>
                  </a:lnTo>
                  <a:lnTo>
                    <a:pt x="1204279" y="772048"/>
                  </a:lnTo>
                  <a:lnTo>
                    <a:pt x="1204936" y="774594"/>
                  </a:lnTo>
                  <a:lnTo>
                    <a:pt x="1205587" y="777141"/>
                  </a:lnTo>
                  <a:lnTo>
                    <a:pt x="1206233" y="779690"/>
                  </a:lnTo>
                  <a:lnTo>
                    <a:pt x="1206874" y="782240"/>
                  </a:lnTo>
                  <a:lnTo>
                    <a:pt x="1207509" y="784791"/>
                  </a:lnTo>
                  <a:lnTo>
                    <a:pt x="1208139" y="787344"/>
                  </a:lnTo>
                  <a:lnTo>
                    <a:pt x="1208764" y="789898"/>
                  </a:lnTo>
                  <a:lnTo>
                    <a:pt x="1209383" y="792453"/>
                  </a:lnTo>
                  <a:lnTo>
                    <a:pt x="1209997" y="795009"/>
                  </a:lnTo>
                  <a:lnTo>
                    <a:pt x="1210606" y="797567"/>
                  </a:lnTo>
                  <a:lnTo>
                    <a:pt x="1211209" y="800126"/>
                  </a:lnTo>
                  <a:lnTo>
                    <a:pt x="1211807" y="802686"/>
                  </a:lnTo>
                  <a:lnTo>
                    <a:pt x="1212400" y="805248"/>
                  </a:lnTo>
                  <a:lnTo>
                    <a:pt x="1212987" y="807810"/>
                  </a:lnTo>
                  <a:lnTo>
                    <a:pt x="1213569" y="810374"/>
                  </a:lnTo>
                  <a:lnTo>
                    <a:pt x="1214145" y="812940"/>
                  </a:lnTo>
                  <a:lnTo>
                    <a:pt x="1214716" y="815506"/>
                  </a:lnTo>
                  <a:lnTo>
                    <a:pt x="1215282" y="818073"/>
                  </a:lnTo>
                  <a:lnTo>
                    <a:pt x="1215842" y="820642"/>
                  </a:lnTo>
                  <a:lnTo>
                    <a:pt x="1216397" y="823212"/>
                  </a:lnTo>
                  <a:lnTo>
                    <a:pt x="1216946" y="825783"/>
                  </a:lnTo>
                  <a:lnTo>
                    <a:pt x="1217490" y="828355"/>
                  </a:lnTo>
                  <a:lnTo>
                    <a:pt x="1218029" y="830929"/>
                  </a:lnTo>
                  <a:lnTo>
                    <a:pt x="1218562" y="833503"/>
                  </a:lnTo>
                  <a:lnTo>
                    <a:pt x="1219090" y="836079"/>
                  </a:lnTo>
                  <a:lnTo>
                    <a:pt x="1219613" y="838655"/>
                  </a:lnTo>
                  <a:lnTo>
                    <a:pt x="1220130" y="841233"/>
                  </a:lnTo>
                  <a:lnTo>
                    <a:pt x="1220642" y="843812"/>
                  </a:lnTo>
                  <a:lnTo>
                    <a:pt x="1221148" y="846392"/>
                  </a:lnTo>
                  <a:lnTo>
                    <a:pt x="1221649" y="848973"/>
                  </a:lnTo>
                  <a:lnTo>
                    <a:pt x="1222145" y="851555"/>
                  </a:lnTo>
                  <a:lnTo>
                    <a:pt x="1222635" y="854138"/>
                  </a:lnTo>
                  <a:lnTo>
                    <a:pt x="1223119" y="856722"/>
                  </a:lnTo>
                  <a:lnTo>
                    <a:pt x="1223599" y="859307"/>
                  </a:lnTo>
                  <a:lnTo>
                    <a:pt x="1224072" y="861893"/>
                  </a:lnTo>
                  <a:lnTo>
                    <a:pt x="1224541" y="864480"/>
                  </a:lnTo>
                  <a:lnTo>
                    <a:pt x="1225004" y="867069"/>
                  </a:lnTo>
                  <a:lnTo>
                    <a:pt x="1225462" y="869657"/>
                  </a:lnTo>
                  <a:lnTo>
                    <a:pt x="1225914" y="872248"/>
                  </a:lnTo>
                  <a:lnTo>
                    <a:pt x="1226360" y="874838"/>
                  </a:lnTo>
                  <a:lnTo>
                    <a:pt x="1226802" y="877430"/>
                  </a:lnTo>
                  <a:lnTo>
                    <a:pt x="1227238" y="880023"/>
                  </a:lnTo>
                  <a:lnTo>
                    <a:pt x="1227668" y="882617"/>
                  </a:lnTo>
                  <a:lnTo>
                    <a:pt x="1228093" y="885211"/>
                  </a:lnTo>
                  <a:lnTo>
                    <a:pt x="1228513" y="887806"/>
                  </a:lnTo>
                  <a:lnTo>
                    <a:pt x="1228927" y="890403"/>
                  </a:lnTo>
                  <a:lnTo>
                    <a:pt x="1229336" y="893000"/>
                  </a:lnTo>
                  <a:lnTo>
                    <a:pt x="1229739" y="895598"/>
                  </a:lnTo>
                  <a:lnTo>
                    <a:pt x="1230137" y="898197"/>
                  </a:lnTo>
                  <a:lnTo>
                    <a:pt x="1230529" y="900797"/>
                  </a:lnTo>
                  <a:lnTo>
                    <a:pt x="1230916" y="903397"/>
                  </a:lnTo>
                  <a:lnTo>
                    <a:pt x="1231298" y="905999"/>
                  </a:lnTo>
                  <a:lnTo>
                    <a:pt x="1231673" y="908601"/>
                  </a:lnTo>
                  <a:lnTo>
                    <a:pt x="1232044" y="911204"/>
                  </a:lnTo>
                  <a:lnTo>
                    <a:pt x="1232409" y="913807"/>
                  </a:lnTo>
                  <a:lnTo>
                    <a:pt x="1232769" y="916412"/>
                  </a:lnTo>
                  <a:lnTo>
                    <a:pt x="1233123" y="919017"/>
                  </a:lnTo>
                  <a:lnTo>
                    <a:pt x="1233472" y="921623"/>
                  </a:lnTo>
                  <a:lnTo>
                    <a:pt x="1233815" y="924229"/>
                  </a:lnTo>
                  <a:close/>
                </a:path>
              </a:pathLst>
            </a:custGeom>
            <a:solidFill>
              <a:srgbClr val="FF0000">
                <a:alpha val="100000"/>
              </a:srgbClr>
            </a:solidFill>
            <a:ln w="1355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5041457" y="3138286"/>
              <a:ext cx="1244387" cy="1092782"/>
            </a:xfrm>
            <a:custGeom>
              <a:avLst/>
              <a:pathLst>
                <a:path w="1244387" h="1092782">
                  <a:moveTo>
                    <a:pt x="1244387" y="162121"/>
                  </a:moveTo>
                  <a:lnTo>
                    <a:pt x="1244332" y="162548"/>
                  </a:lnTo>
                  <a:lnTo>
                    <a:pt x="1243988" y="165155"/>
                  </a:lnTo>
                  <a:lnTo>
                    <a:pt x="1243640" y="167760"/>
                  </a:lnTo>
                  <a:lnTo>
                    <a:pt x="1243286" y="170366"/>
                  </a:lnTo>
                  <a:lnTo>
                    <a:pt x="1242926" y="172970"/>
                  </a:lnTo>
                  <a:lnTo>
                    <a:pt x="1242561" y="175574"/>
                  </a:lnTo>
                  <a:lnTo>
                    <a:pt x="1242190" y="178177"/>
                  </a:lnTo>
                  <a:lnTo>
                    <a:pt x="1241814" y="180779"/>
                  </a:lnTo>
                  <a:lnTo>
                    <a:pt x="1241433" y="183380"/>
                  </a:lnTo>
                  <a:lnTo>
                    <a:pt x="1241046" y="185981"/>
                  </a:lnTo>
                  <a:lnTo>
                    <a:pt x="1240653" y="188580"/>
                  </a:lnTo>
                  <a:lnTo>
                    <a:pt x="1240256" y="191179"/>
                  </a:lnTo>
                  <a:lnTo>
                    <a:pt x="1239852" y="193777"/>
                  </a:lnTo>
                  <a:lnTo>
                    <a:pt x="1239444" y="196374"/>
                  </a:lnTo>
                  <a:lnTo>
                    <a:pt x="1239029" y="198971"/>
                  </a:lnTo>
                  <a:lnTo>
                    <a:pt x="1238610" y="201566"/>
                  </a:lnTo>
                  <a:lnTo>
                    <a:pt x="1238185" y="204161"/>
                  </a:lnTo>
                  <a:lnTo>
                    <a:pt x="1237754" y="206754"/>
                  </a:lnTo>
                  <a:lnTo>
                    <a:pt x="1237319" y="209347"/>
                  </a:lnTo>
                  <a:lnTo>
                    <a:pt x="1236877" y="211939"/>
                  </a:lnTo>
                  <a:lnTo>
                    <a:pt x="1236430" y="214530"/>
                  </a:lnTo>
                  <a:lnTo>
                    <a:pt x="1235978" y="217120"/>
                  </a:lnTo>
                  <a:lnTo>
                    <a:pt x="1235521" y="219709"/>
                  </a:lnTo>
                  <a:lnTo>
                    <a:pt x="1235058" y="222297"/>
                  </a:lnTo>
                  <a:lnTo>
                    <a:pt x="1234589" y="224884"/>
                  </a:lnTo>
                  <a:lnTo>
                    <a:pt x="1234115" y="227470"/>
                  </a:lnTo>
                  <a:lnTo>
                    <a:pt x="1233636" y="230055"/>
                  </a:lnTo>
                  <a:lnTo>
                    <a:pt x="1233151" y="232639"/>
                  </a:lnTo>
                  <a:lnTo>
                    <a:pt x="1232661" y="235222"/>
                  </a:lnTo>
                  <a:lnTo>
                    <a:pt x="1232166" y="237804"/>
                  </a:lnTo>
                  <a:lnTo>
                    <a:pt x="1231665" y="240385"/>
                  </a:lnTo>
                  <a:lnTo>
                    <a:pt x="1231159" y="242965"/>
                  </a:lnTo>
                  <a:lnTo>
                    <a:pt x="1230647" y="245544"/>
                  </a:lnTo>
                  <a:lnTo>
                    <a:pt x="1230130" y="248122"/>
                  </a:lnTo>
                  <a:lnTo>
                    <a:pt x="1229607" y="250699"/>
                  </a:lnTo>
                  <a:lnTo>
                    <a:pt x="1229079" y="253274"/>
                  </a:lnTo>
                  <a:lnTo>
                    <a:pt x="1228546" y="255849"/>
                  </a:lnTo>
                  <a:lnTo>
                    <a:pt x="1228007" y="258422"/>
                  </a:lnTo>
                  <a:lnTo>
                    <a:pt x="1227463" y="260994"/>
                  </a:lnTo>
                  <a:lnTo>
                    <a:pt x="1226914" y="263565"/>
                  </a:lnTo>
                  <a:lnTo>
                    <a:pt x="1226359" y="266135"/>
                  </a:lnTo>
                  <a:lnTo>
                    <a:pt x="1225798" y="268704"/>
                  </a:lnTo>
                  <a:lnTo>
                    <a:pt x="1225233" y="271272"/>
                  </a:lnTo>
                  <a:lnTo>
                    <a:pt x="1224662" y="273838"/>
                  </a:lnTo>
                  <a:lnTo>
                    <a:pt x="1224085" y="276403"/>
                  </a:lnTo>
                  <a:lnTo>
                    <a:pt x="1223503" y="278967"/>
                  </a:lnTo>
                  <a:lnTo>
                    <a:pt x="1222916" y="281530"/>
                  </a:lnTo>
                  <a:lnTo>
                    <a:pt x="1222324" y="284091"/>
                  </a:lnTo>
                  <a:lnTo>
                    <a:pt x="1221726" y="286652"/>
                  </a:lnTo>
                  <a:lnTo>
                    <a:pt x="1221123" y="289210"/>
                  </a:lnTo>
                  <a:lnTo>
                    <a:pt x="1220514" y="291768"/>
                  </a:lnTo>
                  <a:lnTo>
                    <a:pt x="1219900" y="294325"/>
                  </a:lnTo>
                  <a:lnTo>
                    <a:pt x="1219281" y="296880"/>
                  </a:lnTo>
                  <a:lnTo>
                    <a:pt x="1218656" y="299434"/>
                  </a:lnTo>
                  <a:lnTo>
                    <a:pt x="1218026" y="301986"/>
                  </a:lnTo>
                  <a:lnTo>
                    <a:pt x="1217391" y="304538"/>
                  </a:lnTo>
                  <a:lnTo>
                    <a:pt x="1216750" y="307088"/>
                  </a:lnTo>
                  <a:lnTo>
                    <a:pt x="1216104" y="309636"/>
                  </a:lnTo>
                  <a:lnTo>
                    <a:pt x="1215452" y="312183"/>
                  </a:lnTo>
                  <a:lnTo>
                    <a:pt x="1214796" y="314729"/>
                  </a:lnTo>
                  <a:lnTo>
                    <a:pt x="1214134" y="317273"/>
                  </a:lnTo>
                  <a:lnTo>
                    <a:pt x="1213466" y="319816"/>
                  </a:lnTo>
                  <a:lnTo>
                    <a:pt x="1212794" y="322358"/>
                  </a:lnTo>
                  <a:lnTo>
                    <a:pt x="1212116" y="324898"/>
                  </a:lnTo>
                  <a:lnTo>
                    <a:pt x="1211432" y="327437"/>
                  </a:lnTo>
                  <a:lnTo>
                    <a:pt x="1210744" y="329974"/>
                  </a:lnTo>
                  <a:lnTo>
                    <a:pt x="1210050" y="332510"/>
                  </a:lnTo>
                  <a:lnTo>
                    <a:pt x="1209350" y="335045"/>
                  </a:lnTo>
                  <a:lnTo>
                    <a:pt x="1208646" y="337578"/>
                  </a:lnTo>
                  <a:lnTo>
                    <a:pt x="1207936" y="340109"/>
                  </a:lnTo>
                  <a:lnTo>
                    <a:pt x="1207221" y="342639"/>
                  </a:lnTo>
                  <a:lnTo>
                    <a:pt x="1206500" y="345168"/>
                  </a:lnTo>
                  <a:lnTo>
                    <a:pt x="1205774" y="347695"/>
                  </a:lnTo>
                  <a:lnTo>
                    <a:pt x="1205043" y="350220"/>
                  </a:lnTo>
                  <a:lnTo>
                    <a:pt x="1204307" y="352744"/>
                  </a:lnTo>
                  <a:lnTo>
                    <a:pt x="1203565" y="355266"/>
                  </a:lnTo>
                  <a:lnTo>
                    <a:pt x="1202818" y="357787"/>
                  </a:lnTo>
                  <a:lnTo>
                    <a:pt x="1202066" y="360306"/>
                  </a:lnTo>
                  <a:lnTo>
                    <a:pt x="1201308" y="362824"/>
                  </a:lnTo>
                  <a:lnTo>
                    <a:pt x="1200546" y="365340"/>
                  </a:lnTo>
                  <a:lnTo>
                    <a:pt x="1199777" y="367854"/>
                  </a:lnTo>
                  <a:lnTo>
                    <a:pt x="1199004" y="370367"/>
                  </a:lnTo>
                  <a:lnTo>
                    <a:pt x="1198226" y="372878"/>
                  </a:lnTo>
                  <a:lnTo>
                    <a:pt x="1197442" y="375388"/>
                  </a:lnTo>
                  <a:lnTo>
                    <a:pt x="1196653" y="377896"/>
                  </a:lnTo>
                  <a:lnTo>
                    <a:pt x="1195858" y="380402"/>
                  </a:lnTo>
                  <a:lnTo>
                    <a:pt x="1195059" y="382907"/>
                  </a:lnTo>
                  <a:lnTo>
                    <a:pt x="1194254" y="385410"/>
                  </a:lnTo>
                  <a:lnTo>
                    <a:pt x="1193444" y="387911"/>
                  </a:lnTo>
                  <a:lnTo>
                    <a:pt x="1192629" y="390411"/>
                  </a:lnTo>
                  <a:lnTo>
                    <a:pt x="1191808" y="392908"/>
                  </a:lnTo>
                  <a:lnTo>
                    <a:pt x="1190982" y="395405"/>
                  </a:lnTo>
                  <a:lnTo>
                    <a:pt x="1190151" y="397899"/>
                  </a:lnTo>
                  <a:lnTo>
                    <a:pt x="1189315" y="400392"/>
                  </a:lnTo>
                  <a:lnTo>
                    <a:pt x="1188473" y="402882"/>
                  </a:lnTo>
                  <a:lnTo>
                    <a:pt x="1187627" y="405371"/>
                  </a:lnTo>
                  <a:lnTo>
                    <a:pt x="1186775" y="407859"/>
                  </a:lnTo>
                  <a:lnTo>
                    <a:pt x="1185918" y="410344"/>
                  </a:lnTo>
                  <a:lnTo>
                    <a:pt x="1185055" y="412828"/>
                  </a:lnTo>
                  <a:lnTo>
                    <a:pt x="1184188" y="415310"/>
                  </a:lnTo>
                  <a:lnTo>
                    <a:pt x="1183315" y="417790"/>
                  </a:lnTo>
                  <a:lnTo>
                    <a:pt x="1182437" y="420268"/>
                  </a:lnTo>
                  <a:lnTo>
                    <a:pt x="1181554" y="422745"/>
                  </a:lnTo>
                  <a:lnTo>
                    <a:pt x="1180666" y="425219"/>
                  </a:lnTo>
                  <a:lnTo>
                    <a:pt x="1179772" y="427692"/>
                  </a:lnTo>
                  <a:lnTo>
                    <a:pt x="1178874" y="430163"/>
                  </a:lnTo>
                  <a:lnTo>
                    <a:pt x="1177970" y="432631"/>
                  </a:lnTo>
                  <a:lnTo>
                    <a:pt x="1177061" y="435098"/>
                  </a:lnTo>
                  <a:lnTo>
                    <a:pt x="1176147" y="437563"/>
                  </a:lnTo>
                  <a:lnTo>
                    <a:pt x="1175227" y="440027"/>
                  </a:lnTo>
                  <a:lnTo>
                    <a:pt x="1174303" y="442488"/>
                  </a:lnTo>
                  <a:lnTo>
                    <a:pt x="1173373" y="444947"/>
                  </a:lnTo>
                  <a:lnTo>
                    <a:pt x="1172439" y="447405"/>
                  </a:lnTo>
                  <a:lnTo>
                    <a:pt x="1171498" y="449860"/>
                  </a:lnTo>
                  <a:lnTo>
                    <a:pt x="1170554" y="452313"/>
                  </a:lnTo>
                  <a:lnTo>
                    <a:pt x="1169603" y="454765"/>
                  </a:lnTo>
                  <a:lnTo>
                    <a:pt x="1168648" y="457214"/>
                  </a:lnTo>
                  <a:lnTo>
                    <a:pt x="1167688" y="459662"/>
                  </a:lnTo>
                  <a:lnTo>
                    <a:pt x="1166722" y="462107"/>
                  </a:lnTo>
                  <a:lnTo>
                    <a:pt x="1165751" y="464550"/>
                  </a:lnTo>
                  <a:lnTo>
                    <a:pt x="1164775" y="466992"/>
                  </a:lnTo>
                  <a:lnTo>
                    <a:pt x="1163794" y="469431"/>
                  </a:lnTo>
                  <a:lnTo>
                    <a:pt x="1162808" y="471868"/>
                  </a:lnTo>
                  <a:lnTo>
                    <a:pt x="1161817" y="474304"/>
                  </a:lnTo>
                  <a:lnTo>
                    <a:pt x="1160821" y="476736"/>
                  </a:lnTo>
                  <a:lnTo>
                    <a:pt x="1159820" y="479168"/>
                  </a:lnTo>
                  <a:lnTo>
                    <a:pt x="1158813" y="481596"/>
                  </a:lnTo>
                  <a:lnTo>
                    <a:pt x="1157802" y="484023"/>
                  </a:lnTo>
                  <a:lnTo>
                    <a:pt x="1156785" y="486448"/>
                  </a:lnTo>
                  <a:lnTo>
                    <a:pt x="1155763" y="488870"/>
                  </a:lnTo>
                  <a:lnTo>
                    <a:pt x="1154736" y="491291"/>
                  </a:lnTo>
                  <a:lnTo>
                    <a:pt x="1153705" y="493709"/>
                  </a:lnTo>
                  <a:lnTo>
                    <a:pt x="1152668" y="496125"/>
                  </a:lnTo>
                  <a:lnTo>
                    <a:pt x="1151626" y="498539"/>
                  </a:lnTo>
                  <a:lnTo>
                    <a:pt x="1150579" y="500950"/>
                  </a:lnTo>
                  <a:lnTo>
                    <a:pt x="1149527" y="503360"/>
                  </a:lnTo>
                  <a:lnTo>
                    <a:pt x="1148470" y="505767"/>
                  </a:lnTo>
                  <a:lnTo>
                    <a:pt x="1147407" y="508172"/>
                  </a:lnTo>
                  <a:lnTo>
                    <a:pt x="1146340" y="510575"/>
                  </a:lnTo>
                  <a:lnTo>
                    <a:pt x="1145268" y="512976"/>
                  </a:lnTo>
                  <a:lnTo>
                    <a:pt x="1144191" y="515374"/>
                  </a:lnTo>
                  <a:lnTo>
                    <a:pt x="1143108" y="517770"/>
                  </a:lnTo>
                  <a:lnTo>
                    <a:pt x="1142021" y="520164"/>
                  </a:lnTo>
                  <a:lnTo>
                    <a:pt x="1140929" y="522555"/>
                  </a:lnTo>
                  <a:lnTo>
                    <a:pt x="1139832" y="524944"/>
                  </a:lnTo>
                  <a:lnTo>
                    <a:pt x="1138729" y="527331"/>
                  </a:lnTo>
                  <a:lnTo>
                    <a:pt x="1137622" y="529716"/>
                  </a:lnTo>
                  <a:lnTo>
                    <a:pt x="1136510" y="532098"/>
                  </a:lnTo>
                  <a:lnTo>
                    <a:pt x="1135392" y="534478"/>
                  </a:lnTo>
                  <a:lnTo>
                    <a:pt x="1134270" y="536856"/>
                  </a:lnTo>
                  <a:lnTo>
                    <a:pt x="1133143" y="539231"/>
                  </a:lnTo>
                  <a:lnTo>
                    <a:pt x="1132011" y="541604"/>
                  </a:lnTo>
                  <a:lnTo>
                    <a:pt x="1130873" y="543974"/>
                  </a:lnTo>
                  <a:lnTo>
                    <a:pt x="1129732" y="546342"/>
                  </a:lnTo>
                  <a:lnTo>
                    <a:pt x="1128584" y="548708"/>
                  </a:lnTo>
                  <a:lnTo>
                    <a:pt x="1127432" y="551071"/>
                  </a:lnTo>
                  <a:lnTo>
                    <a:pt x="1126275" y="553432"/>
                  </a:lnTo>
                  <a:lnTo>
                    <a:pt x="1125113" y="555790"/>
                  </a:lnTo>
                  <a:lnTo>
                    <a:pt x="1123946" y="558147"/>
                  </a:lnTo>
                  <a:lnTo>
                    <a:pt x="1122775" y="560500"/>
                  </a:lnTo>
                  <a:lnTo>
                    <a:pt x="1121598" y="562851"/>
                  </a:lnTo>
                  <a:lnTo>
                    <a:pt x="1120416" y="565200"/>
                  </a:lnTo>
                  <a:lnTo>
                    <a:pt x="1119230" y="567546"/>
                  </a:lnTo>
                  <a:lnTo>
                    <a:pt x="1118038" y="569890"/>
                  </a:lnTo>
                  <a:lnTo>
                    <a:pt x="1116841" y="572231"/>
                  </a:lnTo>
                  <a:lnTo>
                    <a:pt x="1115640" y="574569"/>
                  </a:lnTo>
                  <a:lnTo>
                    <a:pt x="1114434" y="576905"/>
                  </a:lnTo>
                  <a:lnTo>
                    <a:pt x="1113223" y="579239"/>
                  </a:lnTo>
                  <a:lnTo>
                    <a:pt x="1112007" y="581570"/>
                  </a:lnTo>
                  <a:lnTo>
                    <a:pt x="1110786" y="583899"/>
                  </a:lnTo>
                  <a:lnTo>
                    <a:pt x="1109560" y="586224"/>
                  </a:lnTo>
                  <a:lnTo>
                    <a:pt x="1108329" y="588548"/>
                  </a:lnTo>
                  <a:lnTo>
                    <a:pt x="1107094" y="590868"/>
                  </a:lnTo>
                  <a:lnTo>
                    <a:pt x="1105854" y="593187"/>
                  </a:lnTo>
                  <a:lnTo>
                    <a:pt x="1104608" y="595502"/>
                  </a:lnTo>
                  <a:lnTo>
                    <a:pt x="1103358" y="597815"/>
                  </a:lnTo>
                  <a:lnTo>
                    <a:pt x="1102104" y="600126"/>
                  </a:lnTo>
                  <a:lnTo>
                    <a:pt x="1100844" y="602433"/>
                  </a:lnTo>
                  <a:lnTo>
                    <a:pt x="1099579" y="604738"/>
                  </a:lnTo>
                  <a:lnTo>
                    <a:pt x="1098310" y="607041"/>
                  </a:lnTo>
                  <a:lnTo>
                    <a:pt x="1097036" y="609340"/>
                  </a:lnTo>
                  <a:lnTo>
                    <a:pt x="1095757" y="611637"/>
                  </a:lnTo>
                  <a:lnTo>
                    <a:pt x="1094473" y="613932"/>
                  </a:lnTo>
                  <a:lnTo>
                    <a:pt x="1093184" y="616224"/>
                  </a:lnTo>
                  <a:lnTo>
                    <a:pt x="1091890" y="618512"/>
                  </a:lnTo>
                  <a:lnTo>
                    <a:pt x="1090592" y="620799"/>
                  </a:lnTo>
                  <a:lnTo>
                    <a:pt x="1089289" y="623082"/>
                  </a:lnTo>
                  <a:lnTo>
                    <a:pt x="1087981" y="625363"/>
                  </a:lnTo>
                  <a:lnTo>
                    <a:pt x="1086669" y="627641"/>
                  </a:lnTo>
                  <a:lnTo>
                    <a:pt x="1085351" y="629916"/>
                  </a:lnTo>
                  <a:lnTo>
                    <a:pt x="1084029" y="632189"/>
                  </a:lnTo>
                  <a:lnTo>
                    <a:pt x="1082703" y="634459"/>
                  </a:lnTo>
                  <a:lnTo>
                    <a:pt x="1081371" y="636726"/>
                  </a:lnTo>
                  <a:lnTo>
                    <a:pt x="1080034" y="638990"/>
                  </a:lnTo>
                  <a:lnTo>
                    <a:pt x="1078694" y="641251"/>
                  </a:lnTo>
                  <a:lnTo>
                    <a:pt x="1077348" y="643510"/>
                  </a:lnTo>
                  <a:lnTo>
                    <a:pt x="1075997" y="645766"/>
                  </a:lnTo>
                  <a:lnTo>
                    <a:pt x="1074642" y="648018"/>
                  </a:lnTo>
                  <a:lnTo>
                    <a:pt x="1073282" y="650268"/>
                  </a:lnTo>
                  <a:lnTo>
                    <a:pt x="1071917" y="652516"/>
                  </a:lnTo>
                  <a:lnTo>
                    <a:pt x="1070548" y="654760"/>
                  </a:lnTo>
                  <a:lnTo>
                    <a:pt x="1069174" y="657002"/>
                  </a:lnTo>
                  <a:lnTo>
                    <a:pt x="1067795" y="659240"/>
                  </a:lnTo>
                  <a:lnTo>
                    <a:pt x="1066411" y="661476"/>
                  </a:lnTo>
                  <a:lnTo>
                    <a:pt x="1065023" y="663708"/>
                  </a:lnTo>
                  <a:lnTo>
                    <a:pt x="1063630" y="665938"/>
                  </a:lnTo>
                  <a:lnTo>
                    <a:pt x="1062232" y="668165"/>
                  </a:lnTo>
                  <a:lnTo>
                    <a:pt x="1060830" y="670389"/>
                  </a:lnTo>
                  <a:lnTo>
                    <a:pt x="1059424" y="672610"/>
                  </a:lnTo>
                  <a:lnTo>
                    <a:pt x="1058012" y="674828"/>
                  </a:lnTo>
                  <a:lnTo>
                    <a:pt x="1056596" y="677044"/>
                  </a:lnTo>
                  <a:lnTo>
                    <a:pt x="1055175" y="679256"/>
                  </a:lnTo>
                  <a:lnTo>
                    <a:pt x="1053750" y="681465"/>
                  </a:lnTo>
                  <a:lnTo>
                    <a:pt x="1052320" y="683671"/>
                  </a:lnTo>
                  <a:lnTo>
                    <a:pt x="1050885" y="685874"/>
                  </a:lnTo>
                  <a:lnTo>
                    <a:pt x="1049446" y="688075"/>
                  </a:lnTo>
                  <a:lnTo>
                    <a:pt x="1048002" y="690272"/>
                  </a:lnTo>
                  <a:lnTo>
                    <a:pt x="1046553" y="692466"/>
                  </a:lnTo>
                  <a:lnTo>
                    <a:pt x="1045100" y="694657"/>
                  </a:lnTo>
                  <a:lnTo>
                    <a:pt x="1043643" y="696845"/>
                  </a:lnTo>
                  <a:lnTo>
                    <a:pt x="1042180" y="699030"/>
                  </a:lnTo>
                  <a:lnTo>
                    <a:pt x="1040713" y="701212"/>
                  </a:lnTo>
                  <a:lnTo>
                    <a:pt x="1039242" y="703391"/>
                  </a:lnTo>
                  <a:lnTo>
                    <a:pt x="1037766" y="705567"/>
                  </a:lnTo>
                  <a:lnTo>
                    <a:pt x="1036286" y="707739"/>
                  </a:lnTo>
                  <a:lnTo>
                    <a:pt x="1034800" y="709909"/>
                  </a:lnTo>
                  <a:lnTo>
                    <a:pt x="1033311" y="712075"/>
                  </a:lnTo>
                  <a:lnTo>
                    <a:pt x="1031817" y="714239"/>
                  </a:lnTo>
                  <a:lnTo>
                    <a:pt x="1030318" y="716399"/>
                  </a:lnTo>
                  <a:lnTo>
                    <a:pt x="1028815" y="718556"/>
                  </a:lnTo>
                  <a:lnTo>
                    <a:pt x="1027307" y="720710"/>
                  </a:lnTo>
                  <a:lnTo>
                    <a:pt x="1025795" y="722861"/>
                  </a:lnTo>
                  <a:lnTo>
                    <a:pt x="1024278" y="725008"/>
                  </a:lnTo>
                  <a:lnTo>
                    <a:pt x="1022757" y="727152"/>
                  </a:lnTo>
                  <a:lnTo>
                    <a:pt x="1021232" y="729294"/>
                  </a:lnTo>
                  <a:lnTo>
                    <a:pt x="1019701" y="731432"/>
                  </a:lnTo>
                  <a:lnTo>
                    <a:pt x="1018166" y="733566"/>
                  </a:lnTo>
                  <a:lnTo>
                    <a:pt x="1016627" y="735698"/>
                  </a:lnTo>
                  <a:lnTo>
                    <a:pt x="1015084" y="737826"/>
                  </a:lnTo>
                  <a:lnTo>
                    <a:pt x="1013536" y="739951"/>
                  </a:lnTo>
                  <a:lnTo>
                    <a:pt x="1011983" y="742073"/>
                  </a:lnTo>
                  <a:lnTo>
                    <a:pt x="1010426" y="744192"/>
                  </a:lnTo>
                  <a:lnTo>
                    <a:pt x="1008865" y="746307"/>
                  </a:lnTo>
                  <a:lnTo>
                    <a:pt x="1007299" y="748419"/>
                  </a:lnTo>
                  <a:lnTo>
                    <a:pt x="1005729" y="750528"/>
                  </a:lnTo>
                  <a:lnTo>
                    <a:pt x="1004154" y="752633"/>
                  </a:lnTo>
                  <a:lnTo>
                    <a:pt x="1002575" y="754735"/>
                  </a:lnTo>
                  <a:lnTo>
                    <a:pt x="1000992" y="756834"/>
                  </a:lnTo>
                  <a:lnTo>
                    <a:pt x="999404" y="758930"/>
                  </a:lnTo>
                  <a:lnTo>
                    <a:pt x="997812" y="761022"/>
                  </a:lnTo>
                  <a:lnTo>
                    <a:pt x="996215" y="763111"/>
                  </a:lnTo>
                  <a:lnTo>
                    <a:pt x="994614" y="765196"/>
                  </a:lnTo>
                  <a:lnTo>
                    <a:pt x="993009" y="767278"/>
                  </a:lnTo>
                  <a:lnTo>
                    <a:pt x="991399" y="769357"/>
                  </a:lnTo>
                  <a:lnTo>
                    <a:pt x="989785" y="771433"/>
                  </a:lnTo>
                  <a:lnTo>
                    <a:pt x="988167" y="773504"/>
                  </a:lnTo>
                  <a:lnTo>
                    <a:pt x="986544" y="775573"/>
                  </a:lnTo>
                  <a:lnTo>
                    <a:pt x="984917" y="777638"/>
                  </a:lnTo>
                  <a:lnTo>
                    <a:pt x="983286" y="779700"/>
                  </a:lnTo>
                  <a:lnTo>
                    <a:pt x="981650" y="781759"/>
                  </a:lnTo>
                  <a:lnTo>
                    <a:pt x="980010" y="783814"/>
                  </a:lnTo>
                  <a:lnTo>
                    <a:pt x="978366" y="785865"/>
                  </a:lnTo>
                  <a:lnTo>
                    <a:pt x="976717" y="787913"/>
                  </a:lnTo>
                  <a:lnTo>
                    <a:pt x="975064" y="789958"/>
                  </a:lnTo>
                  <a:lnTo>
                    <a:pt x="973407" y="791999"/>
                  </a:lnTo>
                  <a:lnTo>
                    <a:pt x="971745" y="794036"/>
                  </a:lnTo>
                  <a:lnTo>
                    <a:pt x="970080" y="796070"/>
                  </a:lnTo>
                  <a:lnTo>
                    <a:pt x="968410" y="798101"/>
                  </a:lnTo>
                  <a:lnTo>
                    <a:pt x="966735" y="800128"/>
                  </a:lnTo>
                  <a:lnTo>
                    <a:pt x="965057" y="802152"/>
                  </a:lnTo>
                  <a:lnTo>
                    <a:pt x="963374" y="804172"/>
                  </a:lnTo>
                  <a:lnTo>
                    <a:pt x="961688" y="806189"/>
                  </a:lnTo>
                  <a:lnTo>
                    <a:pt x="959996" y="808202"/>
                  </a:lnTo>
                  <a:lnTo>
                    <a:pt x="958301" y="810211"/>
                  </a:lnTo>
                  <a:lnTo>
                    <a:pt x="956601" y="812217"/>
                  </a:lnTo>
                  <a:lnTo>
                    <a:pt x="954898" y="814220"/>
                  </a:lnTo>
                  <a:lnTo>
                    <a:pt x="953190" y="816218"/>
                  </a:lnTo>
                  <a:lnTo>
                    <a:pt x="951477" y="818214"/>
                  </a:lnTo>
                  <a:lnTo>
                    <a:pt x="949761" y="820205"/>
                  </a:lnTo>
                  <a:lnTo>
                    <a:pt x="948040" y="822193"/>
                  </a:lnTo>
                  <a:lnTo>
                    <a:pt x="946316" y="824178"/>
                  </a:lnTo>
                  <a:lnTo>
                    <a:pt x="944587" y="826158"/>
                  </a:lnTo>
                  <a:lnTo>
                    <a:pt x="942854" y="828136"/>
                  </a:lnTo>
                  <a:lnTo>
                    <a:pt x="941117" y="830109"/>
                  </a:lnTo>
                  <a:lnTo>
                    <a:pt x="939376" y="832079"/>
                  </a:lnTo>
                  <a:lnTo>
                    <a:pt x="937630" y="834045"/>
                  </a:lnTo>
                  <a:lnTo>
                    <a:pt x="935881" y="836008"/>
                  </a:lnTo>
                  <a:lnTo>
                    <a:pt x="934128" y="837967"/>
                  </a:lnTo>
                  <a:lnTo>
                    <a:pt x="932370" y="839922"/>
                  </a:lnTo>
                  <a:lnTo>
                    <a:pt x="930608" y="841874"/>
                  </a:lnTo>
                  <a:lnTo>
                    <a:pt x="928842" y="843821"/>
                  </a:lnTo>
                  <a:lnTo>
                    <a:pt x="927072" y="845766"/>
                  </a:lnTo>
                  <a:lnTo>
                    <a:pt x="925298" y="847706"/>
                  </a:lnTo>
                  <a:lnTo>
                    <a:pt x="923520" y="849643"/>
                  </a:lnTo>
                  <a:lnTo>
                    <a:pt x="921738" y="851576"/>
                  </a:lnTo>
                  <a:lnTo>
                    <a:pt x="919952" y="853505"/>
                  </a:lnTo>
                  <a:lnTo>
                    <a:pt x="918162" y="855431"/>
                  </a:lnTo>
                  <a:lnTo>
                    <a:pt x="916368" y="857352"/>
                  </a:lnTo>
                  <a:lnTo>
                    <a:pt x="914569" y="859270"/>
                  </a:lnTo>
                  <a:lnTo>
                    <a:pt x="912767" y="861185"/>
                  </a:lnTo>
                  <a:lnTo>
                    <a:pt x="910961" y="863095"/>
                  </a:lnTo>
                  <a:lnTo>
                    <a:pt x="909151" y="865002"/>
                  </a:lnTo>
                  <a:lnTo>
                    <a:pt x="907336" y="866904"/>
                  </a:lnTo>
                  <a:lnTo>
                    <a:pt x="905518" y="868804"/>
                  </a:lnTo>
                  <a:lnTo>
                    <a:pt x="903696" y="870699"/>
                  </a:lnTo>
                  <a:lnTo>
                    <a:pt x="901870" y="872590"/>
                  </a:lnTo>
                  <a:lnTo>
                    <a:pt x="900039" y="874478"/>
                  </a:lnTo>
                  <a:lnTo>
                    <a:pt x="898205" y="876362"/>
                  </a:lnTo>
                  <a:lnTo>
                    <a:pt x="896367" y="878242"/>
                  </a:lnTo>
                  <a:lnTo>
                    <a:pt x="894525" y="880118"/>
                  </a:lnTo>
                  <a:lnTo>
                    <a:pt x="892679" y="881990"/>
                  </a:lnTo>
                  <a:lnTo>
                    <a:pt x="890830" y="883858"/>
                  </a:lnTo>
                  <a:lnTo>
                    <a:pt x="888976" y="885722"/>
                  </a:lnTo>
                  <a:lnTo>
                    <a:pt x="887118" y="887583"/>
                  </a:lnTo>
                  <a:lnTo>
                    <a:pt x="885257" y="889440"/>
                  </a:lnTo>
                  <a:lnTo>
                    <a:pt x="883392" y="891292"/>
                  </a:lnTo>
                  <a:lnTo>
                    <a:pt x="881522" y="893141"/>
                  </a:lnTo>
                  <a:lnTo>
                    <a:pt x="879649" y="894986"/>
                  </a:lnTo>
                  <a:lnTo>
                    <a:pt x="877772" y="896827"/>
                  </a:lnTo>
                  <a:lnTo>
                    <a:pt x="875891" y="898664"/>
                  </a:lnTo>
                  <a:lnTo>
                    <a:pt x="874006" y="900497"/>
                  </a:lnTo>
                  <a:lnTo>
                    <a:pt x="872118" y="902326"/>
                  </a:lnTo>
                  <a:lnTo>
                    <a:pt x="870225" y="904152"/>
                  </a:lnTo>
                  <a:lnTo>
                    <a:pt x="868329" y="905973"/>
                  </a:lnTo>
                  <a:lnTo>
                    <a:pt x="866429" y="907790"/>
                  </a:lnTo>
                  <a:lnTo>
                    <a:pt x="864526" y="909603"/>
                  </a:lnTo>
                  <a:lnTo>
                    <a:pt x="862618" y="911413"/>
                  </a:lnTo>
                  <a:lnTo>
                    <a:pt x="860707" y="913218"/>
                  </a:lnTo>
                  <a:lnTo>
                    <a:pt x="858791" y="915019"/>
                  </a:lnTo>
                  <a:lnTo>
                    <a:pt x="856873" y="916816"/>
                  </a:lnTo>
                  <a:lnTo>
                    <a:pt x="854950" y="918610"/>
                  </a:lnTo>
                  <a:lnTo>
                    <a:pt x="853023" y="920399"/>
                  </a:lnTo>
                  <a:lnTo>
                    <a:pt x="851093" y="922184"/>
                  </a:lnTo>
                  <a:lnTo>
                    <a:pt x="849159" y="923965"/>
                  </a:lnTo>
                  <a:lnTo>
                    <a:pt x="847221" y="925742"/>
                  </a:lnTo>
                  <a:lnTo>
                    <a:pt x="845280" y="927515"/>
                  </a:lnTo>
                  <a:lnTo>
                    <a:pt x="843335" y="929284"/>
                  </a:lnTo>
                  <a:lnTo>
                    <a:pt x="841386" y="931049"/>
                  </a:lnTo>
                  <a:lnTo>
                    <a:pt x="839434" y="932810"/>
                  </a:lnTo>
                  <a:lnTo>
                    <a:pt x="837478" y="934566"/>
                  </a:lnTo>
                  <a:lnTo>
                    <a:pt x="835518" y="936319"/>
                  </a:lnTo>
                  <a:lnTo>
                    <a:pt x="833554" y="938067"/>
                  </a:lnTo>
                  <a:lnTo>
                    <a:pt x="831587" y="939811"/>
                  </a:lnTo>
                  <a:lnTo>
                    <a:pt x="829616" y="941552"/>
                  </a:lnTo>
                  <a:lnTo>
                    <a:pt x="827642" y="943288"/>
                  </a:lnTo>
                  <a:lnTo>
                    <a:pt x="825664" y="945019"/>
                  </a:lnTo>
                  <a:lnTo>
                    <a:pt x="823682" y="946747"/>
                  </a:lnTo>
                  <a:lnTo>
                    <a:pt x="821697" y="948471"/>
                  </a:lnTo>
                  <a:lnTo>
                    <a:pt x="819708" y="950190"/>
                  </a:lnTo>
                  <a:lnTo>
                    <a:pt x="817715" y="951906"/>
                  </a:lnTo>
                  <a:lnTo>
                    <a:pt x="815719" y="953617"/>
                  </a:lnTo>
                  <a:lnTo>
                    <a:pt x="813719" y="955324"/>
                  </a:lnTo>
                  <a:lnTo>
                    <a:pt x="811716" y="957026"/>
                  </a:lnTo>
                  <a:lnTo>
                    <a:pt x="809709" y="958725"/>
                  </a:lnTo>
                  <a:lnTo>
                    <a:pt x="807699" y="960419"/>
                  </a:lnTo>
                  <a:lnTo>
                    <a:pt x="805685" y="962109"/>
                  </a:lnTo>
                  <a:lnTo>
                    <a:pt x="803667" y="963795"/>
                  </a:lnTo>
                  <a:lnTo>
                    <a:pt x="801646" y="965477"/>
                  </a:lnTo>
                  <a:lnTo>
                    <a:pt x="799622" y="967154"/>
                  </a:lnTo>
                  <a:lnTo>
                    <a:pt x="797594" y="968828"/>
                  </a:lnTo>
                  <a:lnTo>
                    <a:pt x="795562" y="970497"/>
                  </a:lnTo>
                  <a:lnTo>
                    <a:pt x="793527" y="972161"/>
                  </a:lnTo>
                  <a:lnTo>
                    <a:pt x="791489" y="973821"/>
                  </a:lnTo>
                  <a:lnTo>
                    <a:pt x="789447" y="975478"/>
                  </a:lnTo>
                  <a:lnTo>
                    <a:pt x="787401" y="977129"/>
                  </a:lnTo>
                  <a:lnTo>
                    <a:pt x="785352" y="978777"/>
                  </a:lnTo>
                  <a:lnTo>
                    <a:pt x="783300" y="980420"/>
                  </a:lnTo>
                  <a:lnTo>
                    <a:pt x="781244" y="982059"/>
                  </a:lnTo>
                  <a:lnTo>
                    <a:pt x="779185" y="983694"/>
                  </a:lnTo>
                  <a:lnTo>
                    <a:pt x="777122" y="985324"/>
                  </a:lnTo>
                  <a:lnTo>
                    <a:pt x="775056" y="986950"/>
                  </a:lnTo>
                  <a:lnTo>
                    <a:pt x="772987" y="988572"/>
                  </a:lnTo>
                  <a:lnTo>
                    <a:pt x="770914" y="990189"/>
                  </a:lnTo>
                  <a:lnTo>
                    <a:pt x="768838" y="991802"/>
                  </a:lnTo>
                  <a:lnTo>
                    <a:pt x="766758" y="993410"/>
                  </a:lnTo>
                  <a:lnTo>
                    <a:pt x="764675" y="995015"/>
                  </a:lnTo>
                  <a:lnTo>
                    <a:pt x="762589" y="996615"/>
                  </a:lnTo>
                  <a:lnTo>
                    <a:pt x="760499" y="998210"/>
                  </a:lnTo>
                  <a:lnTo>
                    <a:pt x="758406" y="999801"/>
                  </a:lnTo>
                  <a:lnTo>
                    <a:pt x="756310" y="1001388"/>
                  </a:lnTo>
                  <a:lnTo>
                    <a:pt x="754210" y="1002970"/>
                  </a:lnTo>
                  <a:lnTo>
                    <a:pt x="752107" y="1004548"/>
                  </a:lnTo>
                  <a:lnTo>
                    <a:pt x="750001" y="1006122"/>
                  </a:lnTo>
                  <a:lnTo>
                    <a:pt x="747891" y="1007691"/>
                  </a:lnTo>
                  <a:lnTo>
                    <a:pt x="745779" y="1009256"/>
                  </a:lnTo>
                  <a:lnTo>
                    <a:pt x="743663" y="1010816"/>
                  </a:lnTo>
                  <a:lnTo>
                    <a:pt x="741543" y="1012372"/>
                  </a:lnTo>
                  <a:lnTo>
                    <a:pt x="739420" y="1013923"/>
                  </a:lnTo>
                  <a:lnTo>
                    <a:pt x="737295" y="1015470"/>
                  </a:lnTo>
                  <a:lnTo>
                    <a:pt x="735165" y="1017012"/>
                  </a:lnTo>
                  <a:lnTo>
                    <a:pt x="733033" y="1018551"/>
                  </a:lnTo>
                  <a:lnTo>
                    <a:pt x="730897" y="1020084"/>
                  </a:lnTo>
                  <a:lnTo>
                    <a:pt x="728759" y="1021613"/>
                  </a:lnTo>
                  <a:lnTo>
                    <a:pt x="726617" y="1023138"/>
                  </a:lnTo>
                  <a:lnTo>
                    <a:pt x="724472" y="1024658"/>
                  </a:lnTo>
                  <a:lnTo>
                    <a:pt x="722323" y="1026173"/>
                  </a:lnTo>
                  <a:lnTo>
                    <a:pt x="720172" y="1027684"/>
                  </a:lnTo>
                  <a:lnTo>
                    <a:pt x="718017" y="1029191"/>
                  </a:lnTo>
                  <a:lnTo>
                    <a:pt x="715859" y="1030693"/>
                  </a:lnTo>
                  <a:lnTo>
                    <a:pt x="713698" y="1032190"/>
                  </a:lnTo>
                  <a:lnTo>
                    <a:pt x="711534" y="1033684"/>
                  </a:lnTo>
                  <a:lnTo>
                    <a:pt x="709367" y="1035172"/>
                  </a:lnTo>
                  <a:lnTo>
                    <a:pt x="707197" y="1036656"/>
                  </a:lnTo>
                  <a:lnTo>
                    <a:pt x="705023" y="1038135"/>
                  </a:lnTo>
                  <a:lnTo>
                    <a:pt x="702847" y="1039610"/>
                  </a:lnTo>
                  <a:lnTo>
                    <a:pt x="700667" y="1041081"/>
                  </a:lnTo>
                  <a:lnTo>
                    <a:pt x="698484" y="1042546"/>
                  </a:lnTo>
                  <a:lnTo>
                    <a:pt x="696298" y="1044007"/>
                  </a:lnTo>
                  <a:lnTo>
                    <a:pt x="694110" y="1045464"/>
                  </a:lnTo>
                  <a:lnTo>
                    <a:pt x="691918" y="1046916"/>
                  </a:lnTo>
                  <a:lnTo>
                    <a:pt x="689723" y="1048363"/>
                  </a:lnTo>
                  <a:lnTo>
                    <a:pt x="687525" y="1049806"/>
                  </a:lnTo>
                  <a:lnTo>
                    <a:pt x="685324" y="1051244"/>
                  </a:lnTo>
                  <a:lnTo>
                    <a:pt x="683120" y="1052677"/>
                  </a:lnTo>
                  <a:lnTo>
                    <a:pt x="680913" y="1054106"/>
                  </a:lnTo>
                  <a:lnTo>
                    <a:pt x="678703" y="1055530"/>
                  </a:lnTo>
                  <a:lnTo>
                    <a:pt x="676490" y="1056950"/>
                  </a:lnTo>
                  <a:lnTo>
                    <a:pt x="674275" y="1058365"/>
                  </a:lnTo>
                  <a:lnTo>
                    <a:pt x="672056" y="1059775"/>
                  </a:lnTo>
                  <a:lnTo>
                    <a:pt x="669834" y="1061181"/>
                  </a:lnTo>
                  <a:lnTo>
                    <a:pt x="667609" y="1062582"/>
                  </a:lnTo>
                  <a:lnTo>
                    <a:pt x="665381" y="1063978"/>
                  </a:lnTo>
                  <a:lnTo>
                    <a:pt x="663151" y="1065370"/>
                  </a:lnTo>
                  <a:lnTo>
                    <a:pt x="660917" y="1066757"/>
                  </a:lnTo>
                  <a:lnTo>
                    <a:pt x="658681" y="1068140"/>
                  </a:lnTo>
                  <a:lnTo>
                    <a:pt x="656441" y="1069517"/>
                  </a:lnTo>
                  <a:lnTo>
                    <a:pt x="654199" y="1070890"/>
                  </a:lnTo>
                  <a:lnTo>
                    <a:pt x="651954" y="1072259"/>
                  </a:lnTo>
                  <a:lnTo>
                    <a:pt x="649706" y="1073622"/>
                  </a:lnTo>
                  <a:lnTo>
                    <a:pt x="647456" y="1074981"/>
                  </a:lnTo>
                  <a:lnTo>
                    <a:pt x="645202" y="1076335"/>
                  </a:lnTo>
                  <a:lnTo>
                    <a:pt x="642946" y="1077685"/>
                  </a:lnTo>
                  <a:lnTo>
                    <a:pt x="640686" y="1079029"/>
                  </a:lnTo>
                  <a:lnTo>
                    <a:pt x="638424" y="1080369"/>
                  </a:lnTo>
                  <a:lnTo>
                    <a:pt x="636159" y="1081704"/>
                  </a:lnTo>
                  <a:lnTo>
                    <a:pt x="633892" y="1083035"/>
                  </a:lnTo>
                  <a:lnTo>
                    <a:pt x="631621" y="1084360"/>
                  </a:lnTo>
                  <a:lnTo>
                    <a:pt x="629348" y="1085681"/>
                  </a:lnTo>
                  <a:lnTo>
                    <a:pt x="627072" y="1086997"/>
                  </a:lnTo>
                  <a:lnTo>
                    <a:pt x="624793" y="1088309"/>
                  </a:lnTo>
                  <a:lnTo>
                    <a:pt x="622512" y="1089616"/>
                  </a:lnTo>
                  <a:lnTo>
                    <a:pt x="620228" y="1090917"/>
                  </a:lnTo>
                  <a:lnTo>
                    <a:pt x="617941" y="1092214"/>
                  </a:lnTo>
                  <a:lnTo>
                    <a:pt x="616935" y="1092782"/>
                  </a:lnTo>
                  <a:lnTo>
                    <a:pt x="616880" y="1092355"/>
                  </a:lnTo>
                  <a:lnTo>
                    <a:pt x="616536" y="1089748"/>
                  </a:lnTo>
                  <a:lnTo>
                    <a:pt x="616188" y="1087142"/>
                  </a:lnTo>
                  <a:lnTo>
                    <a:pt x="615833" y="1084537"/>
                  </a:lnTo>
                  <a:lnTo>
                    <a:pt x="615474" y="1081933"/>
                  </a:lnTo>
                  <a:lnTo>
                    <a:pt x="615108" y="1079329"/>
                  </a:lnTo>
                  <a:lnTo>
                    <a:pt x="614738" y="1076726"/>
                  </a:lnTo>
                  <a:lnTo>
                    <a:pt x="614362" y="1074124"/>
                  </a:lnTo>
                  <a:lnTo>
                    <a:pt x="613980" y="1071523"/>
                  </a:lnTo>
                  <a:lnTo>
                    <a:pt x="613593" y="1068922"/>
                  </a:lnTo>
                  <a:lnTo>
                    <a:pt x="613201" y="1066323"/>
                  </a:lnTo>
                  <a:lnTo>
                    <a:pt x="612803" y="1063724"/>
                  </a:lnTo>
                  <a:lnTo>
                    <a:pt x="612400" y="1061126"/>
                  </a:lnTo>
                  <a:lnTo>
                    <a:pt x="611991" y="1058528"/>
                  </a:lnTo>
                  <a:lnTo>
                    <a:pt x="611577" y="1055932"/>
                  </a:lnTo>
                  <a:lnTo>
                    <a:pt x="611158" y="1053337"/>
                  </a:lnTo>
                  <a:lnTo>
                    <a:pt x="610732" y="1050742"/>
                  </a:lnTo>
                  <a:lnTo>
                    <a:pt x="610302" y="1048148"/>
                  </a:lnTo>
                  <a:lnTo>
                    <a:pt x="609866" y="1045556"/>
                  </a:lnTo>
                  <a:lnTo>
                    <a:pt x="609425" y="1042964"/>
                  </a:lnTo>
                  <a:lnTo>
                    <a:pt x="608978" y="1040373"/>
                  </a:lnTo>
                  <a:lnTo>
                    <a:pt x="608526" y="1037783"/>
                  </a:lnTo>
                  <a:lnTo>
                    <a:pt x="608068" y="1035194"/>
                  </a:lnTo>
                  <a:lnTo>
                    <a:pt x="607605" y="1032606"/>
                  </a:lnTo>
                  <a:lnTo>
                    <a:pt x="607137" y="1030019"/>
                  </a:lnTo>
                  <a:lnTo>
                    <a:pt x="606663" y="1027433"/>
                  </a:lnTo>
                  <a:lnTo>
                    <a:pt x="606184" y="1024848"/>
                  </a:lnTo>
                  <a:lnTo>
                    <a:pt x="605699" y="1022264"/>
                  </a:lnTo>
                  <a:lnTo>
                    <a:pt x="605209" y="1019681"/>
                  </a:lnTo>
                  <a:lnTo>
                    <a:pt x="604713" y="1017099"/>
                  </a:lnTo>
                  <a:lnTo>
                    <a:pt x="604213" y="1014518"/>
                  </a:lnTo>
                  <a:lnTo>
                    <a:pt x="603706" y="1011938"/>
                  </a:lnTo>
                  <a:lnTo>
                    <a:pt x="603195" y="1009359"/>
                  </a:lnTo>
                  <a:lnTo>
                    <a:pt x="602677" y="1006781"/>
                  </a:lnTo>
                  <a:lnTo>
                    <a:pt x="602155" y="1004204"/>
                  </a:lnTo>
                  <a:lnTo>
                    <a:pt x="601627" y="1001629"/>
                  </a:lnTo>
                  <a:lnTo>
                    <a:pt x="601094" y="999054"/>
                  </a:lnTo>
                  <a:lnTo>
                    <a:pt x="600555" y="996481"/>
                  </a:lnTo>
                  <a:lnTo>
                    <a:pt x="600011" y="993909"/>
                  </a:lnTo>
                  <a:lnTo>
                    <a:pt x="599461" y="991338"/>
                  </a:lnTo>
                  <a:lnTo>
                    <a:pt x="598906" y="988768"/>
                  </a:lnTo>
                  <a:lnTo>
                    <a:pt x="598346" y="986199"/>
                  </a:lnTo>
                  <a:lnTo>
                    <a:pt x="597780" y="983631"/>
                  </a:lnTo>
                  <a:lnTo>
                    <a:pt x="597209" y="981065"/>
                  </a:lnTo>
                  <a:lnTo>
                    <a:pt x="596633" y="978500"/>
                  </a:lnTo>
                  <a:lnTo>
                    <a:pt x="596051" y="975936"/>
                  </a:lnTo>
                  <a:lnTo>
                    <a:pt x="595464" y="973373"/>
                  </a:lnTo>
                  <a:lnTo>
                    <a:pt x="594871" y="970812"/>
                  </a:lnTo>
                  <a:lnTo>
                    <a:pt x="594273" y="968251"/>
                  </a:lnTo>
                  <a:lnTo>
                    <a:pt x="593670" y="965692"/>
                  </a:lnTo>
                  <a:lnTo>
                    <a:pt x="593062" y="963135"/>
                  </a:lnTo>
                  <a:lnTo>
                    <a:pt x="592448" y="960578"/>
                  </a:lnTo>
                  <a:lnTo>
                    <a:pt x="591829" y="958023"/>
                  </a:lnTo>
                  <a:lnTo>
                    <a:pt x="591204" y="955469"/>
                  </a:lnTo>
                  <a:lnTo>
                    <a:pt x="590574" y="952917"/>
                  </a:lnTo>
                  <a:lnTo>
                    <a:pt x="589938" y="950365"/>
                  </a:lnTo>
                  <a:lnTo>
                    <a:pt x="589298" y="947815"/>
                  </a:lnTo>
                  <a:lnTo>
                    <a:pt x="588652" y="945267"/>
                  </a:lnTo>
                  <a:lnTo>
                    <a:pt x="588000" y="942720"/>
                  </a:lnTo>
                  <a:lnTo>
                    <a:pt x="587344" y="940174"/>
                  </a:lnTo>
                  <a:lnTo>
                    <a:pt x="586682" y="937630"/>
                  </a:lnTo>
                  <a:lnTo>
                    <a:pt x="586014" y="935087"/>
                  </a:lnTo>
                  <a:lnTo>
                    <a:pt x="585341" y="932545"/>
                  </a:lnTo>
                  <a:lnTo>
                    <a:pt x="584663" y="930005"/>
                  </a:lnTo>
                  <a:lnTo>
                    <a:pt x="583980" y="927466"/>
                  </a:lnTo>
                  <a:lnTo>
                    <a:pt x="583291" y="924928"/>
                  </a:lnTo>
                  <a:lnTo>
                    <a:pt x="582598" y="922393"/>
                  </a:lnTo>
                  <a:lnTo>
                    <a:pt x="581898" y="919858"/>
                  </a:lnTo>
                  <a:lnTo>
                    <a:pt x="581194" y="917325"/>
                  </a:lnTo>
                  <a:lnTo>
                    <a:pt x="580484" y="914794"/>
                  </a:lnTo>
                  <a:lnTo>
                    <a:pt x="579768" y="912264"/>
                  </a:lnTo>
                  <a:lnTo>
                    <a:pt x="579048" y="909735"/>
                  </a:lnTo>
                  <a:lnTo>
                    <a:pt x="578322" y="907208"/>
                  </a:lnTo>
                  <a:lnTo>
                    <a:pt x="577591" y="904683"/>
                  </a:lnTo>
                  <a:lnTo>
                    <a:pt x="576854" y="902159"/>
                  </a:lnTo>
                  <a:lnTo>
                    <a:pt x="576113" y="899636"/>
                  </a:lnTo>
                  <a:lnTo>
                    <a:pt x="575366" y="897116"/>
                  </a:lnTo>
                  <a:lnTo>
                    <a:pt x="574614" y="894596"/>
                  </a:lnTo>
                  <a:lnTo>
                    <a:pt x="573856" y="892079"/>
                  </a:lnTo>
                  <a:lnTo>
                    <a:pt x="573093" y="889563"/>
                  </a:lnTo>
                  <a:lnTo>
                    <a:pt x="572325" y="887049"/>
                  </a:lnTo>
                  <a:lnTo>
                    <a:pt x="571552" y="884536"/>
                  </a:lnTo>
                  <a:lnTo>
                    <a:pt x="570773" y="882025"/>
                  </a:lnTo>
                  <a:lnTo>
                    <a:pt x="569989" y="879515"/>
                  </a:lnTo>
                  <a:lnTo>
                    <a:pt x="569200" y="877007"/>
                  </a:lnTo>
                  <a:lnTo>
                    <a:pt x="568406" y="874501"/>
                  </a:lnTo>
                  <a:lnTo>
                    <a:pt x="567606" y="871996"/>
                  </a:lnTo>
                  <a:lnTo>
                    <a:pt x="566802" y="869493"/>
                  </a:lnTo>
                  <a:lnTo>
                    <a:pt x="565992" y="866992"/>
                  </a:lnTo>
                  <a:lnTo>
                    <a:pt x="565176" y="864492"/>
                  </a:lnTo>
                  <a:lnTo>
                    <a:pt x="564356" y="861995"/>
                  </a:lnTo>
                  <a:lnTo>
                    <a:pt x="563530" y="859498"/>
                  </a:lnTo>
                  <a:lnTo>
                    <a:pt x="562699" y="857004"/>
                  </a:lnTo>
                  <a:lnTo>
                    <a:pt x="561863" y="854511"/>
                  </a:lnTo>
                  <a:lnTo>
                    <a:pt x="561021" y="852021"/>
                  </a:lnTo>
                  <a:lnTo>
                    <a:pt x="560175" y="849532"/>
                  </a:lnTo>
                  <a:lnTo>
                    <a:pt x="559322" y="847044"/>
                  </a:lnTo>
                  <a:lnTo>
                    <a:pt x="558465" y="844559"/>
                  </a:lnTo>
                  <a:lnTo>
                    <a:pt x="557603" y="842075"/>
                  </a:lnTo>
                  <a:lnTo>
                    <a:pt x="556736" y="839593"/>
                  </a:lnTo>
                  <a:lnTo>
                    <a:pt x="555863" y="837113"/>
                  </a:lnTo>
                  <a:lnTo>
                    <a:pt x="554985" y="834635"/>
                  </a:lnTo>
                  <a:lnTo>
                    <a:pt x="554102" y="832158"/>
                  </a:lnTo>
                  <a:lnTo>
                    <a:pt x="553214" y="829684"/>
                  </a:lnTo>
                  <a:lnTo>
                    <a:pt x="552320" y="827211"/>
                  </a:lnTo>
                  <a:lnTo>
                    <a:pt x="551422" y="824740"/>
                  </a:lnTo>
                  <a:lnTo>
                    <a:pt x="550518" y="822272"/>
                  </a:lnTo>
                  <a:lnTo>
                    <a:pt x="549609" y="819804"/>
                  </a:lnTo>
                  <a:lnTo>
                    <a:pt x="548694" y="817340"/>
                  </a:lnTo>
                  <a:lnTo>
                    <a:pt x="547775" y="814876"/>
                  </a:lnTo>
                  <a:lnTo>
                    <a:pt x="546851" y="812415"/>
                  </a:lnTo>
                  <a:lnTo>
                    <a:pt x="545921" y="809956"/>
                  </a:lnTo>
                  <a:lnTo>
                    <a:pt x="544986" y="807498"/>
                  </a:lnTo>
                  <a:lnTo>
                    <a:pt x="544046" y="805043"/>
                  </a:lnTo>
                  <a:lnTo>
                    <a:pt x="543101" y="802590"/>
                  </a:lnTo>
                  <a:lnTo>
                    <a:pt x="542151" y="800138"/>
                  </a:lnTo>
                  <a:lnTo>
                    <a:pt x="541196" y="797689"/>
                  </a:lnTo>
                  <a:lnTo>
                    <a:pt x="540235" y="795241"/>
                  </a:lnTo>
                  <a:lnTo>
                    <a:pt x="539270" y="792796"/>
                  </a:lnTo>
                  <a:lnTo>
                    <a:pt x="538299" y="790352"/>
                  </a:lnTo>
                  <a:lnTo>
                    <a:pt x="537323" y="787911"/>
                  </a:lnTo>
                  <a:lnTo>
                    <a:pt x="536342" y="785472"/>
                  </a:lnTo>
                  <a:lnTo>
                    <a:pt x="535356" y="783035"/>
                  </a:lnTo>
                  <a:lnTo>
                    <a:pt x="534365" y="780599"/>
                  </a:lnTo>
                  <a:lnTo>
                    <a:pt x="533369" y="778166"/>
                  </a:lnTo>
                  <a:lnTo>
                    <a:pt x="532367" y="775735"/>
                  </a:lnTo>
                  <a:lnTo>
                    <a:pt x="531361" y="773307"/>
                  </a:lnTo>
                  <a:lnTo>
                    <a:pt x="530349" y="770880"/>
                  </a:lnTo>
                  <a:lnTo>
                    <a:pt x="529333" y="768455"/>
                  </a:lnTo>
                  <a:lnTo>
                    <a:pt x="528311" y="766033"/>
                  </a:lnTo>
                  <a:lnTo>
                    <a:pt x="527284" y="763612"/>
                  </a:lnTo>
                  <a:lnTo>
                    <a:pt x="526252" y="761194"/>
                  </a:lnTo>
                  <a:lnTo>
                    <a:pt x="525215" y="758778"/>
                  </a:lnTo>
                  <a:lnTo>
                    <a:pt x="524174" y="756364"/>
                  </a:lnTo>
                  <a:lnTo>
                    <a:pt x="523127" y="753952"/>
                  </a:lnTo>
                  <a:lnTo>
                    <a:pt x="522074" y="751543"/>
                  </a:lnTo>
                  <a:lnTo>
                    <a:pt x="521017" y="749136"/>
                  </a:lnTo>
                  <a:lnTo>
                    <a:pt x="519955" y="746731"/>
                  </a:lnTo>
                  <a:lnTo>
                    <a:pt x="518888" y="744328"/>
                  </a:lnTo>
                  <a:lnTo>
                    <a:pt x="517816" y="741927"/>
                  </a:lnTo>
                  <a:lnTo>
                    <a:pt x="516739" y="739529"/>
                  </a:lnTo>
                  <a:lnTo>
                    <a:pt x="515656" y="737133"/>
                  </a:lnTo>
                  <a:lnTo>
                    <a:pt x="514569" y="734739"/>
                  </a:lnTo>
                  <a:lnTo>
                    <a:pt x="513477" y="732348"/>
                  </a:lnTo>
                  <a:lnTo>
                    <a:pt x="512379" y="729959"/>
                  </a:lnTo>
                  <a:lnTo>
                    <a:pt x="511277" y="727572"/>
                  </a:lnTo>
                  <a:lnTo>
                    <a:pt x="510170" y="725187"/>
                  </a:lnTo>
                  <a:lnTo>
                    <a:pt x="509058" y="722805"/>
                  </a:lnTo>
                  <a:lnTo>
                    <a:pt x="507940" y="720425"/>
                  </a:lnTo>
                  <a:lnTo>
                    <a:pt x="506818" y="718047"/>
                  </a:lnTo>
                  <a:lnTo>
                    <a:pt x="505691" y="715672"/>
                  </a:lnTo>
                  <a:lnTo>
                    <a:pt x="504558" y="713299"/>
                  </a:lnTo>
                  <a:lnTo>
                    <a:pt x="503421" y="710929"/>
                  </a:lnTo>
                  <a:lnTo>
                    <a:pt x="502279" y="708561"/>
                  </a:lnTo>
                  <a:lnTo>
                    <a:pt x="501132" y="706195"/>
                  </a:lnTo>
                  <a:lnTo>
                    <a:pt x="499980" y="703832"/>
                  </a:lnTo>
                  <a:lnTo>
                    <a:pt x="498823" y="701471"/>
                  </a:lnTo>
                  <a:lnTo>
                    <a:pt x="497661" y="699112"/>
                  </a:lnTo>
                  <a:lnTo>
                    <a:pt x="496494" y="696756"/>
                  </a:lnTo>
                  <a:lnTo>
                    <a:pt x="495322" y="694403"/>
                  </a:lnTo>
                  <a:lnTo>
                    <a:pt x="494146" y="692052"/>
                  </a:lnTo>
                  <a:lnTo>
                    <a:pt x="492964" y="689703"/>
                  </a:lnTo>
                  <a:lnTo>
                    <a:pt x="491777" y="687357"/>
                  </a:lnTo>
                  <a:lnTo>
                    <a:pt x="490586" y="685013"/>
                  </a:lnTo>
                  <a:lnTo>
                    <a:pt x="489389" y="682672"/>
                  </a:lnTo>
                  <a:lnTo>
                    <a:pt x="488188" y="680333"/>
                  </a:lnTo>
                  <a:lnTo>
                    <a:pt x="486982" y="677997"/>
                  </a:lnTo>
                  <a:lnTo>
                    <a:pt x="485771" y="675664"/>
                  </a:lnTo>
                  <a:lnTo>
                    <a:pt x="484555" y="673333"/>
                  </a:lnTo>
                  <a:lnTo>
                    <a:pt x="483334" y="671004"/>
                  </a:lnTo>
                  <a:lnTo>
                    <a:pt x="482108" y="668679"/>
                  </a:lnTo>
                  <a:lnTo>
                    <a:pt x="480877" y="666355"/>
                  </a:lnTo>
                  <a:lnTo>
                    <a:pt x="479642" y="664034"/>
                  </a:lnTo>
                  <a:lnTo>
                    <a:pt x="478402" y="661716"/>
                  </a:lnTo>
                  <a:lnTo>
                    <a:pt x="477156" y="659401"/>
                  </a:lnTo>
                  <a:lnTo>
                    <a:pt x="475906" y="657088"/>
                  </a:lnTo>
                  <a:lnTo>
                    <a:pt x="474651" y="654777"/>
                  </a:lnTo>
                  <a:lnTo>
                    <a:pt x="473392" y="652470"/>
                  </a:lnTo>
                  <a:lnTo>
                    <a:pt x="472127" y="650165"/>
                  </a:lnTo>
                  <a:lnTo>
                    <a:pt x="470857" y="647862"/>
                  </a:lnTo>
                  <a:lnTo>
                    <a:pt x="469583" y="645563"/>
                  </a:lnTo>
                  <a:lnTo>
                    <a:pt x="468304" y="643265"/>
                  </a:lnTo>
                  <a:lnTo>
                    <a:pt x="467020" y="640971"/>
                  </a:lnTo>
                  <a:lnTo>
                    <a:pt x="465732" y="638679"/>
                  </a:lnTo>
                  <a:lnTo>
                    <a:pt x="464438" y="636390"/>
                  </a:lnTo>
                  <a:lnTo>
                    <a:pt x="463140" y="634104"/>
                  </a:lnTo>
                  <a:lnTo>
                    <a:pt x="461837" y="631821"/>
                  </a:lnTo>
                  <a:lnTo>
                    <a:pt x="460529" y="629540"/>
                  </a:lnTo>
                  <a:lnTo>
                    <a:pt x="459217" y="627262"/>
                  </a:lnTo>
                  <a:lnTo>
                    <a:pt x="457899" y="624987"/>
                  </a:lnTo>
                  <a:lnTo>
                    <a:pt x="456577" y="622714"/>
                  </a:lnTo>
                  <a:lnTo>
                    <a:pt x="455250" y="620444"/>
                  </a:lnTo>
                  <a:lnTo>
                    <a:pt x="453919" y="618177"/>
                  </a:lnTo>
                  <a:lnTo>
                    <a:pt x="452582" y="615913"/>
                  </a:lnTo>
                  <a:lnTo>
                    <a:pt x="451241" y="613652"/>
                  </a:lnTo>
                  <a:lnTo>
                    <a:pt x="449895" y="611393"/>
                  </a:lnTo>
                  <a:lnTo>
                    <a:pt x="448545" y="609137"/>
                  </a:lnTo>
                  <a:lnTo>
                    <a:pt x="447190" y="606885"/>
                  </a:lnTo>
                  <a:lnTo>
                    <a:pt x="445830" y="604634"/>
                  </a:lnTo>
                  <a:lnTo>
                    <a:pt x="444465" y="602387"/>
                  </a:lnTo>
                  <a:lnTo>
                    <a:pt x="443095" y="600143"/>
                  </a:lnTo>
                  <a:lnTo>
                    <a:pt x="441721" y="597901"/>
                  </a:lnTo>
                  <a:lnTo>
                    <a:pt x="440342" y="595663"/>
                  </a:lnTo>
                  <a:lnTo>
                    <a:pt x="438959" y="593427"/>
                  </a:lnTo>
                  <a:lnTo>
                    <a:pt x="437571" y="591194"/>
                  </a:lnTo>
                  <a:lnTo>
                    <a:pt x="436178" y="588964"/>
                  </a:lnTo>
                  <a:lnTo>
                    <a:pt x="434780" y="586738"/>
                  </a:lnTo>
                  <a:lnTo>
                    <a:pt x="433378" y="584514"/>
                  </a:lnTo>
                  <a:lnTo>
                    <a:pt x="431971" y="582292"/>
                  </a:lnTo>
                  <a:lnTo>
                    <a:pt x="430560" y="580074"/>
                  </a:lnTo>
                  <a:lnTo>
                    <a:pt x="429143" y="577859"/>
                  </a:lnTo>
                  <a:lnTo>
                    <a:pt x="427723" y="575647"/>
                  </a:lnTo>
                  <a:lnTo>
                    <a:pt x="426297" y="573438"/>
                  </a:lnTo>
                  <a:lnTo>
                    <a:pt x="424867" y="571232"/>
                  </a:lnTo>
                  <a:lnTo>
                    <a:pt x="423433" y="569028"/>
                  </a:lnTo>
                  <a:lnTo>
                    <a:pt x="421993" y="566828"/>
                  </a:lnTo>
                  <a:lnTo>
                    <a:pt x="420549" y="564631"/>
                  </a:lnTo>
                  <a:lnTo>
                    <a:pt x="419101" y="562437"/>
                  </a:lnTo>
                  <a:lnTo>
                    <a:pt x="417648" y="560246"/>
                  </a:lnTo>
                  <a:lnTo>
                    <a:pt x="416190" y="558058"/>
                  </a:lnTo>
                  <a:lnTo>
                    <a:pt x="414728" y="555873"/>
                  </a:lnTo>
                  <a:lnTo>
                    <a:pt x="413261" y="553691"/>
                  </a:lnTo>
                  <a:lnTo>
                    <a:pt x="411790" y="551512"/>
                  </a:lnTo>
                  <a:lnTo>
                    <a:pt x="410314" y="549336"/>
                  </a:lnTo>
                  <a:lnTo>
                    <a:pt x="408833" y="547164"/>
                  </a:lnTo>
                  <a:lnTo>
                    <a:pt x="407348" y="544994"/>
                  </a:lnTo>
                  <a:lnTo>
                    <a:pt x="405859" y="542828"/>
                  </a:lnTo>
                  <a:lnTo>
                    <a:pt x="404364" y="540664"/>
                  </a:lnTo>
                  <a:lnTo>
                    <a:pt x="402866" y="538504"/>
                  </a:lnTo>
                  <a:lnTo>
                    <a:pt x="401363" y="536347"/>
                  </a:lnTo>
                  <a:lnTo>
                    <a:pt x="399855" y="534193"/>
                  </a:lnTo>
                  <a:lnTo>
                    <a:pt x="398343" y="532042"/>
                  </a:lnTo>
                  <a:lnTo>
                    <a:pt x="396826" y="529895"/>
                  </a:lnTo>
                  <a:lnTo>
                    <a:pt x="395305" y="527751"/>
                  </a:lnTo>
                  <a:lnTo>
                    <a:pt x="393779" y="525609"/>
                  </a:lnTo>
                  <a:lnTo>
                    <a:pt x="392249" y="523471"/>
                  </a:lnTo>
                  <a:lnTo>
                    <a:pt x="390714" y="521336"/>
                  </a:lnTo>
                  <a:lnTo>
                    <a:pt x="389175" y="519205"/>
                  </a:lnTo>
                  <a:lnTo>
                    <a:pt x="387631" y="517077"/>
                  </a:lnTo>
                  <a:lnTo>
                    <a:pt x="386084" y="514951"/>
                  </a:lnTo>
                  <a:lnTo>
                    <a:pt x="384531" y="512830"/>
                  </a:lnTo>
                  <a:lnTo>
                    <a:pt x="382974" y="510711"/>
                  </a:lnTo>
                  <a:lnTo>
                    <a:pt x="381413" y="508596"/>
                  </a:lnTo>
                  <a:lnTo>
                    <a:pt x="379847" y="506484"/>
                  </a:lnTo>
                  <a:lnTo>
                    <a:pt x="378277" y="504375"/>
                  </a:lnTo>
                  <a:lnTo>
                    <a:pt x="376702" y="502270"/>
                  </a:lnTo>
                  <a:lnTo>
                    <a:pt x="375123" y="500167"/>
                  </a:lnTo>
                  <a:lnTo>
                    <a:pt x="373540" y="498069"/>
                  </a:lnTo>
                  <a:lnTo>
                    <a:pt x="371952" y="495973"/>
                  </a:lnTo>
                  <a:lnTo>
                    <a:pt x="370360" y="493881"/>
                  </a:lnTo>
                  <a:lnTo>
                    <a:pt x="368763" y="491792"/>
                  </a:lnTo>
                  <a:lnTo>
                    <a:pt x="367162" y="489707"/>
                  </a:lnTo>
                  <a:lnTo>
                    <a:pt x="365557" y="487625"/>
                  </a:lnTo>
                  <a:lnTo>
                    <a:pt x="363947" y="485546"/>
                  </a:lnTo>
                  <a:lnTo>
                    <a:pt x="362333" y="483470"/>
                  </a:lnTo>
                  <a:lnTo>
                    <a:pt x="360714" y="481398"/>
                  </a:lnTo>
                  <a:lnTo>
                    <a:pt x="359092" y="479330"/>
                  </a:lnTo>
                  <a:lnTo>
                    <a:pt x="357465" y="477264"/>
                  </a:lnTo>
                  <a:lnTo>
                    <a:pt x="355833" y="475203"/>
                  </a:lnTo>
                  <a:lnTo>
                    <a:pt x="354198" y="473144"/>
                  </a:lnTo>
                  <a:lnTo>
                    <a:pt x="352558" y="471089"/>
                  </a:lnTo>
                  <a:lnTo>
                    <a:pt x="350913" y="469038"/>
                  </a:lnTo>
                  <a:lnTo>
                    <a:pt x="349265" y="466990"/>
                  </a:lnTo>
                  <a:lnTo>
                    <a:pt x="347612" y="464945"/>
                  </a:lnTo>
                  <a:lnTo>
                    <a:pt x="345955" y="462904"/>
                  </a:lnTo>
                  <a:lnTo>
                    <a:pt x="344293" y="460867"/>
                  </a:lnTo>
                  <a:lnTo>
                    <a:pt x="342627" y="458832"/>
                  </a:lnTo>
                  <a:lnTo>
                    <a:pt x="340957" y="456802"/>
                  </a:lnTo>
                  <a:lnTo>
                    <a:pt x="339283" y="454775"/>
                  </a:lnTo>
                  <a:lnTo>
                    <a:pt x="337605" y="452751"/>
                  </a:lnTo>
                  <a:lnTo>
                    <a:pt x="335922" y="450731"/>
                  </a:lnTo>
                  <a:lnTo>
                    <a:pt x="334235" y="448714"/>
                  </a:lnTo>
                  <a:lnTo>
                    <a:pt x="332544" y="446701"/>
                  </a:lnTo>
                  <a:lnTo>
                    <a:pt x="330849" y="444692"/>
                  </a:lnTo>
                  <a:lnTo>
                    <a:pt x="329149" y="442686"/>
                  </a:lnTo>
                  <a:lnTo>
                    <a:pt x="327445" y="440683"/>
                  </a:lnTo>
                  <a:lnTo>
                    <a:pt x="325737" y="438685"/>
                  </a:lnTo>
                  <a:lnTo>
                    <a:pt x="324025" y="436689"/>
                  </a:lnTo>
                  <a:lnTo>
                    <a:pt x="322309" y="434698"/>
                  </a:lnTo>
                  <a:lnTo>
                    <a:pt x="320588" y="432710"/>
                  </a:lnTo>
                  <a:lnTo>
                    <a:pt x="318864" y="430725"/>
                  </a:lnTo>
                  <a:lnTo>
                    <a:pt x="317135" y="428745"/>
                  </a:lnTo>
                  <a:lnTo>
                    <a:pt x="315402" y="426767"/>
                  </a:lnTo>
                  <a:lnTo>
                    <a:pt x="313665" y="424794"/>
                  </a:lnTo>
                  <a:lnTo>
                    <a:pt x="311924" y="422824"/>
                  </a:lnTo>
                  <a:lnTo>
                    <a:pt x="310178" y="420857"/>
                  </a:lnTo>
                  <a:lnTo>
                    <a:pt x="308429" y="418895"/>
                  </a:lnTo>
                  <a:lnTo>
                    <a:pt x="306675" y="416936"/>
                  </a:lnTo>
                  <a:lnTo>
                    <a:pt x="304918" y="414981"/>
                  </a:lnTo>
                  <a:lnTo>
                    <a:pt x="303156" y="413029"/>
                  </a:lnTo>
                  <a:lnTo>
                    <a:pt x="301390" y="411081"/>
                  </a:lnTo>
                  <a:lnTo>
                    <a:pt x="299620" y="409137"/>
                  </a:lnTo>
                  <a:lnTo>
                    <a:pt x="297846" y="407197"/>
                  </a:lnTo>
                  <a:lnTo>
                    <a:pt x="296068" y="405260"/>
                  </a:lnTo>
                  <a:lnTo>
                    <a:pt x="294286" y="403327"/>
                  </a:lnTo>
                  <a:lnTo>
                    <a:pt x="292500" y="401398"/>
                  </a:lnTo>
                  <a:lnTo>
                    <a:pt x="290710" y="399472"/>
                  </a:lnTo>
                  <a:lnTo>
                    <a:pt x="288915" y="397550"/>
                  </a:lnTo>
                  <a:lnTo>
                    <a:pt x="287117" y="395633"/>
                  </a:lnTo>
                  <a:lnTo>
                    <a:pt x="285315" y="393718"/>
                  </a:lnTo>
                  <a:lnTo>
                    <a:pt x="283509" y="391808"/>
                  </a:lnTo>
                  <a:lnTo>
                    <a:pt x="281698" y="389901"/>
                  </a:lnTo>
                  <a:lnTo>
                    <a:pt x="279884" y="387998"/>
                  </a:lnTo>
                  <a:lnTo>
                    <a:pt x="278066" y="386099"/>
                  </a:lnTo>
                  <a:lnTo>
                    <a:pt x="276244" y="384204"/>
                  </a:lnTo>
                  <a:lnTo>
                    <a:pt x="274417" y="382313"/>
                  </a:lnTo>
                  <a:lnTo>
                    <a:pt x="272587" y="380425"/>
                  </a:lnTo>
                  <a:lnTo>
                    <a:pt x="270753" y="378541"/>
                  </a:lnTo>
                  <a:lnTo>
                    <a:pt x="268915" y="376661"/>
                  </a:lnTo>
                  <a:lnTo>
                    <a:pt x="267073" y="374785"/>
                  </a:lnTo>
                  <a:lnTo>
                    <a:pt x="265227" y="372913"/>
                  </a:lnTo>
                  <a:lnTo>
                    <a:pt x="263377" y="371045"/>
                  </a:lnTo>
                  <a:lnTo>
                    <a:pt x="261524" y="369180"/>
                  </a:lnTo>
                  <a:lnTo>
                    <a:pt x="259666" y="367320"/>
                  </a:lnTo>
                  <a:lnTo>
                    <a:pt x="257805" y="365463"/>
                  </a:lnTo>
                  <a:lnTo>
                    <a:pt x="255939" y="363611"/>
                  </a:lnTo>
                  <a:lnTo>
                    <a:pt x="254070" y="361761"/>
                  </a:lnTo>
                  <a:lnTo>
                    <a:pt x="252197" y="359917"/>
                  </a:lnTo>
                  <a:lnTo>
                    <a:pt x="250320" y="358076"/>
                  </a:lnTo>
                  <a:lnTo>
                    <a:pt x="248439" y="356239"/>
                  </a:lnTo>
                  <a:lnTo>
                    <a:pt x="246554" y="354406"/>
                  </a:lnTo>
                  <a:lnTo>
                    <a:pt x="244666" y="352577"/>
                  </a:lnTo>
                  <a:lnTo>
                    <a:pt x="242773" y="350751"/>
                  </a:lnTo>
                  <a:lnTo>
                    <a:pt x="240877" y="348930"/>
                  </a:lnTo>
                  <a:lnTo>
                    <a:pt x="238977" y="347113"/>
                  </a:lnTo>
                  <a:lnTo>
                    <a:pt x="237073" y="345300"/>
                  </a:lnTo>
                  <a:lnTo>
                    <a:pt x="235166" y="343490"/>
                  </a:lnTo>
                  <a:lnTo>
                    <a:pt x="233254" y="341685"/>
                  </a:lnTo>
                  <a:lnTo>
                    <a:pt x="231339" y="339884"/>
                  </a:lnTo>
                  <a:lnTo>
                    <a:pt x="229420" y="338086"/>
                  </a:lnTo>
                  <a:lnTo>
                    <a:pt x="227497" y="336293"/>
                  </a:lnTo>
                  <a:lnTo>
                    <a:pt x="225571" y="334504"/>
                  </a:lnTo>
                  <a:lnTo>
                    <a:pt x="223641" y="332719"/>
                  </a:lnTo>
                  <a:lnTo>
                    <a:pt x="221707" y="330938"/>
                  </a:lnTo>
                  <a:lnTo>
                    <a:pt x="219769" y="329161"/>
                  </a:lnTo>
                  <a:lnTo>
                    <a:pt x="217828" y="327388"/>
                  </a:lnTo>
                  <a:lnTo>
                    <a:pt x="215883" y="325619"/>
                  </a:lnTo>
                  <a:lnTo>
                    <a:pt x="213934" y="323854"/>
                  </a:lnTo>
                  <a:lnTo>
                    <a:pt x="211982" y="322093"/>
                  </a:lnTo>
                  <a:lnTo>
                    <a:pt x="210025" y="320337"/>
                  </a:lnTo>
                  <a:lnTo>
                    <a:pt x="208066" y="318584"/>
                  </a:lnTo>
                  <a:lnTo>
                    <a:pt x="206102" y="316836"/>
                  </a:lnTo>
                  <a:lnTo>
                    <a:pt x="204135" y="315092"/>
                  </a:lnTo>
                  <a:lnTo>
                    <a:pt x="202164" y="313351"/>
                  </a:lnTo>
                  <a:lnTo>
                    <a:pt x="200190" y="311615"/>
                  </a:lnTo>
                  <a:lnTo>
                    <a:pt x="198211" y="309883"/>
                  </a:lnTo>
                  <a:lnTo>
                    <a:pt x="196230" y="308155"/>
                  </a:lnTo>
                  <a:lnTo>
                    <a:pt x="194244" y="306432"/>
                  </a:lnTo>
                  <a:lnTo>
                    <a:pt x="192255" y="304713"/>
                  </a:lnTo>
                  <a:lnTo>
                    <a:pt x="190263" y="302997"/>
                  </a:lnTo>
                  <a:lnTo>
                    <a:pt x="188267" y="301286"/>
                  </a:lnTo>
                  <a:lnTo>
                    <a:pt x="186267" y="299579"/>
                  </a:lnTo>
                  <a:lnTo>
                    <a:pt x="184264" y="297877"/>
                  </a:lnTo>
                  <a:lnTo>
                    <a:pt x="182257" y="296178"/>
                  </a:lnTo>
                  <a:lnTo>
                    <a:pt x="180247" y="294484"/>
                  </a:lnTo>
                  <a:lnTo>
                    <a:pt x="178233" y="292794"/>
                  </a:lnTo>
                  <a:lnTo>
                    <a:pt x="176215" y="291108"/>
                  </a:lnTo>
                  <a:lnTo>
                    <a:pt x="174194" y="289426"/>
                  </a:lnTo>
                  <a:lnTo>
                    <a:pt x="172170" y="287748"/>
                  </a:lnTo>
                  <a:lnTo>
                    <a:pt x="170141" y="286075"/>
                  </a:lnTo>
                  <a:lnTo>
                    <a:pt x="168110" y="284406"/>
                  </a:lnTo>
                  <a:lnTo>
                    <a:pt x="166075" y="282742"/>
                  </a:lnTo>
                  <a:lnTo>
                    <a:pt x="164037" y="281081"/>
                  </a:lnTo>
                  <a:lnTo>
                    <a:pt x="161995" y="279425"/>
                  </a:lnTo>
                  <a:lnTo>
                    <a:pt x="159949" y="277774"/>
                  </a:lnTo>
                  <a:lnTo>
                    <a:pt x="157900" y="276126"/>
                  </a:lnTo>
                  <a:lnTo>
                    <a:pt x="155848" y="274483"/>
                  </a:lnTo>
                  <a:lnTo>
                    <a:pt x="153792" y="272844"/>
                  </a:lnTo>
                  <a:lnTo>
                    <a:pt x="151733" y="271209"/>
                  </a:lnTo>
                  <a:lnTo>
                    <a:pt x="149670" y="269579"/>
                  </a:lnTo>
                  <a:lnTo>
                    <a:pt x="147604" y="267953"/>
                  </a:lnTo>
                  <a:lnTo>
                    <a:pt x="145535" y="266331"/>
                  </a:lnTo>
                  <a:lnTo>
                    <a:pt x="143462" y="264714"/>
                  </a:lnTo>
                  <a:lnTo>
                    <a:pt x="141386" y="263101"/>
                  </a:lnTo>
                  <a:lnTo>
                    <a:pt x="139306" y="261492"/>
                  </a:lnTo>
                  <a:lnTo>
                    <a:pt x="137223" y="259888"/>
                  </a:lnTo>
                  <a:lnTo>
                    <a:pt x="135137" y="258288"/>
                  </a:lnTo>
                  <a:lnTo>
                    <a:pt x="133047" y="256693"/>
                  </a:lnTo>
                  <a:lnTo>
                    <a:pt x="130954" y="255102"/>
                  </a:lnTo>
                  <a:lnTo>
                    <a:pt x="128858" y="253515"/>
                  </a:lnTo>
                  <a:lnTo>
                    <a:pt x="126758" y="251933"/>
                  </a:lnTo>
                  <a:lnTo>
                    <a:pt x="124655" y="250355"/>
                  </a:lnTo>
                  <a:lnTo>
                    <a:pt x="122549" y="248781"/>
                  </a:lnTo>
                  <a:lnTo>
                    <a:pt x="120439" y="247212"/>
                  </a:lnTo>
                  <a:lnTo>
                    <a:pt x="118326" y="245647"/>
                  </a:lnTo>
                  <a:lnTo>
                    <a:pt x="116210" y="244087"/>
                  </a:lnTo>
                  <a:lnTo>
                    <a:pt x="114091" y="242531"/>
                  </a:lnTo>
                  <a:lnTo>
                    <a:pt x="111968" y="240980"/>
                  </a:lnTo>
                  <a:lnTo>
                    <a:pt x="109842" y="239433"/>
                  </a:lnTo>
                  <a:lnTo>
                    <a:pt x="107713" y="237890"/>
                  </a:lnTo>
                  <a:lnTo>
                    <a:pt x="105581" y="236352"/>
                  </a:lnTo>
                  <a:lnTo>
                    <a:pt x="103445" y="234819"/>
                  </a:lnTo>
                  <a:lnTo>
                    <a:pt x="101306" y="233290"/>
                  </a:lnTo>
                  <a:lnTo>
                    <a:pt x="99165" y="231765"/>
                  </a:lnTo>
                  <a:lnTo>
                    <a:pt x="97019" y="230245"/>
                  </a:lnTo>
                  <a:lnTo>
                    <a:pt x="94871" y="228730"/>
                  </a:lnTo>
                  <a:lnTo>
                    <a:pt x="92719" y="227218"/>
                  </a:lnTo>
                  <a:lnTo>
                    <a:pt x="90565" y="225712"/>
                  </a:lnTo>
                  <a:lnTo>
                    <a:pt x="88407" y="224210"/>
                  </a:lnTo>
                  <a:lnTo>
                    <a:pt x="86246" y="222712"/>
                  </a:lnTo>
                  <a:lnTo>
                    <a:pt x="84082" y="221219"/>
                  </a:lnTo>
                  <a:lnTo>
                    <a:pt x="81915" y="219731"/>
                  </a:lnTo>
                  <a:lnTo>
                    <a:pt x="79744" y="218247"/>
                  </a:lnTo>
                  <a:lnTo>
                    <a:pt x="77571" y="216768"/>
                  </a:lnTo>
                  <a:lnTo>
                    <a:pt x="75394" y="215293"/>
                  </a:lnTo>
                  <a:lnTo>
                    <a:pt x="73215" y="213822"/>
                  </a:lnTo>
                  <a:lnTo>
                    <a:pt x="71032" y="212357"/>
                  </a:lnTo>
                  <a:lnTo>
                    <a:pt x="68846" y="210896"/>
                  </a:lnTo>
                  <a:lnTo>
                    <a:pt x="66658" y="209439"/>
                  </a:lnTo>
                  <a:lnTo>
                    <a:pt x="64466" y="207987"/>
                  </a:lnTo>
                  <a:lnTo>
                    <a:pt x="62271" y="206540"/>
                  </a:lnTo>
                  <a:lnTo>
                    <a:pt x="60073" y="205097"/>
                  </a:lnTo>
                  <a:lnTo>
                    <a:pt x="57872" y="203659"/>
                  </a:lnTo>
                  <a:lnTo>
                    <a:pt x="55668" y="202225"/>
                  </a:lnTo>
                  <a:lnTo>
                    <a:pt x="53461" y="200797"/>
                  </a:lnTo>
                  <a:lnTo>
                    <a:pt x="51251" y="199372"/>
                  </a:lnTo>
                  <a:lnTo>
                    <a:pt x="49038" y="197953"/>
                  </a:lnTo>
                  <a:lnTo>
                    <a:pt x="46822" y="196538"/>
                  </a:lnTo>
                  <a:lnTo>
                    <a:pt x="44603" y="195127"/>
                  </a:lnTo>
                  <a:lnTo>
                    <a:pt x="42382" y="193722"/>
                  </a:lnTo>
                  <a:lnTo>
                    <a:pt x="40157" y="192321"/>
                  </a:lnTo>
                  <a:lnTo>
                    <a:pt x="37929" y="190924"/>
                  </a:lnTo>
                  <a:lnTo>
                    <a:pt x="35699" y="189533"/>
                  </a:lnTo>
                  <a:lnTo>
                    <a:pt x="33465" y="188145"/>
                  </a:lnTo>
                  <a:lnTo>
                    <a:pt x="31229" y="186763"/>
                  </a:lnTo>
                  <a:lnTo>
                    <a:pt x="28989" y="185386"/>
                  </a:lnTo>
                  <a:lnTo>
                    <a:pt x="26747" y="184013"/>
                  </a:lnTo>
                  <a:lnTo>
                    <a:pt x="24502" y="182644"/>
                  </a:lnTo>
                  <a:lnTo>
                    <a:pt x="22254" y="181281"/>
                  </a:lnTo>
                  <a:lnTo>
                    <a:pt x="20003" y="179922"/>
                  </a:lnTo>
                  <a:lnTo>
                    <a:pt x="17750" y="178568"/>
                  </a:lnTo>
                  <a:lnTo>
                    <a:pt x="15493" y="177218"/>
                  </a:lnTo>
                  <a:lnTo>
                    <a:pt x="13234" y="175874"/>
                  </a:lnTo>
                  <a:lnTo>
                    <a:pt x="10972" y="174534"/>
                  </a:lnTo>
                  <a:lnTo>
                    <a:pt x="8707" y="173199"/>
                  </a:lnTo>
                  <a:lnTo>
                    <a:pt x="6439" y="171868"/>
                  </a:lnTo>
                  <a:lnTo>
                    <a:pt x="4169" y="170543"/>
                  </a:lnTo>
                  <a:lnTo>
                    <a:pt x="1896" y="169221"/>
                  </a:lnTo>
                  <a:lnTo>
                    <a:pt x="0" y="168125"/>
                  </a:lnTo>
                  <a:lnTo>
                    <a:pt x="1518" y="167249"/>
                  </a:lnTo>
                  <a:lnTo>
                    <a:pt x="3798" y="165940"/>
                  </a:lnTo>
                  <a:lnTo>
                    <a:pt x="6081" y="164636"/>
                  </a:lnTo>
                  <a:lnTo>
                    <a:pt x="8366" y="163337"/>
                  </a:lnTo>
                  <a:lnTo>
                    <a:pt x="10655" y="162042"/>
                  </a:lnTo>
                  <a:lnTo>
                    <a:pt x="12946" y="160752"/>
                  </a:lnTo>
                  <a:lnTo>
                    <a:pt x="15239" y="159467"/>
                  </a:lnTo>
                  <a:lnTo>
                    <a:pt x="17536" y="158187"/>
                  </a:lnTo>
                  <a:lnTo>
                    <a:pt x="19835" y="156911"/>
                  </a:lnTo>
                  <a:lnTo>
                    <a:pt x="22136" y="155641"/>
                  </a:lnTo>
                  <a:lnTo>
                    <a:pt x="24441" y="154375"/>
                  </a:lnTo>
                  <a:lnTo>
                    <a:pt x="26748" y="153114"/>
                  </a:lnTo>
                  <a:lnTo>
                    <a:pt x="29058" y="151858"/>
                  </a:lnTo>
                  <a:lnTo>
                    <a:pt x="31370" y="150607"/>
                  </a:lnTo>
                  <a:lnTo>
                    <a:pt x="33685" y="149360"/>
                  </a:lnTo>
                  <a:lnTo>
                    <a:pt x="36003" y="148119"/>
                  </a:lnTo>
                  <a:lnTo>
                    <a:pt x="38323" y="146882"/>
                  </a:lnTo>
                  <a:lnTo>
                    <a:pt x="40645" y="145650"/>
                  </a:lnTo>
                  <a:lnTo>
                    <a:pt x="42970" y="144423"/>
                  </a:lnTo>
                  <a:lnTo>
                    <a:pt x="45298" y="143201"/>
                  </a:lnTo>
                  <a:lnTo>
                    <a:pt x="47629" y="141984"/>
                  </a:lnTo>
                  <a:lnTo>
                    <a:pt x="49962" y="140772"/>
                  </a:lnTo>
                  <a:lnTo>
                    <a:pt x="52297" y="139564"/>
                  </a:lnTo>
                  <a:lnTo>
                    <a:pt x="54635" y="138362"/>
                  </a:lnTo>
                  <a:lnTo>
                    <a:pt x="56976" y="137164"/>
                  </a:lnTo>
                  <a:lnTo>
                    <a:pt x="59319" y="135971"/>
                  </a:lnTo>
                  <a:lnTo>
                    <a:pt x="61664" y="134783"/>
                  </a:lnTo>
                  <a:lnTo>
                    <a:pt x="64012" y="133600"/>
                  </a:lnTo>
                  <a:lnTo>
                    <a:pt x="66363" y="132422"/>
                  </a:lnTo>
                  <a:lnTo>
                    <a:pt x="68716" y="131249"/>
                  </a:lnTo>
                  <a:lnTo>
                    <a:pt x="71071" y="130081"/>
                  </a:lnTo>
                  <a:lnTo>
                    <a:pt x="73429" y="128918"/>
                  </a:lnTo>
                  <a:lnTo>
                    <a:pt x="75789" y="127760"/>
                  </a:lnTo>
                  <a:lnTo>
                    <a:pt x="78152" y="126606"/>
                  </a:lnTo>
                  <a:lnTo>
                    <a:pt x="80517" y="125458"/>
                  </a:lnTo>
                  <a:lnTo>
                    <a:pt x="82884" y="124314"/>
                  </a:lnTo>
                  <a:lnTo>
                    <a:pt x="85254" y="123176"/>
                  </a:lnTo>
                  <a:lnTo>
                    <a:pt x="87626" y="122043"/>
                  </a:lnTo>
                  <a:lnTo>
                    <a:pt x="90001" y="120914"/>
                  </a:lnTo>
                  <a:lnTo>
                    <a:pt x="92378" y="119790"/>
                  </a:lnTo>
                  <a:lnTo>
                    <a:pt x="94757" y="118672"/>
                  </a:lnTo>
                  <a:lnTo>
                    <a:pt x="97139" y="117559"/>
                  </a:lnTo>
                  <a:lnTo>
                    <a:pt x="99523" y="116450"/>
                  </a:lnTo>
                  <a:lnTo>
                    <a:pt x="101909" y="115347"/>
                  </a:lnTo>
                  <a:lnTo>
                    <a:pt x="104298" y="114248"/>
                  </a:lnTo>
                  <a:lnTo>
                    <a:pt x="106689" y="113154"/>
                  </a:lnTo>
                  <a:lnTo>
                    <a:pt x="109082" y="112066"/>
                  </a:lnTo>
                  <a:lnTo>
                    <a:pt x="111478" y="110982"/>
                  </a:lnTo>
                  <a:lnTo>
                    <a:pt x="113875" y="109904"/>
                  </a:lnTo>
                  <a:lnTo>
                    <a:pt x="116275" y="108830"/>
                  </a:lnTo>
                  <a:lnTo>
                    <a:pt x="118678" y="107762"/>
                  </a:lnTo>
                  <a:lnTo>
                    <a:pt x="121082" y="106698"/>
                  </a:lnTo>
                  <a:lnTo>
                    <a:pt x="123489" y="105640"/>
                  </a:lnTo>
                  <a:lnTo>
                    <a:pt x="125898" y="104587"/>
                  </a:lnTo>
                  <a:lnTo>
                    <a:pt x="128309" y="103539"/>
                  </a:lnTo>
                  <a:lnTo>
                    <a:pt x="130722" y="102495"/>
                  </a:lnTo>
                  <a:lnTo>
                    <a:pt x="133138" y="101457"/>
                  </a:lnTo>
                  <a:lnTo>
                    <a:pt x="135555" y="100424"/>
                  </a:lnTo>
                  <a:lnTo>
                    <a:pt x="137975" y="99396"/>
                  </a:lnTo>
                  <a:lnTo>
                    <a:pt x="140397" y="98373"/>
                  </a:lnTo>
                  <a:lnTo>
                    <a:pt x="142821" y="97355"/>
                  </a:lnTo>
                  <a:lnTo>
                    <a:pt x="145248" y="96342"/>
                  </a:lnTo>
                  <a:lnTo>
                    <a:pt x="147676" y="95335"/>
                  </a:lnTo>
                  <a:lnTo>
                    <a:pt x="150106" y="94332"/>
                  </a:lnTo>
                  <a:lnTo>
                    <a:pt x="152539" y="93334"/>
                  </a:lnTo>
                  <a:lnTo>
                    <a:pt x="154973" y="92342"/>
                  </a:lnTo>
                  <a:lnTo>
                    <a:pt x="157410" y="91355"/>
                  </a:lnTo>
                  <a:lnTo>
                    <a:pt x="159849" y="90372"/>
                  </a:lnTo>
                  <a:lnTo>
                    <a:pt x="162290" y="89395"/>
                  </a:lnTo>
                  <a:lnTo>
                    <a:pt x="164733" y="88423"/>
                  </a:lnTo>
                  <a:lnTo>
                    <a:pt x="167178" y="87456"/>
                  </a:lnTo>
                  <a:lnTo>
                    <a:pt x="169624" y="86495"/>
                  </a:lnTo>
                  <a:lnTo>
                    <a:pt x="172073" y="85538"/>
                  </a:lnTo>
                  <a:lnTo>
                    <a:pt x="174525" y="84587"/>
                  </a:lnTo>
                  <a:lnTo>
                    <a:pt x="176977" y="83640"/>
                  </a:lnTo>
                  <a:lnTo>
                    <a:pt x="179432" y="82699"/>
                  </a:lnTo>
                  <a:lnTo>
                    <a:pt x="181889" y="81763"/>
                  </a:lnTo>
                  <a:lnTo>
                    <a:pt x="184348" y="80832"/>
                  </a:lnTo>
                  <a:lnTo>
                    <a:pt x="186808" y="79906"/>
                  </a:lnTo>
                  <a:lnTo>
                    <a:pt x="189271" y="78986"/>
                  </a:lnTo>
                  <a:lnTo>
                    <a:pt x="191736" y="78070"/>
                  </a:lnTo>
                  <a:lnTo>
                    <a:pt x="194202" y="77160"/>
                  </a:lnTo>
                  <a:lnTo>
                    <a:pt x="196671" y="76255"/>
                  </a:lnTo>
                  <a:lnTo>
                    <a:pt x="199141" y="75355"/>
                  </a:lnTo>
                  <a:lnTo>
                    <a:pt x="201614" y="74460"/>
                  </a:lnTo>
                  <a:lnTo>
                    <a:pt x="204088" y="73570"/>
                  </a:lnTo>
                  <a:lnTo>
                    <a:pt x="206563" y="72686"/>
                  </a:lnTo>
                  <a:lnTo>
                    <a:pt x="209041" y="71807"/>
                  </a:lnTo>
                  <a:lnTo>
                    <a:pt x="211521" y="70933"/>
                  </a:lnTo>
                  <a:lnTo>
                    <a:pt x="214002" y="70064"/>
                  </a:lnTo>
                  <a:lnTo>
                    <a:pt x="216485" y="69201"/>
                  </a:lnTo>
                  <a:lnTo>
                    <a:pt x="218971" y="68342"/>
                  </a:lnTo>
                  <a:lnTo>
                    <a:pt x="221457" y="67489"/>
                  </a:lnTo>
                  <a:lnTo>
                    <a:pt x="223946" y="66641"/>
                  </a:lnTo>
                  <a:lnTo>
                    <a:pt x="226436" y="65798"/>
                  </a:lnTo>
                  <a:lnTo>
                    <a:pt x="228929" y="64961"/>
                  </a:lnTo>
                  <a:lnTo>
                    <a:pt x="231423" y="64128"/>
                  </a:lnTo>
                  <a:lnTo>
                    <a:pt x="233918" y="63301"/>
                  </a:lnTo>
                  <a:lnTo>
                    <a:pt x="236415" y="62479"/>
                  </a:lnTo>
                  <a:lnTo>
                    <a:pt x="238915" y="61663"/>
                  </a:lnTo>
                  <a:lnTo>
                    <a:pt x="241415" y="60851"/>
                  </a:lnTo>
                  <a:lnTo>
                    <a:pt x="243918" y="60045"/>
                  </a:lnTo>
                  <a:lnTo>
                    <a:pt x="246422" y="59244"/>
                  </a:lnTo>
                  <a:lnTo>
                    <a:pt x="248928" y="58449"/>
                  </a:lnTo>
                  <a:lnTo>
                    <a:pt x="251435" y="57658"/>
                  </a:lnTo>
                  <a:lnTo>
                    <a:pt x="253945" y="56873"/>
                  </a:lnTo>
                  <a:lnTo>
                    <a:pt x="256455" y="56093"/>
                  </a:lnTo>
                  <a:lnTo>
                    <a:pt x="258968" y="55318"/>
                  </a:lnTo>
                  <a:lnTo>
                    <a:pt x="261482" y="54549"/>
                  </a:lnTo>
                  <a:lnTo>
                    <a:pt x="263998" y="53785"/>
                  </a:lnTo>
                  <a:lnTo>
                    <a:pt x="266515" y="53026"/>
                  </a:lnTo>
                  <a:lnTo>
                    <a:pt x="269034" y="52273"/>
                  </a:lnTo>
                  <a:lnTo>
                    <a:pt x="271554" y="51524"/>
                  </a:lnTo>
                  <a:lnTo>
                    <a:pt x="274076" y="50781"/>
                  </a:lnTo>
                  <a:lnTo>
                    <a:pt x="276600" y="50044"/>
                  </a:lnTo>
                  <a:lnTo>
                    <a:pt x="279125" y="49311"/>
                  </a:lnTo>
                  <a:lnTo>
                    <a:pt x="281651" y="48584"/>
                  </a:lnTo>
                  <a:lnTo>
                    <a:pt x="284179" y="47862"/>
                  </a:lnTo>
                  <a:lnTo>
                    <a:pt x="286709" y="47146"/>
                  </a:lnTo>
                  <a:lnTo>
                    <a:pt x="289240" y="46434"/>
                  </a:lnTo>
                  <a:lnTo>
                    <a:pt x="291773" y="45728"/>
                  </a:lnTo>
                  <a:lnTo>
                    <a:pt x="294307" y="45028"/>
                  </a:lnTo>
                  <a:lnTo>
                    <a:pt x="296842" y="44332"/>
                  </a:lnTo>
                  <a:lnTo>
                    <a:pt x="299379" y="43642"/>
                  </a:lnTo>
                  <a:lnTo>
                    <a:pt x="301918" y="42958"/>
                  </a:lnTo>
                  <a:lnTo>
                    <a:pt x="304458" y="42278"/>
                  </a:lnTo>
                  <a:lnTo>
                    <a:pt x="306999" y="41604"/>
                  </a:lnTo>
                  <a:lnTo>
                    <a:pt x="309542" y="40936"/>
                  </a:lnTo>
                  <a:lnTo>
                    <a:pt x="312086" y="40272"/>
                  </a:lnTo>
                  <a:lnTo>
                    <a:pt x="314631" y="39614"/>
                  </a:lnTo>
                  <a:lnTo>
                    <a:pt x="317178" y="38961"/>
                  </a:lnTo>
                  <a:lnTo>
                    <a:pt x="319726" y="38314"/>
                  </a:lnTo>
                  <a:lnTo>
                    <a:pt x="322276" y="37672"/>
                  </a:lnTo>
                  <a:lnTo>
                    <a:pt x="324827" y="37035"/>
                  </a:lnTo>
                  <a:lnTo>
                    <a:pt x="327379" y="36404"/>
                  </a:lnTo>
                  <a:lnTo>
                    <a:pt x="329932" y="35778"/>
                  </a:lnTo>
                  <a:lnTo>
                    <a:pt x="332487" y="35157"/>
                  </a:lnTo>
                  <a:lnTo>
                    <a:pt x="335043" y="34542"/>
                  </a:lnTo>
                  <a:lnTo>
                    <a:pt x="337601" y="33932"/>
                  </a:lnTo>
                  <a:lnTo>
                    <a:pt x="340159" y="33328"/>
                  </a:lnTo>
                  <a:lnTo>
                    <a:pt x="342719" y="32728"/>
                  </a:lnTo>
                  <a:lnTo>
                    <a:pt x="345280" y="32134"/>
                  </a:lnTo>
                  <a:lnTo>
                    <a:pt x="347843" y="31546"/>
                  </a:lnTo>
                  <a:lnTo>
                    <a:pt x="350407" y="30963"/>
                  </a:lnTo>
                  <a:lnTo>
                    <a:pt x="352971" y="30385"/>
                  </a:lnTo>
                  <a:lnTo>
                    <a:pt x="355538" y="29813"/>
                  </a:lnTo>
                  <a:lnTo>
                    <a:pt x="358105" y="29246"/>
                  </a:lnTo>
                  <a:lnTo>
                    <a:pt x="360673" y="28684"/>
                  </a:lnTo>
                  <a:lnTo>
                    <a:pt x="363243" y="28128"/>
                  </a:lnTo>
                  <a:lnTo>
                    <a:pt x="365814" y="27577"/>
                  </a:lnTo>
                  <a:lnTo>
                    <a:pt x="368386" y="27031"/>
                  </a:lnTo>
                  <a:lnTo>
                    <a:pt x="370959" y="26491"/>
                  </a:lnTo>
                  <a:lnTo>
                    <a:pt x="373533" y="25957"/>
                  </a:lnTo>
                  <a:lnTo>
                    <a:pt x="376108" y="25427"/>
                  </a:lnTo>
                  <a:lnTo>
                    <a:pt x="378685" y="24904"/>
                  </a:lnTo>
                  <a:lnTo>
                    <a:pt x="381262" y="24385"/>
                  </a:lnTo>
                  <a:lnTo>
                    <a:pt x="383841" y="23872"/>
                  </a:lnTo>
                  <a:lnTo>
                    <a:pt x="386420" y="23364"/>
                  </a:lnTo>
                  <a:lnTo>
                    <a:pt x="389001" y="22862"/>
                  </a:lnTo>
                  <a:lnTo>
                    <a:pt x="391583" y="22365"/>
                  </a:lnTo>
                  <a:lnTo>
                    <a:pt x="394166" y="21874"/>
                  </a:lnTo>
                  <a:lnTo>
                    <a:pt x="396750" y="21388"/>
                  </a:lnTo>
                  <a:lnTo>
                    <a:pt x="399334" y="20907"/>
                  </a:lnTo>
                  <a:lnTo>
                    <a:pt x="401920" y="20432"/>
                  </a:lnTo>
                  <a:lnTo>
                    <a:pt x="404507" y="19962"/>
                  </a:lnTo>
                  <a:lnTo>
                    <a:pt x="407095" y="19498"/>
                  </a:lnTo>
                  <a:lnTo>
                    <a:pt x="409684" y="19039"/>
                  </a:lnTo>
                  <a:lnTo>
                    <a:pt x="412273" y="18585"/>
                  </a:lnTo>
                  <a:lnTo>
                    <a:pt x="414864" y="18137"/>
                  </a:lnTo>
                  <a:lnTo>
                    <a:pt x="417456" y="17694"/>
                  </a:lnTo>
                  <a:lnTo>
                    <a:pt x="420048" y="17257"/>
                  </a:lnTo>
                  <a:lnTo>
                    <a:pt x="422641" y="16825"/>
                  </a:lnTo>
                  <a:lnTo>
                    <a:pt x="425236" y="16399"/>
                  </a:lnTo>
                  <a:lnTo>
                    <a:pt x="427831" y="15978"/>
                  </a:lnTo>
                  <a:lnTo>
                    <a:pt x="430427" y="15563"/>
                  </a:lnTo>
                  <a:lnTo>
                    <a:pt x="433024" y="15152"/>
                  </a:lnTo>
                  <a:lnTo>
                    <a:pt x="435622" y="14748"/>
                  </a:lnTo>
                  <a:lnTo>
                    <a:pt x="438221" y="14349"/>
                  </a:lnTo>
                  <a:lnTo>
                    <a:pt x="440820" y="13955"/>
                  </a:lnTo>
                  <a:lnTo>
                    <a:pt x="443420" y="13567"/>
                  </a:lnTo>
                  <a:lnTo>
                    <a:pt x="446022" y="13184"/>
                  </a:lnTo>
                  <a:lnTo>
                    <a:pt x="448624" y="12806"/>
                  </a:lnTo>
                  <a:lnTo>
                    <a:pt x="451226" y="12434"/>
                  </a:lnTo>
                  <a:lnTo>
                    <a:pt x="453830" y="12068"/>
                  </a:lnTo>
                  <a:lnTo>
                    <a:pt x="456434" y="11707"/>
                  </a:lnTo>
                  <a:lnTo>
                    <a:pt x="459039" y="11351"/>
                  </a:lnTo>
                  <a:lnTo>
                    <a:pt x="461644" y="11001"/>
                  </a:lnTo>
                  <a:lnTo>
                    <a:pt x="464251" y="10656"/>
                  </a:lnTo>
                  <a:lnTo>
                    <a:pt x="466858" y="10317"/>
                  </a:lnTo>
                  <a:lnTo>
                    <a:pt x="469466" y="9984"/>
                  </a:lnTo>
                  <a:lnTo>
                    <a:pt x="472075" y="9655"/>
                  </a:lnTo>
                  <a:lnTo>
                    <a:pt x="474684" y="9333"/>
                  </a:lnTo>
                  <a:lnTo>
                    <a:pt x="477294" y="9015"/>
                  </a:lnTo>
                  <a:lnTo>
                    <a:pt x="479904" y="8704"/>
                  </a:lnTo>
                  <a:lnTo>
                    <a:pt x="482516" y="8397"/>
                  </a:lnTo>
                  <a:lnTo>
                    <a:pt x="485128" y="8096"/>
                  </a:lnTo>
                  <a:lnTo>
                    <a:pt x="487740" y="7801"/>
                  </a:lnTo>
                  <a:lnTo>
                    <a:pt x="490353" y="7511"/>
                  </a:lnTo>
                  <a:lnTo>
                    <a:pt x="492967" y="7226"/>
                  </a:lnTo>
                  <a:lnTo>
                    <a:pt x="495581" y="6947"/>
                  </a:lnTo>
                  <a:lnTo>
                    <a:pt x="498196" y="6674"/>
                  </a:lnTo>
                  <a:lnTo>
                    <a:pt x="500811" y="6405"/>
                  </a:lnTo>
                  <a:lnTo>
                    <a:pt x="503427" y="6143"/>
                  </a:lnTo>
                  <a:lnTo>
                    <a:pt x="506044" y="5886"/>
                  </a:lnTo>
                  <a:lnTo>
                    <a:pt x="508661" y="5634"/>
                  </a:lnTo>
                  <a:lnTo>
                    <a:pt x="511278" y="5388"/>
                  </a:lnTo>
                  <a:lnTo>
                    <a:pt x="513897" y="5147"/>
                  </a:lnTo>
                  <a:lnTo>
                    <a:pt x="516515" y="4912"/>
                  </a:lnTo>
                  <a:lnTo>
                    <a:pt x="519134" y="4682"/>
                  </a:lnTo>
                  <a:lnTo>
                    <a:pt x="521754" y="4458"/>
                  </a:lnTo>
                  <a:lnTo>
                    <a:pt x="524374" y="4240"/>
                  </a:lnTo>
                  <a:lnTo>
                    <a:pt x="526995" y="4026"/>
                  </a:lnTo>
                  <a:lnTo>
                    <a:pt x="529615" y="3819"/>
                  </a:lnTo>
                  <a:lnTo>
                    <a:pt x="532237" y="3616"/>
                  </a:lnTo>
                  <a:lnTo>
                    <a:pt x="534858" y="3420"/>
                  </a:lnTo>
                  <a:lnTo>
                    <a:pt x="537481" y="3229"/>
                  </a:lnTo>
                  <a:lnTo>
                    <a:pt x="540103" y="3043"/>
                  </a:lnTo>
                  <a:lnTo>
                    <a:pt x="542726" y="2863"/>
                  </a:lnTo>
                  <a:lnTo>
                    <a:pt x="545349" y="2688"/>
                  </a:lnTo>
                  <a:lnTo>
                    <a:pt x="547973" y="2518"/>
                  </a:lnTo>
                  <a:lnTo>
                    <a:pt x="550597" y="2355"/>
                  </a:lnTo>
                  <a:lnTo>
                    <a:pt x="553222" y="2197"/>
                  </a:lnTo>
                  <a:lnTo>
                    <a:pt x="555846" y="2044"/>
                  </a:lnTo>
                  <a:lnTo>
                    <a:pt x="558471" y="1897"/>
                  </a:lnTo>
                  <a:lnTo>
                    <a:pt x="561097" y="1755"/>
                  </a:lnTo>
                  <a:lnTo>
                    <a:pt x="563722" y="1618"/>
                  </a:lnTo>
                  <a:lnTo>
                    <a:pt x="566348" y="1488"/>
                  </a:lnTo>
                  <a:lnTo>
                    <a:pt x="568974" y="1362"/>
                  </a:lnTo>
                  <a:lnTo>
                    <a:pt x="571601" y="1243"/>
                  </a:lnTo>
                  <a:lnTo>
                    <a:pt x="574227" y="1128"/>
                  </a:lnTo>
                  <a:lnTo>
                    <a:pt x="576854" y="1020"/>
                  </a:lnTo>
                  <a:lnTo>
                    <a:pt x="579481" y="917"/>
                  </a:lnTo>
                  <a:lnTo>
                    <a:pt x="582109" y="819"/>
                  </a:lnTo>
                  <a:lnTo>
                    <a:pt x="584736" y="726"/>
                  </a:lnTo>
                  <a:lnTo>
                    <a:pt x="587364" y="640"/>
                  </a:lnTo>
                  <a:lnTo>
                    <a:pt x="589992" y="559"/>
                  </a:lnTo>
                  <a:lnTo>
                    <a:pt x="592620" y="483"/>
                  </a:lnTo>
                  <a:lnTo>
                    <a:pt x="595248" y="412"/>
                  </a:lnTo>
                  <a:lnTo>
                    <a:pt x="597877" y="348"/>
                  </a:lnTo>
                  <a:lnTo>
                    <a:pt x="600505" y="288"/>
                  </a:lnTo>
                  <a:lnTo>
                    <a:pt x="603133" y="235"/>
                  </a:lnTo>
                  <a:lnTo>
                    <a:pt x="605762" y="186"/>
                  </a:lnTo>
                  <a:lnTo>
                    <a:pt x="608391" y="144"/>
                  </a:lnTo>
                  <a:lnTo>
                    <a:pt x="611020" y="107"/>
                  </a:lnTo>
                  <a:lnTo>
                    <a:pt x="613649" y="75"/>
                  </a:lnTo>
                  <a:lnTo>
                    <a:pt x="616278" y="49"/>
                  </a:lnTo>
                  <a:lnTo>
                    <a:pt x="618907" y="28"/>
                  </a:lnTo>
                  <a:lnTo>
                    <a:pt x="621536" y="13"/>
                  </a:lnTo>
                  <a:lnTo>
                    <a:pt x="624165" y="4"/>
                  </a:lnTo>
                  <a:lnTo>
                    <a:pt x="626794" y="0"/>
                  </a:lnTo>
                  <a:lnTo>
                    <a:pt x="629423" y="1"/>
                  </a:lnTo>
                  <a:lnTo>
                    <a:pt x="632053" y="8"/>
                  </a:lnTo>
                  <a:lnTo>
                    <a:pt x="634682" y="20"/>
                  </a:lnTo>
                  <a:lnTo>
                    <a:pt x="637311" y="38"/>
                  </a:lnTo>
                  <a:lnTo>
                    <a:pt x="639940" y="61"/>
                  </a:lnTo>
                  <a:lnTo>
                    <a:pt x="642569" y="90"/>
                  </a:lnTo>
                  <a:lnTo>
                    <a:pt x="645198" y="125"/>
                  </a:lnTo>
                  <a:lnTo>
                    <a:pt x="647827" y="165"/>
                  </a:lnTo>
                  <a:lnTo>
                    <a:pt x="650455" y="210"/>
                  </a:lnTo>
                  <a:lnTo>
                    <a:pt x="653084" y="261"/>
                  </a:lnTo>
                  <a:lnTo>
                    <a:pt x="655712" y="317"/>
                  </a:lnTo>
                  <a:lnTo>
                    <a:pt x="658341" y="379"/>
                  </a:lnTo>
                  <a:lnTo>
                    <a:pt x="660969" y="447"/>
                  </a:lnTo>
                  <a:lnTo>
                    <a:pt x="663597" y="520"/>
                  </a:lnTo>
                  <a:lnTo>
                    <a:pt x="666225" y="598"/>
                  </a:lnTo>
                  <a:lnTo>
                    <a:pt x="668853" y="682"/>
                  </a:lnTo>
                  <a:lnTo>
                    <a:pt x="671481" y="772"/>
                  </a:lnTo>
                  <a:lnTo>
                    <a:pt x="674108" y="867"/>
                  </a:lnTo>
                  <a:lnTo>
                    <a:pt x="676735" y="967"/>
                  </a:lnTo>
                  <a:lnTo>
                    <a:pt x="679362" y="1073"/>
                  </a:lnTo>
                  <a:lnTo>
                    <a:pt x="681989" y="1185"/>
                  </a:lnTo>
                  <a:lnTo>
                    <a:pt x="684616" y="1302"/>
                  </a:lnTo>
                  <a:lnTo>
                    <a:pt x="687242" y="1424"/>
                  </a:lnTo>
                  <a:lnTo>
                    <a:pt x="689868" y="1552"/>
                  </a:lnTo>
                  <a:lnTo>
                    <a:pt x="692494" y="1686"/>
                  </a:lnTo>
                  <a:lnTo>
                    <a:pt x="695119" y="1825"/>
                  </a:lnTo>
                  <a:lnTo>
                    <a:pt x="697744" y="1969"/>
                  </a:lnTo>
                  <a:lnTo>
                    <a:pt x="700369" y="2119"/>
                  </a:lnTo>
                  <a:lnTo>
                    <a:pt x="702994" y="2275"/>
                  </a:lnTo>
                  <a:lnTo>
                    <a:pt x="705618" y="2436"/>
                  </a:lnTo>
                  <a:lnTo>
                    <a:pt x="708242" y="2602"/>
                  </a:lnTo>
                  <a:lnTo>
                    <a:pt x="710865" y="2774"/>
                  </a:lnTo>
                  <a:lnTo>
                    <a:pt x="713488" y="2952"/>
                  </a:lnTo>
                  <a:lnTo>
                    <a:pt x="716111" y="3135"/>
                  </a:lnTo>
                  <a:lnTo>
                    <a:pt x="718734" y="3323"/>
                  </a:lnTo>
                  <a:lnTo>
                    <a:pt x="721355" y="3518"/>
                  </a:lnTo>
                  <a:lnTo>
                    <a:pt x="723977" y="3717"/>
                  </a:lnTo>
                  <a:lnTo>
                    <a:pt x="726598" y="3922"/>
                  </a:lnTo>
                  <a:lnTo>
                    <a:pt x="729219" y="4133"/>
                  </a:lnTo>
                  <a:lnTo>
                    <a:pt x="731839" y="4348"/>
                  </a:lnTo>
                  <a:lnTo>
                    <a:pt x="734459" y="4570"/>
                  </a:lnTo>
                  <a:lnTo>
                    <a:pt x="737078" y="4797"/>
                  </a:lnTo>
                  <a:lnTo>
                    <a:pt x="739697" y="5029"/>
                  </a:lnTo>
                  <a:lnTo>
                    <a:pt x="742315" y="5267"/>
                  </a:lnTo>
                  <a:lnTo>
                    <a:pt x="744934" y="5510"/>
                  </a:lnTo>
                  <a:lnTo>
                    <a:pt x="747551" y="5760"/>
                  </a:lnTo>
                  <a:lnTo>
                    <a:pt x="750167" y="6014"/>
                  </a:lnTo>
                  <a:lnTo>
                    <a:pt x="752784" y="6274"/>
                  </a:lnTo>
                  <a:lnTo>
                    <a:pt x="755399" y="6539"/>
                  </a:lnTo>
                  <a:lnTo>
                    <a:pt x="758015" y="6810"/>
                  </a:lnTo>
                  <a:lnTo>
                    <a:pt x="760629" y="7086"/>
                  </a:lnTo>
                  <a:lnTo>
                    <a:pt x="763243" y="7368"/>
                  </a:lnTo>
                  <a:lnTo>
                    <a:pt x="765857" y="7655"/>
                  </a:lnTo>
                  <a:lnTo>
                    <a:pt x="768470" y="7948"/>
                  </a:lnTo>
                  <a:lnTo>
                    <a:pt x="771082" y="8246"/>
                  </a:lnTo>
                  <a:lnTo>
                    <a:pt x="773693" y="8549"/>
                  </a:lnTo>
                  <a:lnTo>
                    <a:pt x="776304" y="8858"/>
                  </a:lnTo>
                  <a:lnTo>
                    <a:pt x="778914" y="9173"/>
                  </a:lnTo>
                  <a:lnTo>
                    <a:pt x="781524" y="9493"/>
                  </a:lnTo>
                  <a:lnTo>
                    <a:pt x="784133" y="9819"/>
                  </a:lnTo>
                  <a:lnTo>
                    <a:pt x="786741" y="10150"/>
                  </a:lnTo>
                  <a:lnTo>
                    <a:pt x="789349" y="10486"/>
                  </a:lnTo>
                  <a:lnTo>
                    <a:pt x="791955" y="10828"/>
                  </a:lnTo>
                  <a:lnTo>
                    <a:pt x="794562" y="11176"/>
                  </a:lnTo>
                  <a:lnTo>
                    <a:pt x="797167" y="11528"/>
                  </a:lnTo>
                  <a:lnTo>
                    <a:pt x="799772" y="11887"/>
                  </a:lnTo>
                  <a:lnTo>
                    <a:pt x="802375" y="12251"/>
                  </a:lnTo>
                  <a:lnTo>
                    <a:pt x="804979" y="12620"/>
                  </a:lnTo>
                  <a:lnTo>
                    <a:pt x="807581" y="12994"/>
                  </a:lnTo>
                  <a:lnTo>
                    <a:pt x="810182" y="13375"/>
                  </a:lnTo>
                  <a:lnTo>
                    <a:pt x="812783" y="13760"/>
                  </a:lnTo>
                  <a:lnTo>
                    <a:pt x="815383" y="14151"/>
                  </a:lnTo>
                  <a:lnTo>
                    <a:pt x="817982" y="14548"/>
                  </a:lnTo>
                  <a:lnTo>
                    <a:pt x="820580" y="14949"/>
                  </a:lnTo>
                  <a:lnTo>
                    <a:pt x="823177" y="15357"/>
                  </a:lnTo>
                  <a:lnTo>
                    <a:pt x="825774" y="15770"/>
                  </a:lnTo>
                  <a:lnTo>
                    <a:pt x="828370" y="16188"/>
                  </a:lnTo>
                  <a:lnTo>
                    <a:pt x="830964" y="16611"/>
                  </a:lnTo>
                  <a:lnTo>
                    <a:pt x="833558" y="17040"/>
                  </a:lnTo>
                  <a:lnTo>
                    <a:pt x="836152" y="17475"/>
                  </a:lnTo>
                  <a:lnTo>
                    <a:pt x="838744" y="17915"/>
                  </a:lnTo>
                  <a:lnTo>
                    <a:pt x="841335" y="18360"/>
                  </a:lnTo>
                  <a:lnTo>
                    <a:pt x="843925" y="18811"/>
                  </a:lnTo>
                  <a:lnTo>
                    <a:pt x="846514" y="19267"/>
                  </a:lnTo>
                  <a:lnTo>
                    <a:pt x="849103" y="19729"/>
                  </a:lnTo>
                  <a:lnTo>
                    <a:pt x="851690" y="20196"/>
                  </a:lnTo>
                  <a:lnTo>
                    <a:pt x="854276" y="20669"/>
                  </a:lnTo>
                  <a:lnTo>
                    <a:pt x="856861" y="21147"/>
                  </a:lnTo>
                  <a:lnTo>
                    <a:pt x="859446" y="21630"/>
                  </a:lnTo>
                  <a:lnTo>
                    <a:pt x="862029" y="22119"/>
                  </a:lnTo>
                  <a:lnTo>
                    <a:pt x="864611" y="22613"/>
                  </a:lnTo>
                  <a:lnTo>
                    <a:pt x="867193" y="23112"/>
                  </a:lnTo>
                  <a:lnTo>
                    <a:pt x="869773" y="23617"/>
                  </a:lnTo>
                  <a:lnTo>
                    <a:pt x="872352" y="24128"/>
                  </a:lnTo>
                  <a:lnTo>
                    <a:pt x="874930" y="24644"/>
                  </a:lnTo>
                  <a:lnTo>
                    <a:pt x="877507" y="25165"/>
                  </a:lnTo>
                  <a:lnTo>
                    <a:pt x="880083" y="25691"/>
                  </a:lnTo>
                  <a:lnTo>
                    <a:pt x="882657" y="26224"/>
                  </a:lnTo>
                  <a:lnTo>
                    <a:pt x="885231" y="26761"/>
                  </a:lnTo>
                  <a:lnTo>
                    <a:pt x="887804" y="27303"/>
                  </a:lnTo>
                  <a:lnTo>
                    <a:pt x="890375" y="27852"/>
                  </a:lnTo>
                  <a:lnTo>
                    <a:pt x="892945" y="28405"/>
                  </a:lnTo>
                  <a:lnTo>
                    <a:pt x="895514" y="28964"/>
                  </a:lnTo>
                  <a:lnTo>
                    <a:pt x="898082" y="29528"/>
                  </a:lnTo>
                  <a:lnTo>
                    <a:pt x="900649" y="30098"/>
                  </a:lnTo>
                  <a:lnTo>
                    <a:pt x="903214" y="30673"/>
                  </a:lnTo>
                  <a:lnTo>
                    <a:pt x="905779" y="31254"/>
                  </a:lnTo>
                  <a:lnTo>
                    <a:pt x="908342" y="31840"/>
                  </a:lnTo>
                  <a:lnTo>
                    <a:pt x="910903" y="32431"/>
                  </a:lnTo>
                  <a:lnTo>
                    <a:pt x="913464" y="33027"/>
                  </a:lnTo>
                  <a:lnTo>
                    <a:pt x="916023" y="33629"/>
                  </a:lnTo>
                  <a:lnTo>
                    <a:pt x="918581" y="34236"/>
                  </a:lnTo>
                  <a:lnTo>
                    <a:pt x="921138" y="34849"/>
                  </a:lnTo>
                  <a:lnTo>
                    <a:pt x="923694" y="35467"/>
                  </a:lnTo>
                  <a:lnTo>
                    <a:pt x="926248" y="36090"/>
                  </a:lnTo>
                  <a:lnTo>
                    <a:pt x="928801" y="36719"/>
                  </a:lnTo>
                  <a:lnTo>
                    <a:pt x="931352" y="37353"/>
                  </a:lnTo>
                  <a:lnTo>
                    <a:pt x="933902" y="37992"/>
                  </a:lnTo>
                  <a:lnTo>
                    <a:pt x="936451" y="38637"/>
                  </a:lnTo>
                  <a:lnTo>
                    <a:pt x="938999" y="39287"/>
                  </a:lnTo>
                  <a:lnTo>
                    <a:pt x="941545" y="39942"/>
                  </a:lnTo>
                  <a:lnTo>
                    <a:pt x="944090" y="40603"/>
                  </a:lnTo>
                  <a:lnTo>
                    <a:pt x="946633" y="41269"/>
                  </a:lnTo>
                  <a:lnTo>
                    <a:pt x="949175" y="41941"/>
                  </a:lnTo>
                  <a:lnTo>
                    <a:pt x="951716" y="42617"/>
                  </a:lnTo>
                  <a:lnTo>
                    <a:pt x="954255" y="43299"/>
                  </a:lnTo>
                  <a:lnTo>
                    <a:pt x="956792" y="43987"/>
                  </a:lnTo>
                  <a:lnTo>
                    <a:pt x="959329" y="44679"/>
                  </a:lnTo>
                  <a:lnTo>
                    <a:pt x="961864" y="45377"/>
                  </a:lnTo>
                  <a:lnTo>
                    <a:pt x="964397" y="46081"/>
                  </a:lnTo>
                  <a:lnTo>
                    <a:pt x="966929" y="46789"/>
                  </a:lnTo>
                  <a:lnTo>
                    <a:pt x="969459" y="47503"/>
                  </a:lnTo>
                  <a:lnTo>
                    <a:pt x="971988" y="48222"/>
                  </a:lnTo>
                  <a:lnTo>
                    <a:pt x="974515" y="48947"/>
                  </a:lnTo>
                  <a:lnTo>
                    <a:pt x="977041" y="49676"/>
                  </a:lnTo>
                  <a:lnTo>
                    <a:pt x="979566" y="50412"/>
                  </a:lnTo>
                  <a:lnTo>
                    <a:pt x="982088" y="51152"/>
                  </a:lnTo>
                  <a:lnTo>
                    <a:pt x="984609" y="51898"/>
                  </a:lnTo>
                  <a:lnTo>
                    <a:pt x="987129" y="52648"/>
                  </a:lnTo>
                  <a:lnTo>
                    <a:pt x="989647" y="53405"/>
                  </a:lnTo>
                  <a:lnTo>
                    <a:pt x="992164" y="54166"/>
                  </a:lnTo>
                  <a:lnTo>
                    <a:pt x="994678" y="54933"/>
                  </a:lnTo>
                  <a:lnTo>
                    <a:pt x="997192" y="55705"/>
                  </a:lnTo>
                  <a:lnTo>
                    <a:pt x="999703" y="56482"/>
                  </a:lnTo>
                  <a:lnTo>
                    <a:pt x="1002213" y="57265"/>
                  </a:lnTo>
                  <a:lnTo>
                    <a:pt x="1004722" y="58053"/>
                  </a:lnTo>
                  <a:lnTo>
                    <a:pt x="1007228" y="58846"/>
                  </a:lnTo>
                  <a:lnTo>
                    <a:pt x="1009733" y="59644"/>
                  </a:lnTo>
                  <a:lnTo>
                    <a:pt x="1012237" y="60447"/>
                  </a:lnTo>
                  <a:lnTo>
                    <a:pt x="1014738" y="61256"/>
                  </a:lnTo>
                  <a:lnTo>
                    <a:pt x="1017238" y="62070"/>
                  </a:lnTo>
                  <a:lnTo>
                    <a:pt x="1019737" y="62889"/>
                  </a:lnTo>
                  <a:lnTo>
                    <a:pt x="1022233" y="63714"/>
                  </a:lnTo>
                  <a:lnTo>
                    <a:pt x="1024728" y="64544"/>
                  </a:lnTo>
                  <a:lnTo>
                    <a:pt x="1027221" y="65379"/>
                  </a:lnTo>
                  <a:lnTo>
                    <a:pt x="1029712" y="66219"/>
                  </a:lnTo>
                  <a:lnTo>
                    <a:pt x="1032202" y="67064"/>
                  </a:lnTo>
                  <a:lnTo>
                    <a:pt x="1034689" y="67915"/>
                  </a:lnTo>
                  <a:lnTo>
                    <a:pt x="1037175" y="68770"/>
                  </a:lnTo>
                  <a:lnTo>
                    <a:pt x="1039659" y="69632"/>
                  </a:lnTo>
                  <a:lnTo>
                    <a:pt x="1042142" y="70498"/>
                  </a:lnTo>
                  <a:lnTo>
                    <a:pt x="1044622" y="71369"/>
                  </a:lnTo>
                  <a:lnTo>
                    <a:pt x="1047101" y="72246"/>
                  </a:lnTo>
                  <a:lnTo>
                    <a:pt x="1049578" y="73127"/>
                  </a:lnTo>
                  <a:lnTo>
                    <a:pt x="1052053" y="74015"/>
                  </a:lnTo>
                  <a:lnTo>
                    <a:pt x="1054526" y="74907"/>
                  </a:lnTo>
                  <a:lnTo>
                    <a:pt x="1056997" y="75804"/>
                  </a:lnTo>
                  <a:lnTo>
                    <a:pt x="1059467" y="76707"/>
                  </a:lnTo>
                  <a:lnTo>
                    <a:pt x="1061934" y="77614"/>
                  </a:lnTo>
                  <a:lnTo>
                    <a:pt x="1064400" y="78527"/>
                  </a:lnTo>
                  <a:lnTo>
                    <a:pt x="1066863" y="79445"/>
                  </a:lnTo>
                  <a:lnTo>
                    <a:pt x="1069325" y="80368"/>
                  </a:lnTo>
                  <a:lnTo>
                    <a:pt x="1071785" y="81297"/>
                  </a:lnTo>
                  <a:lnTo>
                    <a:pt x="1074243" y="82230"/>
                  </a:lnTo>
                  <a:lnTo>
                    <a:pt x="1076699" y="83169"/>
                  </a:lnTo>
                  <a:lnTo>
                    <a:pt x="1079153" y="84113"/>
                  </a:lnTo>
                  <a:lnTo>
                    <a:pt x="1081604" y="85062"/>
                  </a:lnTo>
                  <a:lnTo>
                    <a:pt x="1084055" y="86016"/>
                  </a:lnTo>
                  <a:lnTo>
                    <a:pt x="1086502" y="86975"/>
                  </a:lnTo>
                  <a:lnTo>
                    <a:pt x="1088948" y="87939"/>
                  </a:lnTo>
                  <a:lnTo>
                    <a:pt x="1091392" y="88909"/>
                  </a:lnTo>
                  <a:lnTo>
                    <a:pt x="1093834" y="89883"/>
                  </a:lnTo>
                  <a:lnTo>
                    <a:pt x="1096274" y="90863"/>
                  </a:lnTo>
                  <a:lnTo>
                    <a:pt x="1098712" y="91848"/>
                  </a:lnTo>
                  <a:lnTo>
                    <a:pt x="1101147" y="92838"/>
                  </a:lnTo>
                  <a:lnTo>
                    <a:pt x="1103581" y="93832"/>
                  </a:lnTo>
                  <a:lnTo>
                    <a:pt x="1106012" y="94833"/>
                  </a:lnTo>
                  <a:lnTo>
                    <a:pt x="1108442" y="95838"/>
                  </a:lnTo>
                  <a:lnTo>
                    <a:pt x="1110869" y="96848"/>
                  </a:lnTo>
                  <a:lnTo>
                    <a:pt x="1113294" y="97863"/>
                  </a:lnTo>
                  <a:lnTo>
                    <a:pt x="1115717" y="98884"/>
                  </a:lnTo>
                  <a:lnTo>
                    <a:pt x="1118138" y="99909"/>
                  </a:lnTo>
                  <a:lnTo>
                    <a:pt x="1120557" y="100940"/>
                  </a:lnTo>
                  <a:lnTo>
                    <a:pt x="1122974" y="101976"/>
                  </a:lnTo>
                  <a:lnTo>
                    <a:pt x="1125388" y="103016"/>
                  </a:lnTo>
                  <a:lnTo>
                    <a:pt x="1127800" y="104062"/>
                  </a:lnTo>
                  <a:lnTo>
                    <a:pt x="1130210" y="105113"/>
                  </a:lnTo>
                  <a:lnTo>
                    <a:pt x="1132618" y="106169"/>
                  </a:lnTo>
                  <a:lnTo>
                    <a:pt x="1135023" y="107230"/>
                  </a:lnTo>
                  <a:lnTo>
                    <a:pt x="1137427" y="108296"/>
                  </a:lnTo>
                  <a:lnTo>
                    <a:pt x="1139828" y="109366"/>
                  </a:lnTo>
                  <a:lnTo>
                    <a:pt x="1142227" y="110442"/>
                  </a:lnTo>
                  <a:lnTo>
                    <a:pt x="1144623" y="111523"/>
                  </a:lnTo>
                  <a:lnTo>
                    <a:pt x="1147018" y="112609"/>
                  </a:lnTo>
                  <a:lnTo>
                    <a:pt x="1149410" y="113700"/>
                  </a:lnTo>
                  <a:lnTo>
                    <a:pt x="1151800" y="114797"/>
                  </a:lnTo>
                  <a:lnTo>
                    <a:pt x="1154187" y="115897"/>
                  </a:lnTo>
                  <a:lnTo>
                    <a:pt x="1156572" y="117004"/>
                  </a:lnTo>
                  <a:lnTo>
                    <a:pt x="1158955" y="118115"/>
                  </a:lnTo>
                  <a:lnTo>
                    <a:pt x="1161336" y="119231"/>
                  </a:lnTo>
                  <a:lnTo>
                    <a:pt x="1163714" y="120352"/>
                  </a:lnTo>
                  <a:lnTo>
                    <a:pt x="1166090" y="121478"/>
                  </a:lnTo>
                  <a:lnTo>
                    <a:pt x="1168463" y="122609"/>
                  </a:lnTo>
                  <a:lnTo>
                    <a:pt x="1170834" y="123745"/>
                  </a:lnTo>
                  <a:lnTo>
                    <a:pt x="1173203" y="124886"/>
                  </a:lnTo>
                  <a:lnTo>
                    <a:pt x="1175569" y="126031"/>
                  </a:lnTo>
                  <a:lnTo>
                    <a:pt x="1177933" y="127182"/>
                  </a:lnTo>
                  <a:lnTo>
                    <a:pt x="1180294" y="128338"/>
                  </a:lnTo>
                  <a:lnTo>
                    <a:pt x="1182654" y="129499"/>
                  </a:lnTo>
                  <a:lnTo>
                    <a:pt x="1185010" y="130665"/>
                  </a:lnTo>
                  <a:lnTo>
                    <a:pt x="1187364" y="131835"/>
                  </a:lnTo>
                  <a:lnTo>
                    <a:pt x="1189716" y="133011"/>
                  </a:lnTo>
                  <a:lnTo>
                    <a:pt x="1192065" y="134191"/>
                  </a:lnTo>
                  <a:lnTo>
                    <a:pt x="1194412" y="135376"/>
                  </a:lnTo>
                  <a:lnTo>
                    <a:pt x="1196756" y="136567"/>
                  </a:lnTo>
                  <a:lnTo>
                    <a:pt x="1199098" y="137762"/>
                  </a:lnTo>
                  <a:lnTo>
                    <a:pt x="1201437" y="138962"/>
                  </a:lnTo>
                  <a:lnTo>
                    <a:pt x="1203774" y="140167"/>
                  </a:lnTo>
                  <a:lnTo>
                    <a:pt x="1206108" y="141377"/>
                  </a:lnTo>
                  <a:lnTo>
                    <a:pt x="1208440" y="142592"/>
                  </a:lnTo>
                  <a:lnTo>
                    <a:pt x="1210769" y="143812"/>
                  </a:lnTo>
                  <a:lnTo>
                    <a:pt x="1213096" y="145036"/>
                  </a:lnTo>
                  <a:lnTo>
                    <a:pt x="1215420" y="146266"/>
                  </a:lnTo>
                  <a:lnTo>
                    <a:pt x="1217741" y="147500"/>
                  </a:lnTo>
                  <a:lnTo>
                    <a:pt x="1220060" y="148739"/>
                  </a:lnTo>
                  <a:lnTo>
                    <a:pt x="1222376" y="149983"/>
                  </a:lnTo>
                  <a:lnTo>
                    <a:pt x="1224690" y="151232"/>
                  </a:lnTo>
                  <a:lnTo>
                    <a:pt x="1227001" y="152485"/>
                  </a:lnTo>
                  <a:lnTo>
                    <a:pt x="1229309" y="153744"/>
                  </a:lnTo>
                  <a:lnTo>
                    <a:pt x="1231615" y="155007"/>
                  </a:lnTo>
                  <a:lnTo>
                    <a:pt x="1233918" y="156276"/>
                  </a:lnTo>
                  <a:lnTo>
                    <a:pt x="1236218" y="157548"/>
                  </a:lnTo>
                  <a:lnTo>
                    <a:pt x="1238516" y="158826"/>
                  </a:lnTo>
                  <a:lnTo>
                    <a:pt x="1240811" y="160109"/>
                  </a:lnTo>
                  <a:lnTo>
                    <a:pt x="1243103" y="161396"/>
                  </a:lnTo>
                  <a:close/>
                </a:path>
              </a:pathLst>
            </a:custGeom>
            <a:solidFill>
              <a:srgbClr val="FF6D4C">
                <a:alpha val="100000"/>
              </a:srgbClr>
            </a:solidFill>
            <a:ln w="1355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3159100" y="3300407"/>
              <a:ext cx="1882356" cy="2347687"/>
            </a:xfrm>
            <a:custGeom>
              <a:avLst/>
              <a:pathLst>
                <a:path w="1882356" h="2347687">
                  <a:moveTo>
                    <a:pt x="1882356" y="2179562"/>
                  </a:moveTo>
                  <a:lnTo>
                    <a:pt x="1881976" y="2179781"/>
                  </a:lnTo>
                  <a:lnTo>
                    <a:pt x="1879697" y="2181093"/>
                  </a:lnTo>
                  <a:lnTo>
                    <a:pt x="1877416" y="2182399"/>
                  </a:lnTo>
                  <a:lnTo>
                    <a:pt x="1875132" y="2183701"/>
                  </a:lnTo>
                  <a:lnTo>
                    <a:pt x="1872845" y="2184998"/>
                  </a:lnTo>
                  <a:lnTo>
                    <a:pt x="1870555" y="2186290"/>
                  </a:lnTo>
                  <a:lnTo>
                    <a:pt x="1868263" y="2187578"/>
                  </a:lnTo>
                  <a:lnTo>
                    <a:pt x="1865968" y="2188861"/>
                  </a:lnTo>
                  <a:lnTo>
                    <a:pt x="1863670" y="2190138"/>
                  </a:lnTo>
                  <a:lnTo>
                    <a:pt x="1861370" y="2191411"/>
                  </a:lnTo>
                  <a:lnTo>
                    <a:pt x="1859067" y="2192680"/>
                  </a:lnTo>
                  <a:lnTo>
                    <a:pt x="1856761" y="2193943"/>
                  </a:lnTo>
                  <a:lnTo>
                    <a:pt x="1854453" y="2195201"/>
                  </a:lnTo>
                  <a:lnTo>
                    <a:pt x="1852142" y="2196455"/>
                  </a:lnTo>
                  <a:lnTo>
                    <a:pt x="1849828" y="2197704"/>
                  </a:lnTo>
                  <a:lnTo>
                    <a:pt x="1847512" y="2198948"/>
                  </a:lnTo>
                  <a:lnTo>
                    <a:pt x="1845193" y="2200187"/>
                  </a:lnTo>
                  <a:lnTo>
                    <a:pt x="1842871" y="2201421"/>
                  </a:lnTo>
                  <a:lnTo>
                    <a:pt x="1840548" y="2202651"/>
                  </a:lnTo>
                  <a:lnTo>
                    <a:pt x="1838221" y="2203875"/>
                  </a:lnTo>
                  <a:lnTo>
                    <a:pt x="1835892" y="2205095"/>
                  </a:lnTo>
                  <a:lnTo>
                    <a:pt x="1833560" y="2206310"/>
                  </a:lnTo>
                  <a:lnTo>
                    <a:pt x="1831226" y="2207520"/>
                  </a:lnTo>
                  <a:lnTo>
                    <a:pt x="1828889" y="2208725"/>
                  </a:lnTo>
                  <a:lnTo>
                    <a:pt x="1826550" y="2209925"/>
                  </a:lnTo>
                  <a:lnTo>
                    <a:pt x="1824208" y="2211120"/>
                  </a:lnTo>
                  <a:lnTo>
                    <a:pt x="1821864" y="2212310"/>
                  </a:lnTo>
                  <a:lnTo>
                    <a:pt x="1819517" y="2213496"/>
                  </a:lnTo>
                  <a:lnTo>
                    <a:pt x="1817168" y="2214676"/>
                  </a:lnTo>
                  <a:lnTo>
                    <a:pt x="1814816" y="2215852"/>
                  </a:lnTo>
                  <a:lnTo>
                    <a:pt x="1812462" y="2217022"/>
                  </a:lnTo>
                  <a:lnTo>
                    <a:pt x="1810105" y="2218188"/>
                  </a:lnTo>
                  <a:lnTo>
                    <a:pt x="1807746" y="2219348"/>
                  </a:lnTo>
                  <a:lnTo>
                    <a:pt x="1805385" y="2220505"/>
                  </a:lnTo>
                  <a:lnTo>
                    <a:pt x="1803021" y="2221655"/>
                  </a:lnTo>
                  <a:lnTo>
                    <a:pt x="1800655" y="2222801"/>
                  </a:lnTo>
                  <a:lnTo>
                    <a:pt x="1798286" y="2223942"/>
                  </a:lnTo>
                  <a:lnTo>
                    <a:pt x="1795915" y="2225078"/>
                  </a:lnTo>
                  <a:lnTo>
                    <a:pt x="1793541" y="2226209"/>
                  </a:lnTo>
                  <a:lnTo>
                    <a:pt x="1791166" y="2227335"/>
                  </a:lnTo>
                  <a:lnTo>
                    <a:pt x="1788787" y="2228456"/>
                  </a:lnTo>
                  <a:lnTo>
                    <a:pt x="1786407" y="2229572"/>
                  </a:lnTo>
                  <a:lnTo>
                    <a:pt x="1784024" y="2230683"/>
                  </a:lnTo>
                  <a:lnTo>
                    <a:pt x="1781639" y="2231789"/>
                  </a:lnTo>
                  <a:lnTo>
                    <a:pt x="1779251" y="2232890"/>
                  </a:lnTo>
                  <a:lnTo>
                    <a:pt x="1776862" y="2233986"/>
                  </a:lnTo>
                  <a:lnTo>
                    <a:pt x="1774470" y="2235077"/>
                  </a:lnTo>
                  <a:lnTo>
                    <a:pt x="1772075" y="2236163"/>
                  </a:lnTo>
                  <a:lnTo>
                    <a:pt x="1769679" y="2237244"/>
                  </a:lnTo>
                  <a:lnTo>
                    <a:pt x="1767280" y="2238320"/>
                  </a:lnTo>
                  <a:lnTo>
                    <a:pt x="1764879" y="2239391"/>
                  </a:lnTo>
                  <a:lnTo>
                    <a:pt x="1762475" y="2240457"/>
                  </a:lnTo>
                  <a:lnTo>
                    <a:pt x="1760070" y="2241518"/>
                  </a:lnTo>
                  <a:lnTo>
                    <a:pt x="1757662" y="2242574"/>
                  </a:lnTo>
                  <a:lnTo>
                    <a:pt x="1755252" y="2243625"/>
                  </a:lnTo>
                  <a:lnTo>
                    <a:pt x="1752840" y="2244671"/>
                  </a:lnTo>
                  <a:lnTo>
                    <a:pt x="1750425" y="2245711"/>
                  </a:lnTo>
                  <a:lnTo>
                    <a:pt x="1748009" y="2246747"/>
                  </a:lnTo>
                  <a:lnTo>
                    <a:pt x="1745590" y="2247777"/>
                  </a:lnTo>
                  <a:lnTo>
                    <a:pt x="1743169" y="2248803"/>
                  </a:lnTo>
                  <a:lnTo>
                    <a:pt x="1740746" y="2249823"/>
                  </a:lnTo>
                  <a:lnTo>
                    <a:pt x="1738321" y="2250839"/>
                  </a:lnTo>
                  <a:lnTo>
                    <a:pt x="1735894" y="2251849"/>
                  </a:lnTo>
                  <a:lnTo>
                    <a:pt x="1733464" y="2252854"/>
                  </a:lnTo>
                  <a:lnTo>
                    <a:pt x="1731033" y="2253854"/>
                  </a:lnTo>
                  <a:lnTo>
                    <a:pt x="1728599" y="2254849"/>
                  </a:lnTo>
                  <a:lnTo>
                    <a:pt x="1726163" y="2255839"/>
                  </a:lnTo>
                  <a:lnTo>
                    <a:pt x="1723726" y="2256824"/>
                  </a:lnTo>
                  <a:lnTo>
                    <a:pt x="1721286" y="2257803"/>
                  </a:lnTo>
                  <a:lnTo>
                    <a:pt x="1718844" y="2258778"/>
                  </a:lnTo>
                  <a:lnTo>
                    <a:pt x="1716400" y="2259748"/>
                  </a:lnTo>
                  <a:lnTo>
                    <a:pt x="1713954" y="2260712"/>
                  </a:lnTo>
                  <a:lnTo>
                    <a:pt x="1711506" y="2261671"/>
                  </a:lnTo>
                  <a:lnTo>
                    <a:pt x="1709056" y="2262625"/>
                  </a:lnTo>
                  <a:lnTo>
                    <a:pt x="1706604" y="2263574"/>
                  </a:lnTo>
                  <a:lnTo>
                    <a:pt x="1704150" y="2264518"/>
                  </a:lnTo>
                  <a:lnTo>
                    <a:pt x="1701695" y="2265456"/>
                  </a:lnTo>
                  <a:lnTo>
                    <a:pt x="1699237" y="2266390"/>
                  </a:lnTo>
                  <a:lnTo>
                    <a:pt x="1696777" y="2267318"/>
                  </a:lnTo>
                  <a:lnTo>
                    <a:pt x="1694315" y="2268241"/>
                  </a:lnTo>
                  <a:lnTo>
                    <a:pt x="1691851" y="2269159"/>
                  </a:lnTo>
                  <a:lnTo>
                    <a:pt x="1689386" y="2270072"/>
                  </a:lnTo>
                  <a:lnTo>
                    <a:pt x="1686918" y="2270980"/>
                  </a:lnTo>
                  <a:lnTo>
                    <a:pt x="1684449" y="2271883"/>
                  </a:lnTo>
                  <a:lnTo>
                    <a:pt x="1681978" y="2272780"/>
                  </a:lnTo>
                  <a:lnTo>
                    <a:pt x="1679505" y="2273672"/>
                  </a:lnTo>
                  <a:lnTo>
                    <a:pt x="1677030" y="2274559"/>
                  </a:lnTo>
                  <a:lnTo>
                    <a:pt x="1674553" y="2275441"/>
                  </a:lnTo>
                  <a:lnTo>
                    <a:pt x="1672074" y="2276317"/>
                  </a:lnTo>
                  <a:lnTo>
                    <a:pt x="1669594" y="2277189"/>
                  </a:lnTo>
                  <a:lnTo>
                    <a:pt x="1667111" y="2278055"/>
                  </a:lnTo>
                  <a:lnTo>
                    <a:pt x="1664627" y="2278916"/>
                  </a:lnTo>
                  <a:lnTo>
                    <a:pt x="1662141" y="2279772"/>
                  </a:lnTo>
                  <a:lnTo>
                    <a:pt x="1659653" y="2280623"/>
                  </a:lnTo>
                  <a:lnTo>
                    <a:pt x="1657164" y="2281468"/>
                  </a:lnTo>
                  <a:lnTo>
                    <a:pt x="1654673" y="2282308"/>
                  </a:lnTo>
                  <a:lnTo>
                    <a:pt x="1652180" y="2283143"/>
                  </a:lnTo>
                  <a:lnTo>
                    <a:pt x="1649685" y="2283973"/>
                  </a:lnTo>
                  <a:lnTo>
                    <a:pt x="1647188" y="2284797"/>
                  </a:lnTo>
                  <a:lnTo>
                    <a:pt x="1644690" y="2285616"/>
                  </a:lnTo>
                  <a:lnTo>
                    <a:pt x="1642190" y="2286431"/>
                  </a:lnTo>
                  <a:lnTo>
                    <a:pt x="1639689" y="2287239"/>
                  </a:lnTo>
                  <a:lnTo>
                    <a:pt x="1637185" y="2288043"/>
                  </a:lnTo>
                  <a:lnTo>
                    <a:pt x="1634680" y="2288841"/>
                  </a:lnTo>
                  <a:lnTo>
                    <a:pt x="1632174" y="2289634"/>
                  </a:lnTo>
                  <a:lnTo>
                    <a:pt x="1629665" y="2290422"/>
                  </a:lnTo>
                  <a:lnTo>
                    <a:pt x="1627155" y="2291205"/>
                  </a:lnTo>
                  <a:lnTo>
                    <a:pt x="1624643" y="2291982"/>
                  </a:lnTo>
                  <a:lnTo>
                    <a:pt x="1622130" y="2292754"/>
                  </a:lnTo>
                  <a:lnTo>
                    <a:pt x="1619615" y="2293521"/>
                  </a:lnTo>
                  <a:lnTo>
                    <a:pt x="1617099" y="2294282"/>
                  </a:lnTo>
                  <a:lnTo>
                    <a:pt x="1614581" y="2295038"/>
                  </a:lnTo>
                  <a:lnTo>
                    <a:pt x="1612061" y="2295789"/>
                  </a:lnTo>
                  <a:lnTo>
                    <a:pt x="1609540" y="2296535"/>
                  </a:lnTo>
                  <a:lnTo>
                    <a:pt x="1607017" y="2297275"/>
                  </a:lnTo>
                  <a:lnTo>
                    <a:pt x="1604493" y="2298010"/>
                  </a:lnTo>
                  <a:lnTo>
                    <a:pt x="1601967" y="2298740"/>
                  </a:lnTo>
                  <a:lnTo>
                    <a:pt x="1599440" y="2299464"/>
                  </a:lnTo>
                  <a:lnTo>
                    <a:pt x="1596911" y="2300184"/>
                  </a:lnTo>
                  <a:lnTo>
                    <a:pt x="1594381" y="2300897"/>
                  </a:lnTo>
                  <a:lnTo>
                    <a:pt x="1591849" y="2301606"/>
                  </a:lnTo>
                  <a:lnTo>
                    <a:pt x="1589315" y="2302309"/>
                  </a:lnTo>
                  <a:lnTo>
                    <a:pt x="1586780" y="2303007"/>
                  </a:lnTo>
                  <a:lnTo>
                    <a:pt x="1584244" y="2303700"/>
                  </a:lnTo>
                  <a:lnTo>
                    <a:pt x="1581707" y="2304387"/>
                  </a:lnTo>
                  <a:lnTo>
                    <a:pt x="1579168" y="2305069"/>
                  </a:lnTo>
                  <a:lnTo>
                    <a:pt x="1576627" y="2305746"/>
                  </a:lnTo>
                  <a:lnTo>
                    <a:pt x="1574085" y="2306417"/>
                  </a:lnTo>
                  <a:lnTo>
                    <a:pt x="1571542" y="2307084"/>
                  </a:lnTo>
                  <a:lnTo>
                    <a:pt x="1568997" y="2307744"/>
                  </a:lnTo>
                  <a:lnTo>
                    <a:pt x="1566451" y="2308400"/>
                  </a:lnTo>
                  <a:lnTo>
                    <a:pt x="1563903" y="2309050"/>
                  </a:lnTo>
                  <a:lnTo>
                    <a:pt x="1561354" y="2309694"/>
                  </a:lnTo>
                  <a:lnTo>
                    <a:pt x="1558804" y="2310334"/>
                  </a:lnTo>
                  <a:lnTo>
                    <a:pt x="1556252" y="2310968"/>
                  </a:lnTo>
                  <a:lnTo>
                    <a:pt x="1553700" y="2311596"/>
                  </a:lnTo>
                  <a:lnTo>
                    <a:pt x="1551146" y="2312220"/>
                  </a:lnTo>
                  <a:lnTo>
                    <a:pt x="1548590" y="2312838"/>
                  </a:lnTo>
                  <a:lnTo>
                    <a:pt x="1546033" y="2313450"/>
                  </a:lnTo>
                  <a:lnTo>
                    <a:pt x="1543475" y="2314058"/>
                  </a:lnTo>
                  <a:lnTo>
                    <a:pt x="1540916" y="2314659"/>
                  </a:lnTo>
                  <a:lnTo>
                    <a:pt x="1538355" y="2315256"/>
                  </a:lnTo>
                  <a:lnTo>
                    <a:pt x="1535793" y="2315847"/>
                  </a:lnTo>
                  <a:lnTo>
                    <a:pt x="1533231" y="2316433"/>
                  </a:lnTo>
                  <a:lnTo>
                    <a:pt x="1530666" y="2317014"/>
                  </a:lnTo>
                  <a:lnTo>
                    <a:pt x="1528101" y="2317589"/>
                  </a:lnTo>
                  <a:lnTo>
                    <a:pt x="1525534" y="2318158"/>
                  </a:lnTo>
                  <a:lnTo>
                    <a:pt x="1522966" y="2318722"/>
                  </a:lnTo>
                  <a:lnTo>
                    <a:pt x="1520397" y="2319282"/>
                  </a:lnTo>
                  <a:lnTo>
                    <a:pt x="1517827" y="2319835"/>
                  </a:lnTo>
                  <a:lnTo>
                    <a:pt x="1515256" y="2320383"/>
                  </a:lnTo>
                  <a:lnTo>
                    <a:pt x="1512683" y="2320926"/>
                  </a:lnTo>
                  <a:lnTo>
                    <a:pt x="1510109" y="2321463"/>
                  </a:lnTo>
                  <a:lnTo>
                    <a:pt x="1507535" y="2321995"/>
                  </a:lnTo>
                  <a:lnTo>
                    <a:pt x="1504959" y="2322522"/>
                  </a:lnTo>
                  <a:lnTo>
                    <a:pt x="1502382" y="2323043"/>
                  </a:lnTo>
                  <a:lnTo>
                    <a:pt x="1499804" y="2323559"/>
                  </a:lnTo>
                  <a:lnTo>
                    <a:pt x="1497225" y="2324069"/>
                  </a:lnTo>
                  <a:lnTo>
                    <a:pt x="1494644" y="2324574"/>
                  </a:lnTo>
                  <a:lnTo>
                    <a:pt x="1492063" y="2325074"/>
                  </a:lnTo>
                  <a:lnTo>
                    <a:pt x="1489481" y="2325568"/>
                  </a:lnTo>
                  <a:lnTo>
                    <a:pt x="1486898" y="2326057"/>
                  </a:lnTo>
                  <a:lnTo>
                    <a:pt x="1484313" y="2326540"/>
                  </a:lnTo>
                  <a:lnTo>
                    <a:pt x="1481728" y="2327018"/>
                  </a:lnTo>
                  <a:lnTo>
                    <a:pt x="1479142" y="2327490"/>
                  </a:lnTo>
                  <a:lnTo>
                    <a:pt x="1476554" y="2327958"/>
                  </a:lnTo>
                  <a:lnTo>
                    <a:pt x="1473966" y="2328419"/>
                  </a:lnTo>
                  <a:lnTo>
                    <a:pt x="1471377" y="2328876"/>
                  </a:lnTo>
                  <a:lnTo>
                    <a:pt x="1468787" y="2329326"/>
                  </a:lnTo>
                  <a:lnTo>
                    <a:pt x="1466195" y="2329772"/>
                  </a:lnTo>
                  <a:lnTo>
                    <a:pt x="1463603" y="2330212"/>
                  </a:lnTo>
                  <a:lnTo>
                    <a:pt x="1461010" y="2330646"/>
                  </a:lnTo>
                  <a:lnTo>
                    <a:pt x="1458416" y="2331075"/>
                  </a:lnTo>
                  <a:lnTo>
                    <a:pt x="1455822" y="2331499"/>
                  </a:lnTo>
                  <a:lnTo>
                    <a:pt x="1453226" y="2331917"/>
                  </a:lnTo>
                  <a:lnTo>
                    <a:pt x="1450629" y="2332330"/>
                  </a:lnTo>
                  <a:lnTo>
                    <a:pt x="1448032" y="2332737"/>
                  </a:lnTo>
                  <a:lnTo>
                    <a:pt x="1445434" y="2333139"/>
                  </a:lnTo>
                  <a:lnTo>
                    <a:pt x="1442835" y="2333536"/>
                  </a:lnTo>
                  <a:lnTo>
                    <a:pt x="1440235" y="2333927"/>
                  </a:lnTo>
                  <a:lnTo>
                    <a:pt x="1437634" y="2334312"/>
                  </a:lnTo>
                  <a:lnTo>
                    <a:pt x="1435033" y="2334692"/>
                  </a:lnTo>
                  <a:lnTo>
                    <a:pt x="1432430" y="2335067"/>
                  </a:lnTo>
                  <a:lnTo>
                    <a:pt x="1429827" y="2335436"/>
                  </a:lnTo>
                  <a:lnTo>
                    <a:pt x="1427223" y="2335800"/>
                  </a:lnTo>
                  <a:lnTo>
                    <a:pt x="1424619" y="2336158"/>
                  </a:lnTo>
                  <a:lnTo>
                    <a:pt x="1422013" y="2336511"/>
                  </a:lnTo>
                  <a:lnTo>
                    <a:pt x="1419407" y="2336859"/>
                  </a:lnTo>
                  <a:lnTo>
                    <a:pt x="1416801" y="2337200"/>
                  </a:lnTo>
                  <a:lnTo>
                    <a:pt x="1414193" y="2337537"/>
                  </a:lnTo>
                  <a:lnTo>
                    <a:pt x="1411585" y="2337868"/>
                  </a:lnTo>
                  <a:lnTo>
                    <a:pt x="1408976" y="2338194"/>
                  </a:lnTo>
                  <a:lnTo>
                    <a:pt x="1406366" y="2338514"/>
                  </a:lnTo>
                  <a:lnTo>
                    <a:pt x="1403756" y="2338828"/>
                  </a:lnTo>
                  <a:lnTo>
                    <a:pt x="1401145" y="2339137"/>
                  </a:lnTo>
                  <a:lnTo>
                    <a:pt x="1398534" y="2339441"/>
                  </a:lnTo>
                  <a:lnTo>
                    <a:pt x="1395921" y="2339739"/>
                  </a:lnTo>
                  <a:lnTo>
                    <a:pt x="1393308" y="2340032"/>
                  </a:lnTo>
                  <a:lnTo>
                    <a:pt x="1390695" y="2340319"/>
                  </a:lnTo>
                  <a:lnTo>
                    <a:pt x="1388081" y="2340601"/>
                  </a:lnTo>
                  <a:lnTo>
                    <a:pt x="1385467" y="2340877"/>
                  </a:lnTo>
                  <a:lnTo>
                    <a:pt x="1382851" y="2341148"/>
                  </a:lnTo>
                  <a:lnTo>
                    <a:pt x="1380236" y="2341413"/>
                  </a:lnTo>
                  <a:lnTo>
                    <a:pt x="1377619" y="2341673"/>
                  </a:lnTo>
                  <a:lnTo>
                    <a:pt x="1375002" y="2341927"/>
                  </a:lnTo>
                  <a:lnTo>
                    <a:pt x="1372385" y="2342176"/>
                  </a:lnTo>
                  <a:lnTo>
                    <a:pt x="1369767" y="2342420"/>
                  </a:lnTo>
                  <a:lnTo>
                    <a:pt x="1367149" y="2342658"/>
                  </a:lnTo>
                  <a:lnTo>
                    <a:pt x="1364530" y="2342890"/>
                  </a:lnTo>
                  <a:lnTo>
                    <a:pt x="1361911" y="2343117"/>
                  </a:lnTo>
                  <a:lnTo>
                    <a:pt x="1359291" y="2343338"/>
                  </a:lnTo>
                  <a:lnTo>
                    <a:pt x="1356671" y="2343554"/>
                  </a:lnTo>
                  <a:lnTo>
                    <a:pt x="1354050" y="2343765"/>
                  </a:lnTo>
                  <a:lnTo>
                    <a:pt x="1351429" y="2343970"/>
                  </a:lnTo>
                  <a:lnTo>
                    <a:pt x="1348807" y="2344169"/>
                  </a:lnTo>
                  <a:lnTo>
                    <a:pt x="1346185" y="2344363"/>
                  </a:lnTo>
                  <a:lnTo>
                    <a:pt x="1343563" y="2344552"/>
                  </a:lnTo>
                  <a:lnTo>
                    <a:pt x="1340940" y="2344735"/>
                  </a:lnTo>
                  <a:lnTo>
                    <a:pt x="1338317" y="2344912"/>
                  </a:lnTo>
                  <a:lnTo>
                    <a:pt x="1335694" y="2345084"/>
                  </a:lnTo>
                  <a:lnTo>
                    <a:pt x="1333070" y="2345251"/>
                  </a:lnTo>
                  <a:lnTo>
                    <a:pt x="1330446" y="2345412"/>
                  </a:lnTo>
                  <a:lnTo>
                    <a:pt x="1327821" y="2345567"/>
                  </a:lnTo>
                  <a:lnTo>
                    <a:pt x="1325196" y="2345717"/>
                  </a:lnTo>
                  <a:lnTo>
                    <a:pt x="1322571" y="2345862"/>
                  </a:lnTo>
                  <a:lnTo>
                    <a:pt x="1319945" y="2346001"/>
                  </a:lnTo>
                  <a:lnTo>
                    <a:pt x="1317320" y="2346134"/>
                  </a:lnTo>
                  <a:lnTo>
                    <a:pt x="1314694" y="2346262"/>
                  </a:lnTo>
                  <a:lnTo>
                    <a:pt x="1312067" y="2346385"/>
                  </a:lnTo>
                  <a:lnTo>
                    <a:pt x="1309441" y="2346502"/>
                  </a:lnTo>
                  <a:lnTo>
                    <a:pt x="1306814" y="2346613"/>
                  </a:lnTo>
                  <a:lnTo>
                    <a:pt x="1304187" y="2346719"/>
                  </a:lnTo>
                  <a:lnTo>
                    <a:pt x="1301560" y="2346820"/>
                  </a:lnTo>
                  <a:lnTo>
                    <a:pt x="1298932" y="2346915"/>
                  </a:lnTo>
                  <a:lnTo>
                    <a:pt x="1296305" y="2347004"/>
                  </a:lnTo>
                  <a:lnTo>
                    <a:pt x="1293677" y="2347088"/>
                  </a:lnTo>
                  <a:lnTo>
                    <a:pt x="1291049" y="2347167"/>
                  </a:lnTo>
                  <a:lnTo>
                    <a:pt x="1288421" y="2347240"/>
                  </a:lnTo>
                  <a:lnTo>
                    <a:pt x="1285793" y="2347307"/>
                  </a:lnTo>
                  <a:lnTo>
                    <a:pt x="1283164" y="2347369"/>
                  </a:lnTo>
                  <a:lnTo>
                    <a:pt x="1280536" y="2347426"/>
                  </a:lnTo>
                  <a:lnTo>
                    <a:pt x="1277907" y="2347477"/>
                  </a:lnTo>
                  <a:lnTo>
                    <a:pt x="1275278" y="2347522"/>
                  </a:lnTo>
                  <a:lnTo>
                    <a:pt x="1272650" y="2347562"/>
                  </a:lnTo>
                  <a:lnTo>
                    <a:pt x="1270021" y="2347597"/>
                  </a:lnTo>
                  <a:lnTo>
                    <a:pt x="1267392" y="2347625"/>
                  </a:lnTo>
                  <a:lnTo>
                    <a:pt x="1264763" y="2347649"/>
                  </a:lnTo>
                  <a:lnTo>
                    <a:pt x="1262134" y="2347667"/>
                  </a:lnTo>
                  <a:lnTo>
                    <a:pt x="1259505" y="2347679"/>
                  </a:lnTo>
                  <a:lnTo>
                    <a:pt x="1256875" y="2347686"/>
                  </a:lnTo>
                  <a:lnTo>
                    <a:pt x="1254246" y="2347687"/>
                  </a:lnTo>
                  <a:lnTo>
                    <a:pt x="1251617" y="2347683"/>
                  </a:lnTo>
                  <a:lnTo>
                    <a:pt x="1248988" y="2347674"/>
                  </a:lnTo>
                  <a:lnTo>
                    <a:pt x="1246359" y="2347658"/>
                  </a:lnTo>
                  <a:lnTo>
                    <a:pt x="1243730" y="2347638"/>
                  </a:lnTo>
                  <a:lnTo>
                    <a:pt x="1241101" y="2347612"/>
                  </a:lnTo>
                  <a:lnTo>
                    <a:pt x="1238472" y="2347580"/>
                  </a:lnTo>
                  <a:lnTo>
                    <a:pt x="1235843" y="2347543"/>
                  </a:lnTo>
                  <a:lnTo>
                    <a:pt x="1233214" y="2347500"/>
                  </a:lnTo>
                  <a:lnTo>
                    <a:pt x="1230585" y="2347452"/>
                  </a:lnTo>
                  <a:lnTo>
                    <a:pt x="1227957" y="2347398"/>
                  </a:lnTo>
                  <a:lnTo>
                    <a:pt x="1225328" y="2347339"/>
                  </a:lnTo>
                  <a:lnTo>
                    <a:pt x="1222700" y="2347274"/>
                  </a:lnTo>
                  <a:lnTo>
                    <a:pt x="1220072" y="2347204"/>
                  </a:lnTo>
                  <a:lnTo>
                    <a:pt x="1217444" y="2347128"/>
                  </a:lnTo>
                  <a:lnTo>
                    <a:pt x="1214816" y="2347047"/>
                  </a:lnTo>
                  <a:lnTo>
                    <a:pt x="1212188" y="2346960"/>
                  </a:lnTo>
                  <a:lnTo>
                    <a:pt x="1209561" y="2346868"/>
                  </a:lnTo>
                  <a:lnTo>
                    <a:pt x="1206933" y="2346770"/>
                  </a:lnTo>
                  <a:lnTo>
                    <a:pt x="1204306" y="2346667"/>
                  </a:lnTo>
                  <a:lnTo>
                    <a:pt x="1201679" y="2346558"/>
                  </a:lnTo>
                  <a:lnTo>
                    <a:pt x="1199053" y="2346444"/>
                  </a:lnTo>
                  <a:lnTo>
                    <a:pt x="1196426" y="2346324"/>
                  </a:lnTo>
                  <a:lnTo>
                    <a:pt x="1193800" y="2346199"/>
                  </a:lnTo>
                  <a:lnTo>
                    <a:pt x="1191174" y="2346068"/>
                  </a:lnTo>
                  <a:lnTo>
                    <a:pt x="1188548" y="2345932"/>
                  </a:lnTo>
                  <a:lnTo>
                    <a:pt x="1185923" y="2345790"/>
                  </a:lnTo>
                  <a:lnTo>
                    <a:pt x="1183298" y="2345643"/>
                  </a:lnTo>
                  <a:lnTo>
                    <a:pt x="1180674" y="2345490"/>
                  </a:lnTo>
                  <a:lnTo>
                    <a:pt x="1178049" y="2345332"/>
                  </a:lnTo>
                  <a:lnTo>
                    <a:pt x="1175425" y="2345168"/>
                  </a:lnTo>
                  <a:lnTo>
                    <a:pt x="1172801" y="2344999"/>
                  </a:lnTo>
                  <a:lnTo>
                    <a:pt x="1170178" y="2344824"/>
                  </a:lnTo>
                  <a:lnTo>
                    <a:pt x="1167555" y="2344644"/>
                  </a:lnTo>
                  <a:lnTo>
                    <a:pt x="1164932" y="2344458"/>
                  </a:lnTo>
                  <a:lnTo>
                    <a:pt x="1162310" y="2344267"/>
                  </a:lnTo>
                  <a:lnTo>
                    <a:pt x="1159688" y="2344070"/>
                  </a:lnTo>
                  <a:lnTo>
                    <a:pt x="1157067" y="2343868"/>
                  </a:lnTo>
                  <a:lnTo>
                    <a:pt x="1154446" y="2343660"/>
                  </a:lnTo>
                  <a:lnTo>
                    <a:pt x="1151826" y="2343447"/>
                  </a:lnTo>
                  <a:lnTo>
                    <a:pt x="1149206" y="2343228"/>
                  </a:lnTo>
                  <a:lnTo>
                    <a:pt x="1146586" y="2343004"/>
                  </a:lnTo>
                  <a:lnTo>
                    <a:pt x="1143967" y="2342774"/>
                  </a:lnTo>
                  <a:lnTo>
                    <a:pt x="1141349" y="2342539"/>
                  </a:lnTo>
                  <a:lnTo>
                    <a:pt x="1138730" y="2342299"/>
                  </a:lnTo>
                  <a:lnTo>
                    <a:pt x="1136113" y="2342052"/>
                  </a:lnTo>
                  <a:lnTo>
                    <a:pt x="1133496" y="2341801"/>
                  </a:lnTo>
                  <a:lnTo>
                    <a:pt x="1130879" y="2341544"/>
                  </a:lnTo>
                  <a:lnTo>
                    <a:pt x="1128263" y="2341281"/>
                  </a:lnTo>
                  <a:lnTo>
                    <a:pt x="1125648" y="2341013"/>
                  </a:lnTo>
                  <a:lnTo>
                    <a:pt x="1123033" y="2340739"/>
                  </a:lnTo>
                  <a:lnTo>
                    <a:pt x="1120419" y="2340461"/>
                  </a:lnTo>
                  <a:lnTo>
                    <a:pt x="1117805" y="2340176"/>
                  </a:lnTo>
                  <a:lnTo>
                    <a:pt x="1115192" y="2339886"/>
                  </a:lnTo>
                  <a:lnTo>
                    <a:pt x="1112579" y="2339591"/>
                  </a:lnTo>
                  <a:lnTo>
                    <a:pt x="1109968" y="2339290"/>
                  </a:lnTo>
                  <a:lnTo>
                    <a:pt x="1107356" y="2338983"/>
                  </a:lnTo>
                  <a:lnTo>
                    <a:pt x="1104746" y="2338671"/>
                  </a:lnTo>
                  <a:lnTo>
                    <a:pt x="1102136" y="2338354"/>
                  </a:lnTo>
                  <a:lnTo>
                    <a:pt x="1099526" y="2338031"/>
                  </a:lnTo>
                  <a:lnTo>
                    <a:pt x="1096918" y="2337703"/>
                  </a:lnTo>
                  <a:lnTo>
                    <a:pt x="1094310" y="2337369"/>
                  </a:lnTo>
                  <a:lnTo>
                    <a:pt x="1091703" y="2337030"/>
                  </a:lnTo>
                  <a:lnTo>
                    <a:pt x="1089096" y="2336685"/>
                  </a:lnTo>
                  <a:lnTo>
                    <a:pt x="1086491" y="2336335"/>
                  </a:lnTo>
                  <a:lnTo>
                    <a:pt x="1083886" y="2335980"/>
                  </a:lnTo>
                  <a:lnTo>
                    <a:pt x="1081281" y="2335619"/>
                  </a:lnTo>
                  <a:lnTo>
                    <a:pt x="1078678" y="2335252"/>
                  </a:lnTo>
                  <a:lnTo>
                    <a:pt x="1076075" y="2334880"/>
                  </a:lnTo>
                  <a:lnTo>
                    <a:pt x="1073473" y="2334503"/>
                  </a:lnTo>
                  <a:lnTo>
                    <a:pt x="1070872" y="2334120"/>
                  </a:lnTo>
                  <a:lnTo>
                    <a:pt x="1068272" y="2333732"/>
                  </a:lnTo>
                  <a:lnTo>
                    <a:pt x="1065673" y="2333338"/>
                  </a:lnTo>
                  <a:lnTo>
                    <a:pt x="1063074" y="2332939"/>
                  </a:lnTo>
                  <a:lnTo>
                    <a:pt x="1060476" y="2332534"/>
                  </a:lnTo>
                  <a:lnTo>
                    <a:pt x="1057879" y="2332124"/>
                  </a:lnTo>
                  <a:lnTo>
                    <a:pt x="1055283" y="2331709"/>
                  </a:lnTo>
                  <a:lnTo>
                    <a:pt x="1052688" y="2331288"/>
                  </a:lnTo>
                  <a:lnTo>
                    <a:pt x="1050093" y="2330861"/>
                  </a:lnTo>
                  <a:lnTo>
                    <a:pt x="1047500" y="2330430"/>
                  </a:lnTo>
                  <a:lnTo>
                    <a:pt x="1044907" y="2329992"/>
                  </a:lnTo>
                  <a:lnTo>
                    <a:pt x="1042316" y="2329550"/>
                  </a:lnTo>
                  <a:lnTo>
                    <a:pt x="1039725" y="2329101"/>
                  </a:lnTo>
                  <a:lnTo>
                    <a:pt x="1037135" y="2328648"/>
                  </a:lnTo>
                  <a:lnTo>
                    <a:pt x="1034547" y="2328189"/>
                  </a:lnTo>
                  <a:lnTo>
                    <a:pt x="1031959" y="2327725"/>
                  </a:lnTo>
                  <a:lnTo>
                    <a:pt x="1029372" y="2327255"/>
                  </a:lnTo>
                  <a:lnTo>
                    <a:pt x="1026786" y="2326780"/>
                  </a:lnTo>
                  <a:lnTo>
                    <a:pt x="1024201" y="2326299"/>
                  </a:lnTo>
                  <a:lnTo>
                    <a:pt x="1021618" y="2325813"/>
                  </a:lnTo>
                  <a:lnTo>
                    <a:pt x="1019035" y="2325322"/>
                  </a:lnTo>
                  <a:lnTo>
                    <a:pt x="1016453" y="2324825"/>
                  </a:lnTo>
                  <a:lnTo>
                    <a:pt x="1013872" y="2324322"/>
                  </a:lnTo>
                  <a:lnTo>
                    <a:pt x="1011293" y="2323815"/>
                  </a:lnTo>
                  <a:lnTo>
                    <a:pt x="1008714" y="2323302"/>
                  </a:lnTo>
                  <a:lnTo>
                    <a:pt x="1006136" y="2322783"/>
                  </a:lnTo>
                  <a:lnTo>
                    <a:pt x="1003560" y="2322259"/>
                  </a:lnTo>
                  <a:lnTo>
                    <a:pt x="1000985" y="2321730"/>
                  </a:lnTo>
                  <a:lnTo>
                    <a:pt x="998411" y="2321195"/>
                  </a:lnTo>
                  <a:lnTo>
                    <a:pt x="995837" y="2320655"/>
                  </a:lnTo>
                  <a:lnTo>
                    <a:pt x="993266" y="2320110"/>
                  </a:lnTo>
                  <a:lnTo>
                    <a:pt x="990695" y="2319559"/>
                  </a:lnTo>
                  <a:lnTo>
                    <a:pt x="988125" y="2319003"/>
                  </a:lnTo>
                  <a:lnTo>
                    <a:pt x="985557" y="2318441"/>
                  </a:lnTo>
                  <a:lnTo>
                    <a:pt x="982989" y="2317874"/>
                  </a:lnTo>
                  <a:lnTo>
                    <a:pt x="980423" y="2317302"/>
                  </a:lnTo>
                  <a:lnTo>
                    <a:pt x="977858" y="2316724"/>
                  </a:lnTo>
                  <a:lnTo>
                    <a:pt x="975295" y="2316141"/>
                  </a:lnTo>
                  <a:lnTo>
                    <a:pt x="972732" y="2315552"/>
                  </a:lnTo>
                  <a:lnTo>
                    <a:pt x="970171" y="2314958"/>
                  </a:lnTo>
                  <a:lnTo>
                    <a:pt x="967611" y="2314359"/>
                  </a:lnTo>
                  <a:lnTo>
                    <a:pt x="965052" y="2313755"/>
                  </a:lnTo>
                  <a:lnTo>
                    <a:pt x="962495" y="2313145"/>
                  </a:lnTo>
                  <a:lnTo>
                    <a:pt x="959939" y="2312529"/>
                  </a:lnTo>
                  <a:lnTo>
                    <a:pt x="957384" y="2311909"/>
                  </a:lnTo>
                  <a:lnTo>
                    <a:pt x="954831" y="2311283"/>
                  </a:lnTo>
                  <a:lnTo>
                    <a:pt x="952278" y="2310652"/>
                  </a:lnTo>
                  <a:lnTo>
                    <a:pt x="949728" y="2310015"/>
                  </a:lnTo>
                  <a:lnTo>
                    <a:pt x="947178" y="2309373"/>
                  </a:lnTo>
                  <a:lnTo>
                    <a:pt x="944630" y="2308725"/>
                  </a:lnTo>
                  <a:lnTo>
                    <a:pt x="942083" y="2308073"/>
                  </a:lnTo>
                  <a:lnTo>
                    <a:pt x="939537" y="2307414"/>
                  </a:lnTo>
                  <a:lnTo>
                    <a:pt x="936993" y="2306751"/>
                  </a:lnTo>
                  <a:lnTo>
                    <a:pt x="934451" y="2306082"/>
                  </a:lnTo>
                  <a:lnTo>
                    <a:pt x="931909" y="2305408"/>
                  </a:lnTo>
                  <a:lnTo>
                    <a:pt x="929370" y="2304729"/>
                  </a:lnTo>
                  <a:lnTo>
                    <a:pt x="926831" y="2304044"/>
                  </a:lnTo>
                  <a:lnTo>
                    <a:pt x="924294" y="2303354"/>
                  </a:lnTo>
                  <a:lnTo>
                    <a:pt x="921759" y="2302659"/>
                  </a:lnTo>
                  <a:lnTo>
                    <a:pt x="919225" y="2301958"/>
                  </a:lnTo>
                  <a:lnTo>
                    <a:pt x="916692" y="2301252"/>
                  </a:lnTo>
                  <a:lnTo>
                    <a:pt x="914161" y="2300541"/>
                  </a:lnTo>
                  <a:lnTo>
                    <a:pt x="911631" y="2299825"/>
                  </a:lnTo>
                  <a:lnTo>
                    <a:pt x="909103" y="2299103"/>
                  </a:lnTo>
                  <a:lnTo>
                    <a:pt x="906576" y="2298376"/>
                  </a:lnTo>
                  <a:lnTo>
                    <a:pt x="904052" y="2297643"/>
                  </a:lnTo>
                  <a:lnTo>
                    <a:pt x="901528" y="2296906"/>
                  </a:lnTo>
                  <a:lnTo>
                    <a:pt x="899006" y="2296163"/>
                  </a:lnTo>
                  <a:lnTo>
                    <a:pt x="896485" y="2295414"/>
                  </a:lnTo>
                  <a:lnTo>
                    <a:pt x="893967" y="2294661"/>
                  </a:lnTo>
                  <a:lnTo>
                    <a:pt x="891449" y="2293902"/>
                  </a:lnTo>
                  <a:lnTo>
                    <a:pt x="888934" y="2293138"/>
                  </a:lnTo>
                  <a:lnTo>
                    <a:pt x="886420" y="2292369"/>
                  </a:lnTo>
                  <a:lnTo>
                    <a:pt x="883907" y="2291594"/>
                  </a:lnTo>
                  <a:lnTo>
                    <a:pt x="881396" y="2290814"/>
                  </a:lnTo>
                  <a:lnTo>
                    <a:pt x="878887" y="2290029"/>
                  </a:lnTo>
                  <a:lnTo>
                    <a:pt x="876380" y="2289238"/>
                  </a:lnTo>
                  <a:lnTo>
                    <a:pt x="873874" y="2288443"/>
                  </a:lnTo>
                  <a:lnTo>
                    <a:pt x="871370" y="2287642"/>
                  </a:lnTo>
                  <a:lnTo>
                    <a:pt x="868867" y="2286836"/>
                  </a:lnTo>
                  <a:lnTo>
                    <a:pt x="866366" y="2286024"/>
                  </a:lnTo>
                  <a:lnTo>
                    <a:pt x="863867" y="2285207"/>
                  </a:lnTo>
                  <a:lnTo>
                    <a:pt x="861370" y="2284386"/>
                  </a:lnTo>
                  <a:lnTo>
                    <a:pt x="858874" y="2283558"/>
                  </a:lnTo>
                  <a:lnTo>
                    <a:pt x="856381" y="2282726"/>
                  </a:lnTo>
                  <a:lnTo>
                    <a:pt x="853888" y="2281889"/>
                  </a:lnTo>
                  <a:lnTo>
                    <a:pt x="851398" y="2281046"/>
                  </a:lnTo>
                  <a:lnTo>
                    <a:pt x="848909" y="2280198"/>
                  </a:lnTo>
                  <a:lnTo>
                    <a:pt x="846423" y="2279345"/>
                  </a:lnTo>
                  <a:lnTo>
                    <a:pt x="843937" y="2278486"/>
                  </a:lnTo>
                  <a:lnTo>
                    <a:pt x="841454" y="2277623"/>
                  </a:lnTo>
                  <a:lnTo>
                    <a:pt x="838973" y="2276754"/>
                  </a:lnTo>
                  <a:lnTo>
                    <a:pt x="836493" y="2275880"/>
                  </a:lnTo>
                  <a:lnTo>
                    <a:pt x="834015" y="2275001"/>
                  </a:lnTo>
                  <a:lnTo>
                    <a:pt x="831539" y="2274116"/>
                  </a:lnTo>
                  <a:lnTo>
                    <a:pt x="829065" y="2273227"/>
                  </a:lnTo>
                  <a:lnTo>
                    <a:pt x="826593" y="2272332"/>
                  </a:lnTo>
                  <a:lnTo>
                    <a:pt x="824123" y="2271432"/>
                  </a:lnTo>
                  <a:lnTo>
                    <a:pt x="821654" y="2270527"/>
                  </a:lnTo>
                  <a:lnTo>
                    <a:pt x="819188" y="2269616"/>
                  </a:lnTo>
                  <a:lnTo>
                    <a:pt x="816723" y="2268701"/>
                  </a:lnTo>
                  <a:lnTo>
                    <a:pt x="814260" y="2267781"/>
                  </a:lnTo>
                  <a:lnTo>
                    <a:pt x="811800" y="2266855"/>
                  </a:lnTo>
                  <a:lnTo>
                    <a:pt x="809341" y="2265924"/>
                  </a:lnTo>
                  <a:lnTo>
                    <a:pt x="806884" y="2264988"/>
                  </a:lnTo>
                  <a:lnTo>
                    <a:pt x="804429" y="2264047"/>
                  </a:lnTo>
                  <a:lnTo>
                    <a:pt x="801976" y="2263100"/>
                  </a:lnTo>
                  <a:lnTo>
                    <a:pt x="799525" y="2262149"/>
                  </a:lnTo>
                  <a:lnTo>
                    <a:pt x="797076" y="2261192"/>
                  </a:lnTo>
                  <a:lnTo>
                    <a:pt x="794630" y="2260230"/>
                  </a:lnTo>
                  <a:lnTo>
                    <a:pt x="792185" y="2259263"/>
                  </a:lnTo>
                  <a:lnTo>
                    <a:pt x="789742" y="2258292"/>
                  </a:lnTo>
                  <a:lnTo>
                    <a:pt x="787301" y="2257314"/>
                  </a:lnTo>
                  <a:lnTo>
                    <a:pt x="784862" y="2256332"/>
                  </a:lnTo>
                  <a:lnTo>
                    <a:pt x="782425" y="2255345"/>
                  </a:lnTo>
                  <a:lnTo>
                    <a:pt x="779991" y="2254352"/>
                  </a:lnTo>
                  <a:lnTo>
                    <a:pt x="777558" y="2253355"/>
                  </a:lnTo>
                  <a:lnTo>
                    <a:pt x="775128" y="2252352"/>
                  </a:lnTo>
                  <a:lnTo>
                    <a:pt x="772699" y="2251344"/>
                  </a:lnTo>
                  <a:lnTo>
                    <a:pt x="770273" y="2250332"/>
                  </a:lnTo>
                  <a:lnTo>
                    <a:pt x="767849" y="2249314"/>
                  </a:lnTo>
                  <a:lnTo>
                    <a:pt x="765427" y="2248291"/>
                  </a:lnTo>
                  <a:lnTo>
                    <a:pt x="763007" y="2247263"/>
                  </a:lnTo>
                  <a:lnTo>
                    <a:pt x="760590" y="2246230"/>
                  </a:lnTo>
                  <a:lnTo>
                    <a:pt x="758174" y="2245192"/>
                  </a:lnTo>
                  <a:lnTo>
                    <a:pt x="755761" y="2244148"/>
                  </a:lnTo>
                  <a:lnTo>
                    <a:pt x="753350" y="2243100"/>
                  </a:lnTo>
                  <a:lnTo>
                    <a:pt x="750941" y="2242047"/>
                  </a:lnTo>
                  <a:lnTo>
                    <a:pt x="748534" y="2240988"/>
                  </a:lnTo>
                  <a:lnTo>
                    <a:pt x="746130" y="2239925"/>
                  </a:lnTo>
                  <a:lnTo>
                    <a:pt x="743727" y="2238857"/>
                  </a:lnTo>
                  <a:lnTo>
                    <a:pt x="741327" y="2237783"/>
                  </a:lnTo>
                  <a:lnTo>
                    <a:pt x="738930" y="2236704"/>
                  </a:lnTo>
                  <a:lnTo>
                    <a:pt x="736534" y="2235621"/>
                  </a:lnTo>
                  <a:lnTo>
                    <a:pt x="734141" y="2234532"/>
                  </a:lnTo>
                  <a:lnTo>
                    <a:pt x="731750" y="2233439"/>
                  </a:lnTo>
                  <a:lnTo>
                    <a:pt x="729361" y="2232340"/>
                  </a:lnTo>
                  <a:lnTo>
                    <a:pt x="726975" y="2231237"/>
                  </a:lnTo>
                  <a:lnTo>
                    <a:pt x="724591" y="2230128"/>
                  </a:lnTo>
                  <a:lnTo>
                    <a:pt x="722209" y="2229015"/>
                  </a:lnTo>
                  <a:lnTo>
                    <a:pt x="719830" y="2227896"/>
                  </a:lnTo>
                  <a:lnTo>
                    <a:pt x="717453" y="2226772"/>
                  </a:lnTo>
                  <a:lnTo>
                    <a:pt x="715078" y="2225644"/>
                  </a:lnTo>
                  <a:lnTo>
                    <a:pt x="712706" y="2224510"/>
                  </a:lnTo>
                  <a:lnTo>
                    <a:pt x="710336" y="2223372"/>
                  </a:lnTo>
                  <a:lnTo>
                    <a:pt x="707969" y="2222229"/>
                  </a:lnTo>
                  <a:lnTo>
                    <a:pt x="705603" y="2221081"/>
                  </a:lnTo>
                  <a:lnTo>
                    <a:pt x="703241" y="2219927"/>
                  </a:lnTo>
                  <a:lnTo>
                    <a:pt x="700881" y="2218769"/>
                  </a:lnTo>
                  <a:lnTo>
                    <a:pt x="698523" y="2217606"/>
                  </a:lnTo>
                  <a:lnTo>
                    <a:pt x="696168" y="2216437"/>
                  </a:lnTo>
                  <a:lnTo>
                    <a:pt x="693815" y="2215264"/>
                  </a:lnTo>
                  <a:lnTo>
                    <a:pt x="691464" y="2214086"/>
                  </a:lnTo>
                  <a:lnTo>
                    <a:pt x="689116" y="2212904"/>
                  </a:lnTo>
                  <a:lnTo>
                    <a:pt x="686770" y="2211716"/>
                  </a:lnTo>
                  <a:lnTo>
                    <a:pt x="684428" y="2210523"/>
                  </a:lnTo>
                  <a:lnTo>
                    <a:pt x="682087" y="2209325"/>
                  </a:lnTo>
                  <a:lnTo>
                    <a:pt x="679749" y="2208123"/>
                  </a:lnTo>
                  <a:lnTo>
                    <a:pt x="677414" y="2206915"/>
                  </a:lnTo>
                  <a:lnTo>
                    <a:pt x="675080" y="2205703"/>
                  </a:lnTo>
                  <a:lnTo>
                    <a:pt x="672750" y="2204486"/>
                  </a:lnTo>
                  <a:lnTo>
                    <a:pt x="670422" y="2203264"/>
                  </a:lnTo>
                  <a:lnTo>
                    <a:pt x="668097" y="2202037"/>
                  </a:lnTo>
                  <a:lnTo>
                    <a:pt x="665774" y="2200805"/>
                  </a:lnTo>
                  <a:lnTo>
                    <a:pt x="663454" y="2199568"/>
                  </a:lnTo>
                  <a:lnTo>
                    <a:pt x="661137" y="2198327"/>
                  </a:lnTo>
                  <a:lnTo>
                    <a:pt x="658822" y="2197080"/>
                  </a:lnTo>
                  <a:lnTo>
                    <a:pt x="656509" y="2195829"/>
                  </a:lnTo>
                  <a:lnTo>
                    <a:pt x="654200" y="2194573"/>
                  </a:lnTo>
                  <a:lnTo>
                    <a:pt x="651893" y="2193312"/>
                  </a:lnTo>
                  <a:lnTo>
                    <a:pt x="649588" y="2192046"/>
                  </a:lnTo>
                  <a:lnTo>
                    <a:pt x="647287" y="2190776"/>
                  </a:lnTo>
                  <a:lnTo>
                    <a:pt x="644987" y="2189500"/>
                  </a:lnTo>
                  <a:lnTo>
                    <a:pt x="642691" y="2188220"/>
                  </a:lnTo>
                  <a:lnTo>
                    <a:pt x="640397" y="2186935"/>
                  </a:lnTo>
                  <a:lnTo>
                    <a:pt x="638107" y="2185645"/>
                  </a:lnTo>
                  <a:lnTo>
                    <a:pt x="635818" y="2184350"/>
                  </a:lnTo>
                  <a:lnTo>
                    <a:pt x="633533" y="2183051"/>
                  </a:lnTo>
                  <a:lnTo>
                    <a:pt x="631250" y="2181746"/>
                  </a:lnTo>
                  <a:lnTo>
                    <a:pt x="628970" y="2180438"/>
                  </a:lnTo>
                  <a:lnTo>
                    <a:pt x="626692" y="2179124"/>
                  </a:lnTo>
                  <a:lnTo>
                    <a:pt x="624418" y="2177805"/>
                  </a:lnTo>
                  <a:lnTo>
                    <a:pt x="622146" y="2176482"/>
                  </a:lnTo>
                  <a:lnTo>
                    <a:pt x="619877" y="2175154"/>
                  </a:lnTo>
                  <a:lnTo>
                    <a:pt x="617610" y="2173821"/>
                  </a:lnTo>
                  <a:lnTo>
                    <a:pt x="615347" y="2172483"/>
                  </a:lnTo>
                  <a:lnTo>
                    <a:pt x="613087" y="2171141"/>
                  </a:lnTo>
                  <a:lnTo>
                    <a:pt x="610829" y="2169794"/>
                  </a:lnTo>
                  <a:lnTo>
                    <a:pt x="608574" y="2168442"/>
                  </a:lnTo>
                  <a:lnTo>
                    <a:pt x="606321" y="2167086"/>
                  </a:lnTo>
                  <a:lnTo>
                    <a:pt x="604072" y="2165725"/>
                  </a:lnTo>
                  <a:lnTo>
                    <a:pt x="601826" y="2164359"/>
                  </a:lnTo>
                  <a:lnTo>
                    <a:pt x="599582" y="2162988"/>
                  </a:lnTo>
                  <a:lnTo>
                    <a:pt x="597341" y="2161613"/>
                  </a:lnTo>
                  <a:lnTo>
                    <a:pt x="595103" y="2160233"/>
                  </a:lnTo>
                  <a:lnTo>
                    <a:pt x="592868" y="2158848"/>
                  </a:lnTo>
                  <a:lnTo>
                    <a:pt x="590636" y="2157459"/>
                  </a:lnTo>
                  <a:lnTo>
                    <a:pt x="588407" y="2156065"/>
                  </a:lnTo>
                  <a:lnTo>
                    <a:pt x="586181" y="2154666"/>
                  </a:lnTo>
                  <a:lnTo>
                    <a:pt x="583958" y="2153263"/>
                  </a:lnTo>
                  <a:lnTo>
                    <a:pt x="581737" y="2151855"/>
                  </a:lnTo>
                  <a:lnTo>
                    <a:pt x="579520" y="2150442"/>
                  </a:lnTo>
                  <a:lnTo>
                    <a:pt x="577305" y="2149025"/>
                  </a:lnTo>
                  <a:lnTo>
                    <a:pt x="575094" y="2147603"/>
                  </a:lnTo>
                  <a:lnTo>
                    <a:pt x="572886" y="2146176"/>
                  </a:lnTo>
                  <a:lnTo>
                    <a:pt x="570680" y="2144745"/>
                  </a:lnTo>
                  <a:lnTo>
                    <a:pt x="568478" y="2143309"/>
                  </a:lnTo>
                  <a:lnTo>
                    <a:pt x="566278" y="2141869"/>
                  </a:lnTo>
                  <a:lnTo>
                    <a:pt x="564082" y="2140424"/>
                  </a:lnTo>
                  <a:lnTo>
                    <a:pt x="561889" y="2138974"/>
                  </a:lnTo>
                  <a:lnTo>
                    <a:pt x="559698" y="2137520"/>
                  </a:lnTo>
                  <a:lnTo>
                    <a:pt x="557511" y="2136061"/>
                  </a:lnTo>
                  <a:lnTo>
                    <a:pt x="555327" y="2134598"/>
                  </a:lnTo>
                  <a:lnTo>
                    <a:pt x="553145" y="2133130"/>
                  </a:lnTo>
                  <a:lnTo>
                    <a:pt x="550968" y="2131657"/>
                  </a:lnTo>
                  <a:lnTo>
                    <a:pt x="548792" y="2130180"/>
                  </a:lnTo>
                  <a:lnTo>
                    <a:pt x="546621" y="2128699"/>
                  </a:lnTo>
                  <a:lnTo>
                    <a:pt x="544452" y="2127212"/>
                  </a:lnTo>
                  <a:lnTo>
                    <a:pt x="542286" y="2125722"/>
                  </a:lnTo>
                  <a:lnTo>
                    <a:pt x="540124" y="2124226"/>
                  </a:lnTo>
                  <a:lnTo>
                    <a:pt x="537964" y="2122726"/>
                  </a:lnTo>
                  <a:lnTo>
                    <a:pt x="535808" y="2121222"/>
                  </a:lnTo>
                  <a:lnTo>
                    <a:pt x="533655" y="2119713"/>
                  </a:lnTo>
                  <a:lnTo>
                    <a:pt x="531505" y="2118200"/>
                  </a:lnTo>
                  <a:lnTo>
                    <a:pt x="529358" y="2116682"/>
                  </a:lnTo>
                  <a:lnTo>
                    <a:pt x="527214" y="2115160"/>
                  </a:lnTo>
                  <a:lnTo>
                    <a:pt x="525074" y="2113633"/>
                  </a:lnTo>
                  <a:lnTo>
                    <a:pt x="522937" y="2112102"/>
                  </a:lnTo>
                  <a:lnTo>
                    <a:pt x="520803" y="2110566"/>
                  </a:lnTo>
                  <a:lnTo>
                    <a:pt x="518672" y="2109026"/>
                  </a:lnTo>
                  <a:lnTo>
                    <a:pt x="516545" y="2107481"/>
                  </a:lnTo>
                  <a:lnTo>
                    <a:pt x="514421" y="2105932"/>
                  </a:lnTo>
                  <a:lnTo>
                    <a:pt x="512300" y="2104378"/>
                  </a:lnTo>
                  <a:lnTo>
                    <a:pt x="510182" y="2102820"/>
                  </a:lnTo>
                  <a:lnTo>
                    <a:pt x="508067" y="2101258"/>
                  </a:lnTo>
                  <a:lnTo>
                    <a:pt x="505956" y="2099691"/>
                  </a:lnTo>
                  <a:lnTo>
                    <a:pt x="503848" y="2098119"/>
                  </a:lnTo>
                  <a:lnTo>
                    <a:pt x="501744" y="2096544"/>
                  </a:lnTo>
                  <a:lnTo>
                    <a:pt x="499642" y="2094964"/>
                  </a:lnTo>
                  <a:lnTo>
                    <a:pt x="497544" y="2093379"/>
                  </a:lnTo>
                  <a:lnTo>
                    <a:pt x="495450" y="2091790"/>
                  </a:lnTo>
                  <a:lnTo>
                    <a:pt x="493358" y="2090197"/>
                  </a:lnTo>
                  <a:lnTo>
                    <a:pt x="491270" y="2088599"/>
                  </a:lnTo>
                  <a:lnTo>
                    <a:pt x="489185" y="2086997"/>
                  </a:lnTo>
                  <a:lnTo>
                    <a:pt x="487104" y="2085391"/>
                  </a:lnTo>
                  <a:lnTo>
                    <a:pt x="485026" y="2083780"/>
                  </a:lnTo>
                  <a:lnTo>
                    <a:pt x="482952" y="2082165"/>
                  </a:lnTo>
                  <a:lnTo>
                    <a:pt x="480880" y="2080545"/>
                  </a:lnTo>
                  <a:lnTo>
                    <a:pt x="478813" y="2078921"/>
                  </a:lnTo>
                  <a:lnTo>
                    <a:pt x="476748" y="2077293"/>
                  </a:lnTo>
                  <a:lnTo>
                    <a:pt x="474688" y="2075661"/>
                  </a:lnTo>
                  <a:lnTo>
                    <a:pt x="472630" y="2074024"/>
                  </a:lnTo>
                  <a:lnTo>
                    <a:pt x="470576" y="2072383"/>
                  </a:lnTo>
                  <a:lnTo>
                    <a:pt x="468525" y="2070737"/>
                  </a:lnTo>
                  <a:lnTo>
                    <a:pt x="466478" y="2069088"/>
                  </a:lnTo>
                  <a:lnTo>
                    <a:pt x="464434" y="2067434"/>
                  </a:lnTo>
                  <a:lnTo>
                    <a:pt x="462394" y="2065775"/>
                  </a:lnTo>
                  <a:lnTo>
                    <a:pt x="460357" y="2064113"/>
                  </a:lnTo>
                  <a:lnTo>
                    <a:pt x="458324" y="2062446"/>
                  </a:lnTo>
                  <a:lnTo>
                    <a:pt x="456294" y="2060775"/>
                  </a:lnTo>
                  <a:lnTo>
                    <a:pt x="454268" y="2059100"/>
                  </a:lnTo>
                  <a:lnTo>
                    <a:pt x="452245" y="2057421"/>
                  </a:lnTo>
                  <a:lnTo>
                    <a:pt x="450226" y="2055737"/>
                  </a:lnTo>
                  <a:lnTo>
                    <a:pt x="448210" y="2054049"/>
                  </a:lnTo>
                  <a:lnTo>
                    <a:pt x="446198" y="2052356"/>
                  </a:lnTo>
                  <a:lnTo>
                    <a:pt x="444190" y="2050660"/>
                  </a:lnTo>
                  <a:lnTo>
                    <a:pt x="442185" y="2048959"/>
                  </a:lnTo>
                  <a:lnTo>
                    <a:pt x="440183" y="2047255"/>
                  </a:lnTo>
                  <a:lnTo>
                    <a:pt x="438185" y="2045546"/>
                  </a:lnTo>
                  <a:lnTo>
                    <a:pt x="436191" y="2043832"/>
                  </a:lnTo>
                  <a:lnTo>
                    <a:pt x="434200" y="2042115"/>
                  </a:lnTo>
                  <a:lnTo>
                    <a:pt x="432213" y="2040393"/>
                  </a:lnTo>
                  <a:lnTo>
                    <a:pt x="430229" y="2038668"/>
                  </a:lnTo>
                  <a:lnTo>
                    <a:pt x="428249" y="2036938"/>
                  </a:lnTo>
                  <a:lnTo>
                    <a:pt x="426273" y="2035204"/>
                  </a:lnTo>
                  <a:lnTo>
                    <a:pt x="424301" y="2033466"/>
                  </a:lnTo>
                  <a:lnTo>
                    <a:pt x="422332" y="2031724"/>
                  </a:lnTo>
                  <a:lnTo>
                    <a:pt x="420366" y="2029977"/>
                  </a:lnTo>
                  <a:lnTo>
                    <a:pt x="418404" y="2028227"/>
                  </a:lnTo>
                  <a:lnTo>
                    <a:pt x="416446" y="2026472"/>
                  </a:lnTo>
                  <a:lnTo>
                    <a:pt x="414492" y="2024713"/>
                  </a:lnTo>
                  <a:lnTo>
                    <a:pt x="412542" y="2022951"/>
                  </a:lnTo>
                  <a:lnTo>
                    <a:pt x="410595" y="2021184"/>
                  </a:lnTo>
                  <a:lnTo>
                    <a:pt x="408651" y="2019413"/>
                  </a:lnTo>
                  <a:lnTo>
                    <a:pt x="406712" y="2017638"/>
                  </a:lnTo>
                  <a:lnTo>
                    <a:pt x="404776" y="2015859"/>
                  </a:lnTo>
                  <a:lnTo>
                    <a:pt x="402844" y="2014076"/>
                  </a:lnTo>
                  <a:lnTo>
                    <a:pt x="400916" y="2012289"/>
                  </a:lnTo>
                  <a:lnTo>
                    <a:pt x="398991" y="2010497"/>
                  </a:lnTo>
                  <a:lnTo>
                    <a:pt x="397070" y="2008702"/>
                  </a:lnTo>
                  <a:lnTo>
                    <a:pt x="395153" y="2006903"/>
                  </a:lnTo>
                  <a:lnTo>
                    <a:pt x="393240" y="2005100"/>
                  </a:lnTo>
                  <a:lnTo>
                    <a:pt x="391330" y="2003292"/>
                  </a:lnTo>
                  <a:lnTo>
                    <a:pt x="389425" y="2001481"/>
                  </a:lnTo>
                  <a:lnTo>
                    <a:pt x="387523" y="1999666"/>
                  </a:lnTo>
                  <a:lnTo>
                    <a:pt x="385625" y="1997846"/>
                  </a:lnTo>
                  <a:lnTo>
                    <a:pt x="383730" y="1996023"/>
                  </a:lnTo>
                  <a:lnTo>
                    <a:pt x="381840" y="1994196"/>
                  </a:lnTo>
                  <a:lnTo>
                    <a:pt x="379954" y="1992365"/>
                  </a:lnTo>
                  <a:lnTo>
                    <a:pt x="378071" y="1990530"/>
                  </a:lnTo>
                  <a:lnTo>
                    <a:pt x="376192" y="1988691"/>
                  </a:lnTo>
                  <a:lnTo>
                    <a:pt x="374317" y="1986848"/>
                  </a:lnTo>
                  <a:lnTo>
                    <a:pt x="372445" y="1985001"/>
                  </a:lnTo>
                  <a:lnTo>
                    <a:pt x="370578" y="1983150"/>
                  </a:lnTo>
                  <a:lnTo>
                    <a:pt x="368715" y="1981296"/>
                  </a:lnTo>
                  <a:lnTo>
                    <a:pt x="366855" y="1979437"/>
                  </a:lnTo>
                  <a:lnTo>
                    <a:pt x="364999" y="1977574"/>
                  </a:lnTo>
                  <a:lnTo>
                    <a:pt x="363148" y="1975708"/>
                  </a:lnTo>
                  <a:lnTo>
                    <a:pt x="361300" y="1973838"/>
                  </a:lnTo>
                  <a:lnTo>
                    <a:pt x="359456" y="1971964"/>
                  </a:lnTo>
                  <a:lnTo>
                    <a:pt x="357616" y="1970086"/>
                  </a:lnTo>
                  <a:lnTo>
                    <a:pt x="355780" y="1968204"/>
                  </a:lnTo>
                  <a:lnTo>
                    <a:pt x="353948" y="1966318"/>
                  </a:lnTo>
                  <a:lnTo>
                    <a:pt x="352119" y="1964429"/>
                  </a:lnTo>
                  <a:lnTo>
                    <a:pt x="350295" y="1962536"/>
                  </a:lnTo>
                  <a:lnTo>
                    <a:pt x="348475" y="1960638"/>
                  </a:lnTo>
                  <a:lnTo>
                    <a:pt x="346659" y="1958737"/>
                  </a:lnTo>
                  <a:lnTo>
                    <a:pt x="344847" y="1956833"/>
                  </a:lnTo>
                  <a:lnTo>
                    <a:pt x="343038" y="1954924"/>
                  </a:lnTo>
                  <a:lnTo>
                    <a:pt x="341234" y="1953012"/>
                  </a:lnTo>
                  <a:lnTo>
                    <a:pt x="339434" y="1951096"/>
                  </a:lnTo>
                  <a:lnTo>
                    <a:pt x="337638" y="1949176"/>
                  </a:lnTo>
                  <a:lnTo>
                    <a:pt x="335845" y="1947252"/>
                  </a:lnTo>
                  <a:lnTo>
                    <a:pt x="334057" y="1945325"/>
                  </a:lnTo>
                  <a:lnTo>
                    <a:pt x="332273" y="1943394"/>
                  </a:lnTo>
                  <a:lnTo>
                    <a:pt x="330493" y="1941459"/>
                  </a:lnTo>
                  <a:lnTo>
                    <a:pt x="328717" y="1939520"/>
                  </a:lnTo>
                  <a:lnTo>
                    <a:pt x="326945" y="1937578"/>
                  </a:lnTo>
                  <a:lnTo>
                    <a:pt x="325177" y="1935632"/>
                  </a:lnTo>
                  <a:lnTo>
                    <a:pt x="323413" y="1933682"/>
                  </a:lnTo>
                  <a:lnTo>
                    <a:pt x="321653" y="1931729"/>
                  </a:lnTo>
                  <a:lnTo>
                    <a:pt x="319898" y="1929772"/>
                  </a:lnTo>
                  <a:lnTo>
                    <a:pt x="318146" y="1927811"/>
                  </a:lnTo>
                  <a:lnTo>
                    <a:pt x="316399" y="1925847"/>
                  </a:lnTo>
                  <a:lnTo>
                    <a:pt x="314656" y="1923878"/>
                  </a:lnTo>
                  <a:lnTo>
                    <a:pt x="312917" y="1921907"/>
                  </a:lnTo>
                  <a:lnTo>
                    <a:pt x="311182" y="1919931"/>
                  </a:lnTo>
                  <a:lnTo>
                    <a:pt x="309450" y="1917952"/>
                  </a:lnTo>
                  <a:lnTo>
                    <a:pt x="307724" y="1915970"/>
                  </a:lnTo>
                  <a:lnTo>
                    <a:pt x="306001" y="1913983"/>
                  </a:lnTo>
                  <a:lnTo>
                    <a:pt x="304283" y="1911994"/>
                  </a:lnTo>
                  <a:lnTo>
                    <a:pt x="302569" y="1910000"/>
                  </a:lnTo>
                  <a:lnTo>
                    <a:pt x="300859" y="1908003"/>
                  </a:lnTo>
                  <a:lnTo>
                    <a:pt x="299153" y="1906003"/>
                  </a:lnTo>
                  <a:lnTo>
                    <a:pt x="297451" y="1903998"/>
                  </a:lnTo>
                  <a:lnTo>
                    <a:pt x="295754" y="1901991"/>
                  </a:lnTo>
                  <a:lnTo>
                    <a:pt x="294060" y="1899979"/>
                  </a:lnTo>
                  <a:lnTo>
                    <a:pt x="292371" y="1897965"/>
                  </a:lnTo>
                  <a:lnTo>
                    <a:pt x="290687" y="1895946"/>
                  </a:lnTo>
                  <a:lnTo>
                    <a:pt x="289006" y="1893924"/>
                  </a:lnTo>
                  <a:lnTo>
                    <a:pt x="287330" y="1891899"/>
                  </a:lnTo>
                  <a:lnTo>
                    <a:pt x="285657" y="1889870"/>
                  </a:lnTo>
                  <a:lnTo>
                    <a:pt x="283990" y="1887837"/>
                  </a:lnTo>
                  <a:lnTo>
                    <a:pt x="282326" y="1885802"/>
                  </a:lnTo>
                  <a:lnTo>
                    <a:pt x="280667" y="1883762"/>
                  </a:lnTo>
                  <a:lnTo>
                    <a:pt x="279012" y="1881720"/>
                  </a:lnTo>
                  <a:lnTo>
                    <a:pt x="277361" y="1879673"/>
                  </a:lnTo>
                  <a:lnTo>
                    <a:pt x="275715" y="1877623"/>
                  </a:lnTo>
                  <a:lnTo>
                    <a:pt x="274072" y="1875570"/>
                  </a:lnTo>
                  <a:lnTo>
                    <a:pt x="272435" y="1873513"/>
                  </a:lnTo>
                  <a:lnTo>
                    <a:pt x="270801" y="1871453"/>
                  </a:lnTo>
                  <a:lnTo>
                    <a:pt x="269172" y="1869390"/>
                  </a:lnTo>
                  <a:lnTo>
                    <a:pt x="267547" y="1867323"/>
                  </a:lnTo>
                  <a:lnTo>
                    <a:pt x="265926" y="1865253"/>
                  </a:lnTo>
                  <a:lnTo>
                    <a:pt x="264310" y="1863179"/>
                  </a:lnTo>
                  <a:lnTo>
                    <a:pt x="262698" y="1861102"/>
                  </a:lnTo>
                  <a:lnTo>
                    <a:pt x="261091" y="1859021"/>
                  </a:lnTo>
                  <a:lnTo>
                    <a:pt x="259487" y="1856938"/>
                  </a:lnTo>
                  <a:lnTo>
                    <a:pt x="257889" y="1854850"/>
                  </a:lnTo>
                  <a:lnTo>
                    <a:pt x="256294" y="1852760"/>
                  </a:lnTo>
                  <a:lnTo>
                    <a:pt x="254704" y="1850666"/>
                  </a:lnTo>
                  <a:lnTo>
                    <a:pt x="253118" y="1848569"/>
                  </a:lnTo>
                  <a:lnTo>
                    <a:pt x="251537" y="1846469"/>
                  </a:lnTo>
                  <a:lnTo>
                    <a:pt x="249960" y="1844365"/>
                  </a:lnTo>
                  <a:lnTo>
                    <a:pt x="248388" y="1842258"/>
                  </a:lnTo>
                  <a:lnTo>
                    <a:pt x="246820" y="1840147"/>
                  </a:lnTo>
                  <a:lnTo>
                    <a:pt x="245256" y="1838033"/>
                  </a:lnTo>
                  <a:lnTo>
                    <a:pt x="243697" y="1835917"/>
                  </a:lnTo>
                  <a:lnTo>
                    <a:pt x="242143" y="1833797"/>
                  </a:lnTo>
                  <a:lnTo>
                    <a:pt x="240592" y="1831673"/>
                  </a:lnTo>
                  <a:lnTo>
                    <a:pt x="239047" y="1829546"/>
                  </a:lnTo>
                  <a:lnTo>
                    <a:pt x="237505" y="1827416"/>
                  </a:lnTo>
                  <a:lnTo>
                    <a:pt x="235968" y="1825283"/>
                  </a:lnTo>
                  <a:lnTo>
                    <a:pt x="234436" y="1823147"/>
                  </a:lnTo>
                  <a:lnTo>
                    <a:pt x="232908" y="1821007"/>
                  </a:lnTo>
                  <a:lnTo>
                    <a:pt x="231384" y="1818864"/>
                  </a:lnTo>
                  <a:lnTo>
                    <a:pt x="229865" y="1816719"/>
                  </a:lnTo>
                  <a:lnTo>
                    <a:pt x="228351" y="1814569"/>
                  </a:lnTo>
                  <a:lnTo>
                    <a:pt x="226841" y="1812417"/>
                  </a:lnTo>
                  <a:lnTo>
                    <a:pt x="225335" y="1810261"/>
                  </a:lnTo>
                  <a:lnTo>
                    <a:pt x="223835" y="1808103"/>
                  </a:lnTo>
                  <a:lnTo>
                    <a:pt x="222338" y="1805941"/>
                  </a:lnTo>
                  <a:lnTo>
                    <a:pt x="220846" y="1803776"/>
                  </a:lnTo>
                  <a:lnTo>
                    <a:pt x="219359" y="1801608"/>
                  </a:lnTo>
                  <a:lnTo>
                    <a:pt x="217876" y="1799437"/>
                  </a:lnTo>
                  <a:lnTo>
                    <a:pt x="216398" y="1797263"/>
                  </a:lnTo>
                  <a:lnTo>
                    <a:pt x="214924" y="1795086"/>
                  </a:lnTo>
                  <a:lnTo>
                    <a:pt x="213455" y="1792905"/>
                  </a:lnTo>
                  <a:lnTo>
                    <a:pt x="211991" y="1790722"/>
                  </a:lnTo>
                  <a:lnTo>
                    <a:pt x="210531" y="1788535"/>
                  </a:lnTo>
                  <a:lnTo>
                    <a:pt x="209075" y="1786346"/>
                  </a:lnTo>
                  <a:lnTo>
                    <a:pt x="207625" y="1784153"/>
                  </a:lnTo>
                  <a:lnTo>
                    <a:pt x="206178" y="1781957"/>
                  </a:lnTo>
                  <a:lnTo>
                    <a:pt x="204737" y="1779759"/>
                  </a:lnTo>
                  <a:lnTo>
                    <a:pt x="203300" y="1777557"/>
                  </a:lnTo>
                  <a:lnTo>
                    <a:pt x="201868" y="1775352"/>
                  </a:lnTo>
                  <a:lnTo>
                    <a:pt x="200440" y="1773145"/>
                  </a:lnTo>
                  <a:lnTo>
                    <a:pt x="199017" y="1770934"/>
                  </a:lnTo>
                  <a:lnTo>
                    <a:pt x="197598" y="1768720"/>
                  </a:lnTo>
                  <a:lnTo>
                    <a:pt x="196184" y="1766504"/>
                  </a:lnTo>
                  <a:lnTo>
                    <a:pt x="194775" y="1764284"/>
                  </a:lnTo>
                  <a:lnTo>
                    <a:pt x="193371" y="1762062"/>
                  </a:lnTo>
                  <a:lnTo>
                    <a:pt x="191971" y="1759836"/>
                  </a:lnTo>
                  <a:lnTo>
                    <a:pt x="190576" y="1757608"/>
                  </a:lnTo>
                  <a:lnTo>
                    <a:pt x="189185" y="1755376"/>
                  </a:lnTo>
                  <a:lnTo>
                    <a:pt x="187799" y="1753142"/>
                  </a:lnTo>
                  <a:lnTo>
                    <a:pt x="186418" y="1750905"/>
                  </a:lnTo>
                  <a:lnTo>
                    <a:pt x="185042" y="1748665"/>
                  </a:lnTo>
                  <a:lnTo>
                    <a:pt x="183670" y="1746422"/>
                  </a:lnTo>
                  <a:lnTo>
                    <a:pt x="182303" y="1744176"/>
                  </a:lnTo>
                  <a:lnTo>
                    <a:pt x="180940" y="1741928"/>
                  </a:lnTo>
                  <a:lnTo>
                    <a:pt x="179583" y="1739676"/>
                  </a:lnTo>
                  <a:lnTo>
                    <a:pt x="178230" y="1737422"/>
                  </a:lnTo>
                  <a:lnTo>
                    <a:pt x="176881" y="1735165"/>
                  </a:lnTo>
                  <a:lnTo>
                    <a:pt x="175538" y="1732905"/>
                  </a:lnTo>
                  <a:lnTo>
                    <a:pt x="174199" y="1730642"/>
                  </a:lnTo>
                  <a:lnTo>
                    <a:pt x="172865" y="1728376"/>
                  </a:lnTo>
                  <a:lnTo>
                    <a:pt x="171536" y="1726108"/>
                  </a:lnTo>
                  <a:lnTo>
                    <a:pt x="170212" y="1723837"/>
                  </a:lnTo>
                  <a:lnTo>
                    <a:pt x="168892" y="1721563"/>
                  </a:lnTo>
                  <a:lnTo>
                    <a:pt x="167577" y="1719286"/>
                  </a:lnTo>
                  <a:lnTo>
                    <a:pt x="166267" y="1717007"/>
                  </a:lnTo>
                  <a:lnTo>
                    <a:pt x="164961" y="1714725"/>
                  </a:lnTo>
                  <a:lnTo>
                    <a:pt x="163661" y="1712440"/>
                  </a:lnTo>
                  <a:lnTo>
                    <a:pt x="162365" y="1710152"/>
                  </a:lnTo>
                  <a:lnTo>
                    <a:pt x="161074" y="1707862"/>
                  </a:lnTo>
                  <a:lnTo>
                    <a:pt x="159787" y="1705569"/>
                  </a:lnTo>
                  <a:lnTo>
                    <a:pt x="158506" y="1703273"/>
                  </a:lnTo>
                  <a:lnTo>
                    <a:pt x="157229" y="1700975"/>
                  </a:lnTo>
                  <a:lnTo>
                    <a:pt x="155957" y="1698674"/>
                  </a:lnTo>
                  <a:lnTo>
                    <a:pt x="154691" y="1696370"/>
                  </a:lnTo>
                  <a:lnTo>
                    <a:pt x="153429" y="1694064"/>
                  </a:lnTo>
                  <a:lnTo>
                    <a:pt x="152171" y="1691755"/>
                  </a:lnTo>
                  <a:lnTo>
                    <a:pt x="150919" y="1689443"/>
                  </a:lnTo>
                  <a:lnTo>
                    <a:pt x="149671" y="1687129"/>
                  </a:lnTo>
                  <a:lnTo>
                    <a:pt x="148428" y="1684812"/>
                  </a:lnTo>
                  <a:lnTo>
                    <a:pt x="147190" y="1682492"/>
                  </a:lnTo>
                  <a:lnTo>
                    <a:pt x="145957" y="1680170"/>
                  </a:lnTo>
                  <a:lnTo>
                    <a:pt x="144729" y="1677846"/>
                  </a:lnTo>
                  <a:lnTo>
                    <a:pt x="143506" y="1675519"/>
                  </a:lnTo>
                  <a:lnTo>
                    <a:pt x="142287" y="1673189"/>
                  </a:lnTo>
                  <a:lnTo>
                    <a:pt x="141074" y="1670856"/>
                  </a:lnTo>
                  <a:lnTo>
                    <a:pt x="139865" y="1668522"/>
                  </a:lnTo>
                  <a:lnTo>
                    <a:pt x="138661" y="1666184"/>
                  </a:lnTo>
                  <a:lnTo>
                    <a:pt x="137462" y="1663844"/>
                  </a:lnTo>
                  <a:lnTo>
                    <a:pt x="136268" y="1661502"/>
                  </a:lnTo>
                  <a:lnTo>
                    <a:pt x="135079" y="1659157"/>
                  </a:lnTo>
                  <a:lnTo>
                    <a:pt x="133895" y="1656810"/>
                  </a:lnTo>
                  <a:lnTo>
                    <a:pt x="132716" y="1654460"/>
                  </a:lnTo>
                  <a:lnTo>
                    <a:pt x="131542" y="1652107"/>
                  </a:lnTo>
                  <a:lnTo>
                    <a:pt x="130372" y="1649753"/>
                  </a:lnTo>
                  <a:lnTo>
                    <a:pt x="129208" y="1647396"/>
                  </a:lnTo>
                  <a:lnTo>
                    <a:pt x="128048" y="1645036"/>
                  </a:lnTo>
                  <a:lnTo>
                    <a:pt x="126894" y="1642674"/>
                  </a:lnTo>
                  <a:lnTo>
                    <a:pt x="125744" y="1640309"/>
                  </a:lnTo>
                  <a:lnTo>
                    <a:pt x="124600" y="1637942"/>
                  </a:lnTo>
                  <a:lnTo>
                    <a:pt x="123460" y="1635573"/>
                  </a:lnTo>
                  <a:lnTo>
                    <a:pt x="122325" y="1633201"/>
                  </a:lnTo>
                  <a:lnTo>
                    <a:pt x="121195" y="1630827"/>
                  </a:lnTo>
                  <a:lnTo>
                    <a:pt x="120071" y="1628451"/>
                  </a:lnTo>
                  <a:lnTo>
                    <a:pt x="118951" y="1626072"/>
                  </a:lnTo>
                  <a:lnTo>
                    <a:pt x="117836" y="1623691"/>
                  </a:lnTo>
                  <a:lnTo>
                    <a:pt x="116726" y="1621308"/>
                  </a:lnTo>
                  <a:lnTo>
                    <a:pt x="115621" y="1618922"/>
                  </a:lnTo>
                  <a:lnTo>
                    <a:pt x="114522" y="1616534"/>
                  </a:lnTo>
                  <a:lnTo>
                    <a:pt x="113427" y="1614143"/>
                  </a:lnTo>
                  <a:lnTo>
                    <a:pt x="112337" y="1611751"/>
                  </a:lnTo>
                  <a:lnTo>
                    <a:pt x="111252" y="1609356"/>
                  </a:lnTo>
                  <a:lnTo>
                    <a:pt x="110173" y="1606959"/>
                  </a:lnTo>
                  <a:lnTo>
                    <a:pt x="109098" y="1604559"/>
                  </a:lnTo>
                  <a:lnTo>
                    <a:pt x="108028" y="1602158"/>
                  </a:lnTo>
                  <a:lnTo>
                    <a:pt x="106963" y="1599754"/>
                  </a:lnTo>
                  <a:lnTo>
                    <a:pt x="105904" y="1597347"/>
                  </a:lnTo>
                  <a:lnTo>
                    <a:pt x="104849" y="1594939"/>
                  </a:lnTo>
                  <a:lnTo>
                    <a:pt x="103800" y="1592529"/>
                  </a:lnTo>
                  <a:lnTo>
                    <a:pt x="102755" y="1590116"/>
                  </a:lnTo>
                  <a:lnTo>
                    <a:pt x="101716" y="1587701"/>
                  </a:lnTo>
                  <a:lnTo>
                    <a:pt x="100681" y="1585284"/>
                  </a:lnTo>
                  <a:lnTo>
                    <a:pt x="99652" y="1582865"/>
                  </a:lnTo>
                  <a:lnTo>
                    <a:pt x="98628" y="1580443"/>
                  </a:lnTo>
                  <a:lnTo>
                    <a:pt x="97609" y="1578019"/>
                  </a:lnTo>
                  <a:lnTo>
                    <a:pt x="96595" y="1575594"/>
                  </a:lnTo>
                  <a:lnTo>
                    <a:pt x="95586" y="1573166"/>
                  </a:lnTo>
                  <a:lnTo>
                    <a:pt x="94582" y="1570736"/>
                  </a:lnTo>
                  <a:lnTo>
                    <a:pt x="93583" y="1568304"/>
                  </a:lnTo>
                  <a:lnTo>
                    <a:pt x="92589" y="1565870"/>
                  </a:lnTo>
                  <a:lnTo>
                    <a:pt x="91601" y="1563434"/>
                  </a:lnTo>
                  <a:lnTo>
                    <a:pt x="90617" y="1560995"/>
                  </a:lnTo>
                  <a:lnTo>
                    <a:pt x="89639" y="1558555"/>
                  </a:lnTo>
                  <a:lnTo>
                    <a:pt x="88665" y="1556113"/>
                  </a:lnTo>
                  <a:lnTo>
                    <a:pt x="87697" y="1553668"/>
                  </a:lnTo>
                  <a:lnTo>
                    <a:pt x="86734" y="1551222"/>
                  </a:lnTo>
                  <a:lnTo>
                    <a:pt x="85776" y="1548774"/>
                  </a:lnTo>
                  <a:lnTo>
                    <a:pt x="84824" y="1546323"/>
                  </a:lnTo>
                  <a:lnTo>
                    <a:pt x="83876" y="1543871"/>
                  </a:lnTo>
                  <a:lnTo>
                    <a:pt x="82933" y="1541416"/>
                  </a:lnTo>
                  <a:lnTo>
                    <a:pt x="81996" y="1538960"/>
                  </a:lnTo>
                  <a:lnTo>
                    <a:pt x="81064" y="1536502"/>
                  </a:lnTo>
                  <a:lnTo>
                    <a:pt x="80137" y="1534041"/>
                  </a:lnTo>
                  <a:lnTo>
                    <a:pt x="79215" y="1531579"/>
                  </a:lnTo>
                  <a:lnTo>
                    <a:pt x="78298" y="1529115"/>
                  </a:lnTo>
                  <a:lnTo>
                    <a:pt x="77387" y="1526649"/>
                  </a:lnTo>
                  <a:lnTo>
                    <a:pt x="76480" y="1524181"/>
                  </a:lnTo>
                  <a:lnTo>
                    <a:pt x="75579" y="1521711"/>
                  </a:lnTo>
                  <a:lnTo>
                    <a:pt x="74683" y="1519239"/>
                  </a:lnTo>
                  <a:lnTo>
                    <a:pt x="73792" y="1516766"/>
                  </a:lnTo>
                  <a:lnTo>
                    <a:pt x="72906" y="1514290"/>
                  </a:lnTo>
                  <a:lnTo>
                    <a:pt x="72026" y="1511813"/>
                  </a:lnTo>
                  <a:lnTo>
                    <a:pt x="71151" y="1509334"/>
                  </a:lnTo>
                  <a:lnTo>
                    <a:pt x="70280" y="1506853"/>
                  </a:lnTo>
                  <a:lnTo>
                    <a:pt x="69415" y="1504370"/>
                  </a:lnTo>
                  <a:lnTo>
                    <a:pt x="68556" y="1501885"/>
                  </a:lnTo>
                  <a:lnTo>
                    <a:pt x="67701" y="1499399"/>
                  </a:lnTo>
                  <a:lnTo>
                    <a:pt x="66852" y="1496911"/>
                  </a:lnTo>
                  <a:lnTo>
                    <a:pt x="66008" y="1494421"/>
                  </a:lnTo>
                  <a:lnTo>
                    <a:pt x="65169" y="1491929"/>
                  </a:lnTo>
                  <a:lnTo>
                    <a:pt x="64335" y="1489436"/>
                  </a:lnTo>
                  <a:lnTo>
                    <a:pt x="63507" y="1486940"/>
                  </a:lnTo>
                  <a:lnTo>
                    <a:pt x="62684" y="1484443"/>
                  </a:lnTo>
                  <a:lnTo>
                    <a:pt x="61866" y="1481945"/>
                  </a:lnTo>
                  <a:lnTo>
                    <a:pt x="61053" y="1479444"/>
                  </a:lnTo>
                  <a:lnTo>
                    <a:pt x="60246" y="1476942"/>
                  </a:lnTo>
                  <a:lnTo>
                    <a:pt x="59443" y="1474439"/>
                  </a:lnTo>
                  <a:lnTo>
                    <a:pt x="58647" y="1471933"/>
                  </a:lnTo>
                  <a:lnTo>
                    <a:pt x="57855" y="1469426"/>
                  </a:lnTo>
                  <a:lnTo>
                    <a:pt x="57068" y="1466917"/>
                  </a:lnTo>
                  <a:lnTo>
                    <a:pt x="56287" y="1464407"/>
                  </a:lnTo>
                  <a:lnTo>
                    <a:pt x="55511" y="1461895"/>
                  </a:lnTo>
                  <a:lnTo>
                    <a:pt x="54740" y="1459381"/>
                  </a:lnTo>
                  <a:lnTo>
                    <a:pt x="53975" y="1456866"/>
                  </a:lnTo>
                  <a:lnTo>
                    <a:pt x="53215" y="1454349"/>
                  </a:lnTo>
                  <a:lnTo>
                    <a:pt x="52460" y="1451831"/>
                  </a:lnTo>
                  <a:lnTo>
                    <a:pt x="51710" y="1449311"/>
                  </a:lnTo>
                  <a:lnTo>
                    <a:pt x="50966" y="1446789"/>
                  </a:lnTo>
                  <a:lnTo>
                    <a:pt x="50227" y="1444266"/>
                  </a:lnTo>
                  <a:lnTo>
                    <a:pt x="49493" y="1441741"/>
                  </a:lnTo>
                  <a:lnTo>
                    <a:pt x="48765" y="1439215"/>
                  </a:lnTo>
                  <a:lnTo>
                    <a:pt x="48042" y="1436687"/>
                  </a:lnTo>
                  <a:lnTo>
                    <a:pt x="47324" y="1434158"/>
                  </a:lnTo>
                  <a:lnTo>
                    <a:pt x="46611" y="1431627"/>
                  </a:lnTo>
                  <a:lnTo>
                    <a:pt x="45904" y="1429095"/>
                  </a:lnTo>
                  <a:lnTo>
                    <a:pt x="45202" y="1426562"/>
                  </a:lnTo>
                  <a:lnTo>
                    <a:pt x="44505" y="1424026"/>
                  </a:lnTo>
                  <a:lnTo>
                    <a:pt x="43814" y="1421490"/>
                  </a:lnTo>
                  <a:lnTo>
                    <a:pt x="43128" y="1418951"/>
                  </a:lnTo>
                  <a:lnTo>
                    <a:pt x="42447" y="1416412"/>
                  </a:lnTo>
                  <a:lnTo>
                    <a:pt x="41772" y="1413871"/>
                  </a:lnTo>
                  <a:lnTo>
                    <a:pt x="41102" y="1411329"/>
                  </a:lnTo>
                  <a:lnTo>
                    <a:pt x="40437" y="1408785"/>
                  </a:lnTo>
                  <a:lnTo>
                    <a:pt x="39778" y="1406240"/>
                  </a:lnTo>
                  <a:lnTo>
                    <a:pt x="39124" y="1403693"/>
                  </a:lnTo>
                  <a:lnTo>
                    <a:pt x="38475" y="1401146"/>
                  </a:lnTo>
                  <a:lnTo>
                    <a:pt x="37832" y="1398596"/>
                  </a:lnTo>
                  <a:lnTo>
                    <a:pt x="37194" y="1396046"/>
                  </a:lnTo>
                  <a:lnTo>
                    <a:pt x="36561" y="1393494"/>
                  </a:lnTo>
                  <a:lnTo>
                    <a:pt x="35934" y="1390941"/>
                  </a:lnTo>
                  <a:lnTo>
                    <a:pt x="35312" y="1388386"/>
                  </a:lnTo>
                  <a:lnTo>
                    <a:pt x="34695" y="1385830"/>
                  </a:lnTo>
                  <a:lnTo>
                    <a:pt x="34084" y="1383273"/>
                  </a:lnTo>
                  <a:lnTo>
                    <a:pt x="33478" y="1380715"/>
                  </a:lnTo>
                  <a:lnTo>
                    <a:pt x="32877" y="1378155"/>
                  </a:lnTo>
                  <a:lnTo>
                    <a:pt x="32282" y="1375595"/>
                  </a:lnTo>
                  <a:lnTo>
                    <a:pt x="31692" y="1373032"/>
                  </a:lnTo>
                  <a:lnTo>
                    <a:pt x="31108" y="1370469"/>
                  </a:lnTo>
                  <a:lnTo>
                    <a:pt x="30529" y="1367904"/>
                  </a:lnTo>
                  <a:lnTo>
                    <a:pt x="29955" y="1365339"/>
                  </a:lnTo>
                  <a:lnTo>
                    <a:pt x="29387" y="1362772"/>
                  </a:lnTo>
                  <a:lnTo>
                    <a:pt x="28824" y="1360203"/>
                  </a:lnTo>
                  <a:lnTo>
                    <a:pt x="28266" y="1357634"/>
                  </a:lnTo>
                  <a:lnTo>
                    <a:pt x="27714" y="1355064"/>
                  </a:lnTo>
                  <a:lnTo>
                    <a:pt x="27167" y="1352492"/>
                  </a:lnTo>
                  <a:lnTo>
                    <a:pt x="26626" y="1349919"/>
                  </a:lnTo>
                  <a:lnTo>
                    <a:pt x="26090" y="1347345"/>
                  </a:lnTo>
                  <a:lnTo>
                    <a:pt x="25559" y="1344770"/>
                  </a:lnTo>
                  <a:lnTo>
                    <a:pt x="25034" y="1342194"/>
                  </a:lnTo>
                  <a:lnTo>
                    <a:pt x="24514" y="1339617"/>
                  </a:lnTo>
                  <a:lnTo>
                    <a:pt x="24000" y="1337039"/>
                  </a:lnTo>
                  <a:lnTo>
                    <a:pt x="23490" y="1334459"/>
                  </a:lnTo>
                  <a:lnTo>
                    <a:pt x="22987" y="1331879"/>
                  </a:lnTo>
                  <a:lnTo>
                    <a:pt x="22489" y="1329297"/>
                  </a:lnTo>
                  <a:lnTo>
                    <a:pt x="21996" y="1326715"/>
                  </a:lnTo>
                  <a:lnTo>
                    <a:pt x="21508" y="1324131"/>
                  </a:lnTo>
                  <a:lnTo>
                    <a:pt x="21026" y="1321546"/>
                  </a:lnTo>
                  <a:lnTo>
                    <a:pt x="20550" y="1318961"/>
                  </a:lnTo>
                  <a:lnTo>
                    <a:pt x="20079" y="1316374"/>
                  </a:lnTo>
                  <a:lnTo>
                    <a:pt x="19613" y="1313787"/>
                  </a:lnTo>
                  <a:lnTo>
                    <a:pt x="19152" y="1311198"/>
                  </a:lnTo>
                  <a:lnTo>
                    <a:pt x="18698" y="1308609"/>
                  </a:lnTo>
                  <a:lnTo>
                    <a:pt x="18248" y="1306018"/>
                  </a:lnTo>
                  <a:lnTo>
                    <a:pt x="17804" y="1303427"/>
                  </a:lnTo>
                  <a:lnTo>
                    <a:pt x="17365" y="1300835"/>
                  </a:lnTo>
                  <a:lnTo>
                    <a:pt x="16933" y="1298242"/>
                  </a:lnTo>
                  <a:lnTo>
                    <a:pt x="16505" y="1295647"/>
                  </a:lnTo>
                  <a:lnTo>
                    <a:pt x="16082" y="1293052"/>
                  </a:lnTo>
                  <a:lnTo>
                    <a:pt x="15665" y="1290456"/>
                  </a:lnTo>
                  <a:lnTo>
                    <a:pt x="15254" y="1287860"/>
                  </a:lnTo>
                  <a:lnTo>
                    <a:pt x="14848" y="1285262"/>
                  </a:lnTo>
                  <a:lnTo>
                    <a:pt x="14448" y="1282664"/>
                  </a:lnTo>
                  <a:lnTo>
                    <a:pt x="14053" y="1280064"/>
                  </a:lnTo>
                  <a:lnTo>
                    <a:pt x="13663" y="1277464"/>
                  </a:lnTo>
                  <a:lnTo>
                    <a:pt x="13279" y="1274863"/>
                  </a:lnTo>
                  <a:lnTo>
                    <a:pt x="12900" y="1272262"/>
                  </a:lnTo>
                  <a:lnTo>
                    <a:pt x="12527" y="1269659"/>
                  </a:lnTo>
                  <a:lnTo>
                    <a:pt x="12159" y="1267056"/>
                  </a:lnTo>
                  <a:lnTo>
                    <a:pt x="11796" y="1264452"/>
                  </a:lnTo>
                  <a:lnTo>
                    <a:pt x="11440" y="1261847"/>
                  </a:lnTo>
                  <a:lnTo>
                    <a:pt x="11088" y="1259241"/>
                  </a:lnTo>
                  <a:lnTo>
                    <a:pt x="10742" y="1256635"/>
                  </a:lnTo>
                  <a:lnTo>
                    <a:pt x="10401" y="1254028"/>
                  </a:lnTo>
                  <a:lnTo>
                    <a:pt x="10066" y="1251420"/>
                  </a:lnTo>
                  <a:lnTo>
                    <a:pt x="9737" y="1248812"/>
                  </a:lnTo>
                  <a:lnTo>
                    <a:pt x="9413" y="1246203"/>
                  </a:lnTo>
                  <a:lnTo>
                    <a:pt x="9094" y="1243593"/>
                  </a:lnTo>
                  <a:lnTo>
                    <a:pt x="8781" y="1240983"/>
                  </a:lnTo>
                  <a:lnTo>
                    <a:pt x="8473" y="1238372"/>
                  </a:lnTo>
                  <a:lnTo>
                    <a:pt x="8170" y="1235760"/>
                  </a:lnTo>
                  <a:lnTo>
                    <a:pt x="7874" y="1233148"/>
                  </a:lnTo>
                  <a:lnTo>
                    <a:pt x="7582" y="1230535"/>
                  </a:lnTo>
                  <a:lnTo>
                    <a:pt x="7296" y="1227921"/>
                  </a:lnTo>
                  <a:lnTo>
                    <a:pt x="7016" y="1225307"/>
                  </a:lnTo>
                  <a:lnTo>
                    <a:pt x="6741" y="1222692"/>
                  </a:lnTo>
                  <a:lnTo>
                    <a:pt x="6472" y="1220077"/>
                  </a:lnTo>
                  <a:lnTo>
                    <a:pt x="6208" y="1217461"/>
                  </a:lnTo>
                  <a:lnTo>
                    <a:pt x="5949" y="1214845"/>
                  </a:lnTo>
                  <a:lnTo>
                    <a:pt x="5696" y="1212228"/>
                  </a:lnTo>
                  <a:lnTo>
                    <a:pt x="5449" y="1209611"/>
                  </a:lnTo>
                  <a:lnTo>
                    <a:pt x="5207" y="1206992"/>
                  </a:lnTo>
                  <a:lnTo>
                    <a:pt x="4970" y="1204374"/>
                  </a:lnTo>
                  <a:lnTo>
                    <a:pt x="4739" y="1201755"/>
                  </a:lnTo>
                  <a:lnTo>
                    <a:pt x="4514" y="1199136"/>
                  </a:lnTo>
                  <a:lnTo>
                    <a:pt x="4293" y="1196516"/>
                  </a:lnTo>
                  <a:lnTo>
                    <a:pt x="4079" y="1193895"/>
                  </a:lnTo>
                  <a:lnTo>
                    <a:pt x="3870" y="1191274"/>
                  </a:lnTo>
                  <a:lnTo>
                    <a:pt x="3666" y="1188653"/>
                  </a:lnTo>
                  <a:lnTo>
                    <a:pt x="3468" y="1186031"/>
                  </a:lnTo>
                  <a:lnTo>
                    <a:pt x="3275" y="1183409"/>
                  </a:lnTo>
                  <a:lnTo>
                    <a:pt x="3088" y="1180787"/>
                  </a:lnTo>
                  <a:lnTo>
                    <a:pt x="2907" y="1178164"/>
                  </a:lnTo>
                  <a:lnTo>
                    <a:pt x="2731" y="1175541"/>
                  </a:lnTo>
                  <a:lnTo>
                    <a:pt x="2560" y="1172917"/>
                  </a:lnTo>
                  <a:lnTo>
                    <a:pt x="2395" y="1170293"/>
                  </a:lnTo>
                  <a:lnTo>
                    <a:pt x="2235" y="1167669"/>
                  </a:lnTo>
                  <a:lnTo>
                    <a:pt x="2081" y="1165044"/>
                  </a:lnTo>
                  <a:lnTo>
                    <a:pt x="1932" y="1162420"/>
                  </a:lnTo>
                  <a:lnTo>
                    <a:pt x="1789" y="1159794"/>
                  </a:lnTo>
                  <a:lnTo>
                    <a:pt x="1652" y="1157169"/>
                  </a:lnTo>
                  <a:lnTo>
                    <a:pt x="1520" y="1154543"/>
                  </a:lnTo>
                  <a:lnTo>
                    <a:pt x="1393" y="1151917"/>
                  </a:lnTo>
                  <a:lnTo>
                    <a:pt x="1272" y="1149290"/>
                  </a:lnTo>
                  <a:lnTo>
                    <a:pt x="1156" y="1146664"/>
                  </a:lnTo>
                  <a:lnTo>
                    <a:pt x="1046" y="1144037"/>
                  </a:lnTo>
                  <a:lnTo>
                    <a:pt x="941" y="1141410"/>
                  </a:lnTo>
                  <a:lnTo>
                    <a:pt x="842" y="1138783"/>
                  </a:lnTo>
                  <a:lnTo>
                    <a:pt x="749" y="1136155"/>
                  </a:lnTo>
                  <a:lnTo>
                    <a:pt x="661" y="1133528"/>
                  </a:lnTo>
                  <a:lnTo>
                    <a:pt x="578" y="1130900"/>
                  </a:lnTo>
                  <a:lnTo>
                    <a:pt x="501" y="1128272"/>
                  </a:lnTo>
                  <a:lnTo>
                    <a:pt x="429" y="1125644"/>
                  </a:lnTo>
                  <a:lnTo>
                    <a:pt x="363" y="1123015"/>
                  </a:lnTo>
                  <a:lnTo>
                    <a:pt x="303" y="1120387"/>
                  </a:lnTo>
                  <a:lnTo>
                    <a:pt x="247" y="1117758"/>
                  </a:lnTo>
                  <a:lnTo>
                    <a:pt x="198" y="1115129"/>
                  </a:lnTo>
                  <a:lnTo>
                    <a:pt x="154" y="1112501"/>
                  </a:lnTo>
                  <a:lnTo>
                    <a:pt x="115" y="1109872"/>
                  </a:lnTo>
                  <a:lnTo>
                    <a:pt x="82" y="1107243"/>
                  </a:lnTo>
                  <a:lnTo>
                    <a:pt x="55" y="1104614"/>
                  </a:lnTo>
                  <a:lnTo>
                    <a:pt x="33" y="1101985"/>
                  </a:lnTo>
                  <a:lnTo>
                    <a:pt x="16" y="1099356"/>
                  </a:lnTo>
                  <a:lnTo>
                    <a:pt x="5" y="1096727"/>
                  </a:lnTo>
                  <a:lnTo>
                    <a:pt x="0" y="1094097"/>
                  </a:lnTo>
                  <a:lnTo>
                    <a:pt x="0" y="1091468"/>
                  </a:lnTo>
                  <a:lnTo>
                    <a:pt x="5" y="1088839"/>
                  </a:lnTo>
                  <a:lnTo>
                    <a:pt x="16" y="1086210"/>
                  </a:lnTo>
                  <a:lnTo>
                    <a:pt x="33" y="1083581"/>
                  </a:lnTo>
                  <a:lnTo>
                    <a:pt x="55" y="1080952"/>
                  </a:lnTo>
                  <a:lnTo>
                    <a:pt x="82" y="1078323"/>
                  </a:lnTo>
                  <a:lnTo>
                    <a:pt x="115" y="1075694"/>
                  </a:lnTo>
                  <a:lnTo>
                    <a:pt x="154" y="1073065"/>
                  </a:lnTo>
                  <a:lnTo>
                    <a:pt x="198" y="1070437"/>
                  </a:lnTo>
                  <a:lnTo>
                    <a:pt x="247" y="1067808"/>
                  </a:lnTo>
                  <a:lnTo>
                    <a:pt x="303" y="1065179"/>
                  </a:lnTo>
                  <a:lnTo>
                    <a:pt x="363" y="1062551"/>
                  </a:lnTo>
                  <a:lnTo>
                    <a:pt x="429" y="1059922"/>
                  </a:lnTo>
                  <a:lnTo>
                    <a:pt x="501" y="1057294"/>
                  </a:lnTo>
                  <a:lnTo>
                    <a:pt x="578" y="1054666"/>
                  </a:lnTo>
                  <a:lnTo>
                    <a:pt x="661" y="1052038"/>
                  </a:lnTo>
                  <a:lnTo>
                    <a:pt x="749" y="1049411"/>
                  </a:lnTo>
                  <a:lnTo>
                    <a:pt x="842" y="1046783"/>
                  </a:lnTo>
                  <a:lnTo>
                    <a:pt x="941" y="1044156"/>
                  </a:lnTo>
                  <a:lnTo>
                    <a:pt x="1046" y="1041529"/>
                  </a:lnTo>
                  <a:lnTo>
                    <a:pt x="1156" y="1038902"/>
                  </a:lnTo>
                  <a:lnTo>
                    <a:pt x="1272" y="1036276"/>
                  </a:lnTo>
                  <a:lnTo>
                    <a:pt x="1393" y="1033649"/>
                  </a:lnTo>
                  <a:lnTo>
                    <a:pt x="1520" y="1031023"/>
                  </a:lnTo>
                  <a:lnTo>
                    <a:pt x="1652" y="1028397"/>
                  </a:lnTo>
                  <a:lnTo>
                    <a:pt x="1789" y="1025772"/>
                  </a:lnTo>
                  <a:lnTo>
                    <a:pt x="1932" y="1023146"/>
                  </a:lnTo>
                  <a:lnTo>
                    <a:pt x="2081" y="1020522"/>
                  </a:lnTo>
                  <a:lnTo>
                    <a:pt x="2235" y="1017897"/>
                  </a:lnTo>
                  <a:lnTo>
                    <a:pt x="2395" y="1015273"/>
                  </a:lnTo>
                  <a:lnTo>
                    <a:pt x="2560" y="1012649"/>
                  </a:lnTo>
                  <a:lnTo>
                    <a:pt x="2731" y="1010025"/>
                  </a:lnTo>
                  <a:lnTo>
                    <a:pt x="2907" y="1007402"/>
                  </a:lnTo>
                  <a:lnTo>
                    <a:pt x="3088" y="1004779"/>
                  </a:lnTo>
                  <a:lnTo>
                    <a:pt x="3275" y="1002157"/>
                  </a:lnTo>
                  <a:lnTo>
                    <a:pt x="3468" y="999534"/>
                  </a:lnTo>
                  <a:lnTo>
                    <a:pt x="3666" y="996913"/>
                  </a:lnTo>
                  <a:lnTo>
                    <a:pt x="3870" y="994291"/>
                  </a:lnTo>
                  <a:lnTo>
                    <a:pt x="4079" y="991671"/>
                  </a:lnTo>
                  <a:lnTo>
                    <a:pt x="4293" y="989050"/>
                  </a:lnTo>
                  <a:lnTo>
                    <a:pt x="4514" y="986430"/>
                  </a:lnTo>
                  <a:lnTo>
                    <a:pt x="4739" y="983811"/>
                  </a:lnTo>
                  <a:lnTo>
                    <a:pt x="4970" y="981192"/>
                  </a:lnTo>
                  <a:lnTo>
                    <a:pt x="5207" y="978573"/>
                  </a:lnTo>
                  <a:lnTo>
                    <a:pt x="5449" y="975955"/>
                  </a:lnTo>
                  <a:lnTo>
                    <a:pt x="5696" y="973338"/>
                  </a:lnTo>
                  <a:lnTo>
                    <a:pt x="5949" y="970721"/>
                  </a:lnTo>
                  <a:lnTo>
                    <a:pt x="6208" y="968105"/>
                  </a:lnTo>
                  <a:lnTo>
                    <a:pt x="6472" y="965489"/>
                  </a:lnTo>
                  <a:lnTo>
                    <a:pt x="6741" y="962874"/>
                  </a:lnTo>
                  <a:lnTo>
                    <a:pt x="7016" y="960259"/>
                  </a:lnTo>
                  <a:lnTo>
                    <a:pt x="7296" y="957645"/>
                  </a:lnTo>
                  <a:lnTo>
                    <a:pt x="7582" y="955031"/>
                  </a:lnTo>
                  <a:lnTo>
                    <a:pt x="7874" y="952418"/>
                  </a:lnTo>
                  <a:lnTo>
                    <a:pt x="8170" y="949806"/>
                  </a:lnTo>
                  <a:lnTo>
                    <a:pt x="8473" y="947194"/>
                  </a:lnTo>
                  <a:lnTo>
                    <a:pt x="8781" y="944583"/>
                  </a:lnTo>
                  <a:lnTo>
                    <a:pt x="9094" y="941973"/>
                  </a:lnTo>
                  <a:lnTo>
                    <a:pt x="9413" y="939363"/>
                  </a:lnTo>
                  <a:lnTo>
                    <a:pt x="9737" y="936754"/>
                  </a:lnTo>
                  <a:lnTo>
                    <a:pt x="10066" y="934145"/>
                  </a:lnTo>
                  <a:lnTo>
                    <a:pt x="10401" y="931538"/>
                  </a:lnTo>
                  <a:lnTo>
                    <a:pt x="10742" y="928931"/>
                  </a:lnTo>
                  <a:lnTo>
                    <a:pt x="11088" y="926325"/>
                  </a:lnTo>
                  <a:lnTo>
                    <a:pt x="11440" y="923719"/>
                  </a:lnTo>
                  <a:lnTo>
                    <a:pt x="11796" y="921114"/>
                  </a:lnTo>
                  <a:lnTo>
                    <a:pt x="12159" y="918510"/>
                  </a:lnTo>
                  <a:lnTo>
                    <a:pt x="12527" y="915907"/>
                  </a:lnTo>
                  <a:lnTo>
                    <a:pt x="12900" y="913304"/>
                  </a:lnTo>
                  <a:lnTo>
                    <a:pt x="13279" y="910703"/>
                  </a:lnTo>
                  <a:lnTo>
                    <a:pt x="13663" y="908102"/>
                  </a:lnTo>
                  <a:lnTo>
                    <a:pt x="14053" y="905502"/>
                  </a:lnTo>
                  <a:lnTo>
                    <a:pt x="14448" y="902902"/>
                  </a:lnTo>
                  <a:lnTo>
                    <a:pt x="14848" y="900304"/>
                  </a:lnTo>
                  <a:lnTo>
                    <a:pt x="15254" y="897706"/>
                  </a:lnTo>
                  <a:lnTo>
                    <a:pt x="15665" y="895109"/>
                  </a:lnTo>
                  <a:lnTo>
                    <a:pt x="16082" y="892514"/>
                  </a:lnTo>
                  <a:lnTo>
                    <a:pt x="16505" y="889919"/>
                  </a:lnTo>
                  <a:lnTo>
                    <a:pt x="16933" y="887324"/>
                  </a:lnTo>
                  <a:lnTo>
                    <a:pt x="17365" y="884731"/>
                  </a:lnTo>
                  <a:lnTo>
                    <a:pt x="17804" y="882139"/>
                  </a:lnTo>
                  <a:lnTo>
                    <a:pt x="18248" y="879548"/>
                  </a:lnTo>
                  <a:lnTo>
                    <a:pt x="18698" y="876957"/>
                  </a:lnTo>
                  <a:lnTo>
                    <a:pt x="19152" y="874368"/>
                  </a:lnTo>
                  <a:lnTo>
                    <a:pt x="19613" y="871779"/>
                  </a:lnTo>
                  <a:lnTo>
                    <a:pt x="20079" y="869192"/>
                  </a:lnTo>
                  <a:lnTo>
                    <a:pt x="20550" y="866605"/>
                  </a:lnTo>
                  <a:lnTo>
                    <a:pt x="21026" y="864020"/>
                  </a:lnTo>
                  <a:lnTo>
                    <a:pt x="21508" y="861435"/>
                  </a:lnTo>
                  <a:lnTo>
                    <a:pt x="21996" y="858851"/>
                  </a:lnTo>
                  <a:lnTo>
                    <a:pt x="22489" y="856269"/>
                  </a:lnTo>
                  <a:lnTo>
                    <a:pt x="22987" y="853687"/>
                  </a:lnTo>
                  <a:lnTo>
                    <a:pt x="23490" y="851107"/>
                  </a:lnTo>
                  <a:lnTo>
                    <a:pt x="24000" y="848527"/>
                  </a:lnTo>
                  <a:lnTo>
                    <a:pt x="24514" y="845949"/>
                  </a:lnTo>
                  <a:lnTo>
                    <a:pt x="25034" y="843372"/>
                  </a:lnTo>
                  <a:lnTo>
                    <a:pt x="25559" y="840796"/>
                  </a:lnTo>
                  <a:lnTo>
                    <a:pt x="26090" y="838221"/>
                  </a:lnTo>
                  <a:lnTo>
                    <a:pt x="26626" y="835647"/>
                  </a:lnTo>
                  <a:lnTo>
                    <a:pt x="27167" y="833074"/>
                  </a:lnTo>
                  <a:lnTo>
                    <a:pt x="27714" y="830502"/>
                  </a:lnTo>
                  <a:lnTo>
                    <a:pt x="28266" y="827932"/>
                  </a:lnTo>
                  <a:lnTo>
                    <a:pt x="28824" y="825363"/>
                  </a:lnTo>
                  <a:lnTo>
                    <a:pt x="29387" y="822794"/>
                  </a:lnTo>
                  <a:lnTo>
                    <a:pt x="29955" y="820227"/>
                  </a:lnTo>
                  <a:lnTo>
                    <a:pt x="30529" y="817661"/>
                  </a:lnTo>
                  <a:lnTo>
                    <a:pt x="31108" y="815097"/>
                  </a:lnTo>
                  <a:lnTo>
                    <a:pt x="31692" y="812534"/>
                  </a:lnTo>
                  <a:lnTo>
                    <a:pt x="32282" y="809971"/>
                  </a:lnTo>
                  <a:lnTo>
                    <a:pt x="32877" y="807410"/>
                  </a:lnTo>
                  <a:lnTo>
                    <a:pt x="33478" y="804851"/>
                  </a:lnTo>
                  <a:lnTo>
                    <a:pt x="34084" y="802293"/>
                  </a:lnTo>
                  <a:lnTo>
                    <a:pt x="34695" y="799735"/>
                  </a:lnTo>
                  <a:lnTo>
                    <a:pt x="35312" y="797180"/>
                  </a:lnTo>
                  <a:lnTo>
                    <a:pt x="35934" y="794625"/>
                  </a:lnTo>
                  <a:lnTo>
                    <a:pt x="36561" y="792072"/>
                  </a:lnTo>
                  <a:lnTo>
                    <a:pt x="37194" y="789520"/>
                  </a:lnTo>
                  <a:lnTo>
                    <a:pt x="37832" y="786970"/>
                  </a:lnTo>
                  <a:lnTo>
                    <a:pt x="38475" y="784420"/>
                  </a:lnTo>
                  <a:lnTo>
                    <a:pt x="39124" y="781873"/>
                  </a:lnTo>
                  <a:lnTo>
                    <a:pt x="39778" y="779326"/>
                  </a:lnTo>
                  <a:lnTo>
                    <a:pt x="40437" y="776781"/>
                  </a:lnTo>
                  <a:lnTo>
                    <a:pt x="41102" y="774237"/>
                  </a:lnTo>
                  <a:lnTo>
                    <a:pt x="41772" y="771695"/>
                  </a:lnTo>
                  <a:lnTo>
                    <a:pt x="42447" y="769154"/>
                  </a:lnTo>
                  <a:lnTo>
                    <a:pt x="43128" y="766614"/>
                  </a:lnTo>
                  <a:lnTo>
                    <a:pt x="43814" y="764076"/>
                  </a:lnTo>
                  <a:lnTo>
                    <a:pt x="44505" y="761540"/>
                  </a:lnTo>
                  <a:lnTo>
                    <a:pt x="45202" y="759004"/>
                  </a:lnTo>
                  <a:lnTo>
                    <a:pt x="45904" y="756471"/>
                  </a:lnTo>
                  <a:lnTo>
                    <a:pt x="46611" y="753939"/>
                  </a:lnTo>
                  <a:lnTo>
                    <a:pt x="47324" y="751408"/>
                  </a:lnTo>
                  <a:lnTo>
                    <a:pt x="48042" y="748879"/>
                  </a:lnTo>
                  <a:lnTo>
                    <a:pt x="48765" y="746351"/>
                  </a:lnTo>
                  <a:lnTo>
                    <a:pt x="49493" y="743825"/>
                  </a:lnTo>
                  <a:lnTo>
                    <a:pt x="50227" y="741300"/>
                  </a:lnTo>
                  <a:lnTo>
                    <a:pt x="50966" y="738777"/>
                  </a:lnTo>
                  <a:lnTo>
                    <a:pt x="51710" y="736255"/>
                  </a:lnTo>
                  <a:lnTo>
                    <a:pt x="52460" y="733735"/>
                  </a:lnTo>
                  <a:lnTo>
                    <a:pt x="53215" y="731217"/>
                  </a:lnTo>
                  <a:lnTo>
                    <a:pt x="53975" y="728700"/>
                  </a:lnTo>
                  <a:lnTo>
                    <a:pt x="54740" y="726185"/>
                  </a:lnTo>
                  <a:lnTo>
                    <a:pt x="55511" y="723671"/>
                  </a:lnTo>
                  <a:lnTo>
                    <a:pt x="56287" y="721159"/>
                  </a:lnTo>
                  <a:lnTo>
                    <a:pt x="57068" y="718649"/>
                  </a:lnTo>
                  <a:lnTo>
                    <a:pt x="57855" y="716140"/>
                  </a:lnTo>
                  <a:lnTo>
                    <a:pt x="58647" y="713633"/>
                  </a:lnTo>
                  <a:lnTo>
                    <a:pt x="59443" y="711127"/>
                  </a:lnTo>
                  <a:lnTo>
                    <a:pt x="60246" y="708624"/>
                  </a:lnTo>
                  <a:lnTo>
                    <a:pt x="61053" y="706121"/>
                  </a:lnTo>
                  <a:lnTo>
                    <a:pt x="61866" y="703621"/>
                  </a:lnTo>
                  <a:lnTo>
                    <a:pt x="62684" y="701123"/>
                  </a:lnTo>
                  <a:lnTo>
                    <a:pt x="63507" y="698626"/>
                  </a:lnTo>
                  <a:lnTo>
                    <a:pt x="64335" y="696130"/>
                  </a:lnTo>
                  <a:lnTo>
                    <a:pt x="65169" y="693637"/>
                  </a:lnTo>
                  <a:lnTo>
                    <a:pt x="66008" y="691145"/>
                  </a:lnTo>
                  <a:lnTo>
                    <a:pt x="66852" y="688655"/>
                  </a:lnTo>
                  <a:lnTo>
                    <a:pt x="67701" y="686167"/>
                  </a:lnTo>
                  <a:lnTo>
                    <a:pt x="68556" y="683681"/>
                  </a:lnTo>
                  <a:lnTo>
                    <a:pt x="69415" y="681196"/>
                  </a:lnTo>
                  <a:lnTo>
                    <a:pt x="70280" y="678713"/>
                  </a:lnTo>
                  <a:lnTo>
                    <a:pt x="71151" y="676232"/>
                  </a:lnTo>
                  <a:lnTo>
                    <a:pt x="72026" y="673753"/>
                  </a:lnTo>
                  <a:lnTo>
                    <a:pt x="72906" y="671276"/>
                  </a:lnTo>
                  <a:lnTo>
                    <a:pt x="73792" y="668800"/>
                  </a:lnTo>
                  <a:lnTo>
                    <a:pt x="74683" y="666327"/>
                  </a:lnTo>
                  <a:lnTo>
                    <a:pt x="75579" y="663855"/>
                  </a:lnTo>
                  <a:lnTo>
                    <a:pt x="76480" y="661385"/>
                  </a:lnTo>
                  <a:lnTo>
                    <a:pt x="77387" y="658917"/>
                  </a:lnTo>
                  <a:lnTo>
                    <a:pt x="78298" y="656451"/>
                  </a:lnTo>
                  <a:lnTo>
                    <a:pt x="79215" y="653987"/>
                  </a:lnTo>
                  <a:lnTo>
                    <a:pt x="80137" y="651525"/>
                  </a:lnTo>
                  <a:lnTo>
                    <a:pt x="81064" y="649064"/>
                  </a:lnTo>
                  <a:lnTo>
                    <a:pt x="81996" y="646606"/>
                  </a:lnTo>
                  <a:lnTo>
                    <a:pt x="82933" y="644150"/>
                  </a:lnTo>
                  <a:lnTo>
                    <a:pt x="83876" y="641695"/>
                  </a:lnTo>
                  <a:lnTo>
                    <a:pt x="84824" y="639243"/>
                  </a:lnTo>
                  <a:lnTo>
                    <a:pt x="85776" y="636792"/>
                  </a:lnTo>
                  <a:lnTo>
                    <a:pt x="86734" y="634344"/>
                  </a:lnTo>
                  <a:lnTo>
                    <a:pt x="87697" y="631898"/>
                  </a:lnTo>
                  <a:lnTo>
                    <a:pt x="88665" y="629453"/>
                  </a:lnTo>
                  <a:lnTo>
                    <a:pt x="89639" y="627011"/>
                  </a:lnTo>
                  <a:lnTo>
                    <a:pt x="90617" y="624571"/>
                  </a:lnTo>
                  <a:lnTo>
                    <a:pt x="91601" y="622132"/>
                  </a:lnTo>
                  <a:lnTo>
                    <a:pt x="92589" y="619696"/>
                  </a:lnTo>
                  <a:lnTo>
                    <a:pt x="93583" y="617262"/>
                  </a:lnTo>
                  <a:lnTo>
                    <a:pt x="94582" y="614830"/>
                  </a:lnTo>
                  <a:lnTo>
                    <a:pt x="95586" y="612400"/>
                  </a:lnTo>
                  <a:lnTo>
                    <a:pt x="96595" y="609972"/>
                  </a:lnTo>
                  <a:lnTo>
                    <a:pt x="97609" y="607547"/>
                  </a:lnTo>
                  <a:lnTo>
                    <a:pt x="98628" y="605123"/>
                  </a:lnTo>
                  <a:lnTo>
                    <a:pt x="99652" y="602701"/>
                  </a:lnTo>
                  <a:lnTo>
                    <a:pt x="100681" y="600282"/>
                  </a:lnTo>
                  <a:lnTo>
                    <a:pt x="101716" y="597865"/>
                  </a:lnTo>
                  <a:lnTo>
                    <a:pt x="102755" y="595450"/>
                  </a:lnTo>
                  <a:lnTo>
                    <a:pt x="103800" y="593037"/>
                  </a:lnTo>
                  <a:lnTo>
                    <a:pt x="104849" y="590627"/>
                  </a:lnTo>
                  <a:lnTo>
                    <a:pt x="105904" y="588218"/>
                  </a:lnTo>
                  <a:lnTo>
                    <a:pt x="106963" y="585812"/>
                  </a:lnTo>
                  <a:lnTo>
                    <a:pt x="108028" y="583408"/>
                  </a:lnTo>
                  <a:lnTo>
                    <a:pt x="109098" y="581007"/>
                  </a:lnTo>
                  <a:lnTo>
                    <a:pt x="110173" y="578607"/>
                  </a:lnTo>
                  <a:lnTo>
                    <a:pt x="111252" y="576210"/>
                  </a:lnTo>
                  <a:lnTo>
                    <a:pt x="112337" y="573815"/>
                  </a:lnTo>
                  <a:lnTo>
                    <a:pt x="113427" y="571423"/>
                  </a:lnTo>
                  <a:lnTo>
                    <a:pt x="114522" y="569032"/>
                  </a:lnTo>
                  <a:lnTo>
                    <a:pt x="115621" y="566644"/>
                  </a:lnTo>
                  <a:lnTo>
                    <a:pt x="116726" y="564258"/>
                  </a:lnTo>
                  <a:lnTo>
                    <a:pt x="117836" y="561875"/>
                  </a:lnTo>
                  <a:lnTo>
                    <a:pt x="118951" y="559494"/>
                  </a:lnTo>
                  <a:lnTo>
                    <a:pt x="120071" y="557115"/>
                  </a:lnTo>
                  <a:lnTo>
                    <a:pt x="121195" y="554739"/>
                  </a:lnTo>
                  <a:lnTo>
                    <a:pt x="122325" y="552365"/>
                  </a:lnTo>
                  <a:lnTo>
                    <a:pt x="123460" y="549993"/>
                  </a:lnTo>
                  <a:lnTo>
                    <a:pt x="124600" y="547624"/>
                  </a:lnTo>
                  <a:lnTo>
                    <a:pt x="125744" y="545257"/>
                  </a:lnTo>
                  <a:lnTo>
                    <a:pt x="126894" y="542892"/>
                  </a:lnTo>
                  <a:lnTo>
                    <a:pt x="128048" y="540530"/>
                  </a:lnTo>
                  <a:lnTo>
                    <a:pt x="129208" y="538170"/>
                  </a:lnTo>
                  <a:lnTo>
                    <a:pt x="130372" y="535813"/>
                  </a:lnTo>
                  <a:lnTo>
                    <a:pt x="131542" y="533459"/>
                  </a:lnTo>
                  <a:lnTo>
                    <a:pt x="132716" y="531106"/>
                  </a:lnTo>
                  <a:lnTo>
                    <a:pt x="133895" y="528756"/>
                  </a:lnTo>
                  <a:lnTo>
                    <a:pt x="135079" y="526409"/>
                  </a:lnTo>
                  <a:lnTo>
                    <a:pt x="136268" y="524064"/>
                  </a:lnTo>
                  <a:lnTo>
                    <a:pt x="137462" y="521722"/>
                  </a:lnTo>
                  <a:lnTo>
                    <a:pt x="138661" y="519382"/>
                  </a:lnTo>
                  <a:lnTo>
                    <a:pt x="139865" y="517044"/>
                  </a:lnTo>
                  <a:lnTo>
                    <a:pt x="141074" y="514710"/>
                  </a:lnTo>
                  <a:lnTo>
                    <a:pt x="142287" y="512377"/>
                  </a:lnTo>
                  <a:lnTo>
                    <a:pt x="143506" y="510047"/>
                  </a:lnTo>
                  <a:lnTo>
                    <a:pt x="144729" y="507720"/>
                  </a:lnTo>
                  <a:lnTo>
                    <a:pt x="145957" y="505396"/>
                  </a:lnTo>
                  <a:lnTo>
                    <a:pt x="147190" y="503074"/>
                  </a:lnTo>
                  <a:lnTo>
                    <a:pt x="148428" y="500754"/>
                  </a:lnTo>
                  <a:lnTo>
                    <a:pt x="149671" y="498437"/>
                  </a:lnTo>
                  <a:lnTo>
                    <a:pt x="150919" y="496123"/>
                  </a:lnTo>
                  <a:lnTo>
                    <a:pt x="152171" y="493811"/>
                  </a:lnTo>
                  <a:lnTo>
                    <a:pt x="153429" y="491502"/>
                  </a:lnTo>
                  <a:lnTo>
                    <a:pt x="154691" y="489196"/>
                  </a:lnTo>
                  <a:lnTo>
                    <a:pt x="155957" y="486892"/>
                  </a:lnTo>
                  <a:lnTo>
                    <a:pt x="157229" y="484591"/>
                  </a:lnTo>
                  <a:lnTo>
                    <a:pt x="158506" y="482293"/>
                  </a:lnTo>
                  <a:lnTo>
                    <a:pt x="159787" y="479997"/>
                  </a:lnTo>
                  <a:lnTo>
                    <a:pt x="161074" y="477704"/>
                  </a:lnTo>
                  <a:lnTo>
                    <a:pt x="162365" y="475414"/>
                  </a:lnTo>
                  <a:lnTo>
                    <a:pt x="163661" y="473126"/>
                  </a:lnTo>
                  <a:lnTo>
                    <a:pt x="164961" y="470841"/>
                  </a:lnTo>
                  <a:lnTo>
                    <a:pt x="166267" y="468559"/>
                  </a:lnTo>
                  <a:lnTo>
                    <a:pt x="167577" y="466280"/>
                  </a:lnTo>
                  <a:lnTo>
                    <a:pt x="168892" y="464003"/>
                  </a:lnTo>
                  <a:lnTo>
                    <a:pt x="170212" y="461729"/>
                  </a:lnTo>
                  <a:lnTo>
                    <a:pt x="171536" y="459458"/>
                  </a:lnTo>
                  <a:lnTo>
                    <a:pt x="172865" y="457190"/>
                  </a:lnTo>
                  <a:lnTo>
                    <a:pt x="174199" y="454924"/>
                  </a:lnTo>
                  <a:lnTo>
                    <a:pt x="175538" y="452661"/>
                  </a:lnTo>
                  <a:lnTo>
                    <a:pt x="176881" y="450401"/>
                  </a:lnTo>
                  <a:lnTo>
                    <a:pt x="178230" y="448144"/>
                  </a:lnTo>
                  <a:lnTo>
                    <a:pt x="179583" y="445890"/>
                  </a:lnTo>
                  <a:lnTo>
                    <a:pt x="180940" y="443638"/>
                  </a:lnTo>
                  <a:lnTo>
                    <a:pt x="182303" y="441390"/>
                  </a:lnTo>
                  <a:lnTo>
                    <a:pt x="183670" y="439144"/>
                  </a:lnTo>
                  <a:lnTo>
                    <a:pt x="185042" y="436901"/>
                  </a:lnTo>
                  <a:lnTo>
                    <a:pt x="186418" y="434661"/>
                  </a:lnTo>
                  <a:lnTo>
                    <a:pt x="187799" y="432424"/>
                  </a:lnTo>
                  <a:lnTo>
                    <a:pt x="189185" y="430190"/>
                  </a:lnTo>
                  <a:lnTo>
                    <a:pt x="190576" y="427958"/>
                  </a:lnTo>
                  <a:lnTo>
                    <a:pt x="191971" y="425730"/>
                  </a:lnTo>
                  <a:lnTo>
                    <a:pt x="193371" y="423504"/>
                  </a:lnTo>
                  <a:lnTo>
                    <a:pt x="194775" y="421282"/>
                  </a:lnTo>
                  <a:lnTo>
                    <a:pt x="196184" y="419062"/>
                  </a:lnTo>
                  <a:lnTo>
                    <a:pt x="197598" y="416846"/>
                  </a:lnTo>
                  <a:lnTo>
                    <a:pt x="199017" y="414632"/>
                  </a:lnTo>
                  <a:lnTo>
                    <a:pt x="200440" y="412421"/>
                  </a:lnTo>
                  <a:lnTo>
                    <a:pt x="201868" y="410214"/>
                  </a:lnTo>
                  <a:lnTo>
                    <a:pt x="203300" y="408009"/>
                  </a:lnTo>
                  <a:lnTo>
                    <a:pt x="204737" y="405807"/>
                  </a:lnTo>
                  <a:lnTo>
                    <a:pt x="206178" y="403609"/>
                  </a:lnTo>
                  <a:lnTo>
                    <a:pt x="207625" y="401413"/>
                  </a:lnTo>
                  <a:lnTo>
                    <a:pt x="209075" y="399220"/>
                  </a:lnTo>
                  <a:lnTo>
                    <a:pt x="210531" y="397031"/>
                  </a:lnTo>
                  <a:lnTo>
                    <a:pt x="211991" y="394844"/>
                  </a:lnTo>
                  <a:lnTo>
                    <a:pt x="213455" y="392661"/>
                  </a:lnTo>
                  <a:lnTo>
                    <a:pt x="214924" y="390480"/>
                  </a:lnTo>
                  <a:lnTo>
                    <a:pt x="216398" y="388303"/>
                  </a:lnTo>
                  <a:lnTo>
                    <a:pt x="217876" y="386129"/>
                  </a:lnTo>
                  <a:lnTo>
                    <a:pt x="219359" y="383958"/>
                  </a:lnTo>
                  <a:lnTo>
                    <a:pt x="220846" y="381790"/>
                  </a:lnTo>
                  <a:lnTo>
                    <a:pt x="222338" y="379625"/>
                  </a:lnTo>
                  <a:lnTo>
                    <a:pt x="223835" y="377463"/>
                  </a:lnTo>
                  <a:lnTo>
                    <a:pt x="225335" y="375304"/>
                  </a:lnTo>
                  <a:lnTo>
                    <a:pt x="226841" y="373149"/>
                  </a:lnTo>
                  <a:lnTo>
                    <a:pt x="228351" y="370997"/>
                  </a:lnTo>
                  <a:lnTo>
                    <a:pt x="229865" y="368847"/>
                  </a:lnTo>
                  <a:lnTo>
                    <a:pt x="231384" y="366701"/>
                  </a:lnTo>
                  <a:lnTo>
                    <a:pt x="232908" y="364559"/>
                  </a:lnTo>
                  <a:lnTo>
                    <a:pt x="234436" y="362419"/>
                  </a:lnTo>
                  <a:lnTo>
                    <a:pt x="235968" y="360283"/>
                  </a:lnTo>
                  <a:lnTo>
                    <a:pt x="237505" y="358150"/>
                  </a:lnTo>
                  <a:lnTo>
                    <a:pt x="239047" y="356020"/>
                  </a:lnTo>
                  <a:lnTo>
                    <a:pt x="240592" y="353893"/>
                  </a:lnTo>
                  <a:lnTo>
                    <a:pt x="242143" y="351769"/>
                  </a:lnTo>
                  <a:lnTo>
                    <a:pt x="243697" y="349649"/>
                  </a:lnTo>
                  <a:lnTo>
                    <a:pt x="245256" y="347533"/>
                  </a:lnTo>
                  <a:lnTo>
                    <a:pt x="246820" y="345419"/>
                  </a:lnTo>
                  <a:lnTo>
                    <a:pt x="248388" y="343308"/>
                  </a:lnTo>
                  <a:lnTo>
                    <a:pt x="249960" y="341201"/>
                  </a:lnTo>
                  <a:lnTo>
                    <a:pt x="251537" y="339097"/>
                  </a:lnTo>
                  <a:lnTo>
                    <a:pt x="253118" y="336997"/>
                  </a:lnTo>
                  <a:lnTo>
                    <a:pt x="254704" y="334900"/>
                  </a:lnTo>
                  <a:lnTo>
                    <a:pt x="256294" y="332806"/>
                  </a:lnTo>
                  <a:lnTo>
                    <a:pt x="257889" y="330716"/>
                  </a:lnTo>
                  <a:lnTo>
                    <a:pt x="259487" y="328628"/>
                  </a:lnTo>
                  <a:lnTo>
                    <a:pt x="261091" y="326545"/>
                  </a:lnTo>
                  <a:lnTo>
                    <a:pt x="262698" y="324464"/>
                  </a:lnTo>
                  <a:lnTo>
                    <a:pt x="264310" y="322387"/>
                  </a:lnTo>
                  <a:lnTo>
                    <a:pt x="265926" y="320313"/>
                  </a:lnTo>
                  <a:lnTo>
                    <a:pt x="267547" y="318243"/>
                  </a:lnTo>
                  <a:lnTo>
                    <a:pt x="269172" y="316176"/>
                  </a:lnTo>
                  <a:lnTo>
                    <a:pt x="270801" y="314113"/>
                  </a:lnTo>
                  <a:lnTo>
                    <a:pt x="272435" y="312053"/>
                  </a:lnTo>
                  <a:lnTo>
                    <a:pt x="274072" y="309996"/>
                  </a:lnTo>
                  <a:lnTo>
                    <a:pt x="275715" y="307942"/>
                  </a:lnTo>
                  <a:lnTo>
                    <a:pt x="277361" y="305893"/>
                  </a:lnTo>
                  <a:lnTo>
                    <a:pt x="279012" y="303846"/>
                  </a:lnTo>
                  <a:lnTo>
                    <a:pt x="280667" y="301804"/>
                  </a:lnTo>
                  <a:lnTo>
                    <a:pt x="282326" y="299764"/>
                  </a:lnTo>
                  <a:lnTo>
                    <a:pt x="283990" y="297728"/>
                  </a:lnTo>
                  <a:lnTo>
                    <a:pt x="285657" y="295696"/>
                  </a:lnTo>
                  <a:lnTo>
                    <a:pt x="287330" y="293667"/>
                  </a:lnTo>
                  <a:lnTo>
                    <a:pt x="289006" y="291642"/>
                  </a:lnTo>
                  <a:lnTo>
                    <a:pt x="290687" y="289620"/>
                  </a:lnTo>
                  <a:lnTo>
                    <a:pt x="292371" y="287601"/>
                  </a:lnTo>
                  <a:lnTo>
                    <a:pt x="294060" y="285587"/>
                  </a:lnTo>
                  <a:lnTo>
                    <a:pt x="295754" y="283575"/>
                  </a:lnTo>
                  <a:lnTo>
                    <a:pt x="297451" y="281568"/>
                  </a:lnTo>
                  <a:lnTo>
                    <a:pt x="299153" y="279563"/>
                  </a:lnTo>
                  <a:lnTo>
                    <a:pt x="300859" y="277563"/>
                  </a:lnTo>
                  <a:lnTo>
                    <a:pt x="302569" y="275566"/>
                  </a:lnTo>
                  <a:lnTo>
                    <a:pt x="304283" y="273572"/>
                  </a:lnTo>
                  <a:lnTo>
                    <a:pt x="306001" y="271583"/>
                  </a:lnTo>
                  <a:lnTo>
                    <a:pt x="307724" y="269596"/>
                  </a:lnTo>
                  <a:lnTo>
                    <a:pt x="309450" y="267614"/>
                  </a:lnTo>
                  <a:lnTo>
                    <a:pt x="311182" y="265635"/>
                  </a:lnTo>
                  <a:lnTo>
                    <a:pt x="312917" y="263659"/>
                  </a:lnTo>
                  <a:lnTo>
                    <a:pt x="314656" y="261688"/>
                  </a:lnTo>
                  <a:lnTo>
                    <a:pt x="316399" y="259719"/>
                  </a:lnTo>
                  <a:lnTo>
                    <a:pt x="318146" y="257755"/>
                  </a:lnTo>
                  <a:lnTo>
                    <a:pt x="319898" y="255794"/>
                  </a:lnTo>
                  <a:lnTo>
                    <a:pt x="321653" y="253837"/>
                  </a:lnTo>
                  <a:lnTo>
                    <a:pt x="323413" y="251884"/>
                  </a:lnTo>
                  <a:lnTo>
                    <a:pt x="325177" y="249934"/>
                  </a:lnTo>
                  <a:lnTo>
                    <a:pt x="326945" y="247988"/>
                  </a:lnTo>
                  <a:lnTo>
                    <a:pt x="328717" y="246046"/>
                  </a:lnTo>
                  <a:lnTo>
                    <a:pt x="330493" y="244107"/>
                  </a:lnTo>
                  <a:lnTo>
                    <a:pt x="332273" y="242172"/>
                  </a:lnTo>
                  <a:lnTo>
                    <a:pt x="334057" y="240241"/>
                  </a:lnTo>
                  <a:lnTo>
                    <a:pt x="335845" y="238314"/>
                  </a:lnTo>
                  <a:lnTo>
                    <a:pt x="337638" y="236390"/>
                  </a:lnTo>
                  <a:lnTo>
                    <a:pt x="339434" y="234470"/>
                  </a:lnTo>
                  <a:lnTo>
                    <a:pt x="341234" y="232554"/>
                  </a:lnTo>
                  <a:lnTo>
                    <a:pt x="343038" y="230642"/>
                  </a:lnTo>
                  <a:lnTo>
                    <a:pt x="344847" y="228733"/>
                  </a:lnTo>
                  <a:lnTo>
                    <a:pt x="346659" y="226829"/>
                  </a:lnTo>
                  <a:lnTo>
                    <a:pt x="348475" y="224928"/>
                  </a:lnTo>
                  <a:lnTo>
                    <a:pt x="350295" y="223030"/>
                  </a:lnTo>
                  <a:lnTo>
                    <a:pt x="352119" y="221137"/>
                  </a:lnTo>
                  <a:lnTo>
                    <a:pt x="353948" y="219248"/>
                  </a:lnTo>
                  <a:lnTo>
                    <a:pt x="355780" y="217362"/>
                  </a:lnTo>
                  <a:lnTo>
                    <a:pt x="357616" y="215480"/>
                  </a:lnTo>
                  <a:lnTo>
                    <a:pt x="359456" y="213602"/>
                  </a:lnTo>
                  <a:lnTo>
                    <a:pt x="361300" y="211728"/>
                  </a:lnTo>
                  <a:lnTo>
                    <a:pt x="363148" y="209858"/>
                  </a:lnTo>
                  <a:lnTo>
                    <a:pt x="364999" y="207992"/>
                  </a:lnTo>
                  <a:lnTo>
                    <a:pt x="366855" y="206129"/>
                  </a:lnTo>
                  <a:lnTo>
                    <a:pt x="368715" y="204270"/>
                  </a:lnTo>
                  <a:lnTo>
                    <a:pt x="370578" y="202416"/>
                  </a:lnTo>
                  <a:lnTo>
                    <a:pt x="372445" y="200565"/>
                  </a:lnTo>
                  <a:lnTo>
                    <a:pt x="374317" y="198718"/>
                  </a:lnTo>
                  <a:lnTo>
                    <a:pt x="376192" y="196875"/>
                  </a:lnTo>
                  <a:lnTo>
                    <a:pt x="378071" y="195036"/>
                  </a:lnTo>
                  <a:lnTo>
                    <a:pt x="379954" y="193201"/>
                  </a:lnTo>
                  <a:lnTo>
                    <a:pt x="381840" y="191370"/>
                  </a:lnTo>
                  <a:lnTo>
                    <a:pt x="383730" y="189543"/>
                  </a:lnTo>
                  <a:lnTo>
                    <a:pt x="385625" y="187719"/>
                  </a:lnTo>
                  <a:lnTo>
                    <a:pt x="387523" y="185900"/>
                  </a:lnTo>
                  <a:lnTo>
                    <a:pt x="389425" y="184085"/>
                  </a:lnTo>
                  <a:lnTo>
                    <a:pt x="391330" y="182274"/>
                  </a:lnTo>
                  <a:lnTo>
                    <a:pt x="393240" y="180466"/>
                  </a:lnTo>
                  <a:lnTo>
                    <a:pt x="395153" y="178663"/>
                  </a:lnTo>
                  <a:lnTo>
                    <a:pt x="397070" y="176864"/>
                  </a:lnTo>
                  <a:lnTo>
                    <a:pt x="398991" y="175069"/>
                  </a:lnTo>
                  <a:lnTo>
                    <a:pt x="400916" y="173277"/>
                  </a:lnTo>
                  <a:lnTo>
                    <a:pt x="402844" y="171490"/>
                  </a:lnTo>
                  <a:lnTo>
                    <a:pt x="404776" y="169707"/>
                  </a:lnTo>
                  <a:lnTo>
                    <a:pt x="406712" y="167928"/>
                  </a:lnTo>
                  <a:lnTo>
                    <a:pt x="408651" y="166153"/>
                  </a:lnTo>
                  <a:lnTo>
                    <a:pt x="410595" y="164382"/>
                  </a:lnTo>
                  <a:lnTo>
                    <a:pt x="412542" y="162615"/>
                  </a:lnTo>
                  <a:lnTo>
                    <a:pt x="414492" y="160853"/>
                  </a:lnTo>
                  <a:lnTo>
                    <a:pt x="416446" y="159094"/>
                  </a:lnTo>
                  <a:lnTo>
                    <a:pt x="418404" y="157339"/>
                  </a:lnTo>
                  <a:lnTo>
                    <a:pt x="420366" y="155589"/>
                  </a:lnTo>
                  <a:lnTo>
                    <a:pt x="422332" y="153842"/>
                  </a:lnTo>
                  <a:lnTo>
                    <a:pt x="424301" y="152100"/>
                  </a:lnTo>
                  <a:lnTo>
                    <a:pt x="426273" y="150362"/>
                  </a:lnTo>
                  <a:lnTo>
                    <a:pt x="428249" y="148628"/>
                  </a:lnTo>
                  <a:lnTo>
                    <a:pt x="430229" y="146898"/>
                  </a:lnTo>
                  <a:lnTo>
                    <a:pt x="432213" y="145173"/>
                  </a:lnTo>
                  <a:lnTo>
                    <a:pt x="434200" y="143451"/>
                  </a:lnTo>
                  <a:lnTo>
                    <a:pt x="436191" y="141734"/>
                  </a:lnTo>
                  <a:lnTo>
                    <a:pt x="438185" y="140020"/>
                  </a:lnTo>
                  <a:lnTo>
                    <a:pt x="440183" y="138311"/>
                  </a:lnTo>
                  <a:lnTo>
                    <a:pt x="442185" y="136607"/>
                  </a:lnTo>
                  <a:lnTo>
                    <a:pt x="444190" y="134906"/>
                  </a:lnTo>
                  <a:lnTo>
                    <a:pt x="446198" y="133210"/>
                  </a:lnTo>
                  <a:lnTo>
                    <a:pt x="448210" y="131517"/>
                  </a:lnTo>
                  <a:lnTo>
                    <a:pt x="450226" y="129829"/>
                  </a:lnTo>
                  <a:lnTo>
                    <a:pt x="452245" y="128145"/>
                  </a:lnTo>
                  <a:lnTo>
                    <a:pt x="454268" y="126466"/>
                  </a:lnTo>
                  <a:lnTo>
                    <a:pt x="456294" y="124791"/>
                  </a:lnTo>
                  <a:lnTo>
                    <a:pt x="458324" y="123120"/>
                  </a:lnTo>
                  <a:lnTo>
                    <a:pt x="460357" y="121453"/>
                  </a:lnTo>
                  <a:lnTo>
                    <a:pt x="462394" y="119791"/>
                  </a:lnTo>
                  <a:lnTo>
                    <a:pt x="464434" y="118132"/>
                  </a:lnTo>
                  <a:lnTo>
                    <a:pt x="466478" y="116478"/>
                  </a:lnTo>
                  <a:lnTo>
                    <a:pt x="468525" y="114829"/>
                  </a:lnTo>
                  <a:lnTo>
                    <a:pt x="470576" y="113183"/>
                  </a:lnTo>
                  <a:lnTo>
                    <a:pt x="472630" y="111542"/>
                  </a:lnTo>
                  <a:lnTo>
                    <a:pt x="474688" y="109905"/>
                  </a:lnTo>
                  <a:lnTo>
                    <a:pt x="476748" y="108273"/>
                  </a:lnTo>
                  <a:lnTo>
                    <a:pt x="478813" y="106644"/>
                  </a:lnTo>
                  <a:lnTo>
                    <a:pt x="480880" y="105021"/>
                  </a:lnTo>
                  <a:lnTo>
                    <a:pt x="482952" y="103401"/>
                  </a:lnTo>
                  <a:lnTo>
                    <a:pt x="485026" y="101786"/>
                  </a:lnTo>
                  <a:lnTo>
                    <a:pt x="487104" y="100175"/>
                  </a:lnTo>
                  <a:lnTo>
                    <a:pt x="489185" y="98569"/>
                  </a:lnTo>
                  <a:lnTo>
                    <a:pt x="491270" y="96967"/>
                  </a:lnTo>
                  <a:lnTo>
                    <a:pt x="493358" y="95369"/>
                  </a:lnTo>
                  <a:lnTo>
                    <a:pt x="495450" y="93776"/>
                  </a:lnTo>
                  <a:lnTo>
                    <a:pt x="497544" y="92187"/>
                  </a:lnTo>
                  <a:lnTo>
                    <a:pt x="499642" y="90602"/>
                  </a:lnTo>
                  <a:lnTo>
                    <a:pt x="501744" y="89022"/>
                  </a:lnTo>
                  <a:lnTo>
                    <a:pt x="503848" y="87447"/>
                  </a:lnTo>
                  <a:lnTo>
                    <a:pt x="505956" y="85875"/>
                  </a:lnTo>
                  <a:lnTo>
                    <a:pt x="508067" y="84308"/>
                  </a:lnTo>
                  <a:lnTo>
                    <a:pt x="510182" y="82746"/>
                  </a:lnTo>
                  <a:lnTo>
                    <a:pt x="512300" y="81188"/>
                  </a:lnTo>
                  <a:lnTo>
                    <a:pt x="514421" y="79634"/>
                  </a:lnTo>
                  <a:lnTo>
                    <a:pt x="516545" y="78085"/>
                  </a:lnTo>
                  <a:lnTo>
                    <a:pt x="518672" y="76540"/>
                  </a:lnTo>
                  <a:lnTo>
                    <a:pt x="520803" y="75000"/>
                  </a:lnTo>
                  <a:lnTo>
                    <a:pt x="522937" y="73464"/>
                  </a:lnTo>
                  <a:lnTo>
                    <a:pt x="525074" y="71933"/>
                  </a:lnTo>
                  <a:lnTo>
                    <a:pt x="527214" y="70406"/>
                  </a:lnTo>
                  <a:lnTo>
                    <a:pt x="529358" y="68884"/>
                  </a:lnTo>
                  <a:lnTo>
                    <a:pt x="531505" y="67366"/>
                  </a:lnTo>
                  <a:lnTo>
                    <a:pt x="533655" y="65853"/>
                  </a:lnTo>
                  <a:lnTo>
                    <a:pt x="535808" y="64344"/>
                  </a:lnTo>
                  <a:lnTo>
                    <a:pt x="537964" y="62840"/>
                  </a:lnTo>
                  <a:lnTo>
                    <a:pt x="540124" y="61340"/>
                  </a:lnTo>
                  <a:lnTo>
                    <a:pt x="542286" y="59844"/>
                  </a:lnTo>
                  <a:lnTo>
                    <a:pt x="544452" y="58354"/>
                  </a:lnTo>
                  <a:lnTo>
                    <a:pt x="546621" y="56867"/>
                  </a:lnTo>
                  <a:lnTo>
                    <a:pt x="548792" y="55386"/>
                  </a:lnTo>
                  <a:lnTo>
                    <a:pt x="550968" y="53909"/>
                  </a:lnTo>
                  <a:lnTo>
                    <a:pt x="553145" y="52436"/>
                  </a:lnTo>
                  <a:lnTo>
                    <a:pt x="555327" y="50968"/>
                  </a:lnTo>
                  <a:lnTo>
                    <a:pt x="557511" y="49505"/>
                  </a:lnTo>
                  <a:lnTo>
                    <a:pt x="559698" y="48046"/>
                  </a:lnTo>
                  <a:lnTo>
                    <a:pt x="561889" y="46592"/>
                  </a:lnTo>
                  <a:lnTo>
                    <a:pt x="564082" y="45142"/>
                  </a:lnTo>
                  <a:lnTo>
                    <a:pt x="566278" y="43697"/>
                  </a:lnTo>
                  <a:lnTo>
                    <a:pt x="568478" y="42257"/>
                  </a:lnTo>
                  <a:lnTo>
                    <a:pt x="570680" y="40821"/>
                  </a:lnTo>
                  <a:lnTo>
                    <a:pt x="572886" y="39390"/>
                  </a:lnTo>
                  <a:lnTo>
                    <a:pt x="575094" y="37963"/>
                  </a:lnTo>
                  <a:lnTo>
                    <a:pt x="577305" y="36541"/>
                  </a:lnTo>
                  <a:lnTo>
                    <a:pt x="579520" y="35124"/>
                  </a:lnTo>
                  <a:lnTo>
                    <a:pt x="581737" y="33711"/>
                  </a:lnTo>
                  <a:lnTo>
                    <a:pt x="583958" y="32303"/>
                  </a:lnTo>
                  <a:lnTo>
                    <a:pt x="586181" y="30900"/>
                  </a:lnTo>
                  <a:lnTo>
                    <a:pt x="588407" y="29501"/>
                  </a:lnTo>
                  <a:lnTo>
                    <a:pt x="590636" y="28107"/>
                  </a:lnTo>
                  <a:lnTo>
                    <a:pt x="592868" y="26718"/>
                  </a:lnTo>
                  <a:lnTo>
                    <a:pt x="595103" y="25333"/>
                  </a:lnTo>
                  <a:lnTo>
                    <a:pt x="597341" y="23953"/>
                  </a:lnTo>
                  <a:lnTo>
                    <a:pt x="599582" y="22578"/>
                  </a:lnTo>
                  <a:lnTo>
                    <a:pt x="601826" y="21207"/>
                  </a:lnTo>
                  <a:lnTo>
                    <a:pt x="604072" y="19841"/>
                  </a:lnTo>
                  <a:lnTo>
                    <a:pt x="606321" y="18480"/>
                  </a:lnTo>
                  <a:lnTo>
                    <a:pt x="608574" y="17124"/>
                  </a:lnTo>
                  <a:lnTo>
                    <a:pt x="610829" y="15772"/>
                  </a:lnTo>
                  <a:lnTo>
                    <a:pt x="613087" y="14425"/>
                  </a:lnTo>
                  <a:lnTo>
                    <a:pt x="615347" y="13083"/>
                  </a:lnTo>
                  <a:lnTo>
                    <a:pt x="617610" y="11745"/>
                  </a:lnTo>
                  <a:lnTo>
                    <a:pt x="619877" y="10412"/>
                  </a:lnTo>
                  <a:lnTo>
                    <a:pt x="622146" y="9084"/>
                  </a:lnTo>
                  <a:lnTo>
                    <a:pt x="624418" y="7761"/>
                  </a:lnTo>
                  <a:lnTo>
                    <a:pt x="626692" y="6442"/>
                  </a:lnTo>
                  <a:lnTo>
                    <a:pt x="628970" y="5128"/>
                  </a:lnTo>
                  <a:lnTo>
                    <a:pt x="631250" y="3819"/>
                  </a:lnTo>
                  <a:lnTo>
                    <a:pt x="633533" y="2515"/>
                  </a:lnTo>
                  <a:lnTo>
                    <a:pt x="635818" y="1216"/>
                  </a:lnTo>
                  <a:lnTo>
                    <a:pt x="637968" y="0"/>
                  </a:lnTo>
                  <a:lnTo>
                    <a:pt x="638194" y="1731"/>
                  </a:lnTo>
                  <a:lnTo>
                    <a:pt x="638540" y="4337"/>
                  </a:lnTo>
                  <a:lnTo>
                    <a:pt x="638892" y="6942"/>
                  </a:lnTo>
                  <a:lnTo>
                    <a:pt x="639248" y="9547"/>
                  </a:lnTo>
                  <a:lnTo>
                    <a:pt x="639611" y="12151"/>
                  </a:lnTo>
                  <a:lnTo>
                    <a:pt x="639979" y="14755"/>
                  </a:lnTo>
                  <a:lnTo>
                    <a:pt x="640352" y="17357"/>
                  </a:lnTo>
                  <a:lnTo>
                    <a:pt x="640731" y="19959"/>
                  </a:lnTo>
                  <a:lnTo>
                    <a:pt x="641115" y="22560"/>
                  </a:lnTo>
                  <a:lnTo>
                    <a:pt x="641505" y="25160"/>
                  </a:lnTo>
                  <a:lnTo>
                    <a:pt x="641900" y="27759"/>
                  </a:lnTo>
                  <a:lnTo>
                    <a:pt x="642300" y="30358"/>
                  </a:lnTo>
                  <a:lnTo>
                    <a:pt x="642706" y="32955"/>
                  </a:lnTo>
                  <a:lnTo>
                    <a:pt x="643118" y="35552"/>
                  </a:lnTo>
                  <a:lnTo>
                    <a:pt x="643535" y="38148"/>
                  </a:lnTo>
                  <a:lnTo>
                    <a:pt x="643957" y="40743"/>
                  </a:lnTo>
                  <a:lnTo>
                    <a:pt x="644385" y="43337"/>
                  </a:lnTo>
                  <a:lnTo>
                    <a:pt x="644818" y="45930"/>
                  </a:lnTo>
                  <a:lnTo>
                    <a:pt x="645256" y="48522"/>
                  </a:lnTo>
                  <a:lnTo>
                    <a:pt x="645701" y="51114"/>
                  </a:lnTo>
                  <a:lnTo>
                    <a:pt x="646150" y="53704"/>
                  </a:lnTo>
                  <a:lnTo>
                    <a:pt x="646605" y="56294"/>
                  </a:lnTo>
                  <a:lnTo>
                    <a:pt x="647065" y="58882"/>
                  </a:lnTo>
                  <a:lnTo>
                    <a:pt x="647531" y="61470"/>
                  </a:lnTo>
                  <a:lnTo>
                    <a:pt x="648002" y="64056"/>
                  </a:lnTo>
                  <a:lnTo>
                    <a:pt x="648479" y="66642"/>
                  </a:lnTo>
                  <a:lnTo>
                    <a:pt x="648961" y="69227"/>
                  </a:lnTo>
                  <a:lnTo>
                    <a:pt x="649448" y="71810"/>
                  </a:lnTo>
                  <a:lnTo>
                    <a:pt x="649941" y="74393"/>
                  </a:lnTo>
                  <a:lnTo>
                    <a:pt x="650439" y="76974"/>
                  </a:lnTo>
                  <a:lnTo>
                    <a:pt x="650943" y="79555"/>
                  </a:lnTo>
                  <a:lnTo>
                    <a:pt x="651452" y="82134"/>
                  </a:lnTo>
                  <a:lnTo>
                    <a:pt x="651966" y="84713"/>
                  </a:lnTo>
                  <a:lnTo>
                    <a:pt x="652486" y="87290"/>
                  </a:lnTo>
                  <a:lnTo>
                    <a:pt x="653011" y="89866"/>
                  </a:lnTo>
                  <a:lnTo>
                    <a:pt x="653542" y="92441"/>
                  </a:lnTo>
                  <a:lnTo>
                    <a:pt x="654078" y="95015"/>
                  </a:lnTo>
                  <a:lnTo>
                    <a:pt x="654619" y="97588"/>
                  </a:lnTo>
                  <a:lnTo>
                    <a:pt x="655166" y="100159"/>
                  </a:lnTo>
                  <a:lnTo>
                    <a:pt x="655718" y="102730"/>
                  </a:lnTo>
                  <a:lnTo>
                    <a:pt x="656276" y="105299"/>
                  </a:lnTo>
                  <a:lnTo>
                    <a:pt x="656839" y="107867"/>
                  </a:lnTo>
                  <a:lnTo>
                    <a:pt x="657407" y="110434"/>
                  </a:lnTo>
                  <a:lnTo>
                    <a:pt x="657981" y="113000"/>
                  </a:lnTo>
                  <a:lnTo>
                    <a:pt x="658560" y="115565"/>
                  </a:lnTo>
                  <a:lnTo>
                    <a:pt x="659144" y="118128"/>
                  </a:lnTo>
                  <a:lnTo>
                    <a:pt x="659734" y="120690"/>
                  </a:lnTo>
                  <a:lnTo>
                    <a:pt x="660330" y="123251"/>
                  </a:lnTo>
                  <a:lnTo>
                    <a:pt x="660930" y="125811"/>
                  </a:lnTo>
                  <a:lnTo>
                    <a:pt x="661536" y="128369"/>
                  </a:lnTo>
                  <a:lnTo>
                    <a:pt x="662147" y="130926"/>
                  </a:lnTo>
                  <a:lnTo>
                    <a:pt x="662764" y="133482"/>
                  </a:lnTo>
                  <a:lnTo>
                    <a:pt x="663386" y="136036"/>
                  </a:lnTo>
                  <a:lnTo>
                    <a:pt x="664013" y="138589"/>
                  </a:lnTo>
                  <a:lnTo>
                    <a:pt x="664646" y="141142"/>
                  </a:lnTo>
                  <a:lnTo>
                    <a:pt x="665284" y="143692"/>
                  </a:lnTo>
                  <a:lnTo>
                    <a:pt x="665927" y="146241"/>
                  </a:lnTo>
                  <a:lnTo>
                    <a:pt x="666576" y="148789"/>
                  </a:lnTo>
                  <a:lnTo>
                    <a:pt x="667230" y="151335"/>
                  </a:lnTo>
                  <a:lnTo>
                    <a:pt x="667889" y="153881"/>
                  </a:lnTo>
                  <a:lnTo>
                    <a:pt x="668554" y="156424"/>
                  </a:lnTo>
                  <a:lnTo>
                    <a:pt x="669224" y="158966"/>
                  </a:lnTo>
                  <a:lnTo>
                    <a:pt x="669900" y="161508"/>
                  </a:lnTo>
                  <a:lnTo>
                    <a:pt x="670580" y="164047"/>
                  </a:lnTo>
                  <a:lnTo>
                    <a:pt x="671266" y="166585"/>
                  </a:lnTo>
                  <a:lnTo>
                    <a:pt x="671958" y="169122"/>
                  </a:lnTo>
                  <a:lnTo>
                    <a:pt x="672654" y="171657"/>
                  </a:lnTo>
                  <a:lnTo>
                    <a:pt x="673356" y="174191"/>
                  </a:lnTo>
                  <a:lnTo>
                    <a:pt x="674064" y="176723"/>
                  </a:lnTo>
                  <a:lnTo>
                    <a:pt x="674776" y="179254"/>
                  </a:lnTo>
                  <a:lnTo>
                    <a:pt x="675494" y="181783"/>
                  </a:lnTo>
                  <a:lnTo>
                    <a:pt x="676217" y="184311"/>
                  </a:lnTo>
                  <a:lnTo>
                    <a:pt x="676946" y="186837"/>
                  </a:lnTo>
                  <a:lnTo>
                    <a:pt x="677679" y="189362"/>
                  </a:lnTo>
                  <a:lnTo>
                    <a:pt x="678418" y="191885"/>
                  </a:lnTo>
                  <a:lnTo>
                    <a:pt x="679163" y="194406"/>
                  </a:lnTo>
                  <a:lnTo>
                    <a:pt x="679912" y="196926"/>
                  </a:lnTo>
                  <a:lnTo>
                    <a:pt x="680667" y="199445"/>
                  </a:lnTo>
                  <a:lnTo>
                    <a:pt x="681427" y="201961"/>
                  </a:lnTo>
                  <a:lnTo>
                    <a:pt x="682193" y="204477"/>
                  </a:lnTo>
                  <a:lnTo>
                    <a:pt x="682963" y="206990"/>
                  </a:lnTo>
                  <a:lnTo>
                    <a:pt x="683739" y="209502"/>
                  </a:lnTo>
                  <a:lnTo>
                    <a:pt x="684520" y="212013"/>
                  </a:lnTo>
                  <a:lnTo>
                    <a:pt x="685307" y="214521"/>
                  </a:lnTo>
                  <a:lnTo>
                    <a:pt x="686099" y="217029"/>
                  </a:lnTo>
                  <a:lnTo>
                    <a:pt x="686896" y="219534"/>
                  </a:lnTo>
                  <a:lnTo>
                    <a:pt x="687698" y="222038"/>
                  </a:lnTo>
                  <a:lnTo>
                    <a:pt x="688505" y="224540"/>
                  </a:lnTo>
                  <a:lnTo>
                    <a:pt x="689318" y="227040"/>
                  </a:lnTo>
                  <a:lnTo>
                    <a:pt x="690136" y="229539"/>
                  </a:lnTo>
                  <a:lnTo>
                    <a:pt x="690959" y="232036"/>
                  </a:lnTo>
                  <a:lnTo>
                    <a:pt x="691788" y="234531"/>
                  </a:lnTo>
                  <a:lnTo>
                    <a:pt x="692621" y="237025"/>
                  </a:lnTo>
                  <a:lnTo>
                    <a:pt x="693460" y="239516"/>
                  </a:lnTo>
                  <a:lnTo>
                    <a:pt x="694304" y="242006"/>
                  </a:lnTo>
                  <a:lnTo>
                    <a:pt x="695154" y="244494"/>
                  </a:lnTo>
                  <a:lnTo>
                    <a:pt x="696008" y="246981"/>
                  </a:lnTo>
                  <a:lnTo>
                    <a:pt x="696868" y="249465"/>
                  </a:lnTo>
                  <a:lnTo>
                    <a:pt x="697733" y="251948"/>
                  </a:lnTo>
                  <a:lnTo>
                    <a:pt x="698603" y="254429"/>
                  </a:lnTo>
                  <a:lnTo>
                    <a:pt x="699478" y="256908"/>
                  </a:lnTo>
                  <a:lnTo>
                    <a:pt x="700359" y="259386"/>
                  </a:lnTo>
                  <a:lnTo>
                    <a:pt x="701244" y="261861"/>
                  </a:lnTo>
                  <a:lnTo>
                    <a:pt x="702135" y="264335"/>
                  </a:lnTo>
                  <a:lnTo>
                    <a:pt x="703031" y="266807"/>
                  </a:lnTo>
                  <a:lnTo>
                    <a:pt x="703933" y="269276"/>
                  </a:lnTo>
                  <a:lnTo>
                    <a:pt x="704839" y="271744"/>
                  </a:lnTo>
                  <a:lnTo>
                    <a:pt x="705751" y="274210"/>
                  </a:lnTo>
                  <a:lnTo>
                    <a:pt x="706667" y="276675"/>
                  </a:lnTo>
                  <a:lnTo>
                    <a:pt x="707589" y="279137"/>
                  </a:lnTo>
                  <a:lnTo>
                    <a:pt x="708516" y="281597"/>
                  </a:lnTo>
                  <a:lnTo>
                    <a:pt x="709448" y="284055"/>
                  </a:lnTo>
                  <a:lnTo>
                    <a:pt x="710386" y="286512"/>
                  </a:lnTo>
                  <a:lnTo>
                    <a:pt x="711328" y="288966"/>
                  </a:lnTo>
                  <a:lnTo>
                    <a:pt x="712276" y="291419"/>
                  </a:lnTo>
                  <a:lnTo>
                    <a:pt x="713229" y="293869"/>
                  </a:lnTo>
                  <a:lnTo>
                    <a:pt x="714187" y="296317"/>
                  </a:lnTo>
                  <a:lnTo>
                    <a:pt x="715150" y="298764"/>
                  </a:lnTo>
                  <a:lnTo>
                    <a:pt x="716118" y="301208"/>
                  </a:lnTo>
                  <a:lnTo>
                    <a:pt x="717091" y="303651"/>
                  </a:lnTo>
                  <a:lnTo>
                    <a:pt x="718069" y="306091"/>
                  </a:lnTo>
                  <a:lnTo>
                    <a:pt x="719053" y="308529"/>
                  </a:lnTo>
                  <a:lnTo>
                    <a:pt x="720041" y="310965"/>
                  </a:lnTo>
                  <a:lnTo>
                    <a:pt x="721035" y="313399"/>
                  </a:lnTo>
                  <a:lnTo>
                    <a:pt x="722034" y="315831"/>
                  </a:lnTo>
                  <a:lnTo>
                    <a:pt x="723038" y="318262"/>
                  </a:lnTo>
                  <a:lnTo>
                    <a:pt x="724047" y="320689"/>
                  </a:lnTo>
                  <a:lnTo>
                    <a:pt x="725061" y="323115"/>
                  </a:lnTo>
                  <a:lnTo>
                    <a:pt x="726080" y="325538"/>
                  </a:lnTo>
                  <a:lnTo>
                    <a:pt x="727104" y="327960"/>
                  </a:lnTo>
                  <a:lnTo>
                    <a:pt x="728134" y="330379"/>
                  </a:lnTo>
                  <a:lnTo>
                    <a:pt x="729168" y="332796"/>
                  </a:lnTo>
                  <a:lnTo>
                    <a:pt x="730207" y="335211"/>
                  </a:lnTo>
                  <a:lnTo>
                    <a:pt x="731252" y="337624"/>
                  </a:lnTo>
                  <a:lnTo>
                    <a:pt x="732302" y="340035"/>
                  </a:lnTo>
                  <a:lnTo>
                    <a:pt x="733356" y="342443"/>
                  </a:lnTo>
                  <a:lnTo>
                    <a:pt x="734416" y="344849"/>
                  </a:lnTo>
                  <a:lnTo>
                    <a:pt x="735481" y="347253"/>
                  </a:lnTo>
                  <a:lnTo>
                    <a:pt x="736550" y="349655"/>
                  </a:lnTo>
                  <a:lnTo>
                    <a:pt x="737625" y="352054"/>
                  </a:lnTo>
                  <a:lnTo>
                    <a:pt x="738705" y="354451"/>
                  </a:lnTo>
                  <a:lnTo>
                    <a:pt x="739789" y="356846"/>
                  </a:lnTo>
                  <a:lnTo>
                    <a:pt x="740879" y="359239"/>
                  </a:lnTo>
                  <a:lnTo>
                    <a:pt x="741974" y="361629"/>
                  </a:lnTo>
                  <a:lnTo>
                    <a:pt x="743074" y="364017"/>
                  </a:lnTo>
                  <a:lnTo>
                    <a:pt x="744179" y="366403"/>
                  </a:lnTo>
                  <a:lnTo>
                    <a:pt x="745289" y="368787"/>
                  </a:lnTo>
                  <a:lnTo>
                    <a:pt x="746403" y="371168"/>
                  </a:lnTo>
                  <a:lnTo>
                    <a:pt x="747523" y="373546"/>
                  </a:lnTo>
                  <a:lnTo>
                    <a:pt x="748648" y="375923"/>
                  </a:lnTo>
                  <a:lnTo>
                    <a:pt x="749777" y="378297"/>
                  </a:lnTo>
                  <a:lnTo>
                    <a:pt x="750912" y="380669"/>
                  </a:lnTo>
                  <a:lnTo>
                    <a:pt x="752052" y="383038"/>
                  </a:lnTo>
                  <a:lnTo>
                    <a:pt x="753197" y="385405"/>
                  </a:lnTo>
                  <a:lnTo>
                    <a:pt x="754346" y="387769"/>
                  </a:lnTo>
                  <a:lnTo>
                    <a:pt x="755501" y="390131"/>
                  </a:lnTo>
                  <a:lnTo>
                    <a:pt x="756660" y="392491"/>
                  </a:lnTo>
                  <a:lnTo>
                    <a:pt x="757825" y="394848"/>
                  </a:lnTo>
                  <a:lnTo>
                    <a:pt x="758994" y="397203"/>
                  </a:lnTo>
                  <a:lnTo>
                    <a:pt x="760168" y="399555"/>
                  </a:lnTo>
                  <a:lnTo>
                    <a:pt x="761348" y="401905"/>
                  </a:lnTo>
                  <a:lnTo>
                    <a:pt x="762532" y="404252"/>
                  </a:lnTo>
                  <a:lnTo>
                    <a:pt x="763721" y="406597"/>
                  </a:lnTo>
                  <a:lnTo>
                    <a:pt x="764915" y="408940"/>
                  </a:lnTo>
                  <a:lnTo>
                    <a:pt x="766114" y="411280"/>
                  </a:lnTo>
                  <a:lnTo>
                    <a:pt x="767317" y="413617"/>
                  </a:lnTo>
                  <a:lnTo>
                    <a:pt x="768526" y="415952"/>
                  </a:lnTo>
                  <a:lnTo>
                    <a:pt x="769739" y="418284"/>
                  </a:lnTo>
                  <a:lnTo>
                    <a:pt x="770958" y="420614"/>
                  </a:lnTo>
                  <a:lnTo>
                    <a:pt x="772181" y="422941"/>
                  </a:lnTo>
                  <a:lnTo>
                    <a:pt x="773409" y="425266"/>
                  </a:lnTo>
                  <a:lnTo>
                    <a:pt x="774643" y="427588"/>
                  </a:lnTo>
                  <a:lnTo>
                    <a:pt x="775881" y="429907"/>
                  </a:lnTo>
                  <a:lnTo>
                    <a:pt x="777123" y="432224"/>
                  </a:lnTo>
                  <a:lnTo>
                    <a:pt x="778371" y="434538"/>
                  </a:lnTo>
                  <a:lnTo>
                    <a:pt x="779623" y="436850"/>
                  </a:lnTo>
                  <a:lnTo>
                    <a:pt x="780881" y="439159"/>
                  </a:lnTo>
                  <a:lnTo>
                    <a:pt x="782143" y="441466"/>
                  </a:lnTo>
                  <a:lnTo>
                    <a:pt x="783410" y="443769"/>
                  </a:lnTo>
                  <a:lnTo>
                    <a:pt x="784682" y="446070"/>
                  </a:lnTo>
                  <a:lnTo>
                    <a:pt x="785958" y="448368"/>
                  </a:lnTo>
                  <a:lnTo>
                    <a:pt x="787240" y="450664"/>
                  </a:lnTo>
                  <a:lnTo>
                    <a:pt x="788526" y="452957"/>
                  </a:lnTo>
                  <a:lnTo>
                    <a:pt x="789817" y="455248"/>
                  </a:lnTo>
                  <a:lnTo>
                    <a:pt x="791113" y="457535"/>
                  </a:lnTo>
                  <a:lnTo>
                    <a:pt x="792414" y="459820"/>
                  </a:lnTo>
                  <a:lnTo>
                    <a:pt x="793719" y="462102"/>
                  </a:lnTo>
                  <a:lnTo>
                    <a:pt x="795029" y="464382"/>
                  </a:lnTo>
                  <a:lnTo>
                    <a:pt x="796344" y="466658"/>
                  </a:lnTo>
                  <a:lnTo>
                    <a:pt x="797664" y="468932"/>
                  </a:lnTo>
                  <a:lnTo>
                    <a:pt x="798988" y="471203"/>
                  </a:lnTo>
                  <a:lnTo>
                    <a:pt x="800318" y="473472"/>
                  </a:lnTo>
                  <a:lnTo>
                    <a:pt x="801652" y="475737"/>
                  </a:lnTo>
                  <a:lnTo>
                    <a:pt x="802990" y="478000"/>
                  </a:lnTo>
                  <a:lnTo>
                    <a:pt x="804334" y="480260"/>
                  </a:lnTo>
                  <a:lnTo>
                    <a:pt x="805682" y="482517"/>
                  </a:lnTo>
                  <a:lnTo>
                    <a:pt x="807035" y="484772"/>
                  </a:lnTo>
                  <a:lnTo>
                    <a:pt x="808393" y="487023"/>
                  </a:lnTo>
                  <a:lnTo>
                    <a:pt x="809755" y="489272"/>
                  </a:lnTo>
                  <a:lnTo>
                    <a:pt x="811122" y="491517"/>
                  </a:lnTo>
                  <a:lnTo>
                    <a:pt x="812494" y="493760"/>
                  </a:lnTo>
                  <a:lnTo>
                    <a:pt x="813870" y="496000"/>
                  </a:lnTo>
                  <a:lnTo>
                    <a:pt x="815252" y="498237"/>
                  </a:lnTo>
                  <a:lnTo>
                    <a:pt x="816637" y="500472"/>
                  </a:lnTo>
                  <a:lnTo>
                    <a:pt x="818028" y="502703"/>
                  </a:lnTo>
                  <a:lnTo>
                    <a:pt x="819423" y="504931"/>
                  </a:lnTo>
                  <a:lnTo>
                    <a:pt x="820823" y="507157"/>
                  </a:lnTo>
                  <a:lnTo>
                    <a:pt x="822227" y="509379"/>
                  </a:lnTo>
                  <a:lnTo>
                    <a:pt x="823637" y="511599"/>
                  </a:lnTo>
                  <a:lnTo>
                    <a:pt x="825051" y="513816"/>
                  </a:lnTo>
                  <a:lnTo>
                    <a:pt x="826469" y="516029"/>
                  </a:lnTo>
                  <a:lnTo>
                    <a:pt x="827892" y="518240"/>
                  </a:lnTo>
                  <a:lnTo>
                    <a:pt x="829320" y="520448"/>
                  </a:lnTo>
                  <a:lnTo>
                    <a:pt x="830752" y="522653"/>
                  </a:lnTo>
                  <a:lnTo>
                    <a:pt x="832189" y="524854"/>
                  </a:lnTo>
                  <a:lnTo>
                    <a:pt x="833631" y="527053"/>
                  </a:lnTo>
                  <a:lnTo>
                    <a:pt x="835077" y="529249"/>
                  </a:lnTo>
                  <a:lnTo>
                    <a:pt x="836528" y="531441"/>
                  </a:lnTo>
                  <a:lnTo>
                    <a:pt x="837983" y="533631"/>
                  </a:lnTo>
                  <a:lnTo>
                    <a:pt x="839443" y="535817"/>
                  </a:lnTo>
                  <a:lnTo>
                    <a:pt x="840908" y="538001"/>
                  </a:lnTo>
                  <a:lnTo>
                    <a:pt x="842377" y="540181"/>
                  </a:lnTo>
                  <a:lnTo>
                    <a:pt x="843850" y="542359"/>
                  </a:lnTo>
                  <a:lnTo>
                    <a:pt x="845329" y="544533"/>
                  </a:lnTo>
                  <a:lnTo>
                    <a:pt x="846811" y="546704"/>
                  </a:lnTo>
                  <a:lnTo>
                    <a:pt x="848299" y="548872"/>
                  </a:lnTo>
                  <a:lnTo>
                    <a:pt x="849791" y="551037"/>
                  </a:lnTo>
                  <a:lnTo>
                    <a:pt x="851287" y="553199"/>
                  </a:lnTo>
                  <a:lnTo>
                    <a:pt x="852788" y="555357"/>
                  </a:lnTo>
                  <a:lnTo>
                    <a:pt x="854293" y="557513"/>
                  </a:lnTo>
                  <a:lnTo>
                    <a:pt x="855803" y="559665"/>
                  </a:lnTo>
                  <a:lnTo>
                    <a:pt x="857318" y="561814"/>
                  </a:lnTo>
                  <a:lnTo>
                    <a:pt x="858837" y="563960"/>
                  </a:lnTo>
                  <a:lnTo>
                    <a:pt x="860360" y="566103"/>
                  </a:lnTo>
                  <a:lnTo>
                    <a:pt x="861888" y="568242"/>
                  </a:lnTo>
                  <a:lnTo>
                    <a:pt x="863421" y="570379"/>
                  </a:lnTo>
                  <a:lnTo>
                    <a:pt x="864958" y="572512"/>
                  </a:lnTo>
                  <a:lnTo>
                    <a:pt x="866499" y="574642"/>
                  </a:lnTo>
                  <a:lnTo>
                    <a:pt x="868045" y="576768"/>
                  </a:lnTo>
                  <a:lnTo>
                    <a:pt x="869595" y="578892"/>
                  </a:lnTo>
                  <a:lnTo>
                    <a:pt x="871150" y="581012"/>
                  </a:lnTo>
                  <a:lnTo>
                    <a:pt x="872709" y="583129"/>
                  </a:lnTo>
                  <a:lnTo>
                    <a:pt x="874272" y="585243"/>
                  </a:lnTo>
                  <a:lnTo>
                    <a:pt x="875840" y="587353"/>
                  </a:lnTo>
                  <a:lnTo>
                    <a:pt x="877413" y="589460"/>
                  </a:lnTo>
                  <a:lnTo>
                    <a:pt x="878990" y="591564"/>
                  </a:lnTo>
                  <a:lnTo>
                    <a:pt x="880571" y="593664"/>
                  </a:lnTo>
                  <a:lnTo>
                    <a:pt x="882157" y="595762"/>
                  </a:lnTo>
                  <a:lnTo>
                    <a:pt x="883747" y="597856"/>
                  </a:lnTo>
                  <a:lnTo>
                    <a:pt x="885341" y="599946"/>
                  </a:lnTo>
                  <a:lnTo>
                    <a:pt x="886940" y="602033"/>
                  </a:lnTo>
                  <a:lnTo>
                    <a:pt x="888543" y="604117"/>
                  </a:lnTo>
                  <a:lnTo>
                    <a:pt x="890150" y="606198"/>
                  </a:lnTo>
                  <a:lnTo>
                    <a:pt x="891762" y="608274"/>
                  </a:lnTo>
                  <a:lnTo>
                    <a:pt x="893379" y="610348"/>
                  </a:lnTo>
                  <a:lnTo>
                    <a:pt x="894999" y="612418"/>
                  </a:lnTo>
                  <a:lnTo>
                    <a:pt x="896624" y="614486"/>
                  </a:lnTo>
                  <a:lnTo>
                    <a:pt x="898253" y="616549"/>
                  </a:lnTo>
                  <a:lnTo>
                    <a:pt x="899887" y="618609"/>
                  </a:lnTo>
                  <a:lnTo>
                    <a:pt x="901524" y="620666"/>
                  </a:lnTo>
                  <a:lnTo>
                    <a:pt x="903167" y="622719"/>
                  </a:lnTo>
                  <a:lnTo>
                    <a:pt x="904813" y="624769"/>
                  </a:lnTo>
                  <a:lnTo>
                    <a:pt x="906464" y="626815"/>
                  </a:lnTo>
                  <a:lnTo>
                    <a:pt x="908119" y="628858"/>
                  </a:lnTo>
                  <a:lnTo>
                    <a:pt x="909778" y="630897"/>
                  </a:lnTo>
                  <a:lnTo>
                    <a:pt x="911442" y="632933"/>
                  </a:lnTo>
                  <a:lnTo>
                    <a:pt x="913110" y="634966"/>
                  </a:lnTo>
                  <a:lnTo>
                    <a:pt x="914782" y="636994"/>
                  </a:lnTo>
                  <a:lnTo>
                    <a:pt x="916458" y="639020"/>
                  </a:lnTo>
                  <a:lnTo>
                    <a:pt x="918139" y="641042"/>
                  </a:lnTo>
                  <a:lnTo>
                    <a:pt x="919824" y="643060"/>
                  </a:lnTo>
                  <a:lnTo>
                    <a:pt x="921513" y="645075"/>
                  </a:lnTo>
                  <a:lnTo>
                    <a:pt x="923206" y="647086"/>
                  </a:lnTo>
                  <a:lnTo>
                    <a:pt x="924903" y="649094"/>
                  </a:lnTo>
                  <a:lnTo>
                    <a:pt x="926605" y="651098"/>
                  </a:lnTo>
                  <a:lnTo>
                    <a:pt x="928311" y="653099"/>
                  </a:lnTo>
                  <a:lnTo>
                    <a:pt x="930021" y="655096"/>
                  </a:lnTo>
                  <a:lnTo>
                    <a:pt x="931735" y="657089"/>
                  </a:lnTo>
                  <a:lnTo>
                    <a:pt x="933454" y="659079"/>
                  </a:lnTo>
                  <a:lnTo>
                    <a:pt x="935176" y="661065"/>
                  </a:lnTo>
                  <a:lnTo>
                    <a:pt x="936903" y="663048"/>
                  </a:lnTo>
                  <a:lnTo>
                    <a:pt x="938634" y="665027"/>
                  </a:lnTo>
                  <a:lnTo>
                    <a:pt x="940369" y="667002"/>
                  </a:lnTo>
                  <a:lnTo>
                    <a:pt x="942108" y="668974"/>
                  </a:lnTo>
                  <a:lnTo>
                    <a:pt x="943851" y="670942"/>
                  </a:lnTo>
                  <a:lnTo>
                    <a:pt x="945599" y="672906"/>
                  </a:lnTo>
                  <a:lnTo>
                    <a:pt x="947350" y="674867"/>
                  </a:lnTo>
                  <a:lnTo>
                    <a:pt x="949106" y="676824"/>
                  </a:lnTo>
                  <a:lnTo>
                    <a:pt x="950865" y="678778"/>
                  </a:lnTo>
                  <a:lnTo>
                    <a:pt x="952629" y="680727"/>
                  </a:lnTo>
                  <a:lnTo>
                    <a:pt x="954397" y="682673"/>
                  </a:lnTo>
                  <a:lnTo>
                    <a:pt x="956169" y="684616"/>
                  </a:lnTo>
                  <a:lnTo>
                    <a:pt x="957945" y="686554"/>
                  </a:lnTo>
                  <a:lnTo>
                    <a:pt x="959725" y="688489"/>
                  </a:lnTo>
                  <a:lnTo>
                    <a:pt x="961510" y="690420"/>
                  </a:lnTo>
                  <a:lnTo>
                    <a:pt x="963297" y="692348"/>
                  </a:lnTo>
                  <a:lnTo>
                    <a:pt x="965090" y="694271"/>
                  </a:lnTo>
                  <a:lnTo>
                    <a:pt x="966886" y="696191"/>
                  </a:lnTo>
                  <a:lnTo>
                    <a:pt x="968686" y="698107"/>
                  </a:lnTo>
                  <a:lnTo>
                    <a:pt x="970491" y="700020"/>
                  </a:lnTo>
                  <a:lnTo>
                    <a:pt x="972299" y="701928"/>
                  </a:lnTo>
                  <a:lnTo>
                    <a:pt x="974111" y="703833"/>
                  </a:lnTo>
                  <a:lnTo>
                    <a:pt x="975927" y="705734"/>
                  </a:lnTo>
                  <a:lnTo>
                    <a:pt x="977747" y="707631"/>
                  </a:lnTo>
                  <a:lnTo>
                    <a:pt x="979572" y="709524"/>
                  </a:lnTo>
                  <a:lnTo>
                    <a:pt x="981400" y="711414"/>
                  </a:lnTo>
                  <a:lnTo>
                    <a:pt x="983232" y="713300"/>
                  </a:lnTo>
                  <a:lnTo>
                    <a:pt x="985068" y="715181"/>
                  </a:lnTo>
                  <a:lnTo>
                    <a:pt x="986908" y="717059"/>
                  </a:lnTo>
                  <a:lnTo>
                    <a:pt x="988752" y="718933"/>
                  </a:lnTo>
                  <a:lnTo>
                    <a:pt x="990600" y="720804"/>
                  </a:lnTo>
                  <a:lnTo>
                    <a:pt x="992452" y="722670"/>
                  </a:lnTo>
                  <a:lnTo>
                    <a:pt x="994307" y="724533"/>
                  </a:lnTo>
                  <a:lnTo>
                    <a:pt x="996167" y="726391"/>
                  </a:lnTo>
                  <a:lnTo>
                    <a:pt x="998030" y="728246"/>
                  </a:lnTo>
                  <a:lnTo>
                    <a:pt x="999898" y="730097"/>
                  </a:lnTo>
                  <a:lnTo>
                    <a:pt x="1001769" y="731943"/>
                  </a:lnTo>
                  <a:lnTo>
                    <a:pt x="1003644" y="733786"/>
                  </a:lnTo>
                  <a:lnTo>
                    <a:pt x="1005523" y="735626"/>
                  </a:lnTo>
                  <a:lnTo>
                    <a:pt x="1007406" y="737461"/>
                  </a:lnTo>
                  <a:lnTo>
                    <a:pt x="1009292" y="739292"/>
                  </a:lnTo>
                  <a:lnTo>
                    <a:pt x="1011183" y="741119"/>
                  </a:lnTo>
                  <a:lnTo>
                    <a:pt x="1013077" y="742942"/>
                  </a:lnTo>
                  <a:lnTo>
                    <a:pt x="1014975" y="744761"/>
                  </a:lnTo>
                  <a:lnTo>
                    <a:pt x="1016877" y="746576"/>
                  </a:lnTo>
                  <a:lnTo>
                    <a:pt x="1018783" y="748388"/>
                  </a:lnTo>
                  <a:lnTo>
                    <a:pt x="1020692" y="750195"/>
                  </a:lnTo>
                  <a:lnTo>
                    <a:pt x="1022606" y="751998"/>
                  </a:lnTo>
                  <a:lnTo>
                    <a:pt x="1024523" y="753798"/>
                  </a:lnTo>
                  <a:lnTo>
                    <a:pt x="1026443" y="755593"/>
                  </a:lnTo>
                  <a:lnTo>
                    <a:pt x="1028368" y="757384"/>
                  </a:lnTo>
                  <a:lnTo>
                    <a:pt x="1030296" y="759171"/>
                  </a:lnTo>
                  <a:lnTo>
                    <a:pt x="1032228" y="760954"/>
                  </a:lnTo>
                  <a:lnTo>
                    <a:pt x="1034164" y="762733"/>
                  </a:lnTo>
                  <a:lnTo>
                    <a:pt x="1036104" y="764508"/>
                  </a:lnTo>
                  <a:lnTo>
                    <a:pt x="1038047" y="766279"/>
                  </a:lnTo>
                  <a:lnTo>
                    <a:pt x="1039994" y="768046"/>
                  </a:lnTo>
                  <a:lnTo>
                    <a:pt x="1041945" y="769809"/>
                  </a:lnTo>
                  <a:lnTo>
                    <a:pt x="1043899" y="771568"/>
                  </a:lnTo>
                  <a:lnTo>
                    <a:pt x="1045857" y="773322"/>
                  </a:lnTo>
                  <a:lnTo>
                    <a:pt x="1047818" y="775073"/>
                  </a:lnTo>
                  <a:lnTo>
                    <a:pt x="1049784" y="776819"/>
                  </a:lnTo>
                  <a:lnTo>
                    <a:pt x="1051753" y="778561"/>
                  </a:lnTo>
                  <a:lnTo>
                    <a:pt x="1053726" y="780300"/>
                  </a:lnTo>
                  <a:lnTo>
                    <a:pt x="1055702" y="782033"/>
                  </a:lnTo>
                  <a:lnTo>
                    <a:pt x="1057682" y="783763"/>
                  </a:lnTo>
                  <a:lnTo>
                    <a:pt x="1059665" y="785489"/>
                  </a:lnTo>
                  <a:lnTo>
                    <a:pt x="1061652" y="787211"/>
                  </a:lnTo>
                  <a:lnTo>
                    <a:pt x="1063643" y="788928"/>
                  </a:lnTo>
                  <a:lnTo>
                    <a:pt x="1065637" y="790641"/>
                  </a:lnTo>
                  <a:lnTo>
                    <a:pt x="1067635" y="792350"/>
                  </a:lnTo>
                  <a:lnTo>
                    <a:pt x="1069637" y="794055"/>
                  </a:lnTo>
                  <a:lnTo>
                    <a:pt x="1071642" y="795756"/>
                  </a:lnTo>
                  <a:lnTo>
                    <a:pt x="1073650" y="797452"/>
                  </a:lnTo>
                  <a:lnTo>
                    <a:pt x="1075663" y="799144"/>
                  </a:lnTo>
                  <a:lnTo>
                    <a:pt x="1077678" y="800832"/>
                  </a:lnTo>
                  <a:lnTo>
                    <a:pt x="1079698" y="802516"/>
                  </a:lnTo>
                  <a:lnTo>
                    <a:pt x="1081720" y="804195"/>
                  </a:lnTo>
                  <a:lnTo>
                    <a:pt x="1083747" y="805871"/>
                  </a:lnTo>
                  <a:lnTo>
                    <a:pt x="1085776" y="807542"/>
                  </a:lnTo>
                  <a:lnTo>
                    <a:pt x="1087810" y="809208"/>
                  </a:lnTo>
                  <a:lnTo>
                    <a:pt x="1089846" y="810871"/>
                  </a:lnTo>
                  <a:lnTo>
                    <a:pt x="1091887" y="812529"/>
                  </a:lnTo>
                  <a:lnTo>
                    <a:pt x="1093931" y="814183"/>
                  </a:lnTo>
                  <a:lnTo>
                    <a:pt x="1095978" y="815833"/>
                  </a:lnTo>
                  <a:lnTo>
                    <a:pt x="1098028" y="817478"/>
                  </a:lnTo>
                  <a:lnTo>
                    <a:pt x="1100082" y="819119"/>
                  </a:lnTo>
                  <a:lnTo>
                    <a:pt x="1102140" y="820756"/>
                  </a:lnTo>
                  <a:lnTo>
                    <a:pt x="1104201" y="822389"/>
                  </a:lnTo>
                  <a:lnTo>
                    <a:pt x="1106265" y="824017"/>
                  </a:lnTo>
                  <a:lnTo>
                    <a:pt x="1108333" y="825640"/>
                  </a:lnTo>
                  <a:lnTo>
                    <a:pt x="1110404" y="827260"/>
                  </a:lnTo>
                  <a:lnTo>
                    <a:pt x="1112479" y="828875"/>
                  </a:lnTo>
                  <a:lnTo>
                    <a:pt x="1114556" y="830486"/>
                  </a:lnTo>
                  <a:lnTo>
                    <a:pt x="1116638" y="832093"/>
                  </a:lnTo>
                  <a:lnTo>
                    <a:pt x="1118722" y="833694"/>
                  </a:lnTo>
                  <a:lnTo>
                    <a:pt x="1120810" y="835292"/>
                  </a:lnTo>
                  <a:lnTo>
                    <a:pt x="1122902" y="836886"/>
                  </a:lnTo>
                  <a:lnTo>
                    <a:pt x="1124996" y="838474"/>
                  </a:lnTo>
                  <a:lnTo>
                    <a:pt x="1127095" y="840059"/>
                  </a:lnTo>
                  <a:lnTo>
                    <a:pt x="1129196" y="841639"/>
                  </a:lnTo>
                  <a:lnTo>
                    <a:pt x="1131300" y="843215"/>
                  </a:lnTo>
                  <a:lnTo>
                    <a:pt x="1133408" y="844786"/>
                  </a:lnTo>
                  <a:lnTo>
                    <a:pt x="1135520" y="846353"/>
                  </a:lnTo>
                  <a:lnTo>
                    <a:pt x="1137634" y="847916"/>
                  </a:lnTo>
                  <a:lnTo>
                    <a:pt x="1139752" y="849474"/>
                  </a:lnTo>
                  <a:lnTo>
                    <a:pt x="1141873" y="851027"/>
                  </a:lnTo>
                  <a:lnTo>
                    <a:pt x="1143997" y="852576"/>
                  </a:lnTo>
                  <a:lnTo>
                    <a:pt x="1146125" y="854121"/>
                  </a:lnTo>
                  <a:lnTo>
                    <a:pt x="1148255" y="855661"/>
                  </a:lnTo>
                  <a:lnTo>
                    <a:pt x="1150389" y="857197"/>
                  </a:lnTo>
                  <a:lnTo>
                    <a:pt x="1152526" y="858729"/>
                  </a:lnTo>
                  <a:lnTo>
                    <a:pt x="1154667" y="860255"/>
                  </a:lnTo>
                  <a:lnTo>
                    <a:pt x="1156810" y="861778"/>
                  </a:lnTo>
                  <a:lnTo>
                    <a:pt x="1158957" y="863295"/>
                  </a:lnTo>
                  <a:lnTo>
                    <a:pt x="1161107" y="864809"/>
                  </a:lnTo>
                  <a:lnTo>
                    <a:pt x="1163260" y="866318"/>
                  </a:lnTo>
                  <a:lnTo>
                    <a:pt x="1165416" y="867822"/>
                  </a:lnTo>
                  <a:lnTo>
                    <a:pt x="1167576" y="869322"/>
                  </a:lnTo>
                  <a:lnTo>
                    <a:pt x="1169738" y="870817"/>
                  </a:lnTo>
                  <a:lnTo>
                    <a:pt x="1171904" y="872308"/>
                  </a:lnTo>
                  <a:lnTo>
                    <a:pt x="1174073" y="873794"/>
                  </a:lnTo>
                  <a:lnTo>
                    <a:pt x="1176245" y="875275"/>
                  </a:lnTo>
                  <a:lnTo>
                    <a:pt x="1178420" y="876753"/>
                  </a:lnTo>
                  <a:lnTo>
                    <a:pt x="1180598" y="878225"/>
                  </a:lnTo>
                  <a:lnTo>
                    <a:pt x="1182779" y="879693"/>
                  </a:lnTo>
                  <a:lnTo>
                    <a:pt x="1184963" y="881157"/>
                  </a:lnTo>
                  <a:lnTo>
                    <a:pt x="1187150" y="882615"/>
                  </a:lnTo>
                  <a:lnTo>
                    <a:pt x="1189341" y="884069"/>
                  </a:lnTo>
                  <a:lnTo>
                    <a:pt x="1191534" y="885519"/>
                  </a:lnTo>
                  <a:lnTo>
                    <a:pt x="1193731" y="886964"/>
                  </a:lnTo>
                  <a:lnTo>
                    <a:pt x="1195930" y="888405"/>
                  </a:lnTo>
                  <a:lnTo>
                    <a:pt x="1198132" y="889840"/>
                  </a:lnTo>
                  <a:lnTo>
                    <a:pt x="1200338" y="891272"/>
                  </a:lnTo>
                  <a:lnTo>
                    <a:pt x="1202546" y="892698"/>
                  </a:lnTo>
                  <a:lnTo>
                    <a:pt x="1204758" y="894120"/>
                  </a:lnTo>
                  <a:lnTo>
                    <a:pt x="1206972" y="895537"/>
                  </a:lnTo>
                  <a:lnTo>
                    <a:pt x="1209190" y="896950"/>
                  </a:lnTo>
                  <a:lnTo>
                    <a:pt x="1211410" y="898358"/>
                  </a:lnTo>
                  <a:lnTo>
                    <a:pt x="1213633" y="899761"/>
                  </a:lnTo>
                  <a:lnTo>
                    <a:pt x="1215860" y="901160"/>
                  </a:lnTo>
                  <a:lnTo>
                    <a:pt x="1218089" y="902554"/>
                  </a:lnTo>
                  <a:lnTo>
                    <a:pt x="1220321" y="903944"/>
                  </a:lnTo>
                  <a:lnTo>
                    <a:pt x="1222556" y="905328"/>
                  </a:lnTo>
                  <a:lnTo>
                    <a:pt x="1224794" y="906708"/>
                  </a:lnTo>
                  <a:lnTo>
                    <a:pt x="1227034" y="908084"/>
                  </a:lnTo>
                  <a:lnTo>
                    <a:pt x="1229278" y="909454"/>
                  </a:lnTo>
                  <a:lnTo>
                    <a:pt x="1231524" y="910820"/>
                  </a:lnTo>
                  <a:lnTo>
                    <a:pt x="1233774" y="912181"/>
                  </a:lnTo>
                  <a:lnTo>
                    <a:pt x="1236026" y="913538"/>
                  </a:lnTo>
                  <a:lnTo>
                    <a:pt x="1238281" y="914890"/>
                  </a:lnTo>
                  <a:lnTo>
                    <a:pt x="1240539" y="916237"/>
                  </a:lnTo>
                  <a:lnTo>
                    <a:pt x="1242799" y="917579"/>
                  </a:lnTo>
                  <a:lnTo>
                    <a:pt x="1245063" y="918917"/>
                  </a:lnTo>
                  <a:lnTo>
                    <a:pt x="1247329" y="920249"/>
                  </a:lnTo>
                  <a:lnTo>
                    <a:pt x="1249598" y="921577"/>
                  </a:lnTo>
                  <a:lnTo>
                    <a:pt x="1251870" y="922901"/>
                  </a:lnTo>
                  <a:lnTo>
                    <a:pt x="1254145" y="924219"/>
                  </a:lnTo>
                  <a:lnTo>
                    <a:pt x="1256422" y="925533"/>
                  </a:lnTo>
                  <a:lnTo>
                    <a:pt x="1258702" y="926842"/>
                  </a:lnTo>
                  <a:lnTo>
                    <a:pt x="1260985" y="928146"/>
                  </a:lnTo>
                  <a:lnTo>
                    <a:pt x="1263270" y="929446"/>
                  </a:lnTo>
                  <a:lnTo>
                    <a:pt x="1265420" y="930662"/>
                  </a:lnTo>
                  <a:lnTo>
                    <a:pt x="1265306" y="931538"/>
                  </a:lnTo>
                  <a:lnTo>
                    <a:pt x="1264971" y="934145"/>
                  </a:lnTo>
                  <a:lnTo>
                    <a:pt x="1264641" y="936754"/>
                  </a:lnTo>
                  <a:lnTo>
                    <a:pt x="1264317" y="939363"/>
                  </a:lnTo>
                  <a:lnTo>
                    <a:pt x="1263998" y="941973"/>
                  </a:lnTo>
                  <a:lnTo>
                    <a:pt x="1263685" y="944583"/>
                  </a:lnTo>
                  <a:lnTo>
                    <a:pt x="1263377" y="947194"/>
                  </a:lnTo>
                  <a:lnTo>
                    <a:pt x="1263075" y="949806"/>
                  </a:lnTo>
                  <a:lnTo>
                    <a:pt x="1262778" y="952418"/>
                  </a:lnTo>
                  <a:lnTo>
                    <a:pt x="1262487" y="955031"/>
                  </a:lnTo>
                  <a:lnTo>
                    <a:pt x="1262201" y="957645"/>
                  </a:lnTo>
                  <a:lnTo>
                    <a:pt x="1261921" y="960259"/>
                  </a:lnTo>
                  <a:lnTo>
                    <a:pt x="1261646" y="962874"/>
                  </a:lnTo>
                  <a:lnTo>
                    <a:pt x="1261376" y="965489"/>
                  </a:lnTo>
                  <a:lnTo>
                    <a:pt x="1261112" y="968105"/>
                  </a:lnTo>
                  <a:lnTo>
                    <a:pt x="1260854" y="970721"/>
                  </a:lnTo>
                  <a:lnTo>
                    <a:pt x="1260601" y="973338"/>
                  </a:lnTo>
                  <a:lnTo>
                    <a:pt x="1260353" y="975955"/>
                  </a:lnTo>
                  <a:lnTo>
                    <a:pt x="1260111" y="978573"/>
                  </a:lnTo>
                  <a:lnTo>
                    <a:pt x="1259875" y="981192"/>
                  </a:lnTo>
                  <a:lnTo>
                    <a:pt x="1259644" y="983811"/>
                  </a:lnTo>
                  <a:lnTo>
                    <a:pt x="1259418" y="986430"/>
                  </a:lnTo>
                  <a:lnTo>
                    <a:pt x="1259198" y="989050"/>
                  </a:lnTo>
                  <a:lnTo>
                    <a:pt x="1258983" y="991671"/>
                  </a:lnTo>
                  <a:lnTo>
                    <a:pt x="1258774" y="994291"/>
                  </a:lnTo>
                  <a:lnTo>
                    <a:pt x="1258571" y="996913"/>
                  </a:lnTo>
                  <a:lnTo>
                    <a:pt x="1258373" y="999534"/>
                  </a:lnTo>
                  <a:lnTo>
                    <a:pt x="1258180" y="1002157"/>
                  </a:lnTo>
                  <a:lnTo>
                    <a:pt x="1257993" y="1004779"/>
                  </a:lnTo>
                  <a:lnTo>
                    <a:pt x="1257811" y="1007402"/>
                  </a:lnTo>
                  <a:lnTo>
                    <a:pt x="1257635" y="1010025"/>
                  </a:lnTo>
                  <a:lnTo>
                    <a:pt x="1257465" y="1012649"/>
                  </a:lnTo>
                  <a:lnTo>
                    <a:pt x="1257299" y="1015273"/>
                  </a:lnTo>
                  <a:lnTo>
                    <a:pt x="1257140" y="1017897"/>
                  </a:lnTo>
                  <a:lnTo>
                    <a:pt x="1256986" y="1020522"/>
                  </a:lnTo>
                  <a:lnTo>
                    <a:pt x="1256837" y="1023146"/>
                  </a:lnTo>
                  <a:lnTo>
                    <a:pt x="1256694" y="1025772"/>
                  </a:lnTo>
                  <a:lnTo>
                    <a:pt x="1256556" y="1028397"/>
                  </a:lnTo>
                  <a:lnTo>
                    <a:pt x="1256424" y="1031023"/>
                  </a:lnTo>
                  <a:lnTo>
                    <a:pt x="1256297" y="1033649"/>
                  </a:lnTo>
                  <a:lnTo>
                    <a:pt x="1256176" y="1036276"/>
                  </a:lnTo>
                  <a:lnTo>
                    <a:pt x="1256061" y="1038902"/>
                  </a:lnTo>
                  <a:lnTo>
                    <a:pt x="1255951" y="1041529"/>
                  </a:lnTo>
                  <a:lnTo>
                    <a:pt x="1255846" y="1044156"/>
                  </a:lnTo>
                  <a:lnTo>
                    <a:pt x="1255747" y="1046783"/>
                  </a:lnTo>
                  <a:lnTo>
                    <a:pt x="1255653" y="1049411"/>
                  </a:lnTo>
                  <a:lnTo>
                    <a:pt x="1255565" y="1052038"/>
                  </a:lnTo>
                  <a:lnTo>
                    <a:pt x="1255483" y="1054666"/>
                  </a:lnTo>
                  <a:lnTo>
                    <a:pt x="1255405" y="1057294"/>
                  </a:lnTo>
                  <a:lnTo>
                    <a:pt x="1255334" y="1059922"/>
                  </a:lnTo>
                  <a:lnTo>
                    <a:pt x="1255268" y="1062551"/>
                  </a:lnTo>
                  <a:lnTo>
                    <a:pt x="1255207" y="1065179"/>
                  </a:lnTo>
                  <a:lnTo>
                    <a:pt x="1255152" y="1067808"/>
                  </a:lnTo>
                  <a:lnTo>
                    <a:pt x="1255102" y="1070437"/>
                  </a:lnTo>
                  <a:lnTo>
                    <a:pt x="1255058" y="1073065"/>
                  </a:lnTo>
                  <a:lnTo>
                    <a:pt x="1255020" y="1075694"/>
                  </a:lnTo>
                  <a:lnTo>
                    <a:pt x="1254987" y="1078323"/>
                  </a:lnTo>
                  <a:lnTo>
                    <a:pt x="1254959" y="1080952"/>
                  </a:lnTo>
                  <a:lnTo>
                    <a:pt x="1254937" y="1083581"/>
                  </a:lnTo>
                  <a:lnTo>
                    <a:pt x="1254921" y="1086210"/>
                  </a:lnTo>
                  <a:lnTo>
                    <a:pt x="1254910" y="1088839"/>
                  </a:lnTo>
                  <a:lnTo>
                    <a:pt x="1254904" y="1091468"/>
                  </a:lnTo>
                  <a:lnTo>
                    <a:pt x="1254904" y="1094097"/>
                  </a:lnTo>
                  <a:lnTo>
                    <a:pt x="1254910" y="1096727"/>
                  </a:lnTo>
                  <a:lnTo>
                    <a:pt x="1254921" y="1099356"/>
                  </a:lnTo>
                  <a:lnTo>
                    <a:pt x="1254937" y="1101985"/>
                  </a:lnTo>
                  <a:lnTo>
                    <a:pt x="1254959" y="1104614"/>
                  </a:lnTo>
                  <a:lnTo>
                    <a:pt x="1254987" y="1107243"/>
                  </a:lnTo>
                  <a:lnTo>
                    <a:pt x="1255020" y="1109872"/>
                  </a:lnTo>
                  <a:lnTo>
                    <a:pt x="1255058" y="1112501"/>
                  </a:lnTo>
                  <a:lnTo>
                    <a:pt x="1255102" y="1115129"/>
                  </a:lnTo>
                  <a:lnTo>
                    <a:pt x="1255152" y="1117758"/>
                  </a:lnTo>
                  <a:lnTo>
                    <a:pt x="1255207" y="1120387"/>
                  </a:lnTo>
                  <a:lnTo>
                    <a:pt x="1255268" y="1123015"/>
                  </a:lnTo>
                  <a:lnTo>
                    <a:pt x="1255334" y="1125644"/>
                  </a:lnTo>
                  <a:lnTo>
                    <a:pt x="1255405" y="1128272"/>
                  </a:lnTo>
                  <a:lnTo>
                    <a:pt x="1255483" y="1130900"/>
                  </a:lnTo>
                  <a:lnTo>
                    <a:pt x="1255565" y="1133528"/>
                  </a:lnTo>
                  <a:lnTo>
                    <a:pt x="1255653" y="1136155"/>
                  </a:lnTo>
                  <a:lnTo>
                    <a:pt x="1255747" y="1138783"/>
                  </a:lnTo>
                  <a:lnTo>
                    <a:pt x="1255846" y="1141410"/>
                  </a:lnTo>
                  <a:lnTo>
                    <a:pt x="1255951" y="1144037"/>
                  </a:lnTo>
                  <a:lnTo>
                    <a:pt x="1256061" y="1146664"/>
                  </a:lnTo>
                  <a:lnTo>
                    <a:pt x="1256176" y="1149290"/>
                  </a:lnTo>
                  <a:lnTo>
                    <a:pt x="1256297" y="1151917"/>
                  </a:lnTo>
                  <a:lnTo>
                    <a:pt x="1256424" y="1154543"/>
                  </a:lnTo>
                  <a:lnTo>
                    <a:pt x="1256556" y="1157169"/>
                  </a:lnTo>
                  <a:lnTo>
                    <a:pt x="1256694" y="1159794"/>
                  </a:lnTo>
                  <a:lnTo>
                    <a:pt x="1256837" y="1162420"/>
                  </a:lnTo>
                  <a:lnTo>
                    <a:pt x="1256986" y="1165044"/>
                  </a:lnTo>
                  <a:lnTo>
                    <a:pt x="1257140" y="1167669"/>
                  </a:lnTo>
                  <a:lnTo>
                    <a:pt x="1257299" y="1170293"/>
                  </a:lnTo>
                  <a:lnTo>
                    <a:pt x="1257465" y="1172917"/>
                  </a:lnTo>
                  <a:lnTo>
                    <a:pt x="1257635" y="1175541"/>
                  </a:lnTo>
                  <a:lnTo>
                    <a:pt x="1257811" y="1178164"/>
                  </a:lnTo>
                  <a:lnTo>
                    <a:pt x="1257993" y="1180787"/>
                  </a:lnTo>
                  <a:lnTo>
                    <a:pt x="1258180" y="1183409"/>
                  </a:lnTo>
                  <a:lnTo>
                    <a:pt x="1258373" y="1186031"/>
                  </a:lnTo>
                  <a:lnTo>
                    <a:pt x="1258571" y="1188653"/>
                  </a:lnTo>
                  <a:lnTo>
                    <a:pt x="1258774" y="1191274"/>
                  </a:lnTo>
                  <a:lnTo>
                    <a:pt x="1258983" y="1193895"/>
                  </a:lnTo>
                  <a:lnTo>
                    <a:pt x="1259198" y="1196516"/>
                  </a:lnTo>
                  <a:lnTo>
                    <a:pt x="1259418" y="1199136"/>
                  </a:lnTo>
                  <a:lnTo>
                    <a:pt x="1259644" y="1201755"/>
                  </a:lnTo>
                  <a:lnTo>
                    <a:pt x="1259875" y="1204374"/>
                  </a:lnTo>
                  <a:lnTo>
                    <a:pt x="1260111" y="1206992"/>
                  </a:lnTo>
                  <a:lnTo>
                    <a:pt x="1260353" y="1209611"/>
                  </a:lnTo>
                  <a:lnTo>
                    <a:pt x="1260601" y="1212228"/>
                  </a:lnTo>
                  <a:lnTo>
                    <a:pt x="1260854" y="1214845"/>
                  </a:lnTo>
                  <a:lnTo>
                    <a:pt x="1261112" y="1217461"/>
                  </a:lnTo>
                  <a:lnTo>
                    <a:pt x="1261376" y="1220077"/>
                  </a:lnTo>
                  <a:lnTo>
                    <a:pt x="1261646" y="1222692"/>
                  </a:lnTo>
                  <a:lnTo>
                    <a:pt x="1261921" y="1225307"/>
                  </a:lnTo>
                  <a:lnTo>
                    <a:pt x="1262201" y="1227921"/>
                  </a:lnTo>
                  <a:lnTo>
                    <a:pt x="1262487" y="1230535"/>
                  </a:lnTo>
                  <a:lnTo>
                    <a:pt x="1262778" y="1233148"/>
                  </a:lnTo>
                  <a:lnTo>
                    <a:pt x="1263075" y="1235760"/>
                  </a:lnTo>
                  <a:lnTo>
                    <a:pt x="1263377" y="1238372"/>
                  </a:lnTo>
                  <a:lnTo>
                    <a:pt x="1263685" y="1240983"/>
                  </a:lnTo>
                  <a:lnTo>
                    <a:pt x="1263998" y="1243593"/>
                  </a:lnTo>
                  <a:lnTo>
                    <a:pt x="1264317" y="1246203"/>
                  </a:lnTo>
                  <a:lnTo>
                    <a:pt x="1264641" y="1248812"/>
                  </a:lnTo>
                  <a:lnTo>
                    <a:pt x="1264971" y="1251420"/>
                  </a:lnTo>
                  <a:lnTo>
                    <a:pt x="1265306" y="1254028"/>
                  </a:lnTo>
                  <a:lnTo>
                    <a:pt x="1265646" y="1256635"/>
                  </a:lnTo>
                  <a:lnTo>
                    <a:pt x="1265992" y="1259241"/>
                  </a:lnTo>
                  <a:lnTo>
                    <a:pt x="1266344" y="1261847"/>
                  </a:lnTo>
                  <a:lnTo>
                    <a:pt x="1266701" y="1264452"/>
                  </a:lnTo>
                  <a:lnTo>
                    <a:pt x="1267063" y="1267056"/>
                  </a:lnTo>
                  <a:lnTo>
                    <a:pt x="1267431" y="1269659"/>
                  </a:lnTo>
                  <a:lnTo>
                    <a:pt x="1267804" y="1272262"/>
                  </a:lnTo>
                  <a:lnTo>
                    <a:pt x="1268183" y="1274863"/>
                  </a:lnTo>
                  <a:lnTo>
                    <a:pt x="1268567" y="1277464"/>
                  </a:lnTo>
                  <a:lnTo>
                    <a:pt x="1268957" y="1280064"/>
                  </a:lnTo>
                  <a:lnTo>
                    <a:pt x="1269352" y="1282664"/>
                  </a:lnTo>
                  <a:lnTo>
                    <a:pt x="1269753" y="1285262"/>
                  </a:lnTo>
                  <a:lnTo>
                    <a:pt x="1270159" y="1287860"/>
                  </a:lnTo>
                  <a:lnTo>
                    <a:pt x="1270570" y="1290456"/>
                  </a:lnTo>
                  <a:lnTo>
                    <a:pt x="1270987" y="1293052"/>
                  </a:lnTo>
                  <a:lnTo>
                    <a:pt x="1271409" y="1295647"/>
                  </a:lnTo>
                  <a:lnTo>
                    <a:pt x="1271837" y="1298242"/>
                  </a:lnTo>
                  <a:lnTo>
                    <a:pt x="1272270" y="1300835"/>
                  </a:lnTo>
                  <a:lnTo>
                    <a:pt x="1272709" y="1303427"/>
                  </a:lnTo>
                  <a:lnTo>
                    <a:pt x="1273153" y="1306018"/>
                  </a:lnTo>
                  <a:lnTo>
                    <a:pt x="1273602" y="1308609"/>
                  </a:lnTo>
                  <a:lnTo>
                    <a:pt x="1274057" y="1311198"/>
                  </a:lnTo>
                  <a:lnTo>
                    <a:pt x="1274518" y="1313787"/>
                  </a:lnTo>
                  <a:lnTo>
                    <a:pt x="1274983" y="1316374"/>
                  </a:lnTo>
                  <a:lnTo>
                    <a:pt x="1275454" y="1318961"/>
                  </a:lnTo>
                  <a:lnTo>
                    <a:pt x="1275931" y="1321546"/>
                  </a:lnTo>
                  <a:lnTo>
                    <a:pt x="1276413" y="1324131"/>
                  </a:lnTo>
                  <a:lnTo>
                    <a:pt x="1276900" y="1326715"/>
                  </a:lnTo>
                  <a:lnTo>
                    <a:pt x="1277393" y="1329297"/>
                  </a:lnTo>
                  <a:lnTo>
                    <a:pt x="1277891" y="1331879"/>
                  </a:lnTo>
                  <a:lnTo>
                    <a:pt x="1278395" y="1334459"/>
                  </a:lnTo>
                  <a:lnTo>
                    <a:pt x="1278904" y="1337039"/>
                  </a:lnTo>
                  <a:lnTo>
                    <a:pt x="1279418" y="1339617"/>
                  </a:lnTo>
                  <a:lnTo>
                    <a:pt x="1279938" y="1342194"/>
                  </a:lnTo>
                  <a:lnTo>
                    <a:pt x="1280464" y="1344770"/>
                  </a:lnTo>
                  <a:lnTo>
                    <a:pt x="1280994" y="1347345"/>
                  </a:lnTo>
                  <a:lnTo>
                    <a:pt x="1281530" y="1349919"/>
                  </a:lnTo>
                  <a:lnTo>
                    <a:pt x="1282071" y="1352492"/>
                  </a:lnTo>
                  <a:lnTo>
                    <a:pt x="1282618" y="1355064"/>
                  </a:lnTo>
                  <a:lnTo>
                    <a:pt x="1283170" y="1357634"/>
                  </a:lnTo>
                  <a:lnTo>
                    <a:pt x="1283728" y="1360203"/>
                  </a:lnTo>
                  <a:lnTo>
                    <a:pt x="1284291" y="1362772"/>
                  </a:lnTo>
                  <a:lnTo>
                    <a:pt x="1284860" y="1365339"/>
                  </a:lnTo>
                  <a:lnTo>
                    <a:pt x="1285433" y="1367904"/>
                  </a:lnTo>
                  <a:lnTo>
                    <a:pt x="1286012" y="1370469"/>
                  </a:lnTo>
                  <a:lnTo>
                    <a:pt x="1286597" y="1373032"/>
                  </a:lnTo>
                  <a:lnTo>
                    <a:pt x="1287186" y="1375595"/>
                  </a:lnTo>
                  <a:lnTo>
                    <a:pt x="1287782" y="1378155"/>
                  </a:lnTo>
                  <a:lnTo>
                    <a:pt x="1288382" y="1380715"/>
                  </a:lnTo>
                  <a:lnTo>
                    <a:pt x="1288988" y="1383273"/>
                  </a:lnTo>
                  <a:lnTo>
                    <a:pt x="1289600" y="1385830"/>
                  </a:lnTo>
                  <a:lnTo>
                    <a:pt x="1290216" y="1388386"/>
                  </a:lnTo>
                  <a:lnTo>
                    <a:pt x="1290838" y="1390941"/>
                  </a:lnTo>
                  <a:lnTo>
                    <a:pt x="1291465" y="1393494"/>
                  </a:lnTo>
                  <a:lnTo>
                    <a:pt x="1292098" y="1396046"/>
                  </a:lnTo>
                  <a:lnTo>
                    <a:pt x="1292736" y="1398596"/>
                  </a:lnTo>
                  <a:lnTo>
                    <a:pt x="1293380" y="1401146"/>
                  </a:lnTo>
                  <a:lnTo>
                    <a:pt x="1294028" y="1403693"/>
                  </a:lnTo>
                  <a:lnTo>
                    <a:pt x="1294682" y="1406240"/>
                  </a:lnTo>
                  <a:lnTo>
                    <a:pt x="1295342" y="1408785"/>
                  </a:lnTo>
                  <a:lnTo>
                    <a:pt x="1296007" y="1411329"/>
                  </a:lnTo>
                  <a:lnTo>
                    <a:pt x="1296677" y="1413871"/>
                  </a:lnTo>
                  <a:lnTo>
                    <a:pt x="1297352" y="1416412"/>
                  </a:lnTo>
                  <a:lnTo>
                    <a:pt x="1298033" y="1418951"/>
                  </a:lnTo>
                  <a:lnTo>
                    <a:pt x="1298719" y="1421490"/>
                  </a:lnTo>
                  <a:lnTo>
                    <a:pt x="1299410" y="1424026"/>
                  </a:lnTo>
                  <a:lnTo>
                    <a:pt x="1300107" y="1426562"/>
                  </a:lnTo>
                  <a:lnTo>
                    <a:pt x="1300808" y="1429095"/>
                  </a:lnTo>
                  <a:lnTo>
                    <a:pt x="1301516" y="1431627"/>
                  </a:lnTo>
                  <a:lnTo>
                    <a:pt x="1302228" y="1434158"/>
                  </a:lnTo>
                  <a:lnTo>
                    <a:pt x="1302946" y="1436687"/>
                  </a:lnTo>
                  <a:lnTo>
                    <a:pt x="1303669" y="1439215"/>
                  </a:lnTo>
                  <a:lnTo>
                    <a:pt x="1304398" y="1441741"/>
                  </a:lnTo>
                  <a:lnTo>
                    <a:pt x="1305132" y="1444266"/>
                  </a:lnTo>
                  <a:lnTo>
                    <a:pt x="1305871" y="1446789"/>
                  </a:lnTo>
                  <a:lnTo>
                    <a:pt x="1306615" y="1449311"/>
                  </a:lnTo>
                  <a:lnTo>
                    <a:pt x="1307365" y="1451831"/>
                  </a:lnTo>
                  <a:lnTo>
                    <a:pt x="1308120" y="1454349"/>
                  </a:lnTo>
                  <a:lnTo>
                    <a:pt x="1308880" y="1456866"/>
                  </a:lnTo>
                  <a:lnTo>
                    <a:pt x="1309645" y="1459381"/>
                  </a:lnTo>
                  <a:lnTo>
                    <a:pt x="1310416" y="1461895"/>
                  </a:lnTo>
                  <a:lnTo>
                    <a:pt x="1311192" y="1464407"/>
                  </a:lnTo>
                  <a:lnTo>
                    <a:pt x="1311973" y="1466917"/>
                  </a:lnTo>
                  <a:lnTo>
                    <a:pt x="1312759" y="1469426"/>
                  </a:lnTo>
                  <a:lnTo>
                    <a:pt x="1313551" y="1471933"/>
                  </a:lnTo>
                  <a:lnTo>
                    <a:pt x="1314348" y="1474439"/>
                  </a:lnTo>
                  <a:lnTo>
                    <a:pt x="1315150" y="1476942"/>
                  </a:lnTo>
                  <a:lnTo>
                    <a:pt x="1315958" y="1479444"/>
                  </a:lnTo>
                  <a:lnTo>
                    <a:pt x="1316771" y="1481945"/>
                  </a:lnTo>
                  <a:lnTo>
                    <a:pt x="1317588" y="1484443"/>
                  </a:lnTo>
                  <a:lnTo>
                    <a:pt x="1318412" y="1486940"/>
                  </a:lnTo>
                  <a:lnTo>
                    <a:pt x="1319240" y="1489436"/>
                  </a:lnTo>
                  <a:lnTo>
                    <a:pt x="1320074" y="1491929"/>
                  </a:lnTo>
                  <a:lnTo>
                    <a:pt x="1320912" y="1494421"/>
                  </a:lnTo>
                  <a:lnTo>
                    <a:pt x="1321757" y="1496911"/>
                  </a:lnTo>
                  <a:lnTo>
                    <a:pt x="1322606" y="1499399"/>
                  </a:lnTo>
                  <a:lnTo>
                    <a:pt x="1323460" y="1501885"/>
                  </a:lnTo>
                  <a:lnTo>
                    <a:pt x="1324320" y="1504370"/>
                  </a:lnTo>
                  <a:lnTo>
                    <a:pt x="1325185" y="1506853"/>
                  </a:lnTo>
                  <a:lnTo>
                    <a:pt x="1326055" y="1509334"/>
                  </a:lnTo>
                  <a:lnTo>
                    <a:pt x="1326931" y="1511813"/>
                  </a:lnTo>
                  <a:lnTo>
                    <a:pt x="1327811" y="1514290"/>
                  </a:lnTo>
                  <a:lnTo>
                    <a:pt x="1328697" y="1516766"/>
                  </a:lnTo>
                  <a:lnTo>
                    <a:pt x="1329587" y="1519239"/>
                  </a:lnTo>
                  <a:lnTo>
                    <a:pt x="1330483" y="1521711"/>
                  </a:lnTo>
                  <a:lnTo>
                    <a:pt x="1331385" y="1524181"/>
                  </a:lnTo>
                  <a:lnTo>
                    <a:pt x="1332291" y="1526649"/>
                  </a:lnTo>
                  <a:lnTo>
                    <a:pt x="1333203" y="1529115"/>
                  </a:lnTo>
                  <a:lnTo>
                    <a:pt x="1334120" y="1531579"/>
                  </a:lnTo>
                  <a:lnTo>
                    <a:pt x="1335041" y="1534041"/>
                  </a:lnTo>
                  <a:lnTo>
                    <a:pt x="1335968" y="1536502"/>
                  </a:lnTo>
                  <a:lnTo>
                    <a:pt x="1336901" y="1538960"/>
                  </a:lnTo>
                  <a:lnTo>
                    <a:pt x="1337838" y="1541416"/>
                  </a:lnTo>
                  <a:lnTo>
                    <a:pt x="1338781" y="1543871"/>
                  </a:lnTo>
                  <a:lnTo>
                    <a:pt x="1339728" y="1546323"/>
                  </a:lnTo>
                  <a:lnTo>
                    <a:pt x="1340681" y="1548774"/>
                  </a:lnTo>
                  <a:lnTo>
                    <a:pt x="1341639" y="1551222"/>
                  </a:lnTo>
                  <a:lnTo>
                    <a:pt x="1342602" y="1553668"/>
                  </a:lnTo>
                  <a:lnTo>
                    <a:pt x="1343570" y="1556113"/>
                  </a:lnTo>
                  <a:lnTo>
                    <a:pt x="1344543" y="1558555"/>
                  </a:lnTo>
                  <a:lnTo>
                    <a:pt x="1345522" y="1560995"/>
                  </a:lnTo>
                  <a:lnTo>
                    <a:pt x="1346505" y="1563434"/>
                  </a:lnTo>
                  <a:lnTo>
                    <a:pt x="1347494" y="1565870"/>
                  </a:lnTo>
                  <a:lnTo>
                    <a:pt x="1348488" y="1568304"/>
                  </a:lnTo>
                  <a:lnTo>
                    <a:pt x="1349486" y="1570736"/>
                  </a:lnTo>
                  <a:lnTo>
                    <a:pt x="1350490" y="1573166"/>
                  </a:lnTo>
                  <a:lnTo>
                    <a:pt x="1351499" y="1575594"/>
                  </a:lnTo>
                  <a:lnTo>
                    <a:pt x="1352513" y="1578019"/>
                  </a:lnTo>
                  <a:lnTo>
                    <a:pt x="1353532" y="1580443"/>
                  </a:lnTo>
                  <a:lnTo>
                    <a:pt x="1354557" y="1582865"/>
                  </a:lnTo>
                  <a:lnTo>
                    <a:pt x="1355586" y="1585284"/>
                  </a:lnTo>
                  <a:lnTo>
                    <a:pt x="1356620" y="1587701"/>
                  </a:lnTo>
                  <a:lnTo>
                    <a:pt x="1357660" y="1590116"/>
                  </a:lnTo>
                  <a:lnTo>
                    <a:pt x="1358704" y="1592529"/>
                  </a:lnTo>
                  <a:lnTo>
                    <a:pt x="1359754" y="1594939"/>
                  </a:lnTo>
                  <a:lnTo>
                    <a:pt x="1360808" y="1597347"/>
                  </a:lnTo>
                  <a:lnTo>
                    <a:pt x="1361868" y="1599754"/>
                  </a:lnTo>
                  <a:lnTo>
                    <a:pt x="1362933" y="1602158"/>
                  </a:lnTo>
                  <a:lnTo>
                    <a:pt x="1364002" y="1604559"/>
                  </a:lnTo>
                  <a:lnTo>
                    <a:pt x="1365077" y="1606959"/>
                  </a:lnTo>
                  <a:lnTo>
                    <a:pt x="1366157" y="1609356"/>
                  </a:lnTo>
                  <a:lnTo>
                    <a:pt x="1367242" y="1611751"/>
                  </a:lnTo>
                  <a:lnTo>
                    <a:pt x="1368331" y="1614143"/>
                  </a:lnTo>
                  <a:lnTo>
                    <a:pt x="1369426" y="1616534"/>
                  </a:lnTo>
                  <a:lnTo>
                    <a:pt x="1370526" y="1618922"/>
                  </a:lnTo>
                  <a:lnTo>
                    <a:pt x="1371631" y="1621308"/>
                  </a:lnTo>
                  <a:lnTo>
                    <a:pt x="1372741" y="1623691"/>
                  </a:lnTo>
                  <a:lnTo>
                    <a:pt x="1373855" y="1626072"/>
                  </a:lnTo>
                  <a:lnTo>
                    <a:pt x="1374975" y="1628451"/>
                  </a:lnTo>
                  <a:lnTo>
                    <a:pt x="1376100" y="1630827"/>
                  </a:lnTo>
                  <a:lnTo>
                    <a:pt x="1377230" y="1633201"/>
                  </a:lnTo>
                  <a:lnTo>
                    <a:pt x="1378364" y="1635573"/>
                  </a:lnTo>
                  <a:lnTo>
                    <a:pt x="1379504" y="1637942"/>
                  </a:lnTo>
                  <a:lnTo>
                    <a:pt x="1380649" y="1640309"/>
                  </a:lnTo>
                  <a:lnTo>
                    <a:pt x="1381798" y="1642674"/>
                  </a:lnTo>
                  <a:lnTo>
                    <a:pt x="1382953" y="1645036"/>
                  </a:lnTo>
                  <a:lnTo>
                    <a:pt x="1384112" y="1647396"/>
                  </a:lnTo>
                  <a:lnTo>
                    <a:pt x="1385277" y="1649753"/>
                  </a:lnTo>
                  <a:lnTo>
                    <a:pt x="1386446" y="1652107"/>
                  </a:lnTo>
                  <a:lnTo>
                    <a:pt x="1387621" y="1654460"/>
                  </a:lnTo>
                  <a:lnTo>
                    <a:pt x="1388800" y="1656810"/>
                  </a:lnTo>
                  <a:lnTo>
                    <a:pt x="1389984" y="1659157"/>
                  </a:lnTo>
                  <a:lnTo>
                    <a:pt x="1391173" y="1661502"/>
                  </a:lnTo>
                  <a:lnTo>
                    <a:pt x="1392367" y="1663844"/>
                  </a:lnTo>
                  <a:lnTo>
                    <a:pt x="1393566" y="1666184"/>
                  </a:lnTo>
                  <a:lnTo>
                    <a:pt x="1394770" y="1668522"/>
                  </a:lnTo>
                  <a:lnTo>
                    <a:pt x="1395978" y="1670856"/>
                  </a:lnTo>
                  <a:lnTo>
                    <a:pt x="1397192" y="1673189"/>
                  </a:lnTo>
                  <a:lnTo>
                    <a:pt x="1398410" y="1675519"/>
                  </a:lnTo>
                  <a:lnTo>
                    <a:pt x="1399634" y="1677846"/>
                  </a:lnTo>
                  <a:lnTo>
                    <a:pt x="1400862" y="1680170"/>
                  </a:lnTo>
                  <a:lnTo>
                    <a:pt x="1402095" y="1682492"/>
                  </a:lnTo>
                  <a:lnTo>
                    <a:pt x="1403333" y="1684812"/>
                  </a:lnTo>
                  <a:lnTo>
                    <a:pt x="1404576" y="1687129"/>
                  </a:lnTo>
                  <a:lnTo>
                    <a:pt x="1405823" y="1689443"/>
                  </a:lnTo>
                  <a:lnTo>
                    <a:pt x="1407076" y="1691755"/>
                  </a:lnTo>
                  <a:lnTo>
                    <a:pt x="1408333" y="1694064"/>
                  </a:lnTo>
                  <a:lnTo>
                    <a:pt x="1409595" y="1696370"/>
                  </a:lnTo>
                  <a:lnTo>
                    <a:pt x="1410862" y="1698674"/>
                  </a:lnTo>
                  <a:lnTo>
                    <a:pt x="1412134" y="1700975"/>
                  </a:lnTo>
                  <a:lnTo>
                    <a:pt x="1413411" y="1703273"/>
                  </a:lnTo>
                  <a:lnTo>
                    <a:pt x="1414692" y="1705569"/>
                  </a:lnTo>
                  <a:lnTo>
                    <a:pt x="1415978" y="1707862"/>
                  </a:lnTo>
                  <a:lnTo>
                    <a:pt x="1417269" y="1710152"/>
                  </a:lnTo>
                  <a:lnTo>
                    <a:pt x="1418565" y="1712440"/>
                  </a:lnTo>
                  <a:lnTo>
                    <a:pt x="1419866" y="1714725"/>
                  </a:lnTo>
                  <a:lnTo>
                    <a:pt x="1421171" y="1717007"/>
                  </a:lnTo>
                  <a:lnTo>
                    <a:pt x="1422481" y="1719286"/>
                  </a:lnTo>
                  <a:lnTo>
                    <a:pt x="1423796" y="1721563"/>
                  </a:lnTo>
                  <a:lnTo>
                    <a:pt x="1425116" y="1723837"/>
                  </a:lnTo>
                  <a:lnTo>
                    <a:pt x="1426441" y="1726108"/>
                  </a:lnTo>
                  <a:lnTo>
                    <a:pt x="1427770" y="1728376"/>
                  </a:lnTo>
                  <a:lnTo>
                    <a:pt x="1429104" y="1730642"/>
                  </a:lnTo>
                  <a:lnTo>
                    <a:pt x="1430443" y="1732905"/>
                  </a:lnTo>
                  <a:lnTo>
                    <a:pt x="1431786" y="1735165"/>
                  </a:lnTo>
                  <a:lnTo>
                    <a:pt x="1433134" y="1737422"/>
                  </a:lnTo>
                  <a:lnTo>
                    <a:pt x="1434487" y="1739676"/>
                  </a:lnTo>
                  <a:lnTo>
                    <a:pt x="1435845" y="1741928"/>
                  </a:lnTo>
                  <a:lnTo>
                    <a:pt x="1437207" y="1744176"/>
                  </a:lnTo>
                  <a:lnTo>
                    <a:pt x="1438574" y="1746422"/>
                  </a:lnTo>
                  <a:lnTo>
                    <a:pt x="1439946" y="1748665"/>
                  </a:lnTo>
                  <a:lnTo>
                    <a:pt x="1441323" y="1750905"/>
                  </a:lnTo>
                  <a:lnTo>
                    <a:pt x="1442704" y="1753142"/>
                  </a:lnTo>
                  <a:lnTo>
                    <a:pt x="1444090" y="1755376"/>
                  </a:lnTo>
                  <a:lnTo>
                    <a:pt x="1445480" y="1757608"/>
                  </a:lnTo>
                  <a:lnTo>
                    <a:pt x="1446875" y="1759836"/>
                  </a:lnTo>
                  <a:lnTo>
                    <a:pt x="1448275" y="1762062"/>
                  </a:lnTo>
                  <a:lnTo>
                    <a:pt x="1449680" y="1764284"/>
                  </a:lnTo>
                  <a:lnTo>
                    <a:pt x="1451089" y="1766504"/>
                  </a:lnTo>
                  <a:lnTo>
                    <a:pt x="1452503" y="1768720"/>
                  </a:lnTo>
                  <a:lnTo>
                    <a:pt x="1453921" y="1770934"/>
                  </a:lnTo>
                  <a:lnTo>
                    <a:pt x="1455344" y="1773145"/>
                  </a:lnTo>
                  <a:lnTo>
                    <a:pt x="1456772" y="1775352"/>
                  </a:lnTo>
                  <a:lnTo>
                    <a:pt x="1458205" y="1777557"/>
                  </a:lnTo>
                  <a:lnTo>
                    <a:pt x="1459641" y="1779759"/>
                  </a:lnTo>
                  <a:lnTo>
                    <a:pt x="1461083" y="1781957"/>
                  </a:lnTo>
                  <a:lnTo>
                    <a:pt x="1462529" y="1784153"/>
                  </a:lnTo>
                  <a:lnTo>
                    <a:pt x="1463980" y="1786346"/>
                  </a:lnTo>
                  <a:lnTo>
                    <a:pt x="1465435" y="1788535"/>
                  </a:lnTo>
                  <a:lnTo>
                    <a:pt x="1466895" y="1790722"/>
                  </a:lnTo>
                  <a:lnTo>
                    <a:pt x="1468360" y="1792905"/>
                  </a:lnTo>
                  <a:lnTo>
                    <a:pt x="1469829" y="1795086"/>
                  </a:lnTo>
                  <a:lnTo>
                    <a:pt x="1471303" y="1797263"/>
                  </a:lnTo>
                  <a:lnTo>
                    <a:pt x="1472781" y="1799437"/>
                  </a:lnTo>
                  <a:lnTo>
                    <a:pt x="1474264" y="1801608"/>
                  </a:lnTo>
                  <a:lnTo>
                    <a:pt x="1475751" y="1803776"/>
                  </a:lnTo>
                  <a:lnTo>
                    <a:pt x="1477243" y="1805941"/>
                  </a:lnTo>
                  <a:lnTo>
                    <a:pt x="1478739" y="1808103"/>
                  </a:lnTo>
                  <a:lnTo>
                    <a:pt x="1480240" y="1810261"/>
                  </a:lnTo>
                  <a:lnTo>
                    <a:pt x="1481746" y="1812417"/>
                  </a:lnTo>
                  <a:lnTo>
                    <a:pt x="1483256" y="1814569"/>
                  </a:lnTo>
                  <a:lnTo>
                    <a:pt x="1484770" y="1816719"/>
                  </a:lnTo>
                  <a:lnTo>
                    <a:pt x="1486289" y="1818864"/>
                  </a:lnTo>
                  <a:lnTo>
                    <a:pt x="1487812" y="1821007"/>
                  </a:lnTo>
                  <a:lnTo>
                    <a:pt x="1489340" y="1823147"/>
                  </a:lnTo>
                  <a:lnTo>
                    <a:pt x="1490873" y="1825283"/>
                  </a:lnTo>
                  <a:lnTo>
                    <a:pt x="1492410" y="1827416"/>
                  </a:lnTo>
                  <a:lnTo>
                    <a:pt x="1493951" y="1829546"/>
                  </a:lnTo>
                  <a:lnTo>
                    <a:pt x="1495497" y="1831673"/>
                  </a:lnTo>
                  <a:lnTo>
                    <a:pt x="1497047" y="1833797"/>
                  </a:lnTo>
                  <a:lnTo>
                    <a:pt x="1498602" y="1835917"/>
                  </a:lnTo>
                  <a:lnTo>
                    <a:pt x="1500161" y="1838033"/>
                  </a:lnTo>
                  <a:lnTo>
                    <a:pt x="1501725" y="1840147"/>
                  </a:lnTo>
                  <a:lnTo>
                    <a:pt x="1503293" y="1842258"/>
                  </a:lnTo>
                  <a:lnTo>
                    <a:pt x="1504865" y="1844365"/>
                  </a:lnTo>
                  <a:lnTo>
                    <a:pt x="1506442" y="1846469"/>
                  </a:lnTo>
                  <a:lnTo>
                    <a:pt x="1508023" y="1848569"/>
                  </a:lnTo>
                  <a:lnTo>
                    <a:pt x="1509609" y="1850666"/>
                  </a:lnTo>
                  <a:lnTo>
                    <a:pt x="1511199" y="1852760"/>
                  </a:lnTo>
                  <a:lnTo>
                    <a:pt x="1512793" y="1854850"/>
                  </a:lnTo>
                  <a:lnTo>
                    <a:pt x="1514392" y="1856938"/>
                  </a:lnTo>
                  <a:lnTo>
                    <a:pt x="1515995" y="1859021"/>
                  </a:lnTo>
                  <a:lnTo>
                    <a:pt x="1517603" y="1861102"/>
                  </a:lnTo>
                  <a:lnTo>
                    <a:pt x="1519215" y="1863179"/>
                  </a:lnTo>
                  <a:lnTo>
                    <a:pt x="1520831" y="1865253"/>
                  </a:lnTo>
                  <a:lnTo>
                    <a:pt x="1522451" y="1867323"/>
                  </a:lnTo>
                  <a:lnTo>
                    <a:pt x="1524076" y="1869390"/>
                  </a:lnTo>
                  <a:lnTo>
                    <a:pt x="1525706" y="1871453"/>
                  </a:lnTo>
                  <a:lnTo>
                    <a:pt x="1527339" y="1873513"/>
                  </a:lnTo>
                  <a:lnTo>
                    <a:pt x="1528977" y="1875570"/>
                  </a:lnTo>
                  <a:lnTo>
                    <a:pt x="1530619" y="1877623"/>
                  </a:lnTo>
                  <a:lnTo>
                    <a:pt x="1532266" y="1879673"/>
                  </a:lnTo>
                  <a:lnTo>
                    <a:pt x="1533916" y="1881720"/>
                  </a:lnTo>
                  <a:lnTo>
                    <a:pt x="1535571" y="1883762"/>
                  </a:lnTo>
                  <a:lnTo>
                    <a:pt x="1537231" y="1885802"/>
                  </a:lnTo>
                  <a:lnTo>
                    <a:pt x="1538894" y="1887837"/>
                  </a:lnTo>
                  <a:lnTo>
                    <a:pt x="1540562" y="1889870"/>
                  </a:lnTo>
                  <a:lnTo>
                    <a:pt x="1542234" y="1891899"/>
                  </a:lnTo>
                  <a:lnTo>
                    <a:pt x="1543910" y="1893924"/>
                  </a:lnTo>
                  <a:lnTo>
                    <a:pt x="1545591" y="1895946"/>
                  </a:lnTo>
                  <a:lnTo>
                    <a:pt x="1547276" y="1897965"/>
                  </a:lnTo>
                  <a:lnTo>
                    <a:pt x="1548965" y="1899979"/>
                  </a:lnTo>
                  <a:lnTo>
                    <a:pt x="1550658" y="1901991"/>
                  </a:lnTo>
                  <a:lnTo>
                    <a:pt x="1552356" y="1903998"/>
                  </a:lnTo>
                  <a:lnTo>
                    <a:pt x="1554057" y="1906003"/>
                  </a:lnTo>
                  <a:lnTo>
                    <a:pt x="1555763" y="1908003"/>
                  </a:lnTo>
                  <a:lnTo>
                    <a:pt x="1557473" y="1910000"/>
                  </a:lnTo>
                  <a:lnTo>
                    <a:pt x="1559187" y="1911994"/>
                  </a:lnTo>
                  <a:lnTo>
                    <a:pt x="1560906" y="1913983"/>
                  </a:lnTo>
                  <a:lnTo>
                    <a:pt x="1562629" y="1915970"/>
                  </a:lnTo>
                  <a:lnTo>
                    <a:pt x="1564355" y="1917952"/>
                  </a:lnTo>
                  <a:lnTo>
                    <a:pt x="1566086" y="1919931"/>
                  </a:lnTo>
                  <a:lnTo>
                    <a:pt x="1567821" y="1921907"/>
                  </a:lnTo>
                  <a:lnTo>
                    <a:pt x="1569560" y="1923878"/>
                  </a:lnTo>
                  <a:lnTo>
                    <a:pt x="1571303" y="1925847"/>
                  </a:lnTo>
                  <a:lnTo>
                    <a:pt x="1573051" y="1927811"/>
                  </a:lnTo>
                  <a:lnTo>
                    <a:pt x="1574802" y="1929772"/>
                  </a:lnTo>
                  <a:lnTo>
                    <a:pt x="1576558" y="1931729"/>
                  </a:lnTo>
                  <a:lnTo>
                    <a:pt x="1578318" y="1933682"/>
                  </a:lnTo>
                  <a:lnTo>
                    <a:pt x="1580081" y="1935632"/>
                  </a:lnTo>
                  <a:lnTo>
                    <a:pt x="1581849" y="1937578"/>
                  </a:lnTo>
                  <a:lnTo>
                    <a:pt x="1583622" y="1939520"/>
                  </a:lnTo>
                  <a:lnTo>
                    <a:pt x="1585398" y="1941459"/>
                  </a:lnTo>
                  <a:lnTo>
                    <a:pt x="1587178" y="1943394"/>
                  </a:lnTo>
                  <a:lnTo>
                    <a:pt x="1588962" y="1945325"/>
                  </a:lnTo>
                  <a:lnTo>
                    <a:pt x="1590750" y="1947252"/>
                  </a:lnTo>
                  <a:lnTo>
                    <a:pt x="1592542" y="1949176"/>
                  </a:lnTo>
                  <a:lnTo>
                    <a:pt x="1594338" y="1951096"/>
                  </a:lnTo>
                  <a:lnTo>
                    <a:pt x="1596139" y="1953012"/>
                  </a:lnTo>
                  <a:lnTo>
                    <a:pt x="1597943" y="1954924"/>
                  </a:lnTo>
                  <a:lnTo>
                    <a:pt x="1599751" y="1956833"/>
                  </a:lnTo>
                  <a:lnTo>
                    <a:pt x="1601563" y="1958737"/>
                  </a:lnTo>
                  <a:lnTo>
                    <a:pt x="1603380" y="1960638"/>
                  </a:lnTo>
                  <a:lnTo>
                    <a:pt x="1605200" y="1962536"/>
                  </a:lnTo>
                  <a:lnTo>
                    <a:pt x="1607024" y="1964429"/>
                  </a:lnTo>
                  <a:lnTo>
                    <a:pt x="1608852" y="1966318"/>
                  </a:lnTo>
                  <a:lnTo>
                    <a:pt x="1610684" y="1968204"/>
                  </a:lnTo>
                  <a:lnTo>
                    <a:pt x="1612520" y="1970086"/>
                  </a:lnTo>
                  <a:lnTo>
                    <a:pt x="1614360" y="1971964"/>
                  </a:lnTo>
                  <a:lnTo>
                    <a:pt x="1616204" y="1973838"/>
                  </a:lnTo>
                  <a:lnTo>
                    <a:pt x="1618052" y="1975708"/>
                  </a:lnTo>
                  <a:lnTo>
                    <a:pt x="1619904" y="1977574"/>
                  </a:lnTo>
                  <a:lnTo>
                    <a:pt x="1621760" y="1979437"/>
                  </a:lnTo>
                  <a:lnTo>
                    <a:pt x="1623619" y="1981296"/>
                  </a:lnTo>
                  <a:lnTo>
                    <a:pt x="1625483" y="1983150"/>
                  </a:lnTo>
                  <a:lnTo>
                    <a:pt x="1627350" y="1985001"/>
                  </a:lnTo>
                  <a:lnTo>
                    <a:pt x="1629221" y="1986848"/>
                  </a:lnTo>
                  <a:lnTo>
                    <a:pt x="1631096" y="1988691"/>
                  </a:lnTo>
                  <a:lnTo>
                    <a:pt x="1632975" y="1990530"/>
                  </a:lnTo>
                  <a:lnTo>
                    <a:pt x="1634858" y="1992365"/>
                  </a:lnTo>
                  <a:lnTo>
                    <a:pt x="1636745" y="1994196"/>
                  </a:lnTo>
                  <a:lnTo>
                    <a:pt x="1638635" y="1996023"/>
                  </a:lnTo>
                  <a:lnTo>
                    <a:pt x="1640529" y="1997846"/>
                  </a:lnTo>
                  <a:lnTo>
                    <a:pt x="1642427" y="1999666"/>
                  </a:lnTo>
                  <a:lnTo>
                    <a:pt x="1644329" y="2001481"/>
                  </a:lnTo>
                  <a:lnTo>
                    <a:pt x="1646235" y="2003292"/>
                  </a:lnTo>
                  <a:lnTo>
                    <a:pt x="1648144" y="2005100"/>
                  </a:lnTo>
                  <a:lnTo>
                    <a:pt x="1650058" y="2006903"/>
                  </a:lnTo>
                  <a:lnTo>
                    <a:pt x="1651975" y="2008702"/>
                  </a:lnTo>
                  <a:lnTo>
                    <a:pt x="1653896" y="2010497"/>
                  </a:lnTo>
                  <a:lnTo>
                    <a:pt x="1655820" y="2012289"/>
                  </a:lnTo>
                  <a:lnTo>
                    <a:pt x="1657748" y="2014076"/>
                  </a:lnTo>
                  <a:lnTo>
                    <a:pt x="1659681" y="2015859"/>
                  </a:lnTo>
                  <a:lnTo>
                    <a:pt x="1661616" y="2017638"/>
                  </a:lnTo>
                  <a:lnTo>
                    <a:pt x="1663556" y="2019413"/>
                  </a:lnTo>
                  <a:lnTo>
                    <a:pt x="1665499" y="2021184"/>
                  </a:lnTo>
                  <a:lnTo>
                    <a:pt x="1667446" y="2022951"/>
                  </a:lnTo>
                  <a:lnTo>
                    <a:pt x="1669397" y="2024713"/>
                  </a:lnTo>
                  <a:lnTo>
                    <a:pt x="1671351" y="2026472"/>
                  </a:lnTo>
                  <a:lnTo>
                    <a:pt x="1673309" y="2028227"/>
                  </a:lnTo>
                  <a:lnTo>
                    <a:pt x="1675271" y="2029977"/>
                  </a:lnTo>
                  <a:lnTo>
                    <a:pt x="1677236" y="2031724"/>
                  </a:lnTo>
                  <a:lnTo>
                    <a:pt x="1679205" y="2033466"/>
                  </a:lnTo>
                  <a:lnTo>
                    <a:pt x="1681178" y="2035204"/>
                  </a:lnTo>
                  <a:lnTo>
                    <a:pt x="1683154" y="2036938"/>
                  </a:lnTo>
                  <a:lnTo>
                    <a:pt x="1685134" y="2038668"/>
                  </a:lnTo>
                  <a:lnTo>
                    <a:pt x="1687117" y="2040393"/>
                  </a:lnTo>
                  <a:lnTo>
                    <a:pt x="1689104" y="2042115"/>
                  </a:lnTo>
                  <a:lnTo>
                    <a:pt x="1691095" y="2043832"/>
                  </a:lnTo>
                  <a:lnTo>
                    <a:pt x="1693090" y="2045546"/>
                  </a:lnTo>
                  <a:lnTo>
                    <a:pt x="1695088" y="2047255"/>
                  </a:lnTo>
                  <a:lnTo>
                    <a:pt x="1697089" y="2048959"/>
                  </a:lnTo>
                  <a:lnTo>
                    <a:pt x="1699094" y="2050660"/>
                  </a:lnTo>
                  <a:lnTo>
                    <a:pt x="1701103" y="2052356"/>
                  </a:lnTo>
                  <a:lnTo>
                    <a:pt x="1703115" y="2054049"/>
                  </a:lnTo>
                  <a:lnTo>
                    <a:pt x="1705131" y="2055737"/>
                  </a:lnTo>
                  <a:lnTo>
                    <a:pt x="1707150" y="2057421"/>
                  </a:lnTo>
                  <a:lnTo>
                    <a:pt x="1709173" y="2059100"/>
                  </a:lnTo>
                  <a:lnTo>
                    <a:pt x="1711199" y="2060775"/>
                  </a:lnTo>
                  <a:lnTo>
                    <a:pt x="1713229" y="2062446"/>
                  </a:lnTo>
                  <a:lnTo>
                    <a:pt x="1715262" y="2064113"/>
                  </a:lnTo>
                  <a:lnTo>
                    <a:pt x="1717299" y="2065775"/>
                  </a:lnTo>
                  <a:lnTo>
                    <a:pt x="1719339" y="2067434"/>
                  </a:lnTo>
                  <a:lnTo>
                    <a:pt x="1721383" y="2069088"/>
                  </a:lnTo>
                  <a:lnTo>
                    <a:pt x="1723430" y="2070737"/>
                  </a:lnTo>
                  <a:lnTo>
                    <a:pt x="1725480" y="2072383"/>
                  </a:lnTo>
                  <a:lnTo>
                    <a:pt x="1727535" y="2074024"/>
                  </a:lnTo>
                  <a:lnTo>
                    <a:pt x="1729592" y="2075661"/>
                  </a:lnTo>
                  <a:lnTo>
                    <a:pt x="1731653" y="2077293"/>
                  </a:lnTo>
                  <a:lnTo>
                    <a:pt x="1733717" y="2078921"/>
                  </a:lnTo>
                  <a:lnTo>
                    <a:pt x="1735785" y="2080545"/>
                  </a:lnTo>
                  <a:lnTo>
                    <a:pt x="1737856" y="2082165"/>
                  </a:lnTo>
                  <a:lnTo>
                    <a:pt x="1739931" y="2083780"/>
                  </a:lnTo>
                  <a:lnTo>
                    <a:pt x="1742009" y="2085391"/>
                  </a:lnTo>
                  <a:lnTo>
                    <a:pt x="1744090" y="2086997"/>
                  </a:lnTo>
                  <a:lnTo>
                    <a:pt x="1746175" y="2088599"/>
                  </a:lnTo>
                  <a:lnTo>
                    <a:pt x="1748263" y="2090197"/>
                  </a:lnTo>
                  <a:lnTo>
                    <a:pt x="1750354" y="2091790"/>
                  </a:lnTo>
                  <a:lnTo>
                    <a:pt x="1752449" y="2093379"/>
                  </a:lnTo>
                  <a:lnTo>
                    <a:pt x="1754547" y="2094964"/>
                  </a:lnTo>
                  <a:lnTo>
                    <a:pt x="1756648" y="2096544"/>
                  </a:lnTo>
                  <a:lnTo>
                    <a:pt x="1758753" y="2098119"/>
                  </a:lnTo>
                  <a:lnTo>
                    <a:pt x="1760861" y="2099691"/>
                  </a:lnTo>
                  <a:lnTo>
                    <a:pt x="1762972" y="2101258"/>
                  </a:lnTo>
                  <a:lnTo>
                    <a:pt x="1765086" y="2102820"/>
                  </a:lnTo>
                  <a:lnTo>
                    <a:pt x="1767204" y="2104378"/>
                  </a:lnTo>
                  <a:lnTo>
                    <a:pt x="1769325" y="2105932"/>
                  </a:lnTo>
                  <a:lnTo>
                    <a:pt x="1771449" y="2107481"/>
                  </a:lnTo>
                  <a:lnTo>
                    <a:pt x="1773577" y="2109026"/>
                  </a:lnTo>
                  <a:lnTo>
                    <a:pt x="1775708" y="2110566"/>
                  </a:lnTo>
                  <a:lnTo>
                    <a:pt x="1777842" y="2112102"/>
                  </a:lnTo>
                  <a:lnTo>
                    <a:pt x="1779979" y="2113633"/>
                  </a:lnTo>
                  <a:lnTo>
                    <a:pt x="1782119" y="2115160"/>
                  </a:lnTo>
                  <a:lnTo>
                    <a:pt x="1784263" y="2116682"/>
                  </a:lnTo>
                  <a:lnTo>
                    <a:pt x="1786409" y="2118200"/>
                  </a:lnTo>
                  <a:lnTo>
                    <a:pt x="1788559" y="2119713"/>
                  </a:lnTo>
                  <a:lnTo>
                    <a:pt x="1790713" y="2121222"/>
                  </a:lnTo>
                  <a:lnTo>
                    <a:pt x="1792869" y="2122726"/>
                  </a:lnTo>
                  <a:lnTo>
                    <a:pt x="1795028" y="2124226"/>
                  </a:lnTo>
                  <a:lnTo>
                    <a:pt x="1797191" y="2125722"/>
                  </a:lnTo>
                  <a:lnTo>
                    <a:pt x="1799356" y="2127212"/>
                  </a:lnTo>
                  <a:lnTo>
                    <a:pt x="1801525" y="2128699"/>
                  </a:lnTo>
                  <a:lnTo>
                    <a:pt x="1803697" y="2130180"/>
                  </a:lnTo>
                  <a:lnTo>
                    <a:pt x="1805872" y="2131657"/>
                  </a:lnTo>
                  <a:lnTo>
                    <a:pt x="1808050" y="2133130"/>
                  </a:lnTo>
                  <a:lnTo>
                    <a:pt x="1810231" y="2134598"/>
                  </a:lnTo>
                  <a:lnTo>
                    <a:pt x="1812415" y="2136061"/>
                  </a:lnTo>
                  <a:lnTo>
                    <a:pt x="1814603" y="2137520"/>
                  </a:lnTo>
                  <a:lnTo>
                    <a:pt x="1816793" y="2138974"/>
                  </a:lnTo>
                  <a:lnTo>
                    <a:pt x="1818986" y="2140424"/>
                  </a:lnTo>
                  <a:lnTo>
                    <a:pt x="1821183" y="2141869"/>
                  </a:lnTo>
                  <a:lnTo>
                    <a:pt x="1823382" y="2143309"/>
                  </a:lnTo>
                  <a:lnTo>
                    <a:pt x="1825585" y="2144745"/>
                  </a:lnTo>
                  <a:lnTo>
                    <a:pt x="1827790" y="2146176"/>
                  </a:lnTo>
                  <a:lnTo>
                    <a:pt x="1829999" y="2147603"/>
                  </a:lnTo>
                  <a:lnTo>
                    <a:pt x="1832210" y="2149025"/>
                  </a:lnTo>
                  <a:lnTo>
                    <a:pt x="1834425" y="2150442"/>
                  </a:lnTo>
                  <a:lnTo>
                    <a:pt x="1836642" y="2151855"/>
                  </a:lnTo>
                  <a:lnTo>
                    <a:pt x="1838862" y="2153263"/>
                  </a:lnTo>
                  <a:lnTo>
                    <a:pt x="1841086" y="2154666"/>
                  </a:lnTo>
                  <a:lnTo>
                    <a:pt x="1843312" y="2156065"/>
                  </a:lnTo>
                  <a:lnTo>
                    <a:pt x="1845541" y="2157459"/>
                  </a:lnTo>
                  <a:lnTo>
                    <a:pt x="1847773" y="2158848"/>
                  </a:lnTo>
                  <a:lnTo>
                    <a:pt x="1850008" y="2160233"/>
                  </a:lnTo>
                  <a:lnTo>
                    <a:pt x="1852246" y="2161613"/>
                  </a:lnTo>
                  <a:lnTo>
                    <a:pt x="1854486" y="2162988"/>
                  </a:lnTo>
                  <a:lnTo>
                    <a:pt x="1856730" y="2164359"/>
                  </a:lnTo>
                  <a:lnTo>
                    <a:pt x="1858976" y="2165725"/>
                  </a:lnTo>
                  <a:lnTo>
                    <a:pt x="1861226" y="2167086"/>
                  </a:lnTo>
                  <a:lnTo>
                    <a:pt x="1863478" y="2168442"/>
                  </a:lnTo>
                  <a:lnTo>
                    <a:pt x="1865733" y="2169794"/>
                  </a:lnTo>
                  <a:lnTo>
                    <a:pt x="1867991" y="2171141"/>
                  </a:lnTo>
                  <a:lnTo>
                    <a:pt x="1870251" y="2172483"/>
                  </a:lnTo>
                  <a:lnTo>
                    <a:pt x="1872515" y="2173821"/>
                  </a:lnTo>
                  <a:lnTo>
                    <a:pt x="1874781" y="2175154"/>
                  </a:lnTo>
                  <a:lnTo>
                    <a:pt x="1877051" y="2176482"/>
                  </a:lnTo>
                  <a:lnTo>
                    <a:pt x="1879322" y="2177805"/>
                  </a:lnTo>
                  <a:lnTo>
                    <a:pt x="1881597" y="2179124"/>
                  </a:lnTo>
                  <a:close/>
                </a:path>
              </a:pathLst>
            </a:custGeom>
            <a:solidFill>
              <a:srgbClr val="FFF5F1">
                <a:alpha val="100000"/>
              </a:srgbClr>
            </a:solidFill>
            <a:ln w="1355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4414005" y="4231069"/>
              <a:ext cx="1254903" cy="1248900"/>
            </a:xfrm>
            <a:custGeom>
              <a:avLst/>
              <a:pathLst>
                <a:path w="1254903" h="1248900">
                  <a:moveTo>
                    <a:pt x="627451" y="1248900"/>
                  </a:moveTo>
                  <a:lnTo>
                    <a:pt x="626692" y="1248462"/>
                  </a:lnTo>
                  <a:lnTo>
                    <a:pt x="624418" y="1247143"/>
                  </a:lnTo>
                  <a:lnTo>
                    <a:pt x="622146" y="1245820"/>
                  </a:lnTo>
                  <a:lnTo>
                    <a:pt x="619877" y="1244492"/>
                  </a:lnTo>
                  <a:lnTo>
                    <a:pt x="617610" y="1243159"/>
                  </a:lnTo>
                  <a:lnTo>
                    <a:pt x="615347" y="1241822"/>
                  </a:lnTo>
                  <a:lnTo>
                    <a:pt x="613087" y="1240479"/>
                  </a:lnTo>
                  <a:lnTo>
                    <a:pt x="610829" y="1239132"/>
                  </a:lnTo>
                  <a:lnTo>
                    <a:pt x="608574" y="1237780"/>
                  </a:lnTo>
                  <a:lnTo>
                    <a:pt x="606321" y="1236424"/>
                  </a:lnTo>
                  <a:lnTo>
                    <a:pt x="604072" y="1235063"/>
                  </a:lnTo>
                  <a:lnTo>
                    <a:pt x="601826" y="1233697"/>
                  </a:lnTo>
                  <a:lnTo>
                    <a:pt x="599582" y="1232326"/>
                  </a:lnTo>
                  <a:lnTo>
                    <a:pt x="597341" y="1230951"/>
                  </a:lnTo>
                  <a:lnTo>
                    <a:pt x="595103" y="1229571"/>
                  </a:lnTo>
                  <a:lnTo>
                    <a:pt x="592868" y="1228186"/>
                  </a:lnTo>
                  <a:lnTo>
                    <a:pt x="590636" y="1226797"/>
                  </a:lnTo>
                  <a:lnTo>
                    <a:pt x="588407" y="1225403"/>
                  </a:lnTo>
                  <a:lnTo>
                    <a:pt x="586181" y="1224004"/>
                  </a:lnTo>
                  <a:lnTo>
                    <a:pt x="583958" y="1222601"/>
                  </a:lnTo>
                  <a:lnTo>
                    <a:pt x="581737" y="1221193"/>
                  </a:lnTo>
                  <a:lnTo>
                    <a:pt x="579520" y="1219780"/>
                  </a:lnTo>
                  <a:lnTo>
                    <a:pt x="577305" y="1218363"/>
                  </a:lnTo>
                  <a:lnTo>
                    <a:pt x="575094" y="1216941"/>
                  </a:lnTo>
                  <a:lnTo>
                    <a:pt x="572886" y="1215514"/>
                  </a:lnTo>
                  <a:lnTo>
                    <a:pt x="570680" y="1214083"/>
                  </a:lnTo>
                  <a:lnTo>
                    <a:pt x="568478" y="1212647"/>
                  </a:lnTo>
                  <a:lnTo>
                    <a:pt x="566278" y="1211207"/>
                  </a:lnTo>
                  <a:lnTo>
                    <a:pt x="564082" y="1209762"/>
                  </a:lnTo>
                  <a:lnTo>
                    <a:pt x="561889" y="1208312"/>
                  </a:lnTo>
                  <a:lnTo>
                    <a:pt x="559698" y="1206858"/>
                  </a:lnTo>
                  <a:lnTo>
                    <a:pt x="557511" y="1205399"/>
                  </a:lnTo>
                  <a:lnTo>
                    <a:pt x="555327" y="1203936"/>
                  </a:lnTo>
                  <a:lnTo>
                    <a:pt x="553145" y="1202468"/>
                  </a:lnTo>
                  <a:lnTo>
                    <a:pt x="550968" y="1200995"/>
                  </a:lnTo>
                  <a:lnTo>
                    <a:pt x="548792" y="1199518"/>
                  </a:lnTo>
                  <a:lnTo>
                    <a:pt x="546621" y="1198037"/>
                  </a:lnTo>
                  <a:lnTo>
                    <a:pt x="544452" y="1196550"/>
                  </a:lnTo>
                  <a:lnTo>
                    <a:pt x="542286" y="1195060"/>
                  </a:lnTo>
                  <a:lnTo>
                    <a:pt x="540124" y="1193565"/>
                  </a:lnTo>
                  <a:lnTo>
                    <a:pt x="537964" y="1192065"/>
                  </a:lnTo>
                  <a:lnTo>
                    <a:pt x="535808" y="1190560"/>
                  </a:lnTo>
                  <a:lnTo>
                    <a:pt x="533655" y="1189052"/>
                  </a:lnTo>
                  <a:lnTo>
                    <a:pt x="531505" y="1187538"/>
                  </a:lnTo>
                  <a:lnTo>
                    <a:pt x="529358" y="1186020"/>
                  </a:lnTo>
                  <a:lnTo>
                    <a:pt x="527214" y="1184498"/>
                  </a:lnTo>
                  <a:lnTo>
                    <a:pt x="525074" y="1182971"/>
                  </a:lnTo>
                  <a:lnTo>
                    <a:pt x="522937" y="1181440"/>
                  </a:lnTo>
                  <a:lnTo>
                    <a:pt x="520803" y="1179904"/>
                  </a:lnTo>
                  <a:lnTo>
                    <a:pt x="518672" y="1178364"/>
                  </a:lnTo>
                  <a:lnTo>
                    <a:pt x="516545" y="1176819"/>
                  </a:lnTo>
                  <a:lnTo>
                    <a:pt x="514421" y="1175270"/>
                  </a:lnTo>
                  <a:lnTo>
                    <a:pt x="512300" y="1173716"/>
                  </a:lnTo>
                  <a:lnTo>
                    <a:pt x="510182" y="1172158"/>
                  </a:lnTo>
                  <a:lnTo>
                    <a:pt x="508067" y="1170596"/>
                  </a:lnTo>
                  <a:lnTo>
                    <a:pt x="505956" y="1169029"/>
                  </a:lnTo>
                  <a:lnTo>
                    <a:pt x="503848" y="1167457"/>
                  </a:lnTo>
                  <a:lnTo>
                    <a:pt x="501744" y="1165882"/>
                  </a:lnTo>
                  <a:lnTo>
                    <a:pt x="499642" y="1164302"/>
                  </a:lnTo>
                  <a:lnTo>
                    <a:pt x="497544" y="1162717"/>
                  </a:lnTo>
                  <a:lnTo>
                    <a:pt x="495450" y="1161128"/>
                  </a:lnTo>
                  <a:lnTo>
                    <a:pt x="493358" y="1159535"/>
                  </a:lnTo>
                  <a:lnTo>
                    <a:pt x="491270" y="1157937"/>
                  </a:lnTo>
                  <a:lnTo>
                    <a:pt x="489185" y="1156335"/>
                  </a:lnTo>
                  <a:lnTo>
                    <a:pt x="487104" y="1154729"/>
                  </a:lnTo>
                  <a:lnTo>
                    <a:pt x="485026" y="1153118"/>
                  </a:lnTo>
                  <a:lnTo>
                    <a:pt x="482952" y="1151503"/>
                  </a:lnTo>
                  <a:lnTo>
                    <a:pt x="480880" y="1149883"/>
                  </a:lnTo>
                  <a:lnTo>
                    <a:pt x="478813" y="1148260"/>
                  </a:lnTo>
                  <a:lnTo>
                    <a:pt x="476748" y="1146631"/>
                  </a:lnTo>
                  <a:lnTo>
                    <a:pt x="474688" y="1144999"/>
                  </a:lnTo>
                  <a:lnTo>
                    <a:pt x="472630" y="1143362"/>
                  </a:lnTo>
                  <a:lnTo>
                    <a:pt x="470576" y="1141721"/>
                  </a:lnTo>
                  <a:lnTo>
                    <a:pt x="468525" y="1140075"/>
                  </a:lnTo>
                  <a:lnTo>
                    <a:pt x="466478" y="1138426"/>
                  </a:lnTo>
                  <a:lnTo>
                    <a:pt x="464434" y="1136772"/>
                  </a:lnTo>
                  <a:lnTo>
                    <a:pt x="462394" y="1135114"/>
                  </a:lnTo>
                  <a:lnTo>
                    <a:pt x="460357" y="1133451"/>
                  </a:lnTo>
                  <a:lnTo>
                    <a:pt x="458324" y="1131784"/>
                  </a:lnTo>
                  <a:lnTo>
                    <a:pt x="456294" y="1130113"/>
                  </a:lnTo>
                  <a:lnTo>
                    <a:pt x="454268" y="1128438"/>
                  </a:lnTo>
                  <a:lnTo>
                    <a:pt x="452245" y="1126759"/>
                  </a:lnTo>
                  <a:lnTo>
                    <a:pt x="450226" y="1125075"/>
                  </a:lnTo>
                  <a:lnTo>
                    <a:pt x="448210" y="1123387"/>
                  </a:lnTo>
                  <a:lnTo>
                    <a:pt x="446198" y="1121695"/>
                  </a:lnTo>
                  <a:lnTo>
                    <a:pt x="444190" y="1119998"/>
                  </a:lnTo>
                  <a:lnTo>
                    <a:pt x="442185" y="1118298"/>
                  </a:lnTo>
                  <a:lnTo>
                    <a:pt x="440183" y="1116593"/>
                  </a:lnTo>
                  <a:lnTo>
                    <a:pt x="438185" y="1114884"/>
                  </a:lnTo>
                  <a:lnTo>
                    <a:pt x="436191" y="1113171"/>
                  </a:lnTo>
                  <a:lnTo>
                    <a:pt x="434200" y="1111453"/>
                  </a:lnTo>
                  <a:lnTo>
                    <a:pt x="432213" y="1109732"/>
                  </a:lnTo>
                  <a:lnTo>
                    <a:pt x="430229" y="1108006"/>
                  </a:lnTo>
                  <a:lnTo>
                    <a:pt x="428249" y="1106276"/>
                  </a:lnTo>
                  <a:lnTo>
                    <a:pt x="426273" y="1104542"/>
                  </a:lnTo>
                  <a:lnTo>
                    <a:pt x="424301" y="1102804"/>
                  </a:lnTo>
                  <a:lnTo>
                    <a:pt x="422332" y="1101062"/>
                  </a:lnTo>
                  <a:lnTo>
                    <a:pt x="420366" y="1099316"/>
                  </a:lnTo>
                  <a:lnTo>
                    <a:pt x="418404" y="1097565"/>
                  </a:lnTo>
                  <a:lnTo>
                    <a:pt x="416446" y="1095810"/>
                  </a:lnTo>
                  <a:lnTo>
                    <a:pt x="414492" y="1094052"/>
                  </a:lnTo>
                  <a:lnTo>
                    <a:pt x="412542" y="1092289"/>
                  </a:lnTo>
                  <a:lnTo>
                    <a:pt x="410595" y="1090522"/>
                  </a:lnTo>
                  <a:lnTo>
                    <a:pt x="408651" y="1088751"/>
                  </a:lnTo>
                  <a:lnTo>
                    <a:pt x="406712" y="1086976"/>
                  </a:lnTo>
                  <a:lnTo>
                    <a:pt x="404776" y="1085197"/>
                  </a:lnTo>
                  <a:lnTo>
                    <a:pt x="402844" y="1083414"/>
                  </a:lnTo>
                  <a:lnTo>
                    <a:pt x="400916" y="1081627"/>
                  </a:lnTo>
                  <a:lnTo>
                    <a:pt x="398991" y="1079835"/>
                  </a:lnTo>
                  <a:lnTo>
                    <a:pt x="397070" y="1078040"/>
                  </a:lnTo>
                  <a:lnTo>
                    <a:pt x="395153" y="1076241"/>
                  </a:lnTo>
                  <a:lnTo>
                    <a:pt x="393240" y="1074438"/>
                  </a:lnTo>
                  <a:lnTo>
                    <a:pt x="391330" y="1072630"/>
                  </a:lnTo>
                  <a:lnTo>
                    <a:pt x="389425" y="1070819"/>
                  </a:lnTo>
                  <a:lnTo>
                    <a:pt x="387523" y="1069004"/>
                  </a:lnTo>
                  <a:lnTo>
                    <a:pt x="385625" y="1067185"/>
                  </a:lnTo>
                  <a:lnTo>
                    <a:pt x="383730" y="1065362"/>
                  </a:lnTo>
                  <a:lnTo>
                    <a:pt x="381840" y="1063534"/>
                  </a:lnTo>
                  <a:lnTo>
                    <a:pt x="379954" y="1061703"/>
                  </a:lnTo>
                  <a:lnTo>
                    <a:pt x="378071" y="1059868"/>
                  </a:lnTo>
                  <a:lnTo>
                    <a:pt x="376192" y="1058029"/>
                  </a:lnTo>
                  <a:lnTo>
                    <a:pt x="374317" y="1056186"/>
                  </a:lnTo>
                  <a:lnTo>
                    <a:pt x="372445" y="1054339"/>
                  </a:lnTo>
                  <a:lnTo>
                    <a:pt x="370578" y="1052488"/>
                  </a:lnTo>
                  <a:lnTo>
                    <a:pt x="368715" y="1050634"/>
                  </a:lnTo>
                  <a:lnTo>
                    <a:pt x="366855" y="1048775"/>
                  </a:lnTo>
                  <a:lnTo>
                    <a:pt x="364999" y="1046913"/>
                  </a:lnTo>
                  <a:lnTo>
                    <a:pt x="363148" y="1045046"/>
                  </a:lnTo>
                  <a:lnTo>
                    <a:pt x="361300" y="1043176"/>
                  </a:lnTo>
                  <a:lnTo>
                    <a:pt x="359456" y="1041302"/>
                  </a:lnTo>
                  <a:lnTo>
                    <a:pt x="357616" y="1039424"/>
                  </a:lnTo>
                  <a:lnTo>
                    <a:pt x="355780" y="1037542"/>
                  </a:lnTo>
                  <a:lnTo>
                    <a:pt x="353948" y="1035656"/>
                  </a:lnTo>
                  <a:lnTo>
                    <a:pt x="352119" y="1033767"/>
                  </a:lnTo>
                  <a:lnTo>
                    <a:pt x="350295" y="1031874"/>
                  </a:lnTo>
                  <a:lnTo>
                    <a:pt x="348475" y="1029976"/>
                  </a:lnTo>
                  <a:lnTo>
                    <a:pt x="346659" y="1028076"/>
                  </a:lnTo>
                  <a:lnTo>
                    <a:pt x="344847" y="1026171"/>
                  </a:lnTo>
                  <a:lnTo>
                    <a:pt x="343038" y="1024262"/>
                  </a:lnTo>
                  <a:lnTo>
                    <a:pt x="341234" y="1022350"/>
                  </a:lnTo>
                  <a:lnTo>
                    <a:pt x="339434" y="1020434"/>
                  </a:lnTo>
                  <a:lnTo>
                    <a:pt x="337638" y="1018514"/>
                  </a:lnTo>
                  <a:lnTo>
                    <a:pt x="335845" y="1016590"/>
                  </a:lnTo>
                  <a:lnTo>
                    <a:pt x="334057" y="1014663"/>
                  </a:lnTo>
                  <a:lnTo>
                    <a:pt x="332273" y="1012732"/>
                  </a:lnTo>
                  <a:lnTo>
                    <a:pt x="330493" y="1010797"/>
                  </a:lnTo>
                  <a:lnTo>
                    <a:pt x="328717" y="1008858"/>
                  </a:lnTo>
                  <a:lnTo>
                    <a:pt x="326945" y="1006916"/>
                  </a:lnTo>
                  <a:lnTo>
                    <a:pt x="325177" y="1004970"/>
                  </a:lnTo>
                  <a:lnTo>
                    <a:pt x="323413" y="1003020"/>
                  </a:lnTo>
                  <a:lnTo>
                    <a:pt x="321653" y="1001067"/>
                  </a:lnTo>
                  <a:lnTo>
                    <a:pt x="319898" y="999110"/>
                  </a:lnTo>
                  <a:lnTo>
                    <a:pt x="318146" y="997149"/>
                  </a:lnTo>
                  <a:lnTo>
                    <a:pt x="316399" y="995185"/>
                  </a:lnTo>
                  <a:lnTo>
                    <a:pt x="314656" y="993216"/>
                  </a:lnTo>
                  <a:lnTo>
                    <a:pt x="312917" y="991245"/>
                  </a:lnTo>
                  <a:lnTo>
                    <a:pt x="311182" y="989270"/>
                  </a:lnTo>
                  <a:lnTo>
                    <a:pt x="309450" y="987291"/>
                  </a:lnTo>
                  <a:lnTo>
                    <a:pt x="307724" y="985308"/>
                  </a:lnTo>
                  <a:lnTo>
                    <a:pt x="306001" y="983322"/>
                  </a:lnTo>
                  <a:lnTo>
                    <a:pt x="304283" y="981332"/>
                  </a:lnTo>
                  <a:lnTo>
                    <a:pt x="302569" y="979339"/>
                  </a:lnTo>
                  <a:lnTo>
                    <a:pt x="300859" y="977341"/>
                  </a:lnTo>
                  <a:lnTo>
                    <a:pt x="299153" y="975341"/>
                  </a:lnTo>
                  <a:lnTo>
                    <a:pt x="297451" y="973337"/>
                  </a:lnTo>
                  <a:lnTo>
                    <a:pt x="295754" y="971329"/>
                  </a:lnTo>
                  <a:lnTo>
                    <a:pt x="294060" y="969317"/>
                  </a:lnTo>
                  <a:lnTo>
                    <a:pt x="292371" y="967303"/>
                  </a:lnTo>
                  <a:lnTo>
                    <a:pt x="290687" y="965285"/>
                  </a:lnTo>
                  <a:lnTo>
                    <a:pt x="289006" y="963263"/>
                  </a:lnTo>
                  <a:lnTo>
                    <a:pt x="287330" y="961237"/>
                  </a:lnTo>
                  <a:lnTo>
                    <a:pt x="285657" y="959208"/>
                  </a:lnTo>
                  <a:lnTo>
                    <a:pt x="283990" y="957176"/>
                  </a:lnTo>
                  <a:lnTo>
                    <a:pt x="282326" y="955140"/>
                  </a:lnTo>
                  <a:lnTo>
                    <a:pt x="280667" y="953100"/>
                  </a:lnTo>
                  <a:lnTo>
                    <a:pt x="279012" y="951058"/>
                  </a:lnTo>
                  <a:lnTo>
                    <a:pt x="277361" y="949011"/>
                  </a:lnTo>
                  <a:lnTo>
                    <a:pt x="275715" y="946962"/>
                  </a:lnTo>
                  <a:lnTo>
                    <a:pt x="274072" y="944908"/>
                  </a:lnTo>
                  <a:lnTo>
                    <a:pt x="272435" y="942852"/>
                  </a:lnTo>
                  <a:lnTo>
                    <a:pt x="270801" y="940792"/>
                  </a:lnTo>
                  <a:lnTo>
                    <a:pt x="269172" y="938728"/>
                  </a:lnTo>
                  <a:lnTo>
                    <a:pt x="267547" y="936661"/>
                  </a:lnTo>
                  <a:lnTo>
                    <a:pt x="265926" y="934591"/>
                  </a:lnTo>
                  <a:lnTo>
                    <a:pt x="264310" y="932517"/>
                  </a:lnTo>
                  <a:lnTo>
                    <a:pt x="262698" y="930440"/>
                  </a:lnTo>
                  <a:lnTo>
                    <a:pt x="261091" y="928360"/>
                  </a:lnTo>
                  <a:lnTo>
                    <a:pt x="259487" y="926276"/>
                  </a:lnTo>
                  <a:lnTo>
                    <a:pt x="257889" y="924189"/>
                  </a:lnTo>
                  <a:lnTo>
                    <a:pt x="256294" y="922098"/>
                  </a:lnTo>
                  <a:lnTo>
                    <a:pt x="254704" y="920004"/>
                  </a:lnTo>
                  <a:lnTo>
                    <a:pt x="253118" y="917907"/>
                  </a:lnTo>
                  <a:lnTo>
                    <a:pt x="251537" y="915807"/>
                  </a:lnTo>
                  <a:lnTo>
                    <a:pt x="249960" y="913703"/>
                  </a:lnTo>
                  <a:lnTo>
                    <a:pt x="248388" y="911596"/>
                  </a:lnTo>
                  <a:lnTo>
                    <a:pt x="246820" y="909485"/>
                  </a:lnTo>
                  <a:lnTo>
                    <a:pt x="245256" y="907372"/>
                  </a:lnTo>
                  <a:lnTo>
                    <a:pt x="243697" y="905255"/>
                  </a:lnTo>
                  <a:lnTo>
                    <a:pt x="242143" y="903135"/>
                  </a:lnTo>
                  <a:lnTo>
                    <a:pt x="240592" y="901011"/>
                  </a:lnTo>
                  <a:lnTo>
                    <a:pt x="239047" y="898884"/>
                  </a:lnTo>
                  <a:lnTo>
                    <a:pt x="237505" y="896754"/>
                  </a:lnTo>
                  <a:lnTo>
                    <a:pt x="235968" y="894621"/>
                  </a:lnTo>
                  <a:lnTo>
                    <a:pt x="234436" y="892485"/>
                  </a:lnTo>
                  <a:lnTo>
                    <a:pt x="232908" y="890345"/>
                  </a:lnTo>
                  <a:lnTo>
                    <a:pt x="231384" y="888203"/>
                  </a:lnTo>
                  <a:lnTo>
                    <a:pt x="229865" y="886057"/>
                  </a:lnTo>
                  <a:lnTo>
                    <a:pt x="228351" y="883907"/>
                  </a:lnTo>
                  <a:lnTo>
                    <a:pt x="226841" y="881755"/>
                  </a:lnTo>
                  <a:lnTo>
                    <a:pt x="225335" y="879600"/>
                  </a:lnTo>
                  <a:lnTo>
                    <a:pt x="223835" y="877441"/>
                  </a:lnTo>
                  <a:lnTo>
                    <a:pt x="222338" y="875279"/>
                  </a:lnTo>
                  <a:lnTo>
                    <a:pt x="220846" y="873115"/>
                  </a:lnTo>
                  <a:lnTo>
                    <a:pt x="219359" y="870946"/>
                  </a:lnTo>
                  <a:lnTo>
                    <a:pt x="217876" y="868775"/>
                  </a:lnTo>
                  <a:lnTo>
                    <a:pt x="216398" y="866601"/>
                  </a:lnTo>
                  <a:lnTo>
                    <a:pt x="214924" y="864424"/>
                  </a:lnTo>
                  <a:lnTo>
                    <a:pt x="213455" y="862243"/>
                  </a:lnTo>
                  <a:lnTo>
                    <a:pt x="211991" y="860060"/>
                  </a:lnTo>
                  <a:lnTo>
                    <a:pt x="210531" y="857873"/>
                  </a:lnTo>
                  <a:lnTo>
                    <a:pt x="209075" y="855684"/>
                  </a:lnTo>
                  <a:lnTo>
                    <a:pt x="207625" y="853491"/>
                  </a:lnTo>
                  <a:lnTo>
                    <a:pt x="206178" y="851296"/>
                  </a:lnTo>
                  <a:lnTo>
                    <a:pt x="204737" y="849097"/>
                  </a:lnTo>
                  <a:lnTo>
                    <a:pt x="203300" y="846895"/>
                  </a:lnTo>
                  <a:lnTo>
                    <a:pt x="201868" y="844690"/>
                  </a:lnTo>
                  <a:lnTo>
                    <a:pt x="200440" y="842483"/>
                  </a:lnTo>
                  <a:lnTo>
                    <a:pt x="199017" y="840272"/>
                  </a:lnTo>
                  <a:lnTo>
                    <a:pt x="197598" y="838059"/>
                  </a:lnTo>
                  <a:lnTo>
                    <a:pt x="196184" y="835842"/>
                  </a:lnTo>
                  <a:lnTo>
                    <a:pt x="194775" y="833622"/>
                  </a:lnTo>
                  <a:lnTo>
                    <a:pt x="193371" y="831400"/>
                  </a:lnTo>
                  <a:lnTo>
                    <a:pt x="191971" y="829174"/>
                  </a:lnTo>
                  <a:lnTo>
                    <a:pt x="190576" y="826946"/>
                  </a:lnTo>
                  <a:lnTo>
                    <a:pt x="189185" y="824715"/>
                  </a:lnTo>
                  <a:lnTo>
                    <a:pt x="187799" y="822480"/>
                  </a:lnTo>
                  <a:lnTo>
                    <a:pt x="186418" y="820243"/>
                  </a:lnTo>
                  <a:lnTo>
                    <a:pt x="185042" y="818003"/>
                  </a:lnTo>
                  <a:lnTo>
                    <a:pt x="183670" y="815760"/>
                  </a:lnTo>
                  <a:lnTo>
                    <a:pt x="182303" y="813514"/>
                  </a:lnTo>
                  <a:lnTo>
                    <a:pt x="180940" y="811266"/>
                  </a:lnTo>
                  <a:lnTo>
                    <a:pt x="179583" y="809014"/>
                  </a:lnTo>
                  <a:lnTo>
                    <a:pt x="178230" y="806760"/>
                  </a:lnTo>
                  <a:lnTo>
                    <a:pt x="176881" y="804503"/>
                  </a:lnTo>
                  <a:lnTo>
                    <a:pt x="175538" y="802243"/>
                  </a:lnTo>
                  <a:lnTo>
                    <a:pt x="174199" y="799980"/>
                  </a:lnTo>
                  <a:lnTo>
                    <a:pt x="172865" y="797715"/>
                  </a:lnTo>
                  <a:lnTo>
                    <a:pt x="171536" y="795446"/>
                  </a:lnTo>
                  <a:lnTo>
                    <a:pt x="170212" y="793175"/>
                  </a:lnTo>
                  <a:lnTo>
                    <a:pt x="168892" y="790901"/>
                  </a:lnTo>
                  <a:lnTo>
                    <a:pt x="167577" y="788624"/>
                  </a:lnTo>
                  <a:lnTo>
                    <a:pt x="166267" y="786345"/>
                  </a:lnTo>
                  <a:lnTo>
                    <a:pt x="164961" y="784063"/>
                  </a:lnTo>
                  <a:lnTo>
                    <a:pt x="163661" y="781778"/>
                  </a:lnTo>
                  <a:lnTo>
                    <a:pt x="162365" y="779490"/>
                  </a:lnTo>
                  <a:lnTo>
                    <a:pt x="161074" y="777200"/>
                  </a:lnTo>
                  <a:lnTo>
                    <a:pt x="159787" y="774907"/>
                  </a:lnTo>
                  <a:lnTo>
                    <a:pt x="158506" y="772611"/>
                  </a:lnTo>
                  <a:lnTo>
                    <a:pt x="157229" y="770313"/>
                  </a:lnTo>
                  <a:lnTo>
                    <a:pt x="155957" y="768012"/>
                  </a:lnTo>
                  <a:lnTo>
                    <a:pt x="154691" y="765708"/>
                  </a:lnTo>
                  <a:lnTo>
                    <a:pt x="153429" y="763402"/>
                  </a:lnTo>
                  <a:lnTo>
                    <a:pt x="152171" y="761093"/>
                  </a:lnTo>
                  <a:lnTo>
                    <a:pt x="150919" y="758781"/>
                  </a:lnTo>
                  <a:lnTo>
                    <a:pt x="149671" y="756467"/>
                  </a:lnTo>
                  <a:lnTo>
                    <a:pt x="148428" y="754150"/>
                  </a:lnTo>
                  <a:lnTo>
                    <a:pt x="147190" y="751831"/>
                  </a:lnTo>
                  <a:lnTo>
                    <a:pt x="145957" y="749508"/>
                  </a:lnTo>
                  <a:lnTo>
                    <a:pt x="144729" y="747184"/>
                  </a:lnTo>
                  <a:lnTo>
                    <a:pt x="143506" y="744857"/>
                  </a:lnTo>
                  <a:lnTo>
                    <a:pt x="142287" y="742527"/>
                  </a:lnTo>
                  <a:lnTo>
                    <a:pt x="141074" y="740194"/>
                  </a:lnTo>
                  <a:lnTo>
                    <a:pt x="139865" y="737860"/>
                  </a:lnTo>
                  <a:lnTo>
                    <a:pt x="138661" y="735522"/>
                  </a:lnTo>
                  <a:lnTo>
                    <a:pt x="137462" y="733182"/>
                  </a:lnTo>
                  <a:lnTo>
                    <a:pt x="136268" y="730840"/>
                  </a:lnTo>
                  <a:lnTo>
                    <a:pt x="135079" y="728495"/>
                  </a:lnTo>
                  <a:lnTo>
                    <a:pt x="133895" y="726148"/>
                  </a:lnTo>
                  <a:lnTo>
                    <a:pt x="132716" y="723798"/>
                  </a:lnTo>
                  <a:lnTo>
                    <a:pt x="131542" y="721446"/>
                  </a:lnTo>
                  <a:lnTo>
                    <a:pt x="130372" y="719091"/>
                  </a:lnTo>
                  <a:lnTo>
                    <a:pt x="129208" y="716734"/>
                  </a:lnTo>
                  <a:lnTo>
                    <a:pt x="128048" y="714374"/>
                  </a:lnTo>
                  <a:lnTo>
                    <a:pt x="126894" y="712012"/>
                  </a:lnTo>
                  <a:lnTo>
                    <a:pt x="125744" y="709647"/>
                  </a:lnTo>
                  <a:lnTo>
                    <a:pt x="124600" y="707281"/>
                  </a:lnTo>
                  <a:lnTo>
                    <a:pt x="123460" y="704911"/>
                  </a:lnTo>
                  <a:lnTo>
                    <a:pt x="122325" y="702540"/>
                  </a:lnTo>
                  <a:lnTo>
                    <a:pt x="121195" y="700166"/>
                  </a:lnTo>
                  <a:lnTo>
                    <a:pt x="120071" y="697789"/>
                  </a:lnTo>
                  <a:lnTo>
                    <a:pt x="118951" y="695410"/>
                  </a:lnTo>
                  <a:lnTo>
                    <a:pt x="117836" y="693029"/>
                  </a:lnTo>
                  <a:lnTo>
                    <a:pt x="116726" y="690646"/>
                  </a:lnTo>
                  <a:lnTo>
                    <a:pt x="115621" y="688260"/>
                  </a:lnTo>
                  <a:lnTo>
                    <a:pt x="114522" y="685872"/>
                  </a:lnTo>
                  <a:lnTo>
                    <a:pt x="113427" y="683482"/>
                  </a:lnTo>
                  <a:lnTo>
                    <a:pt x="112337" y="681089"/>
                  </a:lnTo>
                  <a:lnTo>
                    <a:pt x="111252" y="678694"/>
                  </a:lnTo>
                  <a:lnTo>
                    <a:pt x="110173" y="676297"/>
                  </a:lnTo>
                  <a:lnTo>
                    <a:pt x="109098" y="673898"/>
                  </a:lnTo>
                  <a:lnTo>
                    <a:pt x="108028" y="671496"/>
                  </a:lnTo>
                  <a:lnTo>
                    <a:pt x="106963" y="669092"/>
                  </a:lnTo>
                  <a:lnTo>
                    <a:pt x="105904" y="666686"/>
                  </a:lnTo>
                  <a:lnTo>
                    <a:pt x="104849" y="664277"/>
                  </a:lnTo>
                  <a:lnTo>
                    <a:pt x="103800" y="661867"/>
                  </a:lnTo>
                  <a:lnTo>
                    <a:pt x="102755" y="659454"/>
                  </a:lnTo>
                  <a:lnTo>
                    <a:pt x="101716" y="657039"/>
                  </a:lnTo>
                  <a:lnTo>
                    <a:pt x="100681" y="654622"/>
                  </a:lnTo>
                  <a:lnTo>
                    <a:pt x="99652" y="652203"/>
                  </a:lnTo>
                  <a:lnTo>
                    <a:pt x="98628" y="649781"/>
                  </a:lnTo>
                  <a:lnTo>
                    <a:pt x="97609" y="647358"/>
                  </a:lnTo>
                  <a:lnTo>
                    <a:pt x="96595" y="644932"/>
                  </a:lnTo>
                  <a:lnTo>
                    <a:pt x="95586" y="642504"/>
                  </a:lnTo>
                  <a:lnTo>
                    <a:pt x="94582" y="640074"/>
                  </a:lnTo>
                  <a:lnTo>
                    <a:pt x="93583" y="637642"/>
                  </a:lnTo>
                  <a:lnTo>
                    <a:pt x="92589" y="635208"/>
                  </a:lnTo>
                  <a:lnTo>
                    <a:pt x="91601" y="632772"/>
                  </a:lnTo>
                  <a:lnTo>
                    <a:pt x="90617" y="630334"/>
                  </a:lnTo>
                  <a:lnTo>
                    <a:pt x="89639" y="627893"/>
                  </a:lnTo>
                  <a:lnTo>
                    <a:pt x="88665" y="625451"/>
                  </a:lnTo>
                  <a:lnTo>
                    <a:pt x="87697" y="623006"/>
                  </a:lnTo>
                  <a:lnTo>
                    <a:pt x="86734" y="620560"/>
                  </a:lnTo>
                  <a:lnTo>
                    <a:pt x="85776" y="618112"/>
                  </a:lnTo>
                  <a:lnTo>
                    <a:pt x="84824" y="615661"/>
                  </a:lnTo>
                  <a:lnTo>
                    <a:pt x="83876" y="613209"/>
                  </a:lnTo>
                  <a:lnTo>
                    <a:pt x="82933" y="610755"/>
                  </a:lnTo>
                  <a:lnTo>
                    <a:pt x="81996" y="608298"/>
                  </a:lnTo>
                  <a:lnTo>
                    <a:pt x="81064" y="605840"/>
                  </a:lnTo>
                  <a:lnTo>
                    <a:pt x="80137" y="603379"/>
                  </a:lnTo>
                  <a:lnTo>
                    <a:pt x="79215" y="600917"/>
                  </a:lnTo>
                  <a:lnTo>
                    <a:pt x="78298" y="598453"/>
                  </a:lnTo>
                  <a:lnTo>
                    <a:pt x="77387" y="595987"/>
                  </a:lnTo>
                  <a:lnTo>
                    <a:pt x="76480" y="593519"/>
                  </a:lnTo>
                  <a:lnTo>
                    <a:pt x="75579" y="591049"/>
                  </a:lnTo>
                  <a:lnTo>
                    <a:pt x="74683" y="588578"/>
                  </a:lnTo>
                  <a:lnTo>
                    <a:pt x="73792" y="586104"/>
                  </a:lnTo>
                  <a:lnTo>
                    <a:pt x="72906" y="583629"/>
                  </a:lnTo>
                  <a:lnTo>
                    <a:pt x="72026" y="581151"/>
                  </a:lnTo>
                  <a:lnTo>
                    <a:pt x="71151" y="578672"/>
                  </a:lnTo>
                  <a:lnTo>
                    <a:pt x="70280" y="576191"/>
                  </a:lnTo>
                  <a:lnTo>
                    <a:pt x="69415" y="573708"/>
                  </a:lnTo>
                  <a:lnTo>
                    <a:pt x="68556" y="571223"/>
                  </a:lnTo>
                  <a:lnTo>
                    <a:pt x="67701" y="568737"/>
                  </a:lnTo>
                  <a:lnTo>
                    <a:pt x="66852" y="566249"/>
                  </a:lnTo>
                  <a:lnTo>
                    <a:pt x="66008" y="563759"/>
                  </a:lnTo>
                  <a:lnTo>
                    <a:pt x="65169" y="561267"/>
                  </a:lnTo>
                  <a:lnTo>
                    <a:pt x="64335" y="558774"/>
                  </a:lnTo>
                  <a:lnTo>
                    <a:pt x="63507" y="556278"/>
                  </a:lnTo>
                  <a:lnTo>
                    <a:pt x="62684" y="553782"/>
                  </a:lnTo>
                  <a:lnTo>
                    <a:pt x="61866" y="551283"/>
                  </a:lnTo>
                  <a:lnTo>
                    <a:pt x="61053" y="548783"/>
                  </a:lnTo>
                  <a:lnTo>
                    <a:pt x="60246" y="546280"/>
                  </a:lnTo>
                  <a:lnTo>
                    <a:pt x="59443" y="543777"/>
                  </a:lnTo>
                  <a:lnTo>
                    <a:pt x="58647" y="541271"/>
                  </a:lnTo>
                  <a:lnTo>
                    <a:pt x="57855" y="538764"/>
                  </a:lnTo>
                  <a:lnTo>
                    <a:pt x="57068" y="536256"/>
                  </a:lnTo>
                  <a:lnTo>
                    <a:pt x="56287" y="533745"/>
                  </a:lnTo>
                  <a:lnTo>
                    <a:pt x="55511" y="531233"/>
                  </a:lnTo>
                  <a:lnTo>
                    <a:pt x="54740" y="528720"/>
                  </a:lnTo>
                  <a:lnTo>
                    <a:pt x="53975" y="526204"/>
                  </a:lnTo>
                  <a:lnTo>
                    <a:pt x="53215" y="523687"/>
                  </a:lnTo>
                  <a:lnTo>
                    <a:pt x="52460" y="521169"/>
                  </a:lnTo>
                  <a:lnTo>
                    <a:pt x="51710" y="518649"/>
                  </a:lnTo>
                  <a:lnTo>
                    <a:pt x="50966" y="516127"/>
                  </a:lnTo>
                  <a:lnTo>
                    <a:pt x="50227" y="513604"/>
                  </a:lnTo>
                  <a:lnTo>
                    <a:pt x="49493" y="511079"/>
                  </a:lnTo>
                  <a:lnTo>
                    <a:pt x="48765" y="508553"/>
                  </a:lnTo>
                  <a:lnTo>
                    <a:pt x="48042" y="506026"/>
                  </a:lnTo>
                  <a:lnTo>
                    <a:pt x="47324" y="503496"/>
                  </a:lnTo>
                  <a:lnTo>
                    <a:pt x="46611" y="500965"/>
                  </a:lnTo>
                  <a:lnTo>
                    <a:pt x="45904" y="498433"/>
                  </a:lnTo>
                  <a:lnTo>
                    <a:pt x="45202" y="495900"/>
                  </a:lnTo>
                  <a:lnTo>
                    <a:pt x="44505" y="493364"/>
                  </a:lnTo>
                  <a:lnTo>
                    <a:pt x="43814" y="490828"/>
                  </a:lnTo>
                  <a:lnTo>
                    <a:pt x="43128" y="488290"/>
                  </a:lnTo>
                  <a:lnTo>
                    <a:pt x="42447" y="485750"/>
                  </a:lnTo>
                  <a:lnTo>
                    <a:pt x="41772" y="483209"/>
                  </a:lnTo>
                  <a:lnTo>
                    <a:pt x="41102" y="480667"/>
                  </a:lnTo>
                  <a:lnTo>
                    <a:pt x="40437" y="478123"/>
                  </a:lnTo>
                  <a:lnTo>
                    <a:pt x="39778" y="475578"/>
                  </a:lnTo>
                  <a:lnTo>
                    <a:pt x="39124" y="473032"/>
                  </a:lnTo>
                  <a:lnTo>
                    <a:pt x="38475" y="470484"/>
                  </a:lnTo>
                  <a:lnTo>
                    <a:pt x="37832" y="467934"/>
                  </a:lnTo>
                  <a:lnTo>
                    <a:pt x="37194" y="465384"/>
                  </a:lnTo>
                  <a:lnTo>
                    <a:pt x="36561" y="462832"/>
                  </a:lnTo>
                  <a:lnTo>
                    <a:pt x="35934" y="460279"/>
                  </a:lnTo>
                  <a:lnTo>
                    <a:pt x="35312" y="457725"/>
                  </a:lnTo>
                  <a:lnTo>
                    <a:pt x="34695" y="455169"/>
                  </a:lnTo>
                  <a:lnTo>
                    <a:pt x="34084" y="452611"/>
                  </a:lnTo>
                  <a:lnTo>
                    <a:pt x="33478" y="450053"/>
                  </a:lnTo>
                  <a:lnTo>
                    <a:pt x="32877" y="447494"/>
                  </a:lnTo>
                  <a:lnTo>
                    <a:pt x="32282" y="444933"/>
                  </a:lnTo>
                  <a:lnTo>
                    <a:pt x="31692" y="442371"/>
                  </a:lnTo>
                  <a:lnTo>
                    <a:pt x="31108" y="439807"/>
                  </a:lnTo>
                  <a:lnTo>
                    <a:pt x="30529" y="437243"/>
                  </a:lnTo>
                  <a:lnTo>
                    <a:pt x="29955" y="434677"/>
                  </a:lnTo>
                  <a:lnTo>
                    <a:pt x="29387" y="432110"/>
                  </a:lnTo>
                  <a:lnTo>
                    <a:pt x="28824" y="429542"/>
                  </a:lnTo>
                  <a:lnTo>
                    <a:pt x="28266" y="426973"/>
                  </a:lnTo>
                  <a:lnTo>
                    <a:pt x="27714" y="424402"/>
                  </a:lnTo>
                  <a:lnTo>
                    <a:pt x="27167" y="421830"/>
                  </a:lnTo>
                  <a:lnTo>
                    <a:pt x="26626" y="419257"/>
                  </a:lnTo>
                  <a:lnTo>
                    <a:pt x="26090" y="416684"/>
                  </a:lnTo>
                  <a:lnTo>
                    <a:pt x="25559" y="414108"/>
                  </a:lnTo>
                  <a:lnTo>
                    <a:pt x="25034" y="411532"/>
                  </a:lnTo>
                  <a:lnTo>
                    <a:pt x="24514" y="408955"/>
                  </a:lnTo>
                  <a:lnTo>
                    <a:pt x="24000" y="406377"/>
                  </a:lnTo>
                  <a:lnTo>
                    <a:pt x="23490" y="403797"/>
                  </a:lnTo>
                  <a:lnTo>
                    <a:pt x="22987" y="401217"/>
                  </a:lnTo>
                  <a:lnTo>
                    <a:pt x="22489" y="398636"/>
                  </a:lnTo>
                  <a:lnTo>
                    <a:pt x="21996" y="396053"/>
                  </a:lnTo>
                  <a:lnTo>
                    <a:pt x="21508" y="393469"/>
                  </a:lnTo>
                  <a:lnTo>
                    <a:pt x="21026" y="390885"/>
                  </a:lnTo>
                  <a:lnTo>
                    <a:pt x="20550" y="388299"/>
                  </a:lnTo>
                  <a:lnTo>
                    <a:pt x="20079" y="385713"/>
                  </a:lnTo>
                  <a:lnTo>
                    <a:pt x="19613" y="383125"/>
                  </a:lnTo>
                  <a:lnTo>
                    <a:pt x="19152" y="380536"/>
                  </a:lnTo>
                  <a:lnTo>
                    <a:pt x="18698" y="377947"/>
                  </a:lnTo>
                  <a:lnTo>
                    <a:pt x="18248" y="375356"/>
                  </a:lnTo>
                  <a:lnTo>
                    <a:pt x="17804" y="372765"/>
                  </a:lnTo>
                  <a:lnTo>
                    <a:pt x="17365" y="370173"/>
                  </a:lnTo>
                  <a:lnTo>
                    <a:pt x="16933" y="367580"/>
                  </a:lnTo>
                  <a:lnTo>
                    <a:pt x="16505" y="364986"/>
                  </a:lnTo>
                  <a:lnTo>
                    <a:pt x="16082" y="362390"/>
                  </a:lnTo>
                  <a:lnTo>
                    <a:pt x="15665" y="359795"/>
                  </a:lnTo>
                  <a:lnTo>
                    <a:pt x="15254" y="357198"/>
                  </a:lnTo>
                  <a:lnTo>
                    <a:pt x="14848" y="354600"/>
                  </a:lnTo>
                  <a:lnTo>
                    <a:pt x="14448" y="352002"/>
                  </a:lnTo>
                  <a:lnTo>
                    <a:pt x="14053" y="349402"/>
                  </a:lnTo>
                  <a:lnTo>
                    <a:pt x="13663" y="346802"/>
                  </a:lnTo>
                  <a:lnTo>
                    <a:pt x="13279" y="344202"/>
                  </a:lnTo>
                  <a:lnTo>
                    <a:pt x="12900" y="341600"/>
                  </a:lnTo>
                  <a:lnTo>
                    <a:pt x="12527" y="338997"/>
                  </a:lnTo>
                  <a:lnTo>
                    <a:pt x="12159" y="336394"/>
                  </a:lnTo>
                  <a:lnTo>
                    <a:pt x="11796" y="333790"/>
                  </a:lnTo>
                  <a:lnTo>
                    <a:pt x="11440" y="331185"/>
                  </a:lnTo>
                  <a:lnTo>
                    <a:pt x="11088" y="328580"/>
                  </a:lnTo>
                  <a:lnTo>
                    <a:pt x="10742" y="325973"/>
                  </a:lnTo>
                  <a:lnTo>
                    <a:pt x="10401" y="323366"/>
                  </a:lnTo>
                  <a:lnTo>
                    <a:pt x="10066" y="320759"/>
                  </a:lnTo>
                  <a:lnTo>
                    <a:pt x="9737" y="318150"/>
                  </a:lnTo>
                  <a:lnTo>
                    <a:pt x="9413" y="315541"/>
                  </a:lnTo>
                  <a:lnTo>
                    <a:pt x="9094" y="312931"/>
                  </a:lnTo>
                  <a:lnTo>
                    <a:pt x="8781" y="310321"/>
                  </a:lnTo>
                  <a:lnTo>
                    <a:pt x="8473" y="307710"/>
                  </a:lnTo>
                  <a:lnTo>
                    <a:pt x="8170" y="305098"/>
                  </a:lnTo>
                  <a:lnTo>
                    <a:pt x="7874" y="302486"/>
                  </a:lnTo>
                  <a:lnTo>
                    <a:pt x="7582" y="299873"/>
                  </a:lnTo>
                  <a:lnTo>
                    <a:pt x="7296" y="297259"/>
                  </a:lnTo>
                  <a:lnTo>
                    <a:pt x="7016" y="294645"/>
                  </a:lnTo>
                  <a:lnTo>
                    <a:pt x="6741" y="292030"/>
                  </a:lnTo>
                  <a:lnTo>
                    <a:pt x="6472" y="289415"/>
                  </a:lnTo>
                  <a:lnTo>
                    <a:pt x="6208" y="286799"/>
                  </a:lnTo>
                  <a:lnTo>
                    <a:pt x="5949" y="284183"/>
                  </a:lnTo>
                  <a:lnTo>
                    <a:pt x="5696" y="281566"/>
                  </a:lnTo>
                  <a:lnTo>
                    <a:pt x="5449" y="278949"/>
                  </a:lnTo>
                  <a:lnTo>
                    <a:pt x="5207" y="276331"/>
                  </a:lnTo>
                  <a:lnTo>
                    <a:pt x="4970" y="273712"/>
                  </a:lnTo>
                  <a:lnTo>
                    <a:pt x="4739" y="271093"/>
                  </a:lnTo>
                  <a:lnTo>
                    <a:pt x="4514" y="268474"/>
                  </a:lnTo>
                  <a:lnTo>
                    <a:pt x="4293" y="265854"/>
                  </a:lnTo>
                  <a:lnTo>
                    <a:pt x="4079" y="263234"/>
                  </a:lnTo>
                  <a:lnTo>
                    <a:pt x="3870" y="260613"/>
                  </a:lnTo>
                  <a:lnTo>
                    <a:pt x="3666" y="257991"/>
                  </a:lnTo>
                  <a:lnTo>
                    <a:pt x="3468" y="255370"/>
                  </a:lnTo>
                  <a:lnTo>
                    <a:pt x="3275" y="252748"/>
                  </a:lnTo>
                  <a:lnTo>
                    <a:pt x="3088" y="250125"/>
                  </a:lnTo>
                  <a:lnTo>
                    <a:pt x="2907" y="247502"/>
                  </a:lnTo>
                  <a:lnTo>
                    <a:pt x="2731" y="244879"/>
                  </a:lnTo>
                  <a:lnTo>
                    <a:pt x="2560" y="242255"/>
                  </a:lnTo>
                  <a:lnTo>
                    <a:pt x="2395" y="239632"/>
                  </a:lnTo>
                  <a:lnTo>
                    <a:pt x="2235" y="237007"/>
                  </a:lnTo>
                  <a:lnTo>
                    <a:pt x="2081" y="234383"/>
                  </a:lnTo>
                  <a:lnTo>
                    <a:pt x="1932" y="231758"/>
                  </a:lnTo>
                  <a:lnTo>
                    <a:pt x="1789" y="229132"/>
                  </a:lnTo>
                  <a:lnTo>
                    <a:pt x="1652" y="226507"/>
                  </a:lnTo>
                  <a:lnTo>
                    <a:pt x="1520" y="223881"/>
                  </a:lnTo>
                  <a:lnTo>
                    <a:pt x="1393" y="221255"/>
                  </a:lnTo>
                  <a:lnTo>
                    <a:pt x="1272" y="218629"/>
                  </a:lnTo>
                  <a:lnTo>
                    <a:pt x="1156" y="216002"/>
                  </a:lnTo>
                  <a:lnTo>
                    <a:pt x="1046" y="213375"/>
                  </a:lnTo>
                  <a:lnTo>
                    <a:pt x="941" y="210748"/>
                  </a:lnTo>
                  <a:lnTo>
                    <a:pt x="842" y="208121"/>
                  </a:lnTo>
                  <a:lnTo>
                    <a:pt x="749" y="205493"/>
                  </a:lnTo>
                  <a:lnTo>
                    <a:pt x="661" y="202866"/>
                  </a:lnTo>
                  <a:lnTo>
                    <a:pt x="578" y="200238"/>
                  </a:lnTo>
                  <a:lnTo>
                    <a:pt x="501" y="197610"/>
                  </a:lnTo>
                  <a:lnTo>
                    <a:pt x="429" y="194982"/>
                  </a:lnTo>
                  <a:lnTo>
                    <a:pt x="363" y="192353"/>
                  </a:lnTo>
                  <a:lnTo>
                    <a:pt x="303" y="189725"/>
                  </a:lnTo>
                  <a:lnTo>
                    <a:pt x="247" y="187096"/>
                  </a:lnTo>
                  <a:lnTo>
                    <a:pt x="198" y="184468"/>
                  </a:lnTo>
                  <a:lnTo>
                    <a:pt x="154" y="181839"/>
                  </a:lnTo>
                  <a:lnTo>
                    <a:pt x="115" y="179210"/>
                  </a:lnTo>
                  <a:lnTo>
                    <a:pt x="82" y="176581"/>
                  </a:lnTo>
                  <a:lnTo>
                    <a:pt x="55" y="173952"/>
                  </a:lnTo>
                  <a:lnTo>
                    <a:pt x="33" y="171323"/>
                  </a:lnTo>
                  <a:lnTo>
                    <a:pt x="16" y="168694"/>
                  </a:lnTo>
                  <a:lnTo>
                    <a:pt x="5" y="166065"/>
                  </a:lnTo>
                  <a:lnTo>
                    <a:pt x="0" y="163436"/>
                  </a:lnTo>
                  <a:lnTo>
                    <a:pt x="0" y="160807"/>
                  </a:lnTo>
                  <a:lnTo>
                    <a:pt x="5" y="158177"/>
                  </a:lnTo>
                  <a:lnTo>
                    <a:pt x="16" y="155548"/>
                  </a:lnTo>
                  <a:lnTo>
                    <a:pt x="33" y="152919"/>
                  </a:lnTo>
                  <a:lnTo>
                    <a:pt x="55" y="150290"/>
                  </a:lnTo>
                  <a:lnTo>
                    <a:pt x="82" y="147661"/>
                  </a:lnTo>
                  <a:lnTo>
                    <a:pt x="115" y="145032"/>
                  </a:lnTo>
                  <a:lnTo>
                    <a:pt x="154" y="142403"/>
                  </a:lnTo>
                  <a:lnTo>
                    <a:pt x="198" y="139775"/>
                  </a:lnTo>
                  <a:lnTo>
                    <a:pt x="247" y="137146"/>
                  </a:lnTo>
                  <a:lnTo>
                    <a:pt x="303" y="134517"/>
                  </a:lnTo>
                  <a:lnTo>
                    <a:pt x="363" y="131889"/>
                  </a:lnTo>
                  <a:lnTo>
                    <a:pt x="429" y="129261"/>
                  </a:lnTo>
                  <a:lnTo>
                    <a:pt x="501" y="126632"/>
                  </a:lnTo>
                  <a:lnTo>
                    <a:pt x="578" y="124004"/>
                  </a:lnTo>
                  <a:lnTo>
                    <a:pt x="661" y="121377"/>
                  </a:lnTo>
                  <a:lnTo>
                    <a:pt x="749" y="118749"/>
                  </a:lnTo>
                  <a:lnTo>
                    <a:pt x="842" y="116121"/>
                  </a:lnTo>
                  <a:lnTo>
                    <a:pt x="941" y="113494"/>
                  </a:lnTo>
                  <a:lnTo>
                    <a:pt x="1046" y="110867"/>
                  </a:lnTo>
                  <a:lnTo>
                    <a:pt x="1156" y="108240"/>
                  </a:lnTo>
                  <a:lnTo>
                    <a:pt x="1272" y="105614"/>
                  </a:lnTo>
                  <a:lnTo>
                    <a:pt x="1393" y="102987"/>
                  </a:lnTo>
                  <a:lnTo>
                    <a:pt x="1520" y="100361"/>
                  </a:lnTo>
                  <a:lnTo>
                    <a:pt x="1652" y="97735"/>
                  </a:lnTo>
                  <a:lnTo>
                    <a:pt x="1789" y="95110"/>
                  </a:lnTo>
                  <a:lnTo>
                    <a:pt x="1932" y="92485"/>
                  </a:lnTo>
                  <a:lnTo>
                    <a:pt x="2081" y="89860"/>
                  </a:lnTo>
                  <a:lnTo>
                    <a:pt x="2235" y="87235"/>
                  </a:lnTo>
                  <a:lnTo>
                    <a:pt x="2395" y="84611"/>
                  </a:lnTo>
                  <a:lnTo>
                    <a:pt x="2560" y="81987"/>
                  </a:lnTo>
                  <a:lnTo>
                    <a:pt x="2731" y="79363"/>
                  </a:lnTo>
                  <a:lnTo>
                    <a:pt x="2907" y="76740"/>
                  </a:lnTo>
                  <a:lnTo>
                    <a:pt x="3088" y="74117"/>
                  </a:lnTo>
                  <a:lnTo>
                    <a:pt x="3275" y="71495"/>
                  </a:lnTo>
                  <a:lnTo>
                    <a:pt x="3468" y="68873"/>
                  </a:lnTo>
                  <a:lnTo>
                    <a:pt x="3666" y="66251"/>
                  </a:lnTo>
                  <a:lnTo>
                    <a:pt x="3870" y="63630"/>
                  </a:lnTo>
                  <a:lnTo>
                    <a:pt x="4079" y="61009"/>
                  </a:lnTo>
                  <a:lnTo>
                    <a:pt x="4293" y="58389"/>
                  </a:lnTo>
                  <a:lnTo>
                    <a:pt x="4514" y="55769"/>
                  </a:lnTo>
                  <a:lnTo>
                    <a:pt x="4739" y="53149"/>
                  </a:lnTo>
                  <a:lnTo>
                    <a:pt x="4970" y="50530"/>
                  </a:lnTo>
                  <a:lnTo>
                    <a:pt x="5207" y="47912"/>
                  </a:lnTo>
                  <a:lnTo>
                    <a:pt x="5449" y="45294"/>
                  </a:lnTo>
                  <a:lnTo>
                    <a:pt x="5696" y="42676"/>
                  </a:lnTo>
                  <a:lnTo>
                    <a:pt x="5949" y="40059"/>
                  </a:lnTo>
                  <a:lnTo>
                    <a:pt x="6208" y="37443"/>
                  </a:lnTo>
                  <a:lnTo>
                    <a:pt x="6472" y="34827"/>
                  </a:lnTo>
                  <a:lnTo>
                    <a:pt x="6741" y="32212"/>
                  </a:lnTo>
                  <a:lnTo>
                    <a:pt x="7016" y="29597"/>
                  </a:lnTo>
                  <a:lnTo>
                    <a:pt x="7296" y="26983"/>
                  </a:lnTo>
                  <a:lnTo>
                    <a:pt x="7582" y="24369"/>
                  </a:lnTo>
                  <a:lnTo>
                    <a:pt x="7874" y="21756"/>
                  </a:lnTo>
                  <a:lnTo>
                    <a:pt x="8170" y="19144"/>
                  </a:lnTo>
                  <a:lnTo>
                    <a:pt x="8473" y="16532"/>
                  </a:lnTo>
                  <a:lnTo>
                    <a:pt x="8781" y="13921"/>
                  </a:lnTo>
                  <a:lnTo>
                    <a:pt x="9094" y="11311"/>
                  </a:lnTo>
                  <a:lnTo>
                    <a:pt x="9413" y="8701"/>
                  </a:lnTo>
                  <a:lnTo>
                    <a:pt x="9737" y="6092"/>
                  </a:lnTo>
                  <a:lnTo>
                    <a:pt x="10066" y="3484"/>
                  </a:lnTo>
                  <a:lnTo>
                    <a:pt x="10401" y="876"/>
                  </a:lnTo>
                  <a:lnTo>
                    <a:pt x="10516" y="0"/>
                  </a:lnTo>
                  <a:lnTo>
                    <a:pt x="10654" y="78"/>
                  </a:lnTo>
                  <a:lnTo>
                    <a:pt x="12945" y="1368"/>
                  </a:lnTo>
                  <a:lnTo>
                    <a:pt x="15239" y="2653"/>
                  </a:lnTo>
                  <a:lnTo>
                    <a:pt x="17535" y="3934"/>
                  </a:lnTo>
                  <a:lnTo>
                    <a:pt x="19835" y="5209"/>
                  </a:lnTo>
                  <a:lnTo>
                    <a:pt x="22136" y="6480"/>
                  </a:lnTo>
                  <a:lnTo>
                    <a:pt x="24441" y="7745"/>
                  </a:lnTo>
                  <a:lnTo>
                    <a:pt x="26747" y="9006"/>
                  </a:lnTo>
                  <a:lnTo>
                    <a:pt x="29057" y="10262"/>
                  </a:lnTo>
                  <a:lnTo>
                    <a:pt x="31370" y="11514"/>
                  </a:lnTo>
                  <a:lnTo>
                    <a:pt x="33684" y="12760"/>
                  </a:lnTo>
                  <a:lnTo>
                    <a:pt x="36002" y="14002"/>
                  </a:lnTo>
                  <a:lnTo>
                    <a:pt x="38322" y="15238"/>
                  </a:lnTo>
                  <a:lnTo>
                    <a:pt x="40645" y="16470"/>
                  </a:lnTo>
                  <a:lnTo>
                    <a:pt x="42970" y="17697"/>
                  </a:lnTo>
                  <a:lnTo>
                    <a:pt x="45298" y="18919"/>
                  </a:lnTo>
                  <a:lnTo>
                    <a:pt x="47628" y="20137"/>
                  </a:lnTo>
                  <a:lnTo>
                    <a:pt x="49961" y="21349"/>
                  </a:lnTo>
                  <a:lnTo>
                    <a:pt x="52297" y="22556"/>
                  </a:lnTo>
                  <a:lnTo>
                    <a:pt x="54635" y="23759"/>
                  </a:lnTo>
                  <a:lnTo>
                    <a:pt x="56975" y="24957"/>
                  </a:lnTo>
                  <a:lnTo>
                    <a:pt x="59318" y="26149"/>
                  </a:lnTo>
                  <a:lnTo>
                    <a:pt x="61664" y="27337"/>
                  </a:lnTo>
                  <a:lnTo>
                    <a:pt x="64012" y="28520"/>
                  </a:lnTo>
                  <a:lnTo>
                    <a:pt x="66362" y="29698"/>
                  </a:lnTo>
                  <a:lnTo>
                    <a:pt x="68715" y="30871"/>
                  </a:lnTo>
                  <a:lnTo>
                    <a:pt x="71070" y="32039"/>
                  </a:lnTo>
                  <a:lnTo>
                    <a:pt x="73428" y="33203"/>
                  </a:lnTo>
                  <a:lnTo>
                    <a:pt x="75789" y="34361"/>
                  </a:lnTo>
                  <a:lnTo>
                    <a:pt x="78151" y="35514"/>
                  </a:lnTo>
                  <a:lnTo>
                    <a:pt x="80516" y="36662"/>
                  </a:lnTo>
                  <a:lnTo>
                    <a:pt x="82884" y="37806"/>
                  </a:lnTo>
                  <a:lnTo>
                    <a:pt x="85254" y="38944"/>
                  </a:lnTo>
                  <a:lnTo>
                    <a:pt x="87626" y="40078"/>
                  </a:lnTo>
                  <a:lnTo>
                    <a:pt x="90001" y="41206"/>
                  </a:lnTo>
                  <a:lnTo>
                    <a:pt x="92378" y="42330"/>
                  </a:lnTo>
                  <a:lnTo>
                    <a:pt x="94757" y="43448"/>
                  </a:lnTo>
                  <a:lnTo>
                    <a:pt x="97139" y="44562"/>
                  </a:lnTo>
                  <a:lnTo>
                    <a:pt x="99523" y="45670"/>
                  </a:lnTo>
                  <a:lnTo>
                    <a:pt x="101909" y="46774"/>
                  </a:lnTo>
                  <a:lnTo>
                    <a:pt x="104298" y="47872"/>
                  </a:lnTo>
                  <a:lnTo>
                    <a:pt x="106689" y="48966"/>
                  </a:lnTo>
                  <a:lnTo>
                    <a:pt x="109082" y="50054"/>
                  </a:lnTo>
                  <a:lnTo>
                    <a:pt x="111477" y="51138"/>
                  </a:lnTo>
                  <a:lnTo>
                    <a:pt x="113875" y="52217"/>
                  </a:lnTo>
                  <a:lnTo>
                    <a:pt x="116275" y="53290"/>
                  </a:lnTo>
                  <a:lnTo>
                    <a:pt x="118677" y="54358"/>
                  </a:lnTo>
                  <a:lnTo>
                    <a:pt x="121082" y="55422"/>
                  </a:lnTo>
                  <a:lnTo>
                    <a:pt x="123488" y="56480"/>
                  </a:lnTo>
                  <a:lnTo>
                    <a:pt x="125897" y="57534"/>
                  </a:lnTo>
                  <a:lnTo>
                    <a:pt x="128308" y="58582"/>
                  </a:lnTo>
                  <a:lnTo>
                    <a:pt x="130722" y="59625"/>
                  </a:lnTo>
                  <a:lnTo>
                    <a:pt x="133137" y="60663"/>
                  </a:lnTo>
                  <a:lnTo>
                    <a:pt x="135555" y="61696"/>
                  </a:lnTo>
                  <a:lnTo>
                    <a:pt x="137975" y="62725"/>
                  </a:lnTo>
                  <a:lnTo>
                    <a:pt x="140397" y="63747"/>
                  </a:lnTo>
                  <a:lnTo>
                    <a:pt x="142821" y="64765"/>
                  </a:lnTo>
                  <a:lnTo>
                    <a:pt x="145247" y="65778"/>
                  </a:lnTo>
                  <a:lnTo>
                    <a:pt x="147675" y="66786"/>
                  </a:lnTo>
                  <a:lnTo>
                    <a:pt x="150106" y="67788"/>
                  </a:lnTo>
                  <a:lnTo>
                    <a:pt x="152538" y="68786"/>
                  </a:lnTo>
                  <a:lnTo>
                    <a:pt x="154973" y="69778"/>
                  </a:lnTo>
                  <a:lnTo>
                    <a:pt x="157410" y="70766"/>
                  </a:lnTo>
                  <a:lnTo>
                    <a:pt x="159849" y="71748"/>
                  </a:lnTo>
                  <a:lnTo>
                    <a:pt x="162289" y="72725"/>
                  </a:lnTo>
                  <a:lnTo>
                    <a:pt x="164732" y="73697"/>
                  </a:lnTo>
                  <a:lnTo>
                    <a:pt x="167177" y="74664"/>
                  </a:lnTo>
                  <a:lnTo>
                    <a:pt x="169624" y="75626"/>
                  </a:lnTo>
                  <a:lnTo>
                    <a:pt x="172073" y="76582"/>
                  </a:lnTo>
                  <a:lnTo>
                    <a:pt x="174524" y="77534"/>
                  </a:lnTo>
                  <a:lnTo>
                    <a:pt x="176977" y="78480"/>
                  </a:lnTo>
                  <a:lnTo>
                    <a:pt x="179432" y="79421"/>
                  </a:lnTo>
                  <a:lnTo>
                    <a:pt x="181889" y="80358"/>
                  </a:lnTo>
                  <a:lnTo>
                    <a:pt x="184347" y="81288"/>
                  </a:lnTo>
                  <a:lnTo>
                    <a:pt x="186808" y="82214"/>
                  </a:lnTo>
                  <a:lnTo>
                    <a:pt x="189271" y="83135"/>
                  </a:lnTo>
                  <a:lnTo>
                    <a:pt x="191735" y="84050"/>
                  </a:lnTo>
                  <a:lnTo>
                    <a:pt x="194202" y="84961"/>
                  </a:lnTo>
                  <a:lnTo>
                    <a:pt x="196670" y="85866"/>
                  </a:lnTo>
                  <a:lnTo>
                    <a:pt x="199141" y="86765"/>
                  </a:lnTo>
                  <a:lnTo>
                    <a:pt x="201613" y="87660"/>
                  </a:lnTo>
                  <a:lnTo>
                    <a:pt x="204087" y="88550"/>
                  </a:lnTo>
                  <a:lnTo>
                    <a:pt x="206563" y="89434"/>
                  </a:lnTo>
                  <a:lnTo>
                    <a:pt x="209041" y="90313"/>
                  </a:lnTo>
                  <a:lnTo>
                    <a:pt x="211520" y="91187"/>
                  </a:lnTo>
                  <a:lnTo>
                    <a:pt x="214002" y="92056"/>
                  </a:lnTo>
                  <a:lnTo>
                    <a:pt x="216485" y="92920"/>
                  </a:lnTo>
                  <a:lnTo>
                    <a:pt x="218970" y="93778"/>
                  </a:lnTo>
                  <a:lnTo>
                    <a:pt x="221457" y="94631"/>
                  </a:lnTo>
                  <a:lnTo>
                    <a:pt x="223946" y="95479"/>
                  </a:lnTo>
                  <a:lnTo>
                    <a:pt x="226436" y="96322"/>
                  </a:lnTo>
                  <a:lnTo>
                    <a:pt x="228928" y="97160"/>
                  </a:lnTo>
                  <a:lnTo>
                    <a:pt x="231422" y="97992"/>
                  </a:lnTo>
                  <a:lnTo>
                    <a:pt x="233918" y="98819"/>
                  </a:lnTo>
                  <a:lnTo>
                    <a:pt x="236415" y="99641"/>
                  </a:lnTo>
                  <a:lnTo>
                    <a:pt x="238914" y="100458"/>
                  </a:lnTo>
                  <a:lnTo>
                    <a:pt x="241415" y="101269"/>
                  </a:lnTo>
                  <a:lnTo>
                    <a:pt x="243917" y="102075"/>
                  </a:lnTo>
                  <a:lnTo>
                    <a:pt x="246422" y="102876"/>
                  </a:lnTo>
                  <a:lnTo>
                    <a:pt x="248928" y="103672"/>
                  </a:lnTo>
                  <a:lnTo>
                    <a:pt x="251435" y="104462"/>
                  </a:lnTo>
                  <a:lnTo>
                    <a:pt x="253944" y="105248"/>
                  </a:lnTo>
                  <a:lnTo>
                    <a:pt x="256455" y="106028"/>
                  </a:lnTo>
                  <a:lnTo>
                    <a:pt x="258968" y="106802"/>
                  </a:lnTo>
                  <a:lnTo>
                    <a:pt x="261481" y="107571"/>
                  </a:lnTo>
                  <a:lnTo>
                    <a:pt x="263997" y="108336"/>
                  </a:lnTo>
                  <a:lnTo>
                    <a:pt x="266515" y="109094"/>
                  </a:lnTo>
                  <a:lnTo>
                    <a:pt x="269033" y="109848"/>
                  </a:lnTo>
                  <a:lnTo>
                    <a:pt x="271554" y="110596"/>
                  </a:lnTo>
                  <a:lnTo>
                    <a:pt x="274076" y="111339"/>
                  </a:lnTo>
                  <a:lnTo>
                    <a:pt x="276599" y="112077"/>
                  </a:lnTo>
                  <a:lnTo>
                    <a:pt x="279124" y="112809"/>
                  </a:lnTo>
                  <a:lnTo>
                    <a:pt x="281651" y="113537"/>
                  </a:lnTo>
                  <a:lnTo>
                    <a:pt x="284179" y="114258"/>
                  </a:lnTo>
                  <a:lnTo>
                    <a:pt x="286708" y="114975"/>
                  </a:lnTo>
                  <a:lnTo>
                    <a:pt x="289240" y="115686"/>
                  </a:lnTo>
                  <a:lnTo>
                    <a:pt x="291772" y="116392"/>
                  </a:lnTo>
                  <a:lnTo>
                    <a:pt x="294306" y="117093"/>
                  </a:lnTo>
                  <a:lnTo>
                    <a:pt x="296842" y="117788"/>
                  </a:lnTo>
                  <a:lnTo>
                    <a:pt x="299379" y="118478"/>
                  </a:lnTo>
                  <a:lnTo>
                    <a:pt x="301917" y="119163"/>
                  </a:lnTo>
                  <a:lnTo>
                    <a:pt x="304457" y="119842"/>
                  </a:lnTo>
                  <a:lnTo>
                    <a:pt x="306998" y="120516"/>
                  </a:lnTo>
                  <a:lnTo>
                    <a:pt x="309541" y="121185"/>
                  </a:lnTo>
                  <a:lnTo>
                    <a:pt x="312085" y="121848"/>
                  </a:lnTo>
                  <a:lnTo>
                    <a:pt x="314631" y="122506"/>
                  </a:lnTo>
                  <a:lnTo>
                    <a:pt x="317178" y="123159"/>
                  </a:lnTo>
                  <a:lnTo>
                    <a:pt x="319726" y="123806"/>
                  </a:lnTo>
                  <a:lnTo>
                    <a:pt x="322275" y="124448"/>
                  </a:lnTo>
                  <a:lnTo>
                    <a:pt x="324826" y="125085"/>
                  </a:lnTo>
                  <a:lnTo>
                    <a:pt x="327378" y="125716"/>
                  </a:lnTo>
                  <a:lnTo>
                    <a:pt x="329932" y="126342"/>
                  </a:lnTo>
                  <a:lnTo>
                    <a:pt x="332487" y="126963"/>
                  </a:lnTo>
                  <a:lnTo>
                    <a:pt x="335043" y="127578"/>
                  </a:lnTo>
                  <a:lnTo>
                    <a:pt x="337600" y="128188"/>
                  </a:lnTo>
                  <a:lnTo>
                    <a:pt x="340159" y="128793"/>
                  </a:lnTo>
                  <a:lnTo>
                    <a:pt x="342719" y="129392"/>
                  </a:lnTo>
                  <a:lnTo>
                    <a:pt x="345280" y="129986"/>
                  </a:lnTo>
                  <a:lnTo>
                    <a:pt x="347842" y="130574"/>
                  </a:lnTo>
                  <a:lnTo>
                    <a:pt x="350406" y="131158"/>
                  </a:lnTo>
                  <a:lnTo>
                    <a:pt x="352971" y="131735"/>
                  </a:lnTo>
                  <a:lnTo>
                    <a:pt x="355537" y="132308"/>
                  </a:lnTo>
                  <a:lnTo>
                    <a:pt x="358104" y="132875"/>
                  </a:lnTo>
                  <a:lnTo>
                    <a:pt x="360673" y="133436"/>
                  </a:lnTo>
                  <a:lnTo>
                    <a:pt x="363242" y="133992"/>
                  </a:lnTo>
                  <a:lnTo>
                    <a:pt x="365813" y="134543"/>
                  </a:lnTo>
                  <a:lnTo>
                    <a:pt x="368385" y="135089"/>
                  </a:lnTo>
                  <a:lnTo>
                    <a:pt x="370958" y="135629"/>
                  </a:lnTo>
                  <a:lnTo>
                    <a:pt x="373533" y="136163"/>
                  </a:lnTo>
                  <a:lnTo>
                    <a:pt x="376108" y="136693"/>
                  </a:lnTo>
                  <a:lnTo>
                    <a:pt x="378684" y="137217"/>
                  </a:lnTo>
                  <a:lnTo>
                    <a:pt x="381262" y="137735"/>
                  </a:lnTo>
                  <a:lnTo>
                    <a:pt x="383840" y="138248"/>
                  </a:lnTo>
                  <a:lnTo>
                    <a:pt x="386420" y="138756"/>
                  </a:lnTo>
                  <a:lnTo>
                    <a:pt x="389001" y="139258"/>
                  </a:lnTo>
                  <a:lnTo>
                    <a:pt x="391582" y="139755"/>
                  </a:lnTo>
                  <a:lnTo>
                    <a:pt x="394165" y="140247"/>
                  </a:lnTo>
                  <a:lnTo>
                    <a:pt x="396749" y="140733"/>
                  </a:lnTo>
                  <a:lnTo>
                    <a:pt x="399334" y="141213"/>
                  </a:lnTo>
                  <a:lnTo>
                    <a:pt x="401920" y="141688"/>
                  </a:lnTo>
                  <a:lnTo>
                    <a:pt x="404506" y="142158"/>
                  </a:lnTo>
                  <a:lnTo>
                    <a:pt x="407094" y="142623"/>
                  </a:lnTo>
                  <a:lnTo>
                    <a:pt x="409683" y="143082"/>
                  </a:lnTo>
                  <a:lnTo>
                    <a:pt x="412273" y="143535"/>
                  </a:lnTo>
                  <a:lnTo>
                    <a:pt x="414863" y="143983"/>
                  </a:lnTo>
                  <a:lnTo>
                    <a:pt x="417455" y="144426"/>
                  </a:lnTo>
                  <a:lnTo>
                    <a:pt x="420048" y="144863"/>
                  </a:lnTo>
                  <a:lnTo>
                    <a:pt x="422641" y="145295"/>
                  </a:lnTo>
                  <a:lnTo>
                    <a:pt x="425236" y="145721"/>
                  </a:lnTo>
                  <a:lnTo>
                    <a:pt x="427831" y="146142"/>
                  </a:lnTo>
                  <a:lnTo>
                    <a:pt x="430427" y="146558"/>
                  </a:lnTo>
                  <a:lnTo>
                    <a:pt x="433024" y="146968"/>
                  </a:lnTo>
                  <a:lnTo>
                    <a:pt x="435621" y="147373"/>
                  </a:lnTo>
                  <a:lnTo>
                    <a:pt x="438220" y="147772"/>
                  </a:lnTo>
                  <a:lnTo>
                    <a:pt x="440820" y="148165"/>
                  </a:lnTo>
                  <a:lnTo>
                    <a:pt x="443420" y="148554"/>
                  </a:lnTo>
                  <a:lnTo>
                    <a:pt x="446021" y="148936"/>
                  </a:lnTo>
                  <a:lnTo>
                    <a:pt x="448623" y="149314"/>
                  </a:lnTo>
                  <a:lnTo>
                    <a:pt x="451226" y="149686"/>
                  </a:lnTo>
                  <a:lnTo>
                    <a:pt x="453829" y="150052"/>
                  </a:lnTo>
                  <a:lnTo>
                    <a:pt x="456433" y="150414"/>
                  </a:lnTo>
                  <a:lnTo>
                    <a:pt x="459039" y="150769"/>
                  </a:lnTo>
                  <a:lnTo>
                    <a:pt x="461644" y="151119"/>
                  </a:lnTo>
                  <a:lnTo>
                    <a:pt x="464250" y="151464"/>
                  </a:lnTo>
                  <a:lnTo>
                    <a:pt x="466858" y="151803"/>
                  </a:lnTo>
                  <a:lnTo>
                    <a:pt x="469466" y="152137"/>
                  </a:lnTo>
                  <a:lnTo>
                    <a:pt x="472074" y="152465"/>
                  </a:lnTo>
                  <a:lnTo>
                    <a:pt x="474683" y="152788"/>
                  </a:lnTo>
                  <a:lnTo>
                    <a:pt x="477293" y="153105"/>
                  </a:lnTo>
                  <a:lnTo>
                    <a:pt x="479904" y="153417"/>
                  </a:lnTo>
                  <a:lnTo>
                    <a:pt x="482515" y="153723"/>
                  </a:lnTo>
                  <a:lnTo>
                    <a:pt x="485127" y="154024"/>
                  </a:lnTo>
                  <a:lnTo>
                    <a:pt x="487739" y="154320"/>
                  </a:lnTo>
                  <a:lnTo>
                    <a:pt x="490353" y="154610"/>
                  </a:lnTo>
                  <a:lnTo>
                    <a:pt x="492966" y="154894"/>
                  </a:lnTo>
                  <a:lnTo>
                    <a:pt x="495581" y="155173"/>
                  </a:lnTo>
                  <a:lnTo>
                    <a:pt x="498196" y="155447"/>
                  </a:lnTo>
                  <a:lnTo>
                    <a:pt x="500811" y="155715"/>
                  </a:lnTo>
                  <a:lnTo>
                    <a:pt x="503427" y="155977"/>
                  </a:lnTo>
                  <a:lnTo>
                    <a:pt x="506044" y="156234"/>
                  </a:lnTo>
                  <a:lnTo>
                    <a:pt x="508661" y="156486"/>
                  </a:lnTo>
                  <a:lnTo>
                    <a:pt x="511278" y="156732"/>
                  </a:lnTo>
                  <a:lnTo>
                    <a:pt x="513896" y="156973"/>
                  </a:lnTo>
                  <a:lnTo>
                    <a:pt x="516515" y="157208"/>
                  </a:lnTo>
                  <a:lnTo>
                    <a:pt x="519134" y="157438"/>
                  </a:lnTo>
                  <a:lnTo>
                    <a:pt x="521754" y="157662"/>
                  </a:lnTo>
                  <a:lnTo>
                    <a:pt x="524374" y="157881"/>
                  </a:lnTo>
                  <a:lnTo>
                    <a:pt x="526994" y="158094"/>
                  </a:lnTo>
                  <a:lnTo>
                    <a:pt x="529615" y="158302"/>
                  </a:lnTo>
                  <a:lnTo>
                    <a:pt x="532236" y="158504"/>
                  </a:lnTo>
                  <a:lnTo>
                    <a:pt x="534858" y="158701"/>
                  </a:lnTo>
                  <a:lnTo>
                    <a:pt x="537480" y="158892"/>
                  </a:lnTo>
                  <a:lnTo>
                    <a:pt x="540103" y="159077"/>
                  </a:lnTo>
                  <a:lnTo>
                    <a:pt x="542726" y="159258"/>
                  </a:lnTo>
                  <a:lnTo>
                    <a:pt x="545349" y="159433"/>
                  </a:lnTo>
                  <a:lnTo>
                    <a:pt x="547973" y="159602"/>
                  </a:lnTo>
                  <a:lnTo>
                    <a:pt x="550597" y="159766"/>
                  </a:lnTo>
                  <a:lnTo>
                    <a:pt x="553221" y="159924"/>
                  </a:lnTo>
                  <a:lnTo>
                    <a:pt x="555846" y="160077"/>
                  </a:lnTo>
                  <a:lnTo>
                    <a:pt x="558471" y="160224"/>
                  </a:lnTo>
                  <a:lnTo>
                    <a:pt x="561096" y="160366"/>
                  </a:lnTo>
                  <a:lnTo>
                    <a:pt x="563722" y="160502"/>
                  </a:lnTo>
                  <a:lnTo>
                    <a:pt x="566348" y="160633"/>
                  </a:lnTo>
                  <a:lnTo>
                    <a:pt x="568974" y="160758"/>
                  </a:lnTo>
                  <a:lnTo>
                    <a:pt x="571600" y="160878"/>
                  </a:lnTo>
                  <a:lnTo>
                    <a:pt x="574227" y="160992"/>
                  </a:lnTo>
                  <a:lnTo>
                    <a:pt x="576854" y="161101"/>
                  </a:lnTo>
                  <a:lnTo>
                    <a:pt x="579481" y="161204"/>
                  </a:lnTo>
                  <a:lnTo>
                    <a:pt x="582108" y="161302"/>
                  </a:lnTo>
                  <a:lnTo>
                    <a:pt x="584736" y="161394"/>
                  </a:lnTo>
                  <a:lnTo>
                    <a:pt x="587364" y="161481"/>
                  </a:lnTo>
                  <a:lnTo>
                    <a:pt x="589991" y="161562"/>
                  </a:lnTo>
                  <a:lnTo>
                    <a:pt x="592619" y="161638"/>
                  </a:lnTo>
                  <a:lnTo>
                    <a:pt x="595248" y="161708"/>
                  </a:lnTo>
                  <a:lnTo>
                    <a:pt x="597876" y="161773"/>
                  </a:lnTo>
                  <a:lnTo>
                    <a:pt x="600505" y="161832"/>
                  </a:lnTo>
                  <a:lnTo>
                    <a:pt x="603133" y="161886"/>
                  </a:lnTo>
                  <a:lnTo>
                    <a:pt x="605762" y="161934"/>
                  </a:lnTo>
                  <a:lnTo>
                    <a:pt x="608391" y="161977"/>
                  </a:lnTo>
                  <a:lnTo>
                    <a:pt x="611019" y="162014"/>
                  </a:lnTo>
                  <a:lnTo>
                    <a:pt x="613648" y="162045"/>
                  </a:lnTo>
                  <a:lnTo>
                    <a:pt x="616277" y="162071"/>
                  </a:lnTo>
                  <a:lnTo>
                    <a:pt x="618906" y="162092"/>
                  </a:lnTo>
                  <a:lnTo>
                    <a:pt x="621536" y="162107"/>
                  </a:lnTo>
                  <a:lnTo>
                    <a:pt x="624165" y="162117"/>
                  </a:lnTo>
                  <a:lnTo>
                    <a:pt x="626794" y="162121"/>
                  </a:lnTo>
                  <a:lnTo>
                    <a:pt x="629423" y="162120"/>
                  </a:lnTo>
                  <a:lnTo>
                    <a:pt x="632052" y="162113"/>
                  </a:lnTo>
                  <a:lnTo>
                    <a:pt x="634681" y="162100"/>
                  </a:lnTo>
                  <a:lnTo>
                    <a:pt x="637310" y="162083"/>
                  </a:lnTo>
                  <a:lnTo>
                    <a:pt x="639939" y="162059"/>
                  </a:lnTo>
                  <a:lnTo>
                    <a:pt x="642568" y="162030"/>
                  </a:lnTo>
                  <a:lnTo>
                    <a:pt x="645197" y="161996"/>
                  </a:lnTo>
                  <a:lnTo>
                    <a:pt x="647826" y="161956"/>
                  </a:lnTo>
                  <a:lnTo>
                    <a:pt x="650455" y="161910"/>
                  </a:lnTo>
                  <a:lnTo>
                    <a:pt x="653084" y="161859"/>
                  </a:lnTo>
                  <a:lnTo>
                    <a:pt x="655712" y="161803"/>
                  </a:lnTo>
                  <a:lnTo>
                    <a:pt x="658340" y="161741"/>
                  </a:lnTo>
                  <a:lnTo>
                    <a:pt x="660969" y="161673"/>
                  </a:lnTo>
                  <a:lnTo>
                    <a:pt x="663597" y="161600"/>
                  </a:lnTo>
                  <a:lnTo>
                    <a:pt x="666225" y="161522"/>
                  </a:lnTo>
                  <a:lnTo>
                    <a:pt x="668853" y="161438"/>
                  </a:lnTo>
                  <a:lnTo>
                    <a:pt x="671480" y="161348"/>
                  </a:lnTo>
                  <a:lnTo>
                    <a:pt x="674108" y="161253"/>
                  </a:lnTo>
                  <a:lnTo>
                    <a:pt x="676735" y="161153"/>
                  </a:lnTo>
                  <a:lnTo>
                    <a:pt x="679362" y="161047"/>
                  </a:lnTo>
                  <a:lnTo>
                    <a:pt x="681989" y="160936"/>
                  </a:lnTo>
                  <a:lnTo>
                    <a:pt x="684615" y="160819"/>
                  </a:lnTo>
                  <a:lnTo>
                    <a:pt x="687241" y="160696"/>
                  </a:lnTo>
                  <a:lnTo>
                    <a:pt x="689868" y="160568"/>
                  </a:lnTo>
                  <a:lnTo>
                    <a:pt x="692493" y="160435"/>
                  </a:lnTo>
                  <a:lnTo>
                    <a:pt x="695119" y="160295"/>
                  </a:lnTo>
                  <a:lnTo>
                    <a:pt x="697744" y="160151"/>
                  </a:lnTo>
                  <a:lnTo>
                    <a:pt x="700369" y="160001"/>
                  </a:lnTo>
                  <a:lnTo>
                    <a:pt x="702993" y="159845"/>
                  </a:lnTo>
                  <a:lnTo>
                    <a:pt x="705618" y="159684"/>
                  </a:lnTo>
                  <a:lnTo>
                    <a:pt x="708241" y="159518"/>
                  </a:lnTo>
                  <a:lnTo>
                    <a:pt x="710865" y="159346"/>
                  </a:lnTo>
                  <a:lnTo>
                    <a:pt x="713488" y="159168"/>
                  </a:lnTo>
                  <a:lnTo>
                    <a:pt x="716111" y="158985"/>
                  </a:lnTo>
                  <a:lnTo>
                    <a:pt x="718733" y="158797"/>
                  </a:lnTo>
                  <a:lnTo>
                    <a:pt x="721355" y="158603"/>
                  </a:lnTo>
                  <a:lnTo>
                    <a:pt x="723977" y="158403"/>
                  </a:lnTo>
                  <a:lnTo>
                    <a:pt x="726598" y="158198"/>
                  </a:lnTo>
                  <a:lnTo>
                    <a:pt x="729219" y="157988"/>
                  </a:lnTo>
                  <a:lnTo>
                    <a:pt x="731839" y="157772"/>
                  </a:lnTo>
                  <a:lnTo>
                    <a:pt x="734459" y="157550"/>
                  </a:lnTo>
                  <a:lnTo>
                    <a:pt x="737078" y="157324"/>
                  </a:lnTo>
                  <a:lnTo>
                    <a:pt x="739697" y="157091"/>
                  </a:lnTo>
                  <a:lnTo>
                    <a:pt x="742315" y="156853"/>
                  </a:lnTo>
                  <a:lnTo>
                    <a:pt x="744933" y="156610"/>
                  </a:lnTo>
                  <a:lnTo>
                    <a:pt x="747550" y="156361"/>
                  </a:lnTo>
                  <a:lnTo>
                    <a:pt x="750167" y="156107"/>
                  </a:lnTo>
                  <a:lnTo>
                    <a:pt x="752783" y="155847"/>
                  </a:lnTo>
                  <a:lnTo>
                    <a:pt x="755399" y="155582"/>
                  </a:lnTo>
                  <a:lnTo>
                    <a:pt x="758014" y="155311"/>
                  </a:lnTo>
                  <a:lnTo>
                    <a:pt x="760629" y="155034"/>
                  </a:lnTo>
                  <a:lnTo>
                    <a:pt x="763243" y="154753"/>
                  </a:lnTo>
                  <a:lnTo>
                    <a:pt x="765856" y="154465"/>
                  </a:lnTo>
                  <a:lnTo>
                    <a:pt x="768469" y="154173"/>
                  </a:lnTo>
                  <a:lnTo>
                    <a:pt x="771081" y="153875"/>
                  </a:lnTo>
                  <a:lnTo>
                    <a:pt x="773693" y="153571"/>
                  </a:lnTo>
                  <a:lnTo>
                    <a:pt x="776304" y="153262"/>
                  </a:lnTo>
                  <a:lnTo>
                    <a:pt x="778914" y="152947"/>
                  </a:lnTo>
                  <a:lnTo>
                    <a:pt x="781524" y="152627"/>
                  </a:lnTo>
                  <a:lnTo>
                    <a:pt x="784133" y="152302"/>
                  </a:lnTo>
                  <a:lnTo>
                    <a:pt x="786741" y="151971"/>
                  </a:lnTo>
                  <a:lnTo>
                    <a:pt x="789348" y="151634"/>
                  </a:lnTo>
                  <a:lnTo>
                    <a:pt x="791955" y="151292"/>
                  </a:lnTo>
                  <a:lnTo>
                    <a:pt x="794561" y="150945"/>
                  </a:lnTo>
                  <a:lnTo>
                    <a:pt x="797166" y="150592"/>
                  </a:lnTo>
                  <a:lnTo>
                    <a:pt x="799771" y="150234"/>
                  </a:lnTo>
                  <a:lnTo>
                    <a:pt x="802375" y="149870"/>
                  </a:lnTo>
                  <a:lnTo>
                    <a:pt x="804978" y="149501"/>
                  </a:lnTo>
                  <a:lnTo>
                    <a:pt x="807580" y="149126"/>
                  </a:lnTo>
                  <a:lnTo>
                    <a:pt x="810182" y="148746"/>
                  </a:lnTo>
                  <a:lnTo>
                    <a:pt x="812783" y="148360"/>
                  </a:lnTo>
                  <a:lnTo>
                    <a:pt x="815383" y="147969"/>
                  </a:lnTo>
                  <a:lnTo>
                    <a:pt x="817981" y="147573"/>
                  </a:lnTo>
                  <a:lnTo>
                    <a:pt x="820580" y="147171"/>
                  </a:lnTo>
                  <a:lnTo>
                    <a:pt x="823177" y="146764"/>
                  </a:lnTo>
                  <a:lnTo>
                    <a:pt x="825774" y="146351"/>
                  </a:lnTo>
                  <a:lnTo>
                    <a:pt x="828370" y="145933"/>
                  </a:lnTo>
                  <a:lnTo>
                    <a:pt x="830964" y="145509"/>
                  </a:lnTo>
                  <a:lnTo>
                    <a:pt x="833558" y="145080"/>
                  </a:lnTo>
                  <a:lnTo>
                    <a:pt x="836151" y="144645"/>
                  </a:lnTo>
                  <a:lnTo>
                    <a:pt x="838743" y="144205"/>
                  </a:lnTo>
                  <a:lnTo>
                    <a:pt x="841334" y="143760"/>
                  </a:lnTo>
                  <a:lnTo>
                    <a:pt x="843924" y="143309"/>
                  </a:lnTo>
                  <a:lnTo>
                    <a:pt x="846514" y="142853"/>
                  </a:lnTo>
                  <a:lnTo>
                    <a:pt x="849102" y="142391"/>
                  </a:lnTo>
                  <a:lnTo>
                    <a:pt x="851689" y="141924"/>
                  </a:lnTo>
                  <a:lnTo>
                    <a:pt x="854276" y="141452"/>
                  </a:lnTo>
                  <a:lnTo>
                    <a:pt x="856861" y="140974"/>
                  </a:lnTo>
                  <a:lnTo>
                    <a:pt x="859445" y="140490"/>
                  </a:lnTo>
                  <a:lnTo>
                    <a:pt x="862029" y="140002"/>
                  </a:lnTo>
                  <a:lnTo>
                    <a:pt x="864611" y="139507"/>
                  </a:lnTo>
                  <a:lnTo>
                    <a:pt x="867192" y="139008"/>
                  </a:lnTo>
                  <a:lnTo>
                    <a:pt x="869772" y="138503"/>
                  </a:lnTo>
                  <a:lnTo>
                    <a:pt x="872351" y="137992"/>
                  </a:lnTo>
                  <a:lnTo>
                    <a:pt x="874930" y="137477"/>
                  </a:lnTo>
                  <a:lnTo>
                    <a:pt x="877507" y="136956"/>
                  </a:lnTo>
                  <a:lnTo>
                    <a:pt x="880082" y="136429"/>
                  </a:lnTo>
                  <a:lnTo>
                    <a:pt x="882657" y="135897"/>
                  </a:lnTo>
                  <a:lnTo>
                    <a:pt x="885231" y="135360"/>
                  </a:lnTo>
                  <a:lnTo>
                    <a:pt x="887803" y="134817"/>
                  </a:lnTo>
                  <a:lnTo>
                    <a:pt x="890375" y="134269"/>
                  </a:lnTo>
                  <a:lnTo>
                    <a:pt x="892945" y="133715"/>
                  </a:lnTo>
                  <a:lnTo>
                    <a:pt x="895514" y="133156"/>
                  </a:lnTo>
                  <a:lnTo>
                    <a:pt x="898082" y="132592"/>
                  </a:lnTo>
                  <a:lnTo>
                    <a:pt x="900648" y="132022"/>
                  </a:lnTo>
                  <a:lnTo>
                    <a:pt x="903214" y="131447"/>
                  </a:lnTo>
                  <a:lnTo>
                    <a:pt x="905778" y="130867"/>
                  </a:lnTo>
                  <a:lnTo>
                    <a:pt x="908341" y="130281"/>
                  </a:lnTo>
                  <a:lnTo>
                    <a:pt x="910903" y="129690"/>
                  </a:lnTo>
                  <a:lnTo>
                    <a:pt x="913464" y="129093"/>
                  </a:lnTo>
                  <a:lnTo>
                    <a:pt x="916023" y="128491"/>
                  </a:lnTo>
                  <a:lnTo>
                    <a:pt x="918581" y="127884"/>
                  </a:lnTo>
                  <a:lnTo>
                    <a:pt x="921138" y="127272"/>
                  </a:lnTo>
                  <a:lnTo>
                    <a:pt x="923693" y="126653"/>
                  </a:lnTo>
                  <a:lnTo>
                    <a:pt x="926247" y="126030"/>
                  </a:lnTo>
                  <a:lnTo>
                    <a:pt x="928800" y="125401"/>
                  </a:lnTo>
                  <a:lnTo>
                    <a:pt x="931352" y="124767"/>
                  </a:lnTo>
                  <a:lnTo>
                    <a:pt x="933902" y="124128"/>
                  </a:lnTo>
                  <a:lnTo>
                    <a:pt x="936451" y="123483"/>
                  </a:lnTo>
                  <a:lnTo>
                    <a:pt x="938998" y="122833"/>
                  </a:lnTo>
                  <a:lnTo>
                    <a:pt x="941545" y="122178"/>
                  </a:lnTo>
                  <a:lnTo>
                    <a:pt x="944089" y="121517"/>
                  </a:lnTo>
                  <a:lnTo>
                    <a:pt x="946633" y="120851"/>
                  </a:lnTo>
                  <a:lnTo>
                    <a:pt x="949175" y="120180"/>
                  </a:lnTo>
                  <a:lnTo>
                    <a:pt x="951715" y="119503"/>
                  </a:lnTo>
                  <a:lnTo>
                    <a:pt x="954254" y="118821"/>
                  </a:lnTo>
                  <a:lnTo>
                    <a:pt x="956792" y="118134"/>
                  </a:lnTo>
                  <a:lnTo>
                    <a:pt x="959328" y="117441"/>
                  </a:lnTo>
                  <a:lnTo>
                    <a:pt x="961863" y="116743"/>
                  </a:lnTo>
                  <a:lnTo>
                    <a:pt x="964396" y="116040"/>
                  </a:lnTo>
                  <a:lnTo>
                    <a:pt x="966928" y="115331"/>
                  </a:lnTo>
                  <a:lnTo>
                    <a:pt x="969459" y="114617"/>
                  </a:lnTo>
                  <a:lnTo>
                    <a:pt x="971988" y="113898"/>
                  </a:lnTo>
                  <a:lnTo>
                    <a:pt x="974515" y="113174"/>
                  </a:lnTo>
                  <a:lnTo>
                    <a:pt x="977041" y="112444"/>
                  </a:lnTo>
                  <a:lnTo>
                    <a:pt x="979565" y="111709"/>
                  </a:lnTo>
                  <a:lnTo>
                    <a:pt x="982088" y="110968"/>
                  </a:lnTo>
                  <a:lnTo>
                    <a:pt x="984609" y="110223"/>
                  </a:lnTo>
                  <a:lnTo>
                    <a:pt x="987129" y="109472"/>
                  </a:lnTo>
                  <a:lnTo>
                    <a:pt x="989647" y="108716"/>
                  </a:lnTo>
                  <a:lnTo>
                    <a:pt x="992163" y="107954"/>
                  </a:lnTo>
                  <a:lnTo>
                    <a:pt x="994678" y="107187"/>
                  </a:lnTo>
                  <a:lnTo>
                    <a:pt x="997191" y="106415"/>
                  </a:lnTo>
                  <a:lnTo>
                    <a:pt x="999703" y="105638"/>
                  </a:lnTo>
                  <a:lnTo>
                    <a:pt x="1002213" y="104855"/>
                  </a:lnTo>
                  <a:lnTo>
                    <a:pt x="1004721" y="104068"/>
                  </a:lnTo>
                  <a:lnTo>
                    <a:pt x="1007228" y="103275"/>
                  </a:lnTo>
                  <a:lnTo>
                    <a:pt x="1009733" y="102476"/>
                  </a:lnTo>
                  <a:lnTo>
                    <a:pt x="1012236" y="101673"/>
                  </a:lnTo>
                  <a:lnTo>
                    <a:pt x="1014738" y="100864"/>
                  </a:lnTo>
                  <a:lnTo>
                    <a:pt x="1017238" y="100050"/>
                  </a:lnTo>
                  <a:lnTo>
                    <a:pt x="1019736" y="99231"/>
                  </a:lnTo>
                  <a:lnTo>
                    <a:pt x="1022233" y="98407"/>
                  </a:lnTo>
                  <a:lnTo>
                    <a:pt x="1024727" y="97577"/>
                  </a:lnTo>
                  <a:lnTo>
                    <a:pt x="1027220" y="96742"/>
                  </a:lnTo>
                  <a:lnTo>
                    <a:pt x="1029712" y="95901"/>
                  </a:lnTo>
                  <a:lnTo>
                    <a:pt x="1032201" y="95056"/>
                  </a:lnTo>
                  <a:lnTo>
                    <a:pt x="1034689" y="94206"/>
                  </a:lnTo>
                  <a:lnTo>
                    <a:pt x="1037175" y="93350"/>
                  </a:lnTo>
                  <a:lnTo>
                    <a:pt x="1039659" y="92489"/>
                  </a:lnTo>
                  <a:lnTo>
                    <a:pt x="1042141" y="91622"/>
                  </a:lnTo>
                  <a:lnTo>
                    <a:pt x="1044622" y="90751"/>
                  </a:lnTo>
                  <a:lnTo>
                    <a:pt x="1047101" y="89874"/>
                  </a:lnTo>
                  <a:lnTo>
                    <a:pt x="1049577" y="88993"/>
                  </a:lnTo>
                  <a:lnTo>
                    <a:pt x="1052052" y="88106"/>
                  </a:lnTo>
                  <a:lnTo>
                    <a:pt x="1054526" y="87214"/>
                  </a:lnTo>
                  <a:lnTo>
                    <a:pt x="1056997" y="86316"/>
                  </a:lnTo>
                  <a:lnTo>
                    <a:pt x="1059466" y="85414"/>
                  </a:lnTo>
                  <a:lnTo>
                    <a:pt x="1061934" y="84506"/>
                  </a:lnTo>
                  <a:lnTo>
                    <a:pt x="1064399" y="83593"/>
                  </a:lnTo>
                  <a:lnTo>
                    <a:pt x="1066863" y="82675"/>
                  </a:lnTo>
                  <a:lnTo>
                    <a:pt x="1069325" y="81752"/>
                  </a:lnTo>
                  <a:lnTo>
                    <a:pt x="1071785" y="80823"/>
                  </a:lnTo>
                  <a:lnTo>
                    <a:pt x="1074242" y="79890"/>
                  </a:lnTo>
                  <a:lnTo>
                    <a:pt x="1076698" y="78951"/>
                  </a:lnTo>
                  <a:lnTo>
                    <a:pt x="1079152" y="78008"/>
                  </a:lnTo>
                  <a:lnTo>
                    <a:pt x="1081604" y="77059"/>
                  </a:lnTo>
                  <a:lnTo>
                    <a:pt x="1084054" y="76105"/>
                  </a:lnTo>
                  <a:lnTo>
                    <a:pt x="1086502" y="75146"/>
                  </a:lnTo>
                  <a:lnTo>
                    <a:pt x="1088948" y="74181"/>
                  </a:lnTo>
                  <a:lnTo>
                    <a:pt x="1091392" y="73212"/>
                  </a:lnTo>
                  <a:lnTo>
                    <a:pt x="1093834" y="72237"/>
                  </a:lnTo>
                  <a:lnTo>
                    <a:pt x="1096273" y="71258"/>
                  </a:lnTo>
                  <a:lnTo>
                    <a:pt x="1098711" y="70273"/>
                  </a:lnTo>
                  <a:lnTo>
                    <a:pt x="1101147" y="69283"/>
                  </a:lnTo>
                  <a:lnTo>
                    <a:pt x="1103580" y="68288"/>
                  </a:lnTo>
                  <a:lnTo>
                    <a:pt x="1106012" y="67288"/>
                  </a:lnTo>
                  <a:lnTo>
                    <a:pt x="1108441" y="66283"/>
                  </a:lnTo>
                  <a:lnTo>
                    <a:pt x="1110869" y="65272"/>
                  </a:lnTo>
                  <a:lnTo>
                    <a:pt x="1113294" y="64257"/>
                  </a:lnTo>
                  <a:lnTo>
                    <a:pt x="1115717" y="63237"/>
                  </a:lnTo>
                  <a:lnTo>
                    <a:pt x="1118138" y="62211"/>
                  </a:lnTo>
                  <a:lnTo>
                    <a:pt x="1120556" y="61180"/>
                  </a:lnTo>
                  <a:lnTo>
                    <a:pt x="1122973" y="60145"/>
                  </a:lnTo>
                  <a:lnTo>
                    <a:pt x="1125388" y="59104"/>
                  </a:lnTo>
                  <a:lnTo>
                    <a:pt x="1127800" y="58058"/>
                  </a:lnTo>
                  <a:lnTo>
                    <a:pt x="1130210" y="57008"/>
                  </a:lnTo>
                  <a:lnTo>
                    <a:pt x="1132617" y="55952"/>
                  </a:lnTo>
                  <a:lnTo>
                    <a:pt x="1135023" y="54891"/>
                  </a:lnTo>
                  <a:lnTo>
                    <a:pt x="1137426" y="53825"/>
                  </a:lnTo>
                  <a:lnTo>
                    <a:pt x="1139827" y="52754"/>
                  </a:lnTo>
                  <a:lnTo>
                    <a:pt x="1142226" y="51678"/>
                  </a:lnTo>
                  <a:lnTo>
                    <a:pt x="1144623" y="50597"/>
                  </a:lnTo>
                  <a:lnTo>
                    <a:pt x="1147017" y="49511"/>
                  </a:lnTo>
                  <a:lnTo>
                    <a:pt x="1149410" y="48420"/>
                  </a:lnTo>
                  <a:lnTo>
                    <a:pt x="1151799" y="47324"/>
                  </a:lnTo>
                  <a:lnTo>
                    <a:pt x="1154187" y="46223"/>
                  </a:lnTo>
                  <a:lnTo>
                    <a:pt x="1156572" y="45117"/>
                  </a:lnTo>
                  <a:lnTo>
                    <a:pt x="1158955" y="44006"/>
                  </a:lnTo>
                  <a:lnTo>
                    <a:pt x="1161335" y="42890"/>
                  </a:lnTo>
                  <a:lnTo>
                    <a:pt x="1163714" y="41769"/>
                  </a:lnTo>
                  <a:lnTo>
                    <a:pt x="1166089" y="40643"/>
                  </a:lnTo>
                  <a:lnTo>
                    <a:pt x="1168463" y="39512"/>
                  </a:lnTo>
                  <a:lnTo>
                    <a:pt x="1170834" y="38376"/>
                  </a:lnTo>
                  <a:lnTo>
                    <a:pt x="1173203" y="37235"/>
                  </a:lnTo>
                  <a:lnTo>
                    <a:pt x="1175569" y="36089"/>
                  </a:lnTo>
                  <a:lnTo>
                    <a:pt x="1177933" y="34938"/>
                  </a:lnTo>
                  <a:lnTo>
                    <a:pt x="1180294" y="33782"/>
                  </a:lnTo>
                  <a:lnTo>
                    <a:pt x="1182653" y="32622"/>
                  </a:lnTo>
                  <a:lnTo>
                    <a:pt x="1185010" y="31456"/>
                  </a:lnTo>
                  <a:lnTo>
                    <a:pt x="1187364" y="30285"/>
                  </a:lnTo>
                  <a:lnTo>
                    <a:pt x="1189716" y="29110"/>
                  </a:lnTo>
                  <a:lnTo>
                    <a:pt x="1192065" y="27929"/>
                  </a:lnTo>
                  <a:lnTo>
                    <a:pt x="1194412" y="26744"/>
                  </a:lnTo>
                  <a:lnTo>
                    <a:pt x="1196756" y="25554"/>
                  </a:lnTo>
                  <a:lnTo>
                    <a:pt x="1199098" y="24358"/>
                  </a:lnTo>
                  <a:lnTo>
                    <a:pt x="1201437" y="23158"/>
                  </a:lnTo>
                  <a:lnTo>
                    <a:pt x="1203774" y="21953"/>
                  </a:lnTo>
                  <a:lnTo>
                    <a:pt x="1206108" y="20743"/>
                  </a:lnTo>
                  <a:lnTo>
                    <a:pt x="1208440" y="19529"/>
                  </a:lnTo>
                  <a:lnTo>
                    <a:pt x="1210769" y="18309"/>
                  </a:lnTo>
                  <a:lnTo>
                    <a:pt x="1213095" y="17084"/>
                  </a:lnTo>
                  <a:lnTo>
                    <a:pt x="1215419" y="15855"/>
                  </a:lnTo>
                  <a:lnTo>
                    <a:pt x="1217741" y="14621"/>
                  </a:lnTo>
                  <a:lnTo>
                    <a:pt x="1220059" y="13381"/>
                  </a:lnTo>
                  <a:lnTo>
                    <a:pt x="1222376" y="12137"/>
                  </a:lnTo>
                  <a:lnTo>
                    <a:pt x="1224689" y="10889"/>
                  </a:lnTo>
                  <a:lnTo>
                    <a:pt x="1227000" y="9635"/>
                  </a:lnTo>
                  <a:lnTo>
                    <a:pt x="1229309" y="8377"/>
                  </a:lnTo>
                  <a:lnTo>
                    <a:pt x="1231614" y="7113"/>
                  </a:lnTo>
                  <a:lnTo>
                    <a:pt x="1233917" y="5845"/>
                  </a:lnTo>
                  <a:lnTo>
                    <a:pt x="1236218" y="4572"/>
                  </a:lnTo>
                  <a:lnTo>
                    <a:pt x="1238516" y="3294"/>
                  </a:lnTo>
                  <a:lnTo>
                    <a:pt x="1240811" y="2011"/>
                  </a:lnTo>
                  <a:lnTo>
                    <a:pt x="1243103" y="724"/>
                  </a:lnTo>
                  <a:lnTo>
                    <a:pt x="1244387" y="0"/>
                  </a:lnTo>
                  <a:lnTo>
                    <a:pt x="1244669" y="2180"/>
                  </a:lnTo>
                  <a:lnTo>
                    <a:pt x="1245002" y="4788"/>
                  </a:lnTo>
                  <a:lnTo>
                    <a:pt x="1245328" y="7396"/>
                  </a:lnTo>
                  <a:lnTo>
                    <a:pt x="1245650" y="10006"/>
                  </a:lnTo>
                  <a:lnTo>
                    <a:pt x="1245966" y="12616"/>
                  </a:lnTo>
                  <a:lnTo>
                    <a:pt x="1246276" y="15227"/>
                  </a:lnTo>
                  <a:lnTo>
                    <a:pt x="1246581" y="17838"/>
                  </a:lnTo>
                  <a:lnTo>
                    <a:pt x="1246881" y="20450"/>
                  </a:lnTo>
                  <a:lnTo>
                    <a:pt x="1247175" y="23063"/>
                  </a:lnTo>
                  <a:lnTo>
                    <a:pt x="1247464" y="25676"/>
                  </a:lnTo>
                  <a:lnTo>
                    <a:pt x="1247747" y="28290"/>
                  </a:lnTo>
                  <a:lnTo>
                    <a:pt x="1248024" y="30904"/>
                  </a:lnTo>
                  <a:lnTo>
                    <a:pt x="1248297" y="33519"/>
                  </a:lnTo>
                  <a:lnTo>
                    <a:pt x="1248563" y="36135"/>
                  </a:lnTo>
                  <a:lnTo>
                    <a:pt x="1248824" y="38751"/>
                  </a:lnTo>
                  <a:lnTo>
                    <a:pt x="1249080" y="41368"/>
                  </a:lnTo>
                  <a:lnTo>
                    <a:pt x="1249330" y="43985"/>
                  </a:lnTo>
                  <a:lnTo>
                    <a:pt x="1249575" y="46603"/>
                  </a:lnTo>
                  <a:lnTo>
                    <a:pt x="1249814" y="49221"/>
                  </a:lnTo>
                  <a:lnTo>
                    <a:pt x="1250048" y="51840"/>
                  </a:lnTo>
                  <a:lnTo>
                    <a:pt x="1250277" y="54459"/>
                  </a:lnTo>
                  <a:lnTo>
                    <a:pt x="1250499" y="57078"/>
                  </a:lnTo>
                  <a:lnTo>
                    <a:pt x="1250717" y="59699"/>
                  </a:lnTo>
                  <a:lnTo>
                    <a:pt x="1250929" y="62319"/>
                  </a:lnTo>
                  <a:lnTo>
                    <a:pt x="1251135" y="64940"/>
                  </a:lnTo>
                  <a:lnTo>
                    <a:pt x="1251336" y="67562"/>
                  </a:lnTo>
                  <a:lnTo>
                    <a:pt x="1251531" y="70184"/>
                  </a:lnTo>
                  <a:lnTo>
                    <a:pt x="1251721" y="72806"/>
                  </a:lnTo>
                  <a:lnTo>
                    <a:pt x="1251905" y="75429"/>
                  </a:lnTo>
                  <a:lnTo>
                    <a:pt x="1252084" y="78052"/>
                  </a:lnTo>
                  <a:lnTo>
                    <a:pt x="1252258" y="80675"/>
                  </a:lnTo>
                  <a:lnTo>
                    <a:pt x="1252426" y="83299"/>
                  </a:lnTo>
                  <a:lnTo>
                    <a:pt x="1252588" y="85923"/>
                  </a:lnTo>
                  <a:lnTo>
                    <a:pt x="1252745" y="88547"/>
                  </a:lnTo>
                  <a:lnTo>
                    <a:pt x="1252896" y="91172"/>
                  </a:lnTo>
                  <a:lnTo>
                    <a:pt x="1253042" y="93797"/>
                  </a:lnTo>
                  <a:lnTo>
                    <a:pt x="1253182" y="96422"/>
                  </a:lnTo>
                  <a:lnTo>
                    <a:pt x="1253317" y="99048"/>
                  </a:lnTo>
                  <a:lnTo>
                    <a:pt x="1253447" y="101674"/>
                  </a:lnTo>
                  <a:lnTo>
                    <a:pt x="1253571" y="104300"/>
                  </a:lnTo>
                  <a:lnTo>
                    <a:pt x="1253689" y="106927"/>
                  </a:lnTo>
                  <a:lnTo>
                    <a:pt x="1253802" y="109554"/>
                  </a:lnTo>
                  <a:lnTo>
                    <a:pt x="1253909" y="112181"/>
                  </a:lnTo>
                  <a:lnTo>
                    <a:pt x="1254011" y="114808"/>
                  </a:lnTo>
                  <a:lnTo>
                    <a:pt x="1254107" y="117435"/>
                  </a:lnTo>
                  <a:lnTo>
                    <a:pt x="1254198" y="120063"/>
                  </a:lnTo>
                  <a:lnTo>
                    <a:pt x="1254284" y="122690"/>
                  </a:lnTo>
                  <a:lnTo>
                    <a:pt x="1254363" y="125319"/>
                  </a:lnTo>
                  <a:lnTo>
                    <a:pt x="1254438" y="127947"/>
                  </a:lnTo>
                  <a:lnTo>
                    <a:pt x="1254507" y="130575"/>
                  </a:lnTo>
                  <a:lnTo>
                    <a:pt x="1254570" y="133203"/>
                  </a:lnTo>
                  <a:lnTo>
                    <a:pt x="1254628" y="135832"/>
                  </a:lnTo>
                  <a:lnTo>
                    <a:pt x="1254680" y="138460"/>
                  </a:lnTo>
                  <a:lnTo>
                    <a:pt x="1254727" y="141089"/>
                  </a:lnTo>
                  <a:lnTo>
                    <a:pt x="1254769" y="143718"/>
                  </a:lnTo>
                  <a:lnTo>
                    <a:pt x="1254804" y="146347"/>
                  </a:lnTo>
                  <a:lnTo>
                    <a:pt x="1254835" y="148976"/>
                  </a:lnTo>
                  <a:lnTo>
                    <a:pt x="1254859" y="151605"/>
                  </a:lnTo>
                  <a:lnTo>
                    <a:pt x="1254879" y="154234"/>
                  </a:lnTo>
                  <a:lnTo>
                    <a:pt x="1254892" y="156863"/>
                  </a:lnTo>
                  <a:lnTo>
                    <a:pt x="1254901" y="159492"/>
                  </a:lnTo>
                  <a:lnTo>
                    <a:pt x="1254903" y="162121"/>
                  </a:lnTo>
                  <a:lnTo>
                    <a:pt x="1254901" y="164750"/>
                  </a:lnTo>
                  <a:lnTo>
                    <a:pt x="1254892" y="167380"/>
                  </a:lnTo>
                  <a:lnTo>
                    <a:pt x="1254879" y="170009"/>
                  </a:lnTo>
                  <a:lnTo>
                    <a:pt x="1254859" y="172638"/>
                  </a:lnTo>
                  <a:lnTo>
                    <a:pt x="1254835" y="175267"/>
                  </a:lnTo>
                  <a:lnTo>
                    <a:pt x="1254804" y="177896"/>
                  </a:lnTo>
                  <a:lnTo>
                    <a:pt x="1254769" y="180525"/>
                  </a:lnTo>
                  <a:lnTo>
                    <a:pt x="1254727" y="183153"/>
                  </a:lnTo>
                  <a:lnTo>
                    <a:pt x="1254680" y="185782"/>
                  </a:lnTo>
                  <a:lnTo>
                    <a:pt x="1254628" y="188411"/>
                  </a:lnTo>
                  <a:lnTo>
                    <a:pt x="1254570" y="191039"/>
                  </a:lnTo>
                  <a:lnTo>
                    <a:pt x="1254507" y="193668"/>
                  </a:lnTo>
                  <a:lnTo>
                    <a:pt x="1254438" y="196296"/>
                  </a:lnTo>
                  <a:lnTo>
                    <a:pt x="1254363" y="198924"/>
                  </a:lnTo>
                  <a:lnTo>
                    <a:pt x="1254284" y="201552"/>
                  </a:lnTo>
                  <a:lnTo>
                    <a:pt x="1254198" y="204180"/>
                  </a:lnTo>
                  <a:lnTo>
                    <a:pt x="1254107" y="206807"/>
                  </a:lnTo>
                  <a:lnTo>
                    <a:pt x="1254011" y="209434"/>
                  </a:lnTo>
                  <a:lnTo>
                    <a:pt x="1253909" y="212062"/>
                  </a:lnTo>
                  <a:lnTo>
                    <a:pt x="1253802" y="214688"/>
                  </a:lnTo>
                  <a:lnTo>
                    <a:pt x="1253689" y="217315"/>
                  </a:lnTo>
                  <a:lnTo>
                    <a:pt x="1253571" y="219942"/>
                  </a:lnTo>
                  <a:lnTo>
                    <a:pt x="1253447" y="222568"/>
                  </a:lnTo>
                  <a:lnTo>
                    <a:pt x="1253317" y="225194"/>
                  </a:lnTo>
                  <a:lnTo>
                    <a:pt x="1253182" y="227820"/>
                  </a:lnTo>
                  <a:lnTo>
                    <a:pt x="1253042" y="230445"/>
                  </a:lnTo>
                  <a:lnTo>
                    <a:pt x="1252896" y="233070"/>
                  </a:lnTo>
                  <a:lnTo>
                    <a:pt x="1252745" y="235695"/>
                  </a:lnTo>
                  <a:lnTo>
                    <a:pt x="1252588" y="238319"/>
                  </a:lnTo>
                  <a:lnTo>
                    <a:pt x="1252426" y="240944"/>
                  </a:lnTo>
                  <a:lnTo>
                    <a:pt x="1252258" y="243567"/>
                  </a:lnTo>
                  <a:lnTo>
                    <a:pt x="1252084" y="246191"/>
                  </a:lnTo>
                  <a:lnTo>
                    <a:pt x="1251905" y="248814"/>
                  </a:lnTo>
                  <a:lnTo>
                    <a:pt x="1251721" y="251436"/>
                  </a:lnTo>
                  <a:lnTo>
                    <a:pt x="1251531" y="254059"/>
                  </a:lnTo>
                  <a:lnTo>
                    <a:pt x="1251336" y="256681"/>
                  </a:lnTo>
                  <a:lnTo>
                    <a:pt x="1251135" y="259302"/>
                  </a:lnTo>
                  <a:lnTo>
                    <a:pt x="1250929" y="261923"/>
                  </a:lnTo>
                  <a:lnTo>
                    <a:pt x="1250717" y="264544"/>
                  </a:lnTo>
                  <a:lnTo>
                    <a:pt x="1250499" y="267164"/>
                  </a:lnTo>
                  <a:lnTo>
                    <a:pt x="1250277" y="269783"/>
                  </a:lnTo>
                  <a:lnTo>
                    <a:pt x="1250048" y="272403"/>
                  </a:lnTo>
                  <a:lnTo>
                    <a:pt x="1249814" y="275021"/>
                  </a:lnTo>
                  <a:lnTo>
                    <a:pt x="1249575" y="277639"/>
                  </a:lnTo>
                  <a:lnTo>
                    <a:pt x="1249330" y="280257"/>
                  </a:lnTo>
                  <a:lnTo>
                    <a:pt x="1249080" y="282875"/>
                  </a:lnTo>
                  <a:lnTo>
                    <a:pt x="1248824" y="285491"/>
                  </a:lnTo>
                  <a:lnTo>
                    <a:pt x="1248563" y="288107"/>
                  </a:lnTo>
                  <a:lnTo>
                    <a:pt x="1248297" y="290723"/>
                  </a:lnTo>
                  <a:lnTo>
                    <a:pt x="1248024" y="293338"/>
                  </a:lnTo>
                  <a:lnTo>
                    <a:pt x="1247747" y="295952"/>
                  </a:lnTo>
                  <a:lnTo>
                    <a:pt x="1247464" y="298566"/>
                  </a:lnTo>
                  <a:lnTo>
                    <a:pt x="1247175" y="301180"/>
                  </a:lnTo>
                  <a:lnTo>
                    <a:pt x="1246881" y="303792"/>
                  </a:lnTo>
                  <a:lnTo>
                    <a:pt x="1246581" y="306404"/>
                  </a:lnTo>
                  <a:lnTo>
                    <a:pt x="1246276" y="309016"/>
                  </a:lnTo>
                  <a:lnTo>
                    <a:pt x="1245966" y="311626"/>
                  </a:lnTo>
                  <a:lnTo>
                    <a:pt x="1245650" y="314236"/>
                  </a:lnTo>
                  <a:lnTo>
                    <a:pt x="1245328" y="316846"/>
                  </a:lnTo>
                  <a:lnTo>
                    <a:pt x="1245002" y="319454"/>
                  </a:lnTo>
                  <a:lnTo>
                    <a:pt x="1244669" y="322062"/>
                  </a:lnTo>
                  <a:lnTo>
                    <a:pt x="1244331" y="324670"/>
                  </a:lnTo>
                  <a:lnTo>
                    <a:pt x="1243988" y="327277"/>
                  </a:lnTo>
                  <a:lnTo>
                    <a:pt x="1243639" y="329882"/>
                  </a:lnTo>
                  <a:lnTo>
                    <a:pt x="1243285" y="332488"/>
                  </a:lnTo>
                  <a:lnTo>
                    <a:pt x="1242925" y="335092"/>
                  </a:lnTo>
                  <a:lnTo>
                    <a:pt x="1242560" y="337696"/>
                  </a:lnTo>
                  <a:lnTo>
                    <a:pt x="1242190" y="340299"/>
                  </a:lnTo>
                  <a:lnTo>
                    <a:pt x="1241814" y="342901"/>
                  </a:lnTo>
                  <a:lnTo>
                    <a:pt x="1241432" y="345502"/>
                  </a:lnTo>
                  <a:lnTo>
                    <a:pt x="1241045" y="348103"/>
                  </a:lnTo>
                  <a:lnTo>
                    <a:pt x="1240653" y="350702"/>
                  </a:lnTo>
                  <a:lnTo>
                    <a:pt x="1240255" y="353301"/>
                  </a:lnTo>
                  <a:lnTo>
                    <a:pt x="1239852" y="355899"/>
                  </a:lnTo>
                  <a:lnTo>
                    <a:pt x="1239443" y="358496"/>
                  </a:lnTo>
                  <a:lnTo>
                    <a:pt x="1239029" y="361093"/>
                  </a:lnTo>
                  <a:lnTo>
                    <a:pt x="1238609" y="363688"/>
                  </a:lnTo>
                  <a:lnTo>
                    <a:pt x="1238184" y="366283"/>
                  </a:lnTo>
                  <a:lnTo>
                    <a:pt x="1237754" y="368876"/>
                  </a:lnTo>
                  <a:lnTo>
                    <a:pt x="1237318" y="371469"/>
                  </a:lnTo>
                  <a:lnTo>
                    <a:pt x="1236877" y="374061"/>
                  </a:lnTo>
                  <a:lnTo>
                    <a:pt x="1236430" y="376652"/>
                  </a:lnTo>
                  <a:lnTo>
                    <a:pt x="1235978" y="379242"/>
                  </a:lnTo>
                  <a:lnTo>
                    <a:pt x="1235520" y="381831"/>
                  </a:lnTo>
                  <a:lnTo>
                    <a:pt x="1235057" y="384419"/>
                  </a:lnTo>
                  <a:lnTo>
                    <a:pt x="1234589" y="387006"/>
                  </a:lnTo>
                  <a:lnTo>
                    <a:pt x="1234115" y="389592"/>
                  </a:lnTo>
                  <a:lnTo>
                    <a:pt x="1233636" y="392177"/>
                  </a:lnTo>
                  <a:lnTo>
                    <a:pt x="1233151" y="394761"/>
                  </a:lnTo>
                  <a:lnTo>
                    <a:pt x="1232661" y="397344"/>
                  </a:lnTo>
                  <a:lnTo>
                    <a:pt x="1232165" y="399926"/>
                  </a:lnTo>
                  <a:lnTo>
                    <a:pt x="1231664" y="402507"/>
                  </a:lnTo>
                  <a:lnTo>
                    <a:pt x="1231158" y="405087"/>
                  </a:lnTo>
                  <a:lnTo>
                    <a:pt x="1230646" y="407666"/>
                  </a:lnTo>
                  <a:lnTo>
                    <a:pt x="1230129" y="410244"/>
                  </a:lnTo>
                  <a:lnTo>
                    <a:pt x="1229607" y="412821"/>
                  </a:lnTo>
                  <a:lnTo>
                    <a:pt x="1229079" y="415396"/>
                  </a:lnTo>
                  <a:lnTo>
                    <a:pt x="1228545" y="417971"/>
                  </a:lnTo>
                  <a:lnTo>
                    <a:pt x="1228007" y="420544"/>
                  </a:lnTo>
                  <a:lnTo>
                    <a:pt x="1227462" y="423116"/>
                  </a:lnTo>
                  <a:lnTo>
                    <a:pt x="1226913" y="425687"/>
                  </a:lnTo>
                  <a:lnTo>
                    <a:pt x="1226358" y="428257"/>
                  </a:lnTo>
                  <a:lnTo>
                    <a:pt x="1225798" y="430826"/>
                  </a:lnTo>
                  <a:lnTo>
                    <a:pt x="1225232" y="433394"/>
                  </a:lnTo>
                  <a:lnTo>
                    <a:pt x="1224661" y="435960"/>
                  </a:lnTo>
                  <a:lnTo>
                    <a:pt x="1224085" y="438525"/>
                  </a:lnTo>
                  <a:lnTo>
                    <a:pt x="1223503" y="441089"/>
                  </a:lnTo>
                  <a:lnTo>
                    <a:pt x="1222916" y="443652"/>
                  </a:lnTo>
                  <a:lnTo>
                    <a:pt x="1222323" y="446213"/>
                  </a:lnTo>
                  <a:lnTo>
                    <a:pt x="1221725" y="448774"/>
                  </a:lnTo>
                  <a:lnTo>
                    <a:pt x="1221122" y="451332"/>
                  </a:lnTo>
                  <a:lnTo>
                    <a:pt x="1220514" y="453890"/>
                  </a:lnTo>
                  <a:lnTo>
                    <a:pt x="1219900" y="456447"/>
                  </a:lnTo>
                  <a:lnTo>
                    <a:pt x="1219280" y="459002"/>
                  </a:lnTo>
                  <a:lnTo>
                    <a:pt x="1218655" y="461556"/>
                  </a:lnTo>
                  <a:lnTo>
                    <a:pt x="1218026" y="464108"/>
                  </a:lnTo>
                  <a:lnTo>
                    <a:pt x="1217390" y="466659"/>
                  </a:lnTo>
                  <a:lnTo>
                    <a:pt x="1216750" y="469209"/>
                  </a:lnTo>
                  <a:lnTo>
                    <a:pt x="1216104" y="471758"/>
                  </a:lnTo>
                  <a:lnTo>
                    <a:pt x="1215452" y="474305"/>
                  </a:lnTo>
                  <a:lnTo>
                    <a:pt x="1214795" y="476851"/>
                  </a:lnTo>
                  <a:lnTo>
                    <a:pt x="1214133" y="479395"/>
                  </a:lnTo>
                  <a:lnTo>
                    <a:pt x="1213466" y="481938"/>
                  </a:lnTo>
                  <a:lnTo>
                    <a:pt x="1212793" y="484480"/>
                  </a:lnTo>
                  <a:lnTo>
                    <a:pt x="1212115" y="487020"/>
                  </a:lnTo>
                  <a:lnTo>
                    <a:pt x="1211432" y="489559"/>
                  </a:lnTo>
                  <a:lnTo>
                    <a:pt x="1210743" y="492096"/>
                  </a:lnTo>
                  <a:lnTo>
                    <a:pt x="1210049" y="494632"/>
                  </a:lnTo>
                  <a:lnTo>
                    <a:pt x="1209350" y="497167"/>
                  </a:lnTo>
                  <a:lnTo>
                    <a:pt x="1208645" y="499700"/>
                  </a:lnTo>
                  <a:lnTo>
                    <a:pt x="1207935" y="502231"/>
                  </a:lnTo>
                  <a:lnTo>
                    <a:pt x="1207220" y="504761"/>
                  </a:lnTo>
                  <a:lnTo>
                    <a:pt x="1206500" y="507290"/>
                  </a:lnTo>
                  <a:lnTo>
                    <a:pt x="1205774" y="509817"/>
                  </a:lnTo>
                  <a:lnTo>
                    <a:pt x="1205043" y="512342"/>
                  </a:lnTo>
                  <a:lnTo>
                    <a:pt x="1204306" y="514866"/>
                  </a:lnTo>
                  <a:lnTo>
                    <a:pt x="1203565" y="517388"/>
                  </a:lnTo>
                  <a:lnTo>
                    <a:pt x="1202818" y="519909"/>
                  </a:lnTo>
                  <a:lnTo>
                    <a:pt x="1202066" y="522428"/>
                  </a:lnTo>
                  <a:lnTo>
                    <a:pt x="1201308" y="524946"/>
                  </a:lnTo>
                  <a:lnTo>
                    <a:pt x="1200545" y="527462"/>
                  </a:lnTo>
                  <a:lnTo>
                    <a:pt x="1199777" y="529976"/>
                  </a:lnTo>
                  <a:lnTo>
                    <a:pt x="1199004" y="532489"/>
                  </a:lnTo>
                  <a:lnTo>
                    <a:pt x="1198225" y="535000"/>
                  </a:lnTo>
                  <a:lnTo>
                    <a:pt x="1197441" y="537510"/>
                  </a:lnTo>
                  <a:lnTo>
                    <a:pt x="1196652" y="540018"/>
                  </a:lnTo>
                  <a:lnTo>
                    <a:pt x="1195858" y="542524"/>
                  </a:lnTo>
                  <a:lnTo>
                    <a:pt x="1195058" y="545029"/>
                  </a:lnTo>
                  <a:lnTo>
                    <a:pt x="1194254" y="547532"/>
                  </a:lnTo>
                  <a:lnTo>
                    <a:pt x="1193444" y="550033"/>
                  </a:lnTo>
                  <a:lnTo>
                    <a:pt x="1192628" y="552533"/>
                  </a:lnTo>
                  <a:lnTo>
                    <a:pt x="1191807" y="555030"/>
                  </a:lnTo>
                  <a:lnTo>
                    <a:pt x="1190982" y="557527"/>
                  </a:lnTo>
                  <a:lnTo>
                    <a:pt x="1190151" y="560021"/>
                  </a:lnTo>
                  <a:lnTo>
                    <a:pt x="1189315" y="562513"/>
                  </a:lnTo>
                  <a:lnTo>
                    <a:pt x="1188473" y="565004"/>
                  </a:lnTo>
                  <a:lnTo>
                    <a:pt x="1187626" y="567493"/>
                  </a:lnTo>
                  <a:lnTo>
                    <a:pt x="1186774" y="569980"/>
                  </a:lnTo>
                  <a:lnTo>
                    <a:pt x="1185917" y="572466"/>
                  </a:lnTo>
                  <a:lnTo>
                    <a:pt x="1185055" y="574950"/>
                  </a:lnTo>
                  <a:lnTo>
                    <a:pt x="1184187" y="577432"/>
                  </a:lnTo>
                  <a:lnTo>
                    <a:pt x="1183315" y="579912"/>
                  </a:lnTo>
                  <a:lnTo>
                    <a:pt x="1182437" y="582390"/>
                  </a:lnTo>
                  <a:lnTo>
                    <a:pt x="1181554" y="584866"/>
                  </a:lnTo>
                  <a:lnTo>
                    <a:pt x="1180665" y="587341"/>
                  </a:lnTo>
                  <a:lnTo>
                    <a:pt x="1179772" y="589814"/>
                  </a:lnTo>
                  <a:lnTo>
                    <a:pt x="1178873" y="592285"/>
                  </a:lnTo>
                  <a:lnTo>
                    <a:pt x="1177970" y="594753"/>
                  </a:lnTo>
                  <a:lnTo>
                    <a:pt x="1177060" y="597220"/>
                  </a:lnTo>
                  <a:lnTo>
                    <a:pt x="1176146" y="599685"/>
                  </a:lnTo>
                  <a:lnTo>
                    <a:pt x="1175227" y="602149"/>
                  </a:lnTo>
                  <a:lnTo>
                    <a:pt x="1174302" y="604610"/>
                  </a:lnTo>
                  <a:lnTo>
                    <a:pt x="1173373" y="607069"/>
                  </a:lnTo>
                  <a:lnTo>
                    <a:pt x="1172438" y="609527"/>
                  </a:lnTo>
                  <a:lnTo>
                    <a:pt x="1171498" y="611982"/>
                  </a:lnTo>
                  <a:lnTo>
                    <a:pt x="1170553" y="614435"/>
                  </a:lnTo>
                  <a:lnTo>
                    <a:pt x="1169603" y="616887"/>
                  </a:lnTo>
                  <a:lnTo>
                    <a:pt x="1168648" y="619336"/>
                  </a:lnTo>
                  <a:lnTo>
                    <a:pt x="1167687" y="621784"/>
                  </a:lnTo>
                  <a:lnTo>
                    <a:pt x="1166722" y="624229"/>
                  </a:lnTo>
                  <a:lnTo>
                    <a:pt x="1165751" y="626672"/>
                  </a:lnTo>
                  <a:lnTo>
                    <a:pt x="1164775" y="629114"/>
                  </a:lnTo>
                  <a:lnTo>
                    <a:pt x="1163794" y="631553"/>
                  </a:lnTo>
                  <a:lnTo>
                    <a:pt x="1162808" y="633990"/>
                  </a:lnTo>
                  <a:lnTo>
                    <a:pt x="1161817" y="636425"/>
                  </a:lnTo>
                  <a:lnTo>
                    <a:pt x="1160820" y="638858"/>
                  </a:lnTo>
                  <a:lnTo>
                    <a:pt x="1159819" y="641289"/>
                  </a:lnTo>
                  <a:lnTo>
                    <a:pt x="1158813" y="643718"/>
                  </a:lnTo>
                  <a:lnTo>
                    <a:pt x="1157801" y="646145"/>
                  </a:lnTo>
                  <a:lnTo>
                    <a:pt x="1156785" y="648570"/>
                  </a:lnTo>
                  <a:lnTo>
                    <a:pt x="1155763" y="650992"/>
                  </a:lnTo>
                  <a:lnTo>
                    <a:pt x="1154736" y="653413"/>
                  </a:lnTo>
                  <a:lnTo>
                    <a:pt x="1153704" y="655831"/>
                  </a:lnTo>
                  <a:lnTo>
                    <a:pt x="1152667" y="658247"/>
                  </a:lnTo>
                  <a:lnTo>
                    <a:pt x="1151625" y="660661"/>
                  </a:lnTo>
                  <a:lnTo>
                    <a:pt x="1150578" y="663072"/>
                  </a:lnTo>
                  <a:lnTo>
                    <a:pt x="1149526" y="665482"/>
                  </a:lnTo>
                  <a:lnTo>
                    <a:pt x="1148469" y="667889"/>
                  </a:lnTo>
                  <a:lnTo>
                    <a:pt x="1147407" y="670294"/>
                  </a:lnTo>
                  <a:lnTo>
                    <a:pt x="1146340" y="672697"/>
                  </a:lnTo>
                  <a:lnTo>
                    <a:pt x="1145268" y="675098"/>
                  </a:lnTo>
                  <a:lnTo>
                    <a:pt x="1144190" y="677496"/>
                  </a:lnTo>
                  <a:lnTo>
                    <a:pt x="1143108" y="679892"/>
                  </a:lnTo>
                  <a:lnTo>
                    <a:pt x="1142021" y="682286"/>
                  </a:lnTo>
                  <a:lnTo>
                    <a:pt x="1140929" y="684677"/>
                  </a:lnTo>
                  <a:lnTo>
                    <a:pt x="1139831" y="687066"/>
                  </a:lnTo>
                  <a:lnTo>
                    <a:pt x="1138729" y="689453"/>
                  </a:lnTo>
                  <a:lnTo>
                    <a:pt x="1137622" y="691838"/>
                  </a:lnTo>
                  <a:lnTo>
                    <a:pt x="1136509" y="694220"/>
                  </a:lnTo>
                  <a:lnTo>
                    <a:pt x="1135392" y="696600"/>
                  </a:lnTo>
                  <a:lnTo>
                    <a:pt x="1134270" y="698977"/>
                  </a:lnTo>
                  <a:lnTo>
                    <a:pt x="1133143" y="701353"/>
                  </a:lnTo>
                  <a:lnTo>
                    <a:pt x="1132010" y="703726"/>
                  </a:lnTo>
                  <a:lnTo>
                    <a:pt x="1130873" y="706096"/>
                  </a:lnTo>
                  <a:lnTo>
                    <a:pt x="1129731" y="708464"/>
                  </a:lnTo>
                  <a:lnTo>
                    <a:pt x="1128584" y="710830"/>
                  </a:lnTo>
                  <a:lnTo>
                    <a:pt x="1127432" y="713193"/>
                  </a:lnTo>
                  <a:lnTo>
                    <a:pt x="1126275" y="715554"/>
                  </a:lnTo>
                  <a:lnTo>
                    <a:pt x="1125113" y="717912"/>
                  </a:lnTo>
                  <a:lnTo>
                    <a:pt x="1123946" y="720268"/>
                  </a:lnTo>
                  <a:lnTo>
                    <a:pt x="1122774" y="722622"/>
                  </a:lnTo>
                  <a:lnTo>
                    <a:pt x="1121597" y="724973"/>
                  </a:lnTo>
                  <a:lnTo>
                    <a:pt x="1120416" y="727322"/>
                  </a:lnTo>
                  <a:lnTo>
                    <a:pt x="1119229" y="729668"/>
                  </a:lnTo>
                  <a:lnTo>
                    <a:pt x="1118038" y="732012"/>
                  </a:lnTo>
                  <a:lnTo>
                    <a:pt x="1116841" y="734353"/>
                  </a:lnTo>
                  <a:lnTo>
                    <a:pt x="1115640" y="736691"/>
                  </a:lnTo>
                  <a:lnTo>
                    <a:pt x="1114433" y="739027"/>
                  </a:lnTo>
                  <a:lnTo>
                    <a:pt x="1113222" y="741361"/>
                  </a:lnTo>
                  <a:lnTo>
                    <a:pt x="1112006" y="743692"/>
                  </a:lnTo>
                  <a:lnTo>
                    <a:pt x="1110785" y="746021"/>
                  </a:lnTo>
                  <a:lnTo>
                    <a:pt x="1109560" y="748346"/>
                  </a:lnTo>
                  <a:lnTo>
                    <a:pt x="1108329" y="750670"/>
                  </a:lnTo>
                  <a:lnTo>
                    <a:pt x="1107094" y="752990"/>
                  </a:lnTo>
                  <a:lnTo>
                    <a:pt x="1105853" y="755309"/>
                  </a:lnTo>
                  <a:lnTo>
                    <a:pt x="1104608" y="757624"/>
                  </a:lnTo>
                  <a:lnTo>
                    <a:pt x="1103358" y="759937"/>
                  </a:lnTo>
                  <a:lnTo>
                    <a:pt x="1102103" y="762248"/>
                  </a:lnTo>
                  <a:lnTo>
                    <a:pt x="1100843" y="764555"/>
                  </a:lnTo>
                  <a:lnTo>
                    <a:pt x="1099579" y="766860"/>
                  </a:lnTo>
                  <a:lnTo>
                    <a:pt x="1098309" y="769163"/>
                  </a:lnTo>
                  <a:lnTo>
                    <a:pt x="1097035" y="771462"/>
                  </a:lnTo>
                  <a:lnTo>
                    <a:pt x="1095756" y="773759"/>
                  </a:lnTo>
                  <a:lnTo>
                    <a:pt x="1094472" y="776054"/>
                  </a:lnTo>
                  <a:lnTo>
                    <a:pt x="1093184" y="778345"/>
                  </a:lnTo>
                  <a:lnTo>
                    <a:pt x="1091890" y="780634"/>
                  </a:lnTo>
                  <a:lnTo>
                    <a:pt x="1090592" y="782921"/>
                  </a:lnTo>
                  <a:lnTo>
                    <a:pt x="1089289" y="785204"/>
                  </a:lnTo>
                  <a:lnTo>
                    <a:pt x="1087981" y="787485"/>
                  </a:lnTo>
                  <a:lnTo>
                    <a:pt x="1086668" y="789763"/>
                  </a:lnTo>
                  <a:lnTo>
                    <a:pt x="1085351" y="792038"/>
                  </a:lnTo>
                  <a:lnTo>
                    <a:pt x="1084029" y="794311"/>
                  </a:lnTo>
                  <a:lnTo>
                    <a:pt x="1082702" y="796581"/>
                  </a:lnTo>
                  <a:lnTo>
                    <a:pt x="1081371" y="798848"/>
                  </a:lnTo>
                  <a:lnTo>
                    <a:pt x="1080034" y="801112"/>
                  </a:lnTo>
                  <a:lnTo>
                    <a:pt x="1078693" y="803373"/>
                  </a:lnTo>
                  <a:lnTo>
                    <a:pt x="1077347" y="805632"/>
                  </a:lnTo>
                  <a:lnTo>
                    <a:pt x="1075997" y="807887"/>
                  </a:lnTo>
                  <a:lnTo>
                    <a:pt x="1074641" y="810140"/>
                  </a:lnTo>
                  <a:lnTo>
                    <a:pt x="1073281" y="812390"/>
                  </a:lnTo>
                  <a:lnTo>
                    <a:pt x="1071917" y="814638"/>
                  </a:lnTo>
                  <a:lnTo>
                    <a:pt x="1070547" y="816882"/>
                  </a:lnTo>
                  <a:lnTo>
                    <a:pt x="1069173" y="819124"/>
                  </a:lnTo>
                  <a:lnTo>
                    <a:pt x="1067794" y="821362"/>
                  </a:lnTo>
                  <a:lnTo>
                    <a:pt x="1066411" y="823598"/>
                  </a:lnTo>
                  <a:lnTo>
                    <a:pt x="1065023" y="825830"/>
                  </a:lnTo>
                  <a:lnTo>
                    <a:pt x="1063630" y="828060"/>
                  </a:lnTo>
                  <a:lnTo>
                    <a:pt x="1062232" y="830287"/>
                  </a:lnTo>
                  <a:lnTo>
                    <a:pt x="1060830" y="832511"/>
                  </a:lnTo>
                  <a:lnTo>
                    <a:pt x="1059423" y="834732"/>
                  </a:lnTo>
                  <a:lnTo>
                    <a:pt x="1058011" y="836950"/>
                  </a:lnTo>
                  <a:lnTo>
                    <a:pt x="1056595" y="839166"/>
                  </a:lnTo>
                  <a:lnTo>
                    <a:pt x="1055175" y="841378"/>
                  </a:lnTo>
                  <a:lnTo>
                    <a:pt x="1053749" y="843587"/>
                  </a:lnTo>
                  <a:lnTo>
                    <a:pt x="1052319" y="845793"/>
                  </a:lnTo>
                  <a:lnTo>
                    <a:pt x="1050884" y="847996"/>
                  </a:lnTo>
                  <a:lnTo>
                    <a:pt x="1049445" y="850197"/>
                  </a:lnTo>
                  <a:lnTo>
                    <a:pt x="1048001" y="852394"/>
                  </a:lnTo>
                  <a:lnTo>
                    <a:pt x="1046553" y="854588"/>
                  </a:lnTo>
                  <a:lnTo>
                    <a:pt x="1045100" y="856779"/>
                  </a:lnTo>
                  <a:lnTo>
                    <a:pt x="1043642" y="858967"/>
                  </a:lnTo>
                  <a:lnTo>
                    <a:pt x="1042180" y="861152"/>
                  </a:lnTo>
                  <a:lnTo>
                    <a:pt x="1040713" y="863334"/>
                  </a:lnTo>
                  <a:lnTo>
                    <a:pt x="1039241" y="865513"/>
                  </a:lnTo>
                  <a:lnTo>
                    <a:pt x="1037766" y="867689"/>
                  </a:lnTo>
                  <a:lnTo>
                    <a:pt x="1036285" y="869861"/>
                  </a:lnTo>
                  <a:lnTo>
                    <a:pt x="1034800" y="872031"/>
                  </a:lnTo>
                  <a:lnTo>
                    <a:pt x="1033310" y="874197"/>
                  </a:lnTo>
                  <a:lnTo>
                    <a:pt x="1031816" y="876361"/>
                  </a:lnTo>
                  <a:lnTo>
                    <a:pt x="1030318" y="878521"/>
                  </a:lnTo>
                  <a:lnTo>
                    <a:pt x="1028814" y="880678"/>
                  </a:lnTo>
                  <a:lnTo>
                    <a:pt x="1027307" y="882832"/>
                  </a:lnTo>
                  <a:lnTo>
                    <a:pt x="1025795" y="884983"/>
                  </a:lnTo>
                  <a:lnTo>
                    <a:pt x="1024278" y="887130"/>
                  </a:lnTo>
                  <a:lnTo>
                    <a:pt x="1022757" y="889274"/>
                  </a:lnTo>
                  <a:lnTo>
                    <a:pt x="1021231" y="891416"/>
                  </a:lnTo>
                  <a:lnTo>
                    <a:pt x="1019701" y="893554"/>
                  </a:lnTo>
                  <a:lnTo>
                    <a:pt x="1018166" y="895688"/>
                  </a:lnTo>
                  <a:lnTo>
                    <a:pt x="1016627" y="897820"/>
                  </a:lnTo>
                  <a:lnTo>
                    <a:pt x="1015083" y="899948"/>
                  </a:lnTo>
                  <a:lnTo>
                    <a:pt x="1013535" y="902073"/>
                  </a:lnTo>
                  <a:lnTo>
                    <a:pt x="1011983" y="904195"/>
                  </a:lnTo>
                  <a:lnTo>
                    <a:pt x="1010426" y="906314"/>
                  </a:lnTo>
                  <a:lnTo>
                    <a:pt x="1008865" y="908429"/>
                  </a:lnTo>
                  <a:lnTo>
                    <a:pt x="1007299" y="910541"/>
                  </a:lnTo>
                  <a:lnTo>
                    <a:pt x="1005729" y="912650"/>
                  </a:lnTo>
                  <a:lnTo>
                    <a:pt x="1004154" y="914755"/>
                  </a:lnTo>
                  <a:lnTo>
                    <a:pt x="1002575" y="916857"/>
                  </a:lnTo>
                  <a:lnTo>
                    <a:pt x="1000991" y="918956"/>
                  </a:lnTo>
                  <a:lnTo>
                    <a:pt x="999404" y="921052"/>
                  </a:lnTo>
                  <a:lnTo>
                    <a:pt x="997811" y="923144"/>
                  </a:lnTo>
                  <a:lnTo>
                    <a:pt x="996215" y="925233"/>
                  </a:lnTo>
                  <a:lnTo>
                    <a:pt x="994614" y="927318"/>
                  </a:lnTo>
                  <a:lnTo>
                    <a:pt x="993009" y="929400"/>
                  </a:lnTo>
                  <a:lnTo>
                    <a:pt x="991399" y="931479"/>
                  </a:lnTo>
                  <a:lnTo>
                    <a:pt x="989785" y="933555"/>
                  </a:lnTo>
                  <a:lnTo>
                    <a:pt x="988166" y="935626"/>
                  </a:lnTo>
                  <a:lnTo>
                    <a:pt x="986544" y="937695"/>
                  </a:lnTo>
                  <a:lnTo>
                    <a:pt x="984917" y="939760"/>
                  </a:lnTo>
                  <a:lnTo>
                    <a:pt x="983285" y="941822"/>
                  </a:lnTo>
                  <a:lnTo>
                    <a:pt x="981650" y="943881"/>
                  </a:lnTo>
                  <a:lnTo>
                    <a:pt x="980009" y="945935"/>
                  </a:lnTo>
                  <a:lnTo>
                    <a:pt x="978365" y="947987"/>
                  </a:lnTo>
                  <a:lnTo>
                    <a:pt x="976716" y="950035"/>
                  </a:lnTo>
                  <a:lnTo>
                    <a:pt x="975063" y="952079"/>
                  </a:lnTo>
                  <a:lnTo>
                    <a:pt x="973406" y="954121"/>
                  </a:lnTo>
                  <a:lnTo>
                    <a:pt x="971745" y="956158"/>
                  </a:lnTo>
                  <a:lnTo>
                    <a:pt x="970079" y="958192"/>
                  </a:lnTo>
                  <a:lnTo>
                    <a:pt x="968409" y="960223"/>
                  </a:lnTo>
                  <a:lnTo>
                    <a:pt x="966735" y="962250"/>
                  </a:lnTo>
                  <a:lnTo>
                    <a:pt x="965057" y="964274"/>
                  </a:lnTo>
                  <a:lnTo>
                    <a:pt x="963374" y="966294"/>
                  </a:lnTo>
                  <a:lnTo>
                    <a:pt x="961687" y="968311"/>
                  </a:lnTo>
                  <a:lnTo>
                    <a:pt x="959996" y="970324"/>
                  </a:lnTo>
                  <a:lnTo>
                    <a:pt x="958300" y="972333"/>
                  </a:lnTo>
                  <a:lnTo>
                    <a:pt x="956601" y="974339"/>
                  </a:lnTo>
                  <a:lnTo>
                    <a:pt x="954897" y="976341"/>
                  </a:lnTo>
                  <a:lnTo>
                    <a:pt x="953189" y="978340"/>
                  </a:lnTo>
                  <a:lnTo>
                    <a:pt x="951477" y="980336"/>
                  </a:lnTo>
                  <a:lnTo>
                    <a:pt x="949761" y="982327"/>
                  </a:lnTo>
                  <a:lnTo>
                    <a:pt x="948040" y="984315"/>
                  </a:lnTo>
                  <a:lnTo>
                    <a:pt x="946315" y="986300"/>
                  </a:lnTo>
                  <a:lnTo>
                    <a:pt x="944587" y="988280"/>
                  </a:lnTo>
                  <a:lnTo>
                    <a:pt x="942854" y="990258"/>
                  </a:lnTo>
                  <a:lnTo>
                    <a:pt x="941117" y="992231"/>
                  </a:lnTo>
                  <a:lnTo>
                    <a:pt x="939376" y="994201"/>
                  </a:lnTo>
                  <a:lnTo>
                    <a:pt x="937630" y="996167"/>
                  </a:lnTo>
                  <a:lnTo>
                    <a:pt x="935881" y="998130"/>
                  </a:lnTo>
                  <a:lnTo>
                    <a:pt x="934127" y="1000089"/>
                  </a:lnTo>
                  <a:lnTo>
                    <a:pt x="932369" y="1002044"/>
                  </a:lnTo>
                  <a:lnTo>
                    <a:pt x="930608" y="1003996"/>
                  </a:lnTo>
                  <a:lnTo>
                    <a:pt x="928842" y="1005943"/>
                  </a:lnTo>
                  <a:lnTo>
                    <a:pt x="927072" y="1007888"/>
                  </a:lnTo>
                  <a:lnTo>
                    <a:pt x="925298" y="1009828"/>
                  </a:lnTo>
                  <a:lnTo>
                    <a:pt x="923520" y="1011765"/>
                  </a:lnTo>
                  <a:lnTo>
                    <a:pt x="921738" y="1013698"/>
                  </a:lnTo>
                  <a:lnTo>
                    <a:pt x="919952" y="1015627"/>
                  </a:lnTo>
                  <a:lnTo>
                    <a:pt x="918161" y="1017553"/>
                  </a:lnTo>
                  <a:lnTo>
                    <a:pt x="916367" y="1019474"/>
                  </a:lnTo>
                  <a:lnTo>
                    <a:pt x="914569" y="1021392"/>
                  </a:lnTo>
                  <a:lnTo>
                    <a:pt x="912767" y="1023307"/>
                  </a:lnTo>
                  <a:lnTo>
                    <a:pt x="910960" y="1025217"/>
                  </a:lnTo>
                  <a:lnTo>
                    <a:pt x="909150" y="1027124"/>
                  </a:lnTo>
                  <a:lnTo>
                    <a:pt x="907336" y="1029026"/>
                  </a:lnTo>
                  <a:lnTo>
                    <a:pt x="905518" y="1030926"/>
                  </a:lnTo>
                  <a:lnTo>
                    <a:pt x="903695" y="1032821"/>
                  </a:lnTo>
                  <a:lnTo>
                    <a:pt x="901869" y="1034712"/>
                  </a:lnTo>
                  <a:lnTo>
                    <a:pt x="900039" y="1036600"/>
                  </a:lnTo>
                  <a:lnTo>
                    <a:pt x="898205" y="1038484"/>
                  </a:lnTo>
                  <a:lnTo>
                    <a:pt x="896367" y="1040364"/>
                  </a:lnTo>
                  <a:lnTo>
                    <a:pt x="894525" y="1042240"/>
                  </a:lnTo>
                  <a:lnTo>
                    <a:pt x="892679" y="1044112"/>
                  </a:lnTo>
                  <a:lnTo>
                    <a:pt x="890829" y="1045980"/>
                  </a:lnTo>
                  <a:lnTo>
                    <a:pt x="888975" y="1047844"/>
                  </a:lnTo>
                  <a:lnTo>
                    <a:pt x="887118" y="1049705"/>
                  </a:lnTo>
                  <a:lnTo>
                    <a:pt x="885257" y="1051562"/>
                  </a:lnTo>
                  <a:lnTo>
                    <a:pt x="883391" y="1053414"/>
                  </a:lnTo>
                  <a:lnTo>
                    <a:pt x="881522" y="1055263"/>
                  </a:lnTo>
                  <a:lnTo>
                    <a:pt x="879649" y="1057108"/>
                  </a:lnTo>
                  <a:lnTo>
                    <a:pt x="877772" y="1058949"/>
                  </a:lnTo>
                  <a:lnTo>
                    <a:pt x="875891" y="1060786"/>
                  </a:lnTo>
                  <a:lnTo>
                    <a:pt x="874006" y="1062619"/>
                  </a:lnTo>
                  <a:lnTo>
                    <a:pt x="872117" y="1064448"/>
                  </a:lnTo>
                  <a:lnTo>
                    <a:pt x="870225" y="1066274"/>
                  </a:lnTo>
                  <a:lnTo>
                    <a:pt x="868329" y="1068095"/>
                  </a:lnTo>
                  <a:lnTo>
                    <a:pt x="866429" y="1069912"/>
                  </a:lnTo>
                  <a:lnTo>
                    <a:pt x="864525" y="1071725"/>
                  </a:lnTo>
                  <a:lnTo>
                    <a:pt x="862617" y="1073534"/>
                  </a:lnTo>
                  <a:lnTo>
                    <a:pt x="860706" y="1075340"/>
                  </a:lnTo>
                  <a:lnTo>
                    <a:pt x="858791" y="1077141"/>
                  </a:lnTo>
                  <a:lnTo>
                    <a:pt x="856872" y="1078938"/>
                  </a:lnTo>
                  <a:lnTo>
                    <a:pt x="854949" y="1080732"/>
                  </a:lnTo>
                  <a:lnTo>
                    <a:pt x="853023" y="1082521"/>
                  </a:lnTo>
                  <a:lnTo>
                    <a:pt x="851093" y="1084306"/>
                  </a:lnTo>
                  <a:lnTo>
                    <a:pt x="849159" y="1086087"/>
                  </a:lnTo>
                  <a:lnTo>
                    <a:pt x="847221" y="1087864"/>
                  </a:lnTo>
                  <a:lnTo>
                    <a:pt x="845280" y="1089637"/>
                  </a:lnTo>
                  <a:lnTo>
                    <a:pt x="843335" y="1091406"/>
                  </a:lnTo>
                  <a:lnTo>
                    <a:pt x="841386" y="1093171"/>
                  </a:lnTo>
                  <a:lnTo>
                    <a:pt x="839433" y="1094932"/>
                  </a:lnTo>
                  <a:lnTo>
                    <a:pt x="837477" y="1096688"/>
                  </a:lnTo>
                  <a:lnTo>
                    <a:pt x="835517" y="1098441"/>
                  </a:lnTo>
                  <a:lnTo>
                    <a:pt x="833554" y="1100189"/>
                  </a:lnTo>
                  <a:lnTo>
                    <a:pt x="831587" y="1101933"/>
                  </a:lnTo>
                  <a:lnTo>
                    <a:pt x="829616" y="1103674"/>
                  </a:lnTo>
                  <a:lnTo>
                    <a:pt x="827641" y="1105410"/>
                  </a:lnTo>
                  <a:lnTo>
                    <a:pt x="825663" y="1107141"/>
                  </a:lnTo>
                  <a:lnTo>
                    <a:pt x="823682" y="1108869"/>
                  </a:lnTo>
                  <a:lnTo>
                    <a:pt x="821696" y="1110593"/>
                  </a:lnTo>
                  <a:lnTo>
                    <a:pt x="819707" y="1112312"/>
                  </a:lnTo>
                  <a:lnTo>
                    <a:pt x="817715" y="1114028"/>
                  </a:lnTo>
                  <a:lnTo>
                    <a:pt x="815719" y="1115739"/>
                  </a:lnTo>
                  <a:lnTo>
                    <a:pt x="813719" y="1117446"/>
                  </a:lnTo>
                  <a:lnTo>
                    <a:pt x="811716" y="1119148"/>
                  </a:lnTo>
                  <a:lnTo>
                    <a:pt x="809709" y="1120847"/>
                  </a:lnTo>
                  <a:lnTo>
                    <a:pt x="807698" y="1122541"/>
                  </a:lnTo>
                  <a:lnTo>
                    <a:pt x="805685" y="1124231"/>
                  </a:lnTo>
                  <a:lnTo>
                    <a:pt x="803667" y="1125917"/>
                  </a:lnTo>
                  <a:lnTo>
                    <a:pt x="801646" y="1127599"/>
                  </a:lnTo>
                  <a:lnTo>
                    <a:pt x="799622" y="1129276"/>
                  </a:lnTo>
                  <a:lnTo>
                    <a:pt x="797593" y="1130949"/>
                  </a:lnTo>
                  <a:lnTo>
                    <a:pt x="795562" y="1132619"/>
                  </a:lnTo>
                  <a:lnTo>
                    <a:pt x="793527" y="1134283"/>
                  </a:lnTo>
                  <a:lnTo>
                    <a:pt x="791488" y="1135943"/>
                  </a:lnTo>
                  <a:lnTo>
                    <a:pt x="789446" y="1137600"/>
                  </a:lnTo>
                  <a:lnTo>
                    <a:pt x="787401" y="1139251"/>
                  </a:lnTo>
                  <a:lnTo>
                    <a:pt x="785352" y="1140899"/>
                  </a:lnTo>
                  <a:lnTo>
                    <a:pt x="783300" y="1142542"/>
                  </a:lnTo>
                  <a:lnTo>
                    <a:pt x="781244" y="1144181"/>
                  </a:lnTo>
                  <a:lnTo>
                    <a:pt x="779185" y="1145816"/>
                  </a:lnTo>
                  <a:lnTo>
                    <a:pt x="777122" y="1147446"/>
                  </a:lnTo>
                  <a:lnTo>
                    <a:pt x="775056" y="1149072"/>
                  </a:lnTo>
                  <a:lnTo>
                    <a:pt x="772986" y="1150694"/>
                  </a:lnTo>
                  <a:lnTo>
                    <a:pt x="770914" y="1152311"/>
                  </a:lnTo>
                  <a:lnTo>
                    <a:pt x="768837" y="1153924"/>
                  </a:lnTo>
                  <a:lnTo>
                    <a:pt x="766758" y="1155532"/>
                  </a:lnTo>
                  <a:lnTo>
                    <a:pt x="764675" y="1157137"/>
                  </a:lnTo>
                  <a:lnTo>
                    <a:pt x="762589" y="1158737"/>
                  </a:lnTo>
                  <a:lnTo>
                    <a:pt x="760499" y="1160332"/>
                  </a:lnTo>
                  <a:lnTo>
                    <a:pt x="758406" y="1161923"/>
                  </a:lnTo>
                  <a:lnTo>
                    <a:pt x="756309" y="1163510"/>
                  </a:lnTo>
                  <a:lnTo>
                    <a:pt x="754210" y="1165092"/>
                  </a:lnTo>
                  <a:lnTo>
                    <a:pt x="752107" y="1166670"/>
                  </a:lnTo>
                  <a:lnTo>
                    <a:pt x="750001" y="1168244"/>
                  </a:lnTo>
                  <a:lnTo>
                    <a:pt x="747891" y="1169813"/>
                  </a:lnTo>
                  <a:lnTo>
                    <a:pt x="745778" y="1171377"/>
                  </a:lnTo>
                  <a:lnTo>
                    <a:pt x="743662" y="1172938"/>
                  </a:lnTo>
                  <a:lnTo>
                    <a:pt x="741543" y="1174494"/>
                  </a:lnTo>
                  <a:lnTo>
                    <a:pt x="739420" y="1176045"/>
                  </a:lnTo>
                  <a:lnTo>
                    <a:pt x="737294" y="1177592"/>
                  </a:lnTo>
                  <a:lnTo>
                    <a:pt x="735165" y="1179134"/>
                  </a:lnTo>
                  <a:lnTo>
                    <a:pt x="733033" y="1180673"/>
                  </a:lnTo>
                  <a:lnTo>
                    <a:pt x="730897" y="1182206"/>
                  </a:lnTo>
                  <a:lnTo>
                    <a:pt x="728758" y="1183735"/>
                  </a:lnTo>
                  <a:lnTo>
                    <a:pt x="726617" y="1185260"/>
                  </a:lnTo>
                  <a:lnTo>
                    <a:pt x="724471" y="1186780"/>
                  </a:lnTo>
                  <a:lnTo>
                    <a:pt x="722323" y="1188295"/>
                  </a:lnTo>
                  <a:lnTo>
                    <a:pt x="720171" y="1189806"/>
                  </a:lnTo>
                  <a:lnTo>
                    <a:pt x="718017" y="1191313"/>
                  </a:lnTo>
                  <a:lnTo>
                    <a:pt x="715859" y="1192815"/>
                  </a:lnTo>
                  <a:lnTo>
                    <a:pt x="713698" y="1194312"/>
                  </a:lnTo>
                  <a:lnTo>
                    <a:pt x="711534" y="1195805"/>
                  </a:lnTo>
                  <a:lnTo>
                    <a:pt x="709367" y="1197294"/>
                  </a:lnTo>
                  <a:lnTo>
                    <a:pt x="707196" y="1198778"/>
                  </a:lnTo>
                  <a:lnTo>
                    <a:pt x="705023" y="1200257"/>
                  </a:lnTo>
                  <a:lnTo>
                    <a:pt x="702846" y="1201732"/>
                  </a:lnTo>
                  <a:lnTo>
                    <a:pt x="700667" y="1203202"/>
                  </a:lnTo>
                  <a:lnTo>
                    <a:pt x="698484" y="1204668"/>
                  </a:lnTo>
                  <a:lnTo>
                    <a:pt x="696298" y="1206129"/>
                  </a:lnTo>
                  <a:lnTo>
                    <a:pt x="694109" y="1207586"/>
                  </a:lnTo>
                  <a:lnTo>
                    <a:pt x="691917" y="1209037"/>
                  </a:lnTo>
                  <a:lnTo>
                    <a:pt x="689723" y="1210485"/>
                  </a:lnTo>
                  <a:lnTo>
                    <a:pt x="687525" y="1211928"/>
                  </a:lnTo>
                  <a:lnTo>
                    <a:pt x="685324" y="1213366"/>
                  </a:lnTo>
                  <a:lnTo>
                    <a:pt x="683120" y="1214799"/>
                  </a:lnTo>
                  <a:lnTo>
                    <a:pt x="680913" y="1216228"/>
                  </a:lnTo>
                  <a:lnTo>
                    <a:pt x="678703" y="1217652"/>
                  </a:lnTo>
                  <a:lnTo>
                    <a:pt x="676490" y="1219072"/>
                  </a:lnTo>
                  <a:lnTo>
                    <a:pt x="674274" y="1220487"/>
                  </a:lnTo>
                  <a:lnTo>
                    <a:pt x="672055" y="1221897"/>
                  </a:lnTo>
                  <a:lnTo>
                    <a:pt x="669833" y="1223303"/>
                  </a:lnTo>
                  <a:lnTo>
                    <a:pt x="667609" y="1224704"/>
                  </a:lnTo>
                  <a:lnTo>
                    <a:pt x="665381" y="1226100"/>
                  </a:lnTo>
                  <a:lnTo>
                    <a:pt x="663150" y="1227492"/>
                  </a:lnTo>
                  <a:lnTo>
                    <a:pt x="660917" y="1228879"/>
                  </a:lnTo>
                  <a:lnTo>
                    <a:pt x="658680" y="1230262"/>
                  </a:lnTo>
                  <a:lnTo>
                    <a:pt x="656441" y="1231639"/>
                  </a:lnTo>
                  <a:lnTo>
                    <a:pt x="654199" y="1233012"/>
                  </a:lnTo>
                  <a:lnTo>
                    <a:pt x="651954" y="1234381"/>
                  </a:lnTo>
                  <a:lnTo>
                    <a:pt x="649706" y="1235744"/>
                  </a:lnTo>
                  <a:lnTo>
                    <a:pt x="647455" y="1237103"/>
                  </a:lnTo>
                  <a:lnTo>
                    <a:pt x="645201" y="1238457"/>
                  </a:lnTo>
                  <a:lnTo>
                    <a:pt x="642945" y="1239806"/>
                  </a:lnTo>
                  <a:lnTo>
                    <a:pt x="640686" y="1241151"/>
                  </a:lnTo>
                  <a:lnTo>
                    <a:pt x="638424" y="1242491"/>
                  </a:lnTo>
                  <a:lnTo>
                    <a:pt x="636159" y="1243826"/>
                  </a:lnTo>
                  <a:lnTo>
                    <a:pt x="633891" y="1245156"/>
                  </a:lnTo>
                  <a:lnTo>
                    <a:pt x="631621" y="1246482"/>
                  </a:lnTo>
                  <a:lnTo>
                    <a:pt x="629348" y="1247803"/>
                  </a:lnTo>
                  <a:close/>
                </a:path>
              </a:pathLst>
            </a:custGeom>
            <a:solidFill>
              <a:srgbClr val="FFF1EC">
                <a:alpha val="100000"/>
              </a:srgbClr>
            </a:solidFill>
            <a:ln w="1355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5041457" y="3300408"/>
              <a:ext cx="1882356" cy="2347687"/>
            </a:xfrm>
            <a:custGeom>
              <a:avLst/>
              <a:pathLst>
                <a:path w="1882356" h="2347687">
                  <a:moveTo>
                    <a:pt x="1244387" y="0"/>
                  </a:moveTo>
                  <a:lnTo>
                    <a:pt x="1245393" y="567"/>
                  </a:lnTo>
                  <a:lnTo>
                    <a:pt x="1247680" y="1864"/>
                  </a:lnTo>
                  <a:lnTo>
                    <a:pt x="1249964" y="3166"/>
                  </a:lnTo>
                  <a:lnTo>
                    <a:pt x="1252246" y="4473"/>
                  </a:lnTo>
                  <a:lnTo>
                    <a:pt x="1254524" y="5784"/>
                  </a:lnTo>
                  <a:lnTo>
                    <a:pt x="1256800" y="7100"/>
                  </a:lnTo>
                  <a:lnTo>
                    <a:pt x="1259074" y="8421"/>
                  </a:lnTo>
                  <a:lnTo>
                    <a:pt x="1261344" y="9747"/>
                  </a:lnTo>
                  <a:lnTo>
                    <a:pt x="1263612" y="11077"/>
                  </a:lnTo>
                  <a:lnTo>
                    <a:pt x="1265876" y="12412"/>
                  </a:lnTo>
                  <a:lnTo>
                    <a:pt x="1268139" y="13752"/>
                  </a:lnTo>
                  <a:lnTo>
                    <a:pt x="1270398" y="15097"/>
                  </a:lnTo>
                  <a:lnTo>
                    <a:pt x="1272654" y="16447"/>
                  </a:lnTo>
                  <a:lnTo>
                    <a:pt x="1274908" y="17801"/>
                  </a:lnTo>
                  <a:lnTo>
                    <a:pt x="1277159" y="19159"/>
                  </a:lnTo>
                  <a:lnTo>
                    <a:pt x="1279406" y="20523"/>
                  </a:lnTo>
                  <a:lnTo>
                    <a:pt x="1281652" y="21891"/>
                  </a:lnTo>
                  <a:lnTo>
                    <a:pt x="1283894" y="23264"/>
                  </a:lnTo>
                  <a:lnTo>
                    <a:pt x="1286133" y="24642"/>
                  </a:lnTo>
                  <a:lnTo>
                    <a:pt x="1288370" y="26024"/>
                  </a:lnTo>
                  <a:lnTo>
                    <a:pt x="1290603" y="27411"/>
                  </a:lnTo>
                  <a:lnTo>
                    <a:pt x="1292834" y="28803"/>
                  </a:lnTo>
                  <a:lnTo>
                    <a:pt x="1295061" y="30200"/>
                  </a:lnTo>
                  <a:lnTo>
                    <a:pt x="1297286" y="31600"/>
                  </a:lnTo>
                  <a:lnTo>
                    <a:pt x="1299508" y="33006"/>
                  </a:lnTo>
                  <a:lnTo>
                    <a:pt x="1301727" y="34416"/>
                  </a:lnTo>
                  <a:lnTo>
                    <a:pt x="1303943" y="35832"/>
                  </a:lnTo>
                  <a:lnTo>
                    <a:pt x="1306155" y="37251"/>
                  </a:lnTo>
                  <a:lnTo>
                    <a:pt x="1308366" y="38675"/>
                  </a:lnTo>
                  <a:lnTo>
                    <a:pt x="1310572" y="40104"/>
                  </a:lnTo>
                  <a:lnTo>
                    <a:pt x="1312776" y="41538"/>
                  </a:lnTo>
                  <a:lnTo>
                    <a:pt x="1314977" y="42976"/>
                  </a:lnTo>
                  <a:lnTo>
                    <a:pt x="1317175" y="44419"/>
                  </a:lnTo>
                  <a:lnTo>
                    <a:pt x="1319370" y="45866"/>
                  </a:lnTo>
                  <a:lnTo>
                    <a:pt x="1321562" y="47318"/>
                  </a:lnTo>
                  <a:lnTo>
                    <a:pt x="1323751" y="48774"/>
                  </a:lnTo>
                  <a:lnTo>
                    <a:pt x="1325936" y="50236"/>
                  </a:lnTo>
                  <a:lnTo>
                    <a:pt x="1328119" y="51701"/>
                  </a:lnTo>
                  <a:lnTo>
                    <a:pt x="1330299" y="53171"/>
                  </a:lnTo>
                  <a:lnTo>
                    <a:pt x="1332475" y="54646"/>
                  </a:lnTo>
                  <a:lnTo>
                    <a:pt x="1334649" y="56126"/>
                  </a:lnTo>
                  <a:lnTo>
                    <a:pt x="1336819" y="57609"/>
                  </a:lnTo>
                  <a:lnTo>
                    <a:pt x="1338987" y="59098"/>
                  </a:lnTo>
                  <a:lnTo>
                    <a:pt x="1341151" y="60591"/>
                  </a:lnTo>
                  <a:lnTo>
                    <a:pt x="1343312" y="62089"/>
                  </a:lnTo>
                  <a:lnTo>
                    <a:pt x="1345469" y="63591"/>
                  </a:lnTo>
                  <a:lnTo>
                    <a:pt x="1347624" y="65097"/>
                  </a:lnTo>
                  <a:lnTo>
                    <a:pt x="1349776" y="66608"/>
                  </a:lnTo>
                  <a:lnTo>
                    <a:pt x="1351924" y="68124"/>
                  </a:lnTo>
                  <a:lnTo>
                    <a:pt x="1354069" y="69644"/>
                  </a:lnTo>
                  <a:lnTo>
                    <a:pt x="1356211" y="71168"/>
                  </a:lnTo>
                  <a:lnTo>
                    <a:pt x="1358350" y="72697"/>
                  </a:lnTo>
                  <a:lnTo>
                    <a:pt x="1360485" y="74231"/>
                  </a:lnTo>
                  <a:lnTo>
                    <a:pt x="1362618" y="75769"/>
                  </a:lnTo>
                  <a:lnTo>
                    <a:pt x="1364747" y="77311"/>
                  </a:lnTo>
                  <a:lnTo>
                    <a:pt x="1366873" y="78858"/>
                  </a:lnTo>
                  <a:lnTo>
                    <a:pt x="1368995" y="80410"/>
                  </a:lnTo>
                  <a:lnTo>
                    <a:pt x="1371115" y="81966"/>
                  </a:lnTo>
                  <a:lnTo>
                    <a:pt x="1373231" y="83526"/>
                  </a:lnTo>
                  <a:lnTo>
                    <a:pt x="1375344" y="85091"/>
                  </a:lnTo>
                  <a:lnTo>
                    <a:pt x="1377453" y="86660"/>
                  </a:lnTo>
                  <a:lnTo>
                    <a:pt x="1379559" y="88233"/>
                  </a:lnTo>
                  <a:lnTo>
                    <a:pt x="1381663" y="89811"/>
                  </a:lnTo>
                  <a:lnTo>
                    <a:pt x="1383762" y="91394"/>
                  </a:lnTo>
                  <a:lnTo>
                    <a:pt x="1385858" y="92980"/>
                  </a:lnTo>
                  <a:lnTo>
                    <a:pt x="1387952" y="94571"/>
                  </a:lnTo>
                  <a:lnTo>
                    <a:pt x="1390041" y="96167"/>
                  </a:lnTo>
                  <a:lnTo>
                    <a:pt x="1392128" y="97767"/>
                  </a:lnTo>
                  <a:lnTo>
                    <a:pt x="1394210" y="99371"/>
                  </a:lnTo>
                  <a:lnTo>
                    <a:pt x="1396290" y="100980"/>
                  </a:lnTo>
                  <a:lnTo>
                    <a:pt x="1398366" y="102593"/>
                  </a:lnTo>
                  <a:lnTo>
                    <a:pt x="1400439" y="104210"/>
                  </a:lnTo>
                  <a:lnTo>
                    <a:pt x="1402509" y="105832"/>
                  </a:lnTo>
                  <a:lnTo>
                    <a:pt x="1404575" y="107458"/>
                  </a:lnTo>
                  <a:lnTo>
                    <a:pt x="1406637" y="109088"/>
                  </a:lnTo>
                  <a:lnTo>
                    <a:pt x="1408696" y="110723"/>
                  </a:lnTo>
                  <a:lnTo>
                    <a:pt x="1410752" y="112362"/>
                  </a:lnTo>
                  <a:lnTo>
                    <a:pt x="1412805" y="114005"/>
                  </a:lnTo>
                  <a:lnTo>
                    <a:pt x="1414854" y="115652"/>
                  </a:lnTo>
                  <a:lnTo>
                    <a:pt x="1416899" y="117304"/>
                  </a:lnTo>
                  <a:lnTo>
                    <a:pt x="1418941" y="118960"/>
                  </a:lnTo>
                  <a:lnTo>
                    <a:pt x="1420979" y="120620"/>
                  </a:lnTo>
                  <a:lnTo>
                    <a:pt x="1423015" y="122285"/>
                  </a:lnTo>
                  <a:lnTo>
                    <a:pt x="1425046" y="123954"/>
                  </a:lnTo>
                  <a:lnTo>
                    <a:pt x="1427074" y="125627"/>
                  </a:lnTo>
                  <a:lnTo>
                    <a:pt x="1429099" y="127305"/>
                  </a:lnTo>
                  <a:lnTo>
                    <a:pt x="1431120" y="128986"/>
                  </a:lnTo>
                  <a:lnTo>
                    <a:pt x="1433137" y="130672"/>
                  </a:lnTo>
                  <a:lnTo>
                    <a:pt x="1435151" y="132362"/>
                  </a:lnTo>
                  <a:lnTo>
                    <a:pt x="1437161" y="134057"/>
                  </a:lnTo>
                  <a:lnTo>
                    <a:pt x="1439168" y="135755"/>
                  </a:lnTo>
                  <a:lnTo>
                    <a:pt x="1441172" y="137458"/>
                  </a:lnTo>
                  <a:lnTo>
                    <a:pt x="1443171" y="139165"/>
                  </a:lnTo>
                  <a:lnTo>
                    <a:pt x="1445167" y="140876"/>
                  </a:lnTo>
                  <a:lnTo>
                    <a:pt x="1447160" y="142591"/>
                  </a:lnTo>
                  <a:lnTo>
                    <a:pt x="1449149" y="144310"/>
                  </a:lnTo>
                  <a:lnTo>
                    <a:pt x="1451134" y="146034"/>
                  </a:lnTo>
                  <a:lnTo>
                    <a:pt x="1453116" y="147762"/>
                  </a:lnTo>
                  <a:lnTo>
                    <a:pt x="1455094" y="149494"/>
                  </a:lnTo>
                  <a:lnTo>
                    <a:pt x="1457069" y="151230"/>
                  </a:lnTo>
                  <a:lnTo>
                    <a:pt x="1459039" y="152970"/>
                  </a:lnTo>
                  <a:lnTo>
                    <a:pt x="1461007" y="154715"/>
                  </a:lnTo>
                  <a:lnTo>
                    <a:pt x="1462970" y="156463"/>
                  </a:lnTo>
                  <a:lnTo>
                    <a:pt x="1464930" y="158215"/>
                  </a:lnTo>
                  <a:lnTo>
                    <a:pt x="1466886" y="159972"/>
                  </a:lnTo>
                  <a:lnTo>
                    <a:pt x="1468838" y="161733"/>
                  </a:lnTo>
                  <a:lnTo>
                    <a:pt x="1470787" y="163498"/>
                  </a:lnTo>
                  <a:lnTo>
                    <a:pt x="1472732" y="165266"/>
                  </a:lnTo>
                  <a:lnTo>
                    <a:pt x="1474674" y="167040"/>
                  </a:lnTo>
                  <a:lnTo>
                    <a:pt x="1476612" y="168817"/>
                  </a:lnTo>
                  <a:lnTo>
                    <a:pt x="1478545" y="170598"/>
                  </a:lnTo>
                  <a:lnTo>
                    <a:pt x="1480475" y="172383"/>
                  </a:lnTo>
                  <a:lnTo>
                    <a:pt x="1482402" y="174172"/>
                  </a:lnTo>
                  <a:lnTo>
                    <a:pt x="1484325" y="175965"/>
                  </a:lnTo>
                  <a:lnTo>
                    <a:pt x="1486244" y="177762"/>
                  </a:lnTo>
                  <a:lnTo>
                    <a:pt x="1488159" y="179564"/>
                  </a:lnTo>
                  <a:lnTo>
                    <a:pt x="1490070" y="181369"/>
                  </a:lnTo>
                  <a:lnTo>
                    <a:pt x="1491978" y="183178"/>
                  </a:lnTo>
                  <a:lnTo>
                    <a:pt x="1493882" y="184991"/>
                  </a:lnTo>
                  <a:lnTo>
                    <a:pt x="1495782" y="186809"/>
                  </a:lnTo>
                  <a:lnTo>
                    <a:pt x="1497678" y="188630"/>
                  </a:lnTo>
                  <a:lnTo>
                    <a:pt x="1499570" y="190455"/>
                  </a:lnTo>
                  <a:lnTo>
                    <a:pt x="1501459" y="192284"/>
                  </a:lnTo>
                  <a:lnTo>
                    <a:pt x="1503344" y="194117"/>
                  </a:lnTo>
                  <a:lnTo>
                    <a:pt x="1505224" y="195955"/>
                  </a:lnTo>
                  <a:lnTo>
                    <a:pt x="1507101" y="197795"/>
                  </a:lnTo>
                  <a:lnTo>
                    <a:pt x="1508974" y="199640"/>
                  </a:lnTo>
                  <a:lnTo>
                    <a:pt x="1510844" y="201489"/>
                  </a:lnTo>
                  <a:lnTo>
                    <a:pt x="1512709" y="203342"/>
                  </a:lnTo>
                  <a:lnTo>
                    <a:pt x="1514571" y="205198"/>
                  </a:lnTo>
                  <a:lnTo>
                    <a:pt x="1516428" y="207059"/>
                  </a:lnTo>
                  <a:lnTo>
                    <a:pt x="1518282" y="208924"/>
                  </a:lnTo>
                  <a:lnTo>
                    <a:pt x="1520132" y="210792"/>
                  </a:lnTo>
                  <a:lnTo>
                    <a:pt x="1521978" y="212664"/>
                  </a:lnTo>
                  <a:lnTo>
                    <a:pt x="1523820" y="214540"/>
                  </a:lnTo>
                  <a:lnTo>
                    <a:pt x="1525658" y="216420"/>
                  </a:lnTo>
                  <a:lnTo>
                    <a:pt x="1527492" y="218304"/>
                  </a:lnTo>
                  <a:lnTo>
                    <a:pt x="1529322" y="220191"/>
                  </a:lnTo>
                  <a:lnTo>
                    <a:pt x="1531148" y="222083"/>
                  </a:lnTo>
                  <a:lnTo>
                    <a:pt x="1532970" y="223978"/>
                  </a:lnTo>
                  <a:lnTo>
                    <a:pt x="1534789" y="225877"/>
                  </a:lnTo>
                  <a:lnTo>
                    <a:pt x="1536603" y="227780"/>
                  </a:lnTo>
                  <a:lnTo>
                    <a:pt x="1538413" y="229686"/>
                  </a:lnTo>
                  <a:lnTo>
                    <a:pt x="1540219" y="231597"/>
                  </a:lnTo>
                  <a:lnTo>
                    <a:pt x="1542022" y="233511"/>
                  </a:lnTo>
                  <a:lnTo>
                    <a:pt x="1543820" y="235429"/>
                  </a:lnTo>
                  <a:lnTo>
                    <a:pt x="1545614" y="237351"/>
                  </a:lnTo>
                  <a:lnTo>
                    <a:pt x="1547404" y="239276"/>
                  </a:lnTo>
                  <a:lnTo>
                    <a:pt x="1549191" y="241206"/>
                  </a:lnTo>
                  <a:lnTo>
                    <a:pt x="1550973" y="243139"/>
                  </a:lnTo>
                  <a:lnTo>
                    <a:pt x="1552751" y="245076"/>
                  </a:lnTo>
                  <a:lnTo>
                    <a:pt x="1554525" y="247016"/>
                  </a:lnTo>
                  <a:lnTo>
                    <a:pt x="1556295" y="248960"/>
                  </a:lnTo>
                  <a:lnTo>
                    <a:pt x="1558060" y="250908"/>
                  </a:lnTo>
                  <a:lnTo>
                    <a:pt x="1559822" y="252859"/>
                  </a:lnTo>
                  <a:lnTo>
                    <a:pt x="1561580" y="254815"/>
                  </a:lnTo>
                  <a:lnTo>
                    <a:pt x="1563333" y="256773"/>
                  </a:lnTo>
                  <a:lnTo>
                    <a:pt x="1565083" y="258736"/>
                  </a:lnTo>
                  <a:lnTo>
                    <a:pt x="1566828" y="260703"/>
                  </a:lnTo>
                  <a:lnTo>
                    <a:pt x="1568569" y="262672"/>
                  </a:lnTo>
                  <a:lnTo>
                    <a:pt x="1570307" y="264646"/>
                  </a:lnTo>
                  <a:lnTo>
                    <a:pt x="1572040" y="266623"/>
                  </a:lnTo>
                  <a:lnTo>
                    <a:pt x="1573768" y="268604"/>
                  </a:lnTo>
                  <a:lnTo>
                    <a:pt x="1575493" y="270588"/>
                  </a:lnTo>
                  <a:lnTo>
                    <a:pt x="1577214" y="272576"/>
                  </a:lnTo>
                  <a:lnTo>
                    <a:pt x="1578930" y="274568"/>
                  </a:lnTo>
                  <a:lnTo>
                    <a:pt x="1580642" y="276563"/>
                  </a:lnTo>
                  <a:lnTo>
                    <a:pt x="1582350" y="278562"/>
                  </a:lnTo>
                  <a:lnTo>
                    <a:pt x="1584054" y="280565"/>
                  </a:lnTo>
                  <a:lnTo>
                    <a:pt x="1585753" y="282571"/>
                  </a:lnTo>
                  <a:lnTo>
                    <a:pt x="1587449" y="284580"/>
                  </a:lnTo>
                  <a:lnTo>
                    <a:pt x="1589140" y="286593"/>
                  </a:lnTo>
                  <a:lnTo>
                    <a:pt x="1590827" y="288609"/>
                  </a:lnTo>
                  <a:lnTo>
                    <a:pt x="1592509" y="290630"/>
                  </a:lnTo>
                  <a:lnTo>
                    <a:pt x="1594188" y="292653"/>
                  </a:lnTo>
                  <a:lnTo>
                    <a:pt x="1595862" y="294680"/>
                  </a:lnTo>
                  <a:lnTo>
                    <a:pt x="1597532" y="296711"/>
                  </a:lnTo>
                  <a:lnTo>
                    <a:pt x="1599198" y="298745"/>
                  </a:lnTo>
                  <a:lnTo>
                    <a:pt x="1600859" y="300783"/>
                  </a:lnTo>
                  <a:lnTo>
                    <a:pt x="1602516" y="302824"/>
                  </a:lnTo>
                  <a:lnTo>
                    <a:pt x="1604169" y="304869"/>
                  </a:lnTo>
                  <a:lnTo>
                    <a:pt x="1605818" y="306917"/>
                  </a:lnTo>
                  <a:lnTo>
                    <a:pt x="1607462" y="308968"/>
                  </a:lnTo>
                  <a:lnTo>
                    <a:pt x="1609102" y="311023"/>
                  </a:lnTo>
                  <a:lnTo>
                    <a:pt x="1610738" y="313081"/>
                  </a:lnTo>
                  <a:lnTo>
                    <a:pt x="1612369" y="315143"/>
                  </a:lnTo>
                  <a:lnTo>
                    <a:pt x="1613996" y="317208"/>
                  </a:lnTo>
                  <a:lnTo>
                    <a:pt x="1615619" y="319277"/>
                  </a:lnTo>
                  <a:lnTo>
                    <a:pt x="1617237" y="321349"/>
                  </a:lnTo>
                  <a:lnTo>
                    <a:pt x="1618852" y="323425"/>
                  </a:lnTo>
                  <a:lnTo>
                    <a:pt x="1620461" y="325503"/>
                  </a:lnTo>
                  <a:lnTo>
                    <a:pt x="1622067" y="327585"/>
                  </a:lnTo>
                  <a:lnTo>
                    <a:pt x="1623668" y="329671"/>
                  </a:lnTo>
                  <a:lnTo>
                    <a:pt x="1625264" y="331760"/>
                  </a:lnTo>
                  <a:lnTo>
                    <a:pt x="1626856" y="333852"/>
                  </a:lnTo>
                  <a:lnTo>
                    <a:pt x="1628444" y="335947"/>
                  </a:lnTo>
                  <a:lnTo>
                    <a:pt x="1630027" y="338046"/>
                  </a:lnTo>
                  <a:lnTo>
                    <a:pt x="1631607" y="340148"/>
                  </a:lnTo>
                  <a:lnTo>
                    <a:pt x="1633181" y="342254"/>
                  </a:lnTo>
                  <a:lnTo>
                    <a:pt x="1634752" y="344363"/>
                  </a:lnTo>
                  <a:lnTo>
                    <a:pt x="1636317" y="346475"/>
                  </a:lnTo>
                  <a:lnTo>
                    <a:pt x="1637879" y="348590"/>
                  </a:lnTo>
                  <a:lnTo>
                    <a:pt x="1639435" y="350708"/>
                  </a:lnTo>
                  <a:lnTo>
                    <a:pt x="1640988" y="352830"/>
                  </a:lnTo>
                  <a:lnTo>
                    <a:pt x="1642536" y="354955"/>
                  </a:lnTo>
                  <a:lnTo>
                    <a:pt x="1644080" y="357084"/>
                  </a:lnTo>
                  <a:lnTo>
                    <a:pt x="1645619" y="359215"/>
                  </a:lnTo>
                  <a:lnTo>
                    <a:pt x="1647153" y="361350"/>
                  </a:lnTo>
                  <a:lnTo>
                    <a:pt x="1648684" y="363488"/>
                  </a:lnTo>
                  <a:lnTo>
                    <a:pt x="1650209" y="365629"/>
                  </a:lnTo>
                  <a:lnTo>
                    <a:pt x="1651731" y="367774"/>
                  </a:lnTo>
                  <a:lnTo>
                    <a:pt x="1653247" y="369921"/>
                  </a:lnTo>
                  <a:lnTo>
                    <a:pt x="1654759" y="372072"/>
                  </a:lnTo>
                  <a:lnTo>
                    <a:pt x="1656267" y="374226"/>
                  </a:lnTo>
                  <a:lnTo>
                    <a:pt x="1657770" y="376383"/>
                  </a:lnTo>
                  <a:lnTo>
                    <a:pt x="1659269" y="378543"/>
                  </a:lnTo>
                  <a:lnTo>
                    <a:pt x="1660763" y="380706"/>
                  </a:lnTo>
                  <a:lnTo>
                    <a:pt x="1662253" y="382873"/>
                  </a:lnTo>
                  <a:lnTo>
                    <a:pt x="1663738" y="385042"/>
                  </a:lnTo>
                  <a:lnTo>
                    <a:pt x="1665218" y="387215"/>
                  </a:lnTo>
                  <a:lnTo>
                    <a:pt x="1666694" y="389391"/>
                  </a:lnTo>
                  <a:lnTo>
                    <a:pt x="1668166" y="391569"/>
                  </a:lnTo>
                  <a:lnTo>
                    <a:pt x="1669633" y="393751"/>
                  </a:lnTo>
                  <a:lnTo>
                    <a:pt x="1671095" y="395936"/>
                  </a:lnTo>
                  <a:lnTo>
                    <a:pt x="1672552" y="398124"/>
                  </a:lnTo>
                  <a:lnTo>
                    <a:pt x="1674006" y="400315"/>
                  </a:lnTo>
                  <a:lnTo>
                    <a:pt x="1675454" y="402510"/>
                  </a:lnTo>
                  <a:lnTo>
                    <a:pt x="1676898" y="404707"/>
                  </a:lnTo>
                  <a:lnTo>
                    <a:pt x="1678337" y="406907"/>
                  </a:lnTo>
                  <a:lnTo>
                    <a:pt x="1679772" y="409110"/>
                  </a:lnTo>
                  <a:lnTo>
                    <a:pt x="1681202" y="411317"/>
                  </a:lnTo>
                  <a:lnTo>
                    <a:pt x="1682627" y="413526"/>
                  </a:lnTo>
                  <a:lnTo>
                    <a:pt x="1684048" y="415738"/>
                  </a:lnTo>
                  <a:lnTo>
                    <a:pt x="1685464" y="417953"/>
                  </a:lnTo>
                  <a:lnTo>
                    <a:pt x="1686876" y="420171"/>
                  </a:lnTo>
                  <a:lnTo>
                    <a:pt x="1688283" y="422392"/>
                  </a:lnTo>
                  <a:lnTo>
                    <a:pt x="1689685" y="424616"/>
                  </a:lnTo>
                  <a:lnTo>
                    <a:pt x="1691082" y="426843"/>
                  </a:lnTo>
                  <a:lnTo>
                    <a:pt x="1692475" y="429073"/>
                  </a:lnTo>
                  <a:lnTo>
                    <a:pt x="1693863" y="431306"/>
                  </a:lnTo>
                  <a:lnTo>
                    <a:pt x="1695247" y="433542"/>
                  </a:lnTo>
                  <a:lnTo>
                    <a:pt x="1696626" y="435780"/>
                  </a:lnTo>
                  <a:lnTo>
                    <a:pt x="1698000" y="438022"/>
                  </a:lnTo>
                  <a:lnTo>
                    <a:pt x="1699369" y="440266"/>
                  </a:lnTo>
                  <a:lnTo>
                    <a:pt x="1700734" y="442513"/>
                  </a:lnTo>
                  <a:lnTo>
                    <a:pt x="1702094" y="444763"/>
                  </a:lnTo>
                  <a:lnTo>
                    <a:pt x="1703449" y="447016"/>
                  </a:lnTo>
                  <a:lnTo>
                    <a:pt x="1704800" y="449272"/>
                  </a:lnTo>
                  <a:lnTo>
                    <a:pt x="1706146" y="451530"/>
                  </a:lnTo>
                  <a:lnTo>
                    <a:pt x="1707487" y="453792"/>
                  </a:lnTo>
                  <a:lnTo>
                    <a:pt x="1708823" y="456056"/>
                  </a:lnTo>
                  <a:lnTo>
                    <a:pt x="1710155" y="458323"/>
                  </a:lnTo>
                  <a:lnTo>
                    <a:pt x="1711482" y="460593"/>
                  </a:lnTo>
                  <a:lnTo>
                    <a:pt x="1712804" y="462865"/>
                  </a:lnTo>
                  <a:lnTo>
                    <a:pt x="1714121" y="465140"/>
                  </a:lnTo>
                  <a:lnTo>
                    <a:pt x="1715434" y="467418"/>
                  </a:lnTo>
                  <a:lnTo>
                    <a:pt x="1716742" y="469699"/>
                  </a:lnTo>
                  <a:lnTo>
                    <a:pt x="1718045" y="471983"/>
                  </a:lnTo>
                  <a:lnTo>
                    <a:pt x="1719343" y="474269"/>
                  </a:lnTo>
                  <a:lnTo>
                    <a:pt x="1720636" y="476558"/>
                  </a:lnTo>
                  <a:lnTo>
                    <a:pt x="1721925" y="478850"/>
                  </a:lnTo>
                  <a:lnTo>
                    <a:pt x="1723209" y="481144"/>
                  </a:lnTo>
                  <a:lnTo>
                    <a:pt x="1724488" y="483441"/>
                  </a:lnTo>
                  <a:lnTo>
                    <a:pt x="1725762" y="485741"/>
                  </a:lnTo>
                  <a:lnTo>
                    <a:pt x="1727032" y="488043"/>
                  </a:lnTo>
                  <a:lnTo>
                    <a:pt x="1728296" y="490348"/>
                  </a:lnTo>
                  <a:lnTo>
                    <a:pt x="1729556" y="492656"/>
                  </a:lnTo>
                  <a:lnTo>
                    <a:pt x="1730811" y="494966"/>
                  </a:lnTo>
                  <a:lnTo>
                    <a:pt x="1732061" y="497279"/>
                  </a:lnTo>
                  <a:lnTo>
                    <a:pt x="1733306" y="499595"/>
                  </a:lnTo>
                  <a:lnTo>
                    <a:pt x="1734546" y="501913"/>
                  </a:lnTo>
                  <a:lnTo>
                    <a:pt x="1735782" y="504234"/>
                  </a:lnTo>
                  <a:lnTo>
                    <a:pt x="1737012" y="506557"/>
                  </a:lnTo>
                  <a:lnTo>
                    <a:pt x="1738238" y="508883"/>
                  </a:lnTo>
                  <a:lnTo>
                    <a:pt x="1739459" y="511212"/>
                  </a:lnTo>
                  <a:lnTo>
                    <a:pt x="1740675" y="513543"/>
                  </a:lnTo>
                  <a:lnTo>
                    <a:pt x="1741886" y="515876"/>
                  </a:lnTo>
                  <a:lnTo>
                    <a:pt x="1743092" y="518212"/>
                  </a:lnTo>
                  <a:lnTo>
                    <a:pt x="1744294" y="520551"/>
                  </a:lnTo>
                  <a:lnTo>
                    <a:pt x="1745490" y="522892"/>
                  </a:lnTo>
                  <a:lnTo>
                    <a:pt x="1746682" y="525236"/>
                  </a:lnTo>
                  <a:lnTo>
                    <a:pt x="1747868" y="527582"/>
                  </a:lnTo>
                  <a:lnTo>
                    <a:pt x="1749050" y="529930"/>
                  </a:lnTo>
                  <a:lnTo>
                    <a:pt x="1750227" y="532281"/>
                  </a:lnTo>
                  <a:lnTo>
                    <a:pt x="1751399" y="534635"/>
                  </a:lnTo>
                  <a:lnTo>
                    <a:pt x="1752565" y="536991"/>
                  </a:lnTo>
                  <a:lnTo>
                    <a:pt x="1753727" y="539349"/>
                  </a:lnTo>
                  <a:lnTo>
                    <a:pt x="1754884" y="541710"/>
                  </a:lnTo>
                  <a:lnTo>
                    <a:pt x="1756036" y="544074"/>
                  </a:lnTo>
                  <a:lnTo>
                    <a:pt x="1757184" y="546439"/>
                  </a:lnTo>
                  <a:lnTo>
                    <a:pt x="1758326" y="548807"/>
                  </a:lnTo>
                  <a:lnTo>
                    <a:pt x="1759463" y="551178"/>
                  </a:lnTo>
                  <a:lnTo>
                    <a:pt x="1760595" y="553551"/>
                  </a:lnTo>
                  <a:lnTo>
                    <a:pt x="1761722" y="555926"/>
                  </a:lnTo>
                  <a:lnTo>
                    <a:pt x="1762845" y="558303"/>
                  </a:lnTo>
                  <a:lnTo>
                    <a:pt x="1763962" y="560683"/>
                  </a:lnTo>
                  <a:lnTo>
                    <a:pt x="1765074" y="563066"/>
                  </a:lnTo>
                  <a:lnTo>
                    <a:pt x="1766182" y="565450"/>
                  </a:lnTo>
                  <a:lnTo>
                    <a:pt x="1767284" y="567837"/>
                  </a:lnTo>
                  <a:lnTo>
                    <a:pt x="1768381" y="570226"/>
                  </a:lnTo>
                  <a:lnTo>
                    <a:pt x="1769474" y="572618"/>
                  </a:lnTo>
                  <a:lnTo>
                    <a:pt x="1770561" y="575012"/>
                  </a:lnTo>
                  <a:lnTo>
                    <a:pt x="1771643" y="577408"/>
                  </a:lnTo>
                  <a:lnTo>
                    <a:pt x="1772720" y="579806"/>
                  </a:lnTo>
                  <a:lnTo>
                    <a:pt x="1773793" y="582207"/>
                  </a:lnTo>
                  <a:lnTo>
                    <a:pt x="1774860" y="584609"/>
                  </a:lnTo>
                  <a:lnTo>
                    <a:pt x="1775922" y="587014"/>
                  </a:lnTo>
                  <a:lnTo>
                    <a:pt x="1776979" y="589422"/>
                  </a:lnTo>
                  <a:lnTo>
                    <a:pt x="1778031" y="591831"/>
                  </a:lnTo>
                  <a:lnTo>
                    <a:pt x="1779078" y="594243"/>
                  </a:lnTo>
                  <a:lnTo>
                    <a:pt x="1780120" y="596657"/>
                  </a:lnTo>
                  <a:lnTo>
                    <a:pt x="1781157" y="599073"/>
                  </a:lnTo>
                  <a:lnTo>
                    <a:pt x="1782189" y="601491"/>
                  </a:lnTo>
                  <a:lnTo>
                    <a:pt x="1783216" y="603911"/>
                  </a:lnTo>
                  <a:lnTo>
                    <a:pt x="1784237" y="606334"/>
                  </a:lnTo>
                  <a:lnTo>
                    <a:pt x="1785254" y="608759"/>
                  </a:lnTo>
                  <a:lnTo>
                    <a:pt x="1786266" y="611185"/>
                  </a:lnTo>
                  <a:lnTo>
                    <a:pt x="1787272" y="613614"/>
                  </a:lnTo>
                  <a:lnTo>
                    <a:pt x="1788273" y="616045"/>
                  </a:lnTo>
                  <a:lnTo>
                    <a:pt x="1789269" y="618478"/>
                  </a:lnTo>
                  <a:lnTo>
                    <a:pt x="1790261" y="620913"/>
                  </a:lnTo>
                  <a:lnTo>
                    <a:pt x="1791247" y="623351"/>
                  </a:lnTo>
                  <a:lnTo>
                    <a:pt x="1792228" y="625790"/>
                  </a:lnTo>
                  <a:lnTo>
                    <a:pt x="1793204" y="628231"/>
                  </a:lnTo>
                  <a:lnTo>
                    <a:pt x="1794174" y="630674"/>
                  </a:lnTo>
                  <a:lnTo>
                    <a:pt x="1795140" y="633120"/>
                  </a:lnTo>
                  <a:lnTo>
                    <a:pt x="1796100" y="635567"/>
                  </a:lnTo>
                  <a:lnTo>
                    <a:pt x="1797056" y="638017"/>
                  </a:lnTo>
                  <a:lnTo>
                    <a:pt x="1798006" y="640468"/>
                  </a:lnTo>
                  <a:lnTo>
                    <a:pt x="1798951" y="642922"/>
                  </a:lnTo>
                  <a:lnTo>
                    <a:pt x="1799891" y="645377"/>
                  </a:lnTo>
                  <a:lnTo>
                    <a:pt x="1800826" y="647834"/>
                  </a:lnTo>
                  <a:lnTo>
                    <a:pt x="1801755" y="650294"/>
                  </a:lnTo>
                  <a:lnTo>
                    <a:pt x="1802680" y="652755"/>
                  </a:lnTo>
                  <a:lnTo>
                    <a:pt x="1803599" y="655218"/>
                  </a:lnTo>
                  <a:lnTo>
                    <a:pt x="1804513" y="657683"/>
                  </a:lnTo>
                  <a:lnTo>
                    <a:pt x="1805422" y="660150"/>
                  </a:lnTo>
                  <a:lnTo>
                    <a:pt x="1806326" y="662619"/>
                  </a:lnTo>
                  <a:lnTo>
                    <a:pt x="1807225" y="665090"/>
                  </a:lnTo>
                  <a:lnTo>
                    <a:pt x="1808118" y="667563"/>
                  </a:lnTo>
                  <a:lnTo>
                    <a:pt x="1809006" y="670037"/>
                  </a:lnTo>
                  <a:lnTo>
                    <a:pt x="1809889" y="672514"/>
                  </a:lnTo>
                  <a:lnTo>
                    <a:pt x="1810768" y="674992"/>
                  </a:lnTo>
                  <a:lnTo>
                    <a:pt x="1811640" y="677472"/>
                  </a:lnTo>
                  <a:lnTo>
                    <a:pt x="1812507" y="679954"/>
                  </a:lnTo>
                  <a:lnTo>
                    <a:pt x="1813370" y="682437"/>
                  </a:lnTo>
                  <a:lnTo>
                    <a:pt x="1814227" y="684923"/>
                  </a:lnTo>
                  <a:lnTo>
                    <a:pt x="1815079" y="687410"/>
                  </a:lnTo>
                  <a:lnTo>
                    <a:pt x="1815926" y="689899"/>
                  </a:lnTo>
                  <a:lnTo>
                    <a:pt x="1816767" y="692390"/>
                  </a:lnTo>
                  <a:lnTo>
                    <a:pt x="1817603" y="694883"/>
                  </a:lnTo>
                  <a:lnTo>
                    <a:pt x="1818434" y="697377"/>
                  </a:lnTo>
                  <a:lnTo>
                    <a:pt x="1819260" y="699873"/>
                  </a:lnTo>
                  <a:lnTo>
                    <a:pt x="1820081" y="702371"/>
                  </a:lnTo>
                  <a:lnTo>
                    <a:pt x="1820896" y="704871"/>
                  </a:lnTo>
                  <a:lnTo>
                    <a:pt x="1821706" y="707372"/>
                  </a:lnTo>
                  <a:lnTo>
                    <a:pt x="1822511" y="709875"/>
                  </a:lnTo>
                  <a:lnTo>
                    <a:pt x="1823311" y="712379"/>
                  </a:lnTo>
                  <a:lnTo>
                    <a:pt x="1824105" y="714885"/>
                  </a:lnTo>
                  <a:lnTo>
                    <a:pt x="1824894" y="717393"/>
                  </a:lnTo>
                  <a:lnTo>
                    <a:pt x="1825678" y="719903"/>
                  </a:lnTo>
                  <a:lnTo>
                    <a:pt x="1826456" y="722414"/>
                  </a:lnTo>
                  <a:lnTo>
                    <a:pt x="1827230" y="724927"/>
                  </a:lnTo>
                  <a:lnTo>
                    <a:pt x="1827998" y="727442"/>
                  </a:lnTo>
                  <a:lnTo>
                    <a:pt x="1828761" y="729957"/>
                  </a:lnTo>
                  <a:lnTo>
                    <a:pt x="1829518" y="732475"/>
                  </a:lnTo>
                  <a:lnTo>
                    <a:pt x="1830270" y="734994"/>
                  </a:lnTo>
                  <a:lnTo>
                    <a:pt x="1831017" y="737515"/>
                  </a:lnTo>
                  <a:lnTo>
                    <a:pt x="1831759" y="740038"/>
                  </a:lnTo>
                  <a:lnTo>
                    <a:pt x="1832496" y="742561"/>
                  </a:lnTo>
                  <a:lnTo>
                    <a:pt x="1833227" y="745087"/>
                  </a:lnTo>
                  <a:lnTo>
                    <a:pt x="1833952" y="747614"/>
                  </a:lnTo>
                  <a:lnTo>
                    <a:pt x="1834673" y="750143"/>
                  </a:lnTo>
                  <a:lnTo>
                    <a:pt x="1835388" y="752673"/>
                  </a:lnTo>
                  <a:lnTo>
                    <a:pt x="1836098" y="755204"/>
                  </a:lnTo>
                  <a:lnTo>
                    <a:pt x="1836803" y="757737"/>
                  </a:lnTo>
                  <a:lnTo>
                    <a:pt x="1837502" y="760271"/>
                  </a:lnTo>
                  <a:lnTo>
                    <a:pt x="1838196" y="762807"/>
                  </a:lnTo>
                  <a:lnTo>
                    <a:pt x="1838885" y="765345"/>
                  </a:lnTo>
                  <a:lnTo>
                    <a:pt x="1839568" y="767884"/>
                  </a:lnTo>
                  <a:lnTo>
                    <a:pt x="1840246" y="770423"/>
                  </a:lnTo>
                  <a:lnTo>
                    <a:pt x="1840919" y="772965"/>
                  </a:lnTo>
                  <a:lnTo>
                    <a:pt x="1841586" y="775508"/>
                  </a:lnTo>
                  <a:lnTo>
                    <a:pt x="1842248" y="778053"/>
                  </a:lnTo>
                  <a:lnTo>
                    <a:pt x="1842905" y="780599"/>
                  </a:lnTo>
                  <a:lnTo>
                    <a:pt x="1843556" y="783146"/>
                  </a:lnTo>
                  <a:lnTo>
                    <a:pt x="1844202" y="785694"/>
                  </a:lnTo>
                  <a:lnTo>
                    <a:pt x="1844843" y="788244"/>
                  </a:lnTo>
                  <a:lnTo>
                    <a:pt x="1845478" y="790795"/>
                  </a:lnTo>
                  <a:lnTo>
                    <a:pt x="1846108" y="793348"/>
                  </a:lnTo>
                  <a:lnTo>
                    <a:pt x="1846733" y="795902"/>
                  </a:lnTo>
                  <a:lnTo>
                    <a:pt x="1847352" y="798457"/>
                  </a:lnTo>
                  <a:lnTo>
                    <a:pt x="1847966" y="801013"/>
                  </a:lnTo>
                  <a:lnTo>
                    <a:pt x="1848575" y="803571"/>
                  </a:lnTo>
                  <a:lnTo>
                    <a:pt x="1849178" y="806130"/>
                  </a:lnTo>
                  <a:lnTo>
                    <a:pt x="1849776" y="808690"/>
                  </a:lnTo>
                  <a:lnTo>
                    <a:pt x="1850369" y="811252"/>
                  </a:lnTo>
                  <a:lnTo>
                    <a:pt x="1850956" y="813815"/>
                  </a:lnTo>
                  <a:lnTo>
                    <a:pt x="1851538" y="816378"/>
                  </a:lnTo>
                  <a:lnTo>
                    <a:pt x="1852114" y="818944"/>
                  </a:lnTo>
                  <a:lnTo>
                    <a:pt x="1852685" y="821510"/>
                  </a:lnTo>
                  <a:lnTo>
                    <a:pt x="1853250" y="824078"/>
                  </a:lnTo>
                  <a:lnTo>
                    <a:pt x="1853811" y="826646"/>
                  </a:lnTo>
                  <a:lnTo>
                    <a:pt x="1854366" y="829216"/>
                  </a:lnTo>
                  <a:lnTo>
                    <a:pt x="1854915" y="831787"/>
                  </a:lnTo>
                  <a:lnTo>
                    <a:pt x="1855459" y="834360"/>
                  </a:lnTo>
                  <a:lnTo>
                    <a:pt x="1855998" y="836933"/>
                  </a:lnTo>
                  <a:lnTo>
                    <a:pt x="1856531" y="839508"/>
                  </a:lnTo>
                  <a:lnTo>
                    <a:pt x="1857059" y="842083"/>
                  </a:lnTo>
                  <a:lnTo>
                    <a:pt x="1857582" y="844660"/>
                  </a:lnTo>
                  <a:lnTo>
                    <a:pt x="1858099" y="847237"/>
                  </a:lnTo>
                  <a:lnTo>
                    <a:pt x="1858611" y="849816"/>
                  </a:lnTo>
                  <a:lnTo>
                    <a:pt x="1859117" y="852396"/>
                  </a:lnTo>
                  <a:lnTo>
                    <a:pt x="1859618" y="854977"/>
                  </a:lnTo>
                  <a:lnTo>
                    <a:pt x="1860114" y="857559"/>
                  </a:lnTo>
                  <a:lnTo>
                    <a:pt x="1860604" y="860142"/>
                  </a:lnTo>
                  <a:lnTo>
                    <a:pt x="1861088" y="862726"/>
                  </a:lnTo>
                  <a:lnTo>
                    <a:pt x="1861568" y="865311"/>
                  </a:lnTo>
                  <a:lnTo>
                    <a:pt x="1862041" y="867898"/>
                  </a:lnTo>
                  <a:lnTo>
                    <a:pt x="1862510" y="870485"/>
                  </a:lnTo>
                  <a:lnTo>
                    <a:pt x="1862973" y="873073"/>
                  </a:lnTo>
                  <a:lnTo>
                    <a:pt x="1863431" y="875662"/>
                  </a:lnTo>
                  <a:lnTo>
                    <a:pt x="1863883" y="878252"/>
                  </a:lnTo>
                  <a:lnTo>
                    <a:pt x="1864329" y="880843"/>
                  </a:lnTo>
                  <a:lnTo>
                    <a:pt x="1864771" y="883435"/>
                  </a:lnTo>
                  <a:lnTo>
                    <a:pt x="1865207" y="886027"/>
                  </a:lnTo>
                  <a:lnTo>
                    <a:pt x="1865637" y="888621"/>
                  </a:lnTo>
                  <a:lnTo>
                    <a:pt x="1866062" y="891215"/>
                  </a:lnTo>
                  <a:lnTo>
                    <a:pt x="1866482" y="893811"/>
                  </a:lnTo>
                  <a:lnTo>
                    <a:pt x="1866896" y="896407"/>
                  </a:lnTo>
                  <a:lnTo>
                    <a:pt x="1867304" y="899004"/>
                  </a:lnTo>
                  <a:lnTo>
                    <a:pt x="1867708" y="901602"/>
                  </a:lnTo>
                  <a:lnTo>
                    <a:pt x="1868106" y="904201"/>
                  </a:lnTo>
                  <a:lnTo>
                    <a:pt x="1868498" y="906801"/>
                  </a:lnTo>
                  <a:lnTo>
                    <a:pt x="1868885" y="909401"/>
                  </a:lnTo>
                  <a:lnTo>
                    <a:pt x="1869267" y="912003"/>
                  </a:lnTo>
                  <a:lnTo>
                    <a:pt x="1869642" y="914605"/>
                  </a:lnTo>
                  <a:lnTo>
                    <a:pt x="1870013" y="917208"/>
                  </a:lnTo>
                  <a:lnTo>
                    <a:pt x="1870378" y="919811"/>
                  </a:lnTo>
                  <a:lnTo>
                    <a:pt x="1870738" y="922416"/>
                  </a:lnTo>
                  <a:lnTo>
                    <a:pt x="1871092" y="925021"/>
                  </a:lnTo>
                  <a:lnTo>
                    <a:pt x="1871441" y="927627"/>
                  </a:lnTo>
                  <a:lnTo>
                    <a:pt x="1871784" y="930234"/>
                  </a:lnTo>
                  <a:lnTo>
                    <a:pt x="1872122" y="932841"/>
                  </a:lnTo>
                  <a:lnTo>
                    <a:pt x="1872454" y="935449"/>
                  </a:lnTo>
                  <a:lnTo>
                    <a:pt x="1872781" y="938058"/>
                  </a:lnTo>
                  <a:lnTo>
                    <a:pt x="1873102" y="940667"/>
                  </a:lnTo>
                  <a:lnTo>
                    <a:pt x="1873418" y="943277"/>
                  </a:lnTo>
                  <a:lnTo>
                    <a:pt x="1873729" y="945888"/>
                  </a:lnTo>
                  <a:lnTo>
                    <a:pt x="1874034" y="948499"/>
                  </a:lnTo>
                  <a:lnTo>
                    <a:pt x="1874334" y="951112"/>
                  </a:lnTo>
                  <a:lnTo>
                    <a:pt x="1874628" y="953724"/>
                  </a:lnTo>
                  <a:lnTo>
                    <a:pt x="1874916" y="956337"/>
                  </a:lnTo>
                  <a:lnTo>
                    <a:pt x="1875199" y="958951"/>
                  </a:lnTo>
                  <a:lnTo>
                    <a:pt x="1875477" y="961566"/>
                  </a:lnTo>
                  <a:lnTo>
                    <a:pt x="1875749" y="964181"/>
                  </a:lnTo>
                  <a:lnTo>
                    <a:pt x="1876016" y="966796"/>
                  </a:lnTo>
                  <a:lnTo>
                    <a:pt x="1876277" y="969412"/>
                  </a:lnTo>
                  <a:lnTo>
                    <a:pt x="1876533" y="972029"/>
                  </a:lnTo>
                  <a:lnTo>
                    <a:pt x="1876783" y="974646"/>
                  </a:lnTo>
                  <a:lnTo>
                    <a:pt x="1877028" y="977264"/>
                  </a:lnTo>
                  <a:lnTo>
                    <a:pt x="1877267" y="979882"/>
                  </a:lnTo>
                  <a:lnTo>
                    <a:pt x="1877501" y="982501"/>
                  </a:lnTo>
                  <a:lnTo>
                    <a:pt x="1877729" y="985120"/>
                  </a:lnTo>
                  <a:lnTo>
                    <a:pt x="1877952" y="987740"/>
                  </a:lnTo>
                  <a:lnTo>
                    <a:pt x="1878169" y="990360"/>
                  </a:lnTo>
                  <a:lnTo>
                    <a:pt x="1878381" y="992980"/>
                  </a:lnTo>
                  <a:lnTo>
                    <a:pt x="1878588" y="995602"/>
                  </a:lnTo>
                  <a:lnTo>
                    <a:pt x="1878788" y="998223"/>
                  </a:lnTo>
                  <a:lnTo>
                    <a:pt x="1878984" y="1000845"/>
                  </a:lnTo>
                  <a:lnTo>
                    <a:pt x="1879174" y="1003467"/>
                  </a:lnTo>
                  <a:lnTo>
                    <a:pt x="1879358" y="1006090"/>
                  </a:lnTo>
                  <a:lnTo>
                    <a:pt x="1879537" y="1008713"/>
                  </a:lnTo>
                  <a:lnTo>
                    <a:pt x="1879710" y="1011336"/>
                  </a:lnTo>
                  <a:lnTo>
                    <a:pt x="1879878" y="1013960"/>
                  </a:lnTo>
                  <a:lnTo>
                    <a:pt x="1880040" y="1016584"/>
                  </a:lnTo>
                  <a:lnTo>
                    <a:pt x="1880197" y="1019209"/>
                  </a:lnTo>
                  <a:lnTo>
                    <a:pt x="1880349" y="1021834"/>
                  </a:lnTo>
                  <a:lnTo>
                    <a:pt x="1880495" y="1024458"/>
                  </a:lnTo>
                  <a:lnTo>
                    <a:pt x="1880635" y="1027084"/>
                  </a:lnTo>
                  <a:lnTo>
                    <a:pt x="1880770" y="1029710"/>
                  </a:lnTo>
                  <a:lnTo>
                    <a:pt x="1880899" y="1032336"/>
                  </a:lnTo>
                  <a:lnTo>
                    <a:pt x="1881023" y="1034962"/>
                  </a:lnTo>
                  <a:lnTo>
                    <a:pt x="1881142" y="1037588"/>
                  </a:lnTo>
                  <a:lnTo>
                    <a:pt x="1881255" y="1040215"/>
                  </a:lnTo>
                  <a:lnTo>
                    <a:pt x="1881362" y="1042842"/>
                  </a:lnTo>
                  <a:lnTo>
                    <a:pt x="1881464" y="1045469"/>
                  </a:lnTo>
                  <a:lnTo>
                    <a:pt x="1881560" y="1048097"/>
                  </a:lnTo>
                  <a:lnTo>
                    <a:pt x="1881651" y="1050724"/>
                  </a:lnTo>
                  <a:lnTo>
                    <a:pt x="1881736" y="1053352"/>
                  </a:lnTo>
                  <a:lnTo>
                    <a:pt x="1881816" y="1055980"/>
                  </a:lnTo>
                  <a:lnTo>
                    <a:pt x="1881891" y="1058608"/>
                  </a:lnTo>
                  <a:lnTo>
                    <a:pt x="1881960" y="1061236"/>
                  </a:lnTo>
                  <a:lnTo>
                    <a:pt x="1882023" y="1063864"/>
                  </a:lnTo>
                  <a:lnTo>
                    <a:pt x="1882081" y="1066493"/>
                  </a:lnTo>
                  <a:lnTo>
                    <a:pt x="1882133" y="1069121"/>
                  </a:lnTo>
                  <a:lnTo>
                    <a:pt x="1882180" y="1071750"/>
                  </a:lnTo>
                  <a:lnTo>
                    <a:pt x="1882221" y="1074379"/>
                  </a:lnTo>
                  <a:lnTo>
                    <a:pt x="1882257" y="1077008"/>
                  </a:lnTo>
                  <a:lnTo>
                    <a:pt x="1882287" y="1079637"/>
                  </a:lnTo>
                  <a:lnTo>
                    <a:pt x="1882312" y="1082266"/>
                  </a:lnTo>
                  <a:lnTo>
                    <a:pt x="1882331" y="1084895"/>
                  </a:lnTo>
                  <a:lnTo>
                    <a:pt x="1882345" y="1087524"/>
                  </a:lnTo>
                  <a:lnTo>
                    <a:pt x="1882353" y="1090153"/>
                  </a:lnTo>
                  <a:lnTo>
                    <a:pt x="1882356" y="1092782"/>
                  </a:lnTo>
                  <a:lnTo>
                    <a:pt x="1882353" y="1095411"/>
                  </a:lnTo>
                  <a:lnTo>
                    <a:pt x="1882345" y="1098041"/>
                  </a:lnTo>
                  <a:lnTo>
                    <a:pt x="1882331" y="1100670"/>
                  </a:lnTo>
                  <a:lnTo>
                    <a:pt x="1882312" y="1103299"/>
                  </a:lnTo>
                  <a:lnTo>
                    <a:pt x="1882287" y="1105928"/>
                  </a:lnTo>
                  <a:lnTo>
                    <a:pt x="1882257" y="1108557"/>
                  </a:lnTo>
                  <a:lnTo>
                    <a:pt x="1882221" y="1111186"/>
                  </a:lnTo>
                  <a:lnTo>
                    <a:pt x="1882180" y="1113815"/>
                  </a:lnTo>
                  <a:lnTo>
                    <a:pt x="1882133" y="1116443"/>
                  </a:lnTo>
                  <a:lnTo>
                    <a:pt x="1882081" y="1119072"/>
                  </a:lnTo>
                  <a:lnTo>
                    <a:pt x="1882023" y="1121700"/>
                  </a:lnTo>
                  <a:lnTo>
                    <a:pt x="1881960" y="1124329"/>
                  </a:lnTo>
                  <a:lnTo>
                    <a:pt x="1881891" y="1126957"/>
                  </a:lnTo>
                  <a:lnTo>
                    <a:pt x="1881816" y="1129585"/>
                  </a:lnTo>
                  <a:lnTo>
                    <a:pt x="1881736" y="1132213"/>
                  </a:lnTo>
                  <a:lnTo>
                    <a:pt x="1881651" y="1134841"/>
                  </a:lnTo>
                  <a:lnTo>
                    <a:pt x="1881560" y="1137468"/>
                  </a:lnTo>
                  <a:lnTo>
                    <a:pt x="1881464" y="1140096"/>
                  </a:lnTo>
                  <a:lnTo>
                    <a:pt x="1881362" y="1142723"/>
                  </a:lnTo>
                  <a:lnTo>
                    <a:pt x="1881255" y="1145350"/>
                  </a:lnTo>
                  <a:lnTo>
                    <a:pt x="1881142" y="1147977"/>
                  </a:lnTo>
                  <a:lnTo>
                    <a:pt x="1881023" y="1150603"/>
                  </a:lnTo>
                  <a:lnTo>
                    <a:pt x="1880899" y="1153229"/>
                  </a:lnTo>
                  <a:lnTo>
                    <a:pt x="1880770" y="1155855"/>
                  </a:lnTo>
                  <a:lnTo>
                    <a:pt x="1880635" y="1158481"/>
                  </a:lnTo>
                  <a:lnTo>
                    <a:pt x="1880495" y="1161106"/>
                  </a:lnTo>
                  <a:lnTo>
                    <a:pt x="1880349" y="1163731"/>
                  </a:lnTo>
                  <a:lnTo>
                    <a:pt x="1880197" y="1166356"/>
                  </a:lnTo>
                  <a:lnTo>
                    <a:pt x="1880040" y="1168981"/>
                  </a:lnTo>
                  <a:lnTo>
                    <a:pt x="1879878" y="1171605"/>
                  </a:lnTo>
                  <a:lnTo>
                    <a:pt x="1879710" y="1174229"/>
                  </a:lnTo>
                  <a:lnTo>
                    <a:pt x="1879537" y="1176852"/>
                  </a:lnTo>
                  <a:lnTo>
                    <a:pt x="1879358" y="1179475"/>
                  </a:lnTo>
                  <a:lnTo>
                    <a:pt x="1879174" y="1182098"/>
                  </a:lnTo>
                  <a:lnTo>
                    <a:pt x="1878984" y="1184720"/>
                  </a:lnTo>
                  <a:lnTo>
                    <a:pt x="1878788" y="1187342"/>
                  </a:lnTo>
                  <a:lnTo>
                    <a:pt x="1878588" y="1189963"/>
                  </a:lnTo>
                  <a:lnTo>
                    <a:pt x="1878381" y="1192584"/>
                  </a:lnTo>
                  <a:lnTo>
                    <a:pt x="1878169" y="1195205"/>
                  </a:lnTo>
                  <a:lnTo>
                    <a:pt x="1877952" y="1197825"/>
                  </a:lnTo>
                  <a:lnTo>
                    <a:pt x="1877729" y="1200445"/>
                  </a:lnTo>
                  <a:lnTo>
                    <a:pt x="1877501" y="1203064"/>
                  </a:lnTo>
                  <a:lnTo>
                    <a:pt x="1877267" y="1205683"/>
                  </a:lnTo>
                  <a:lnTo>
                    <a:pt x="1877028" y="1208301"/>
                  </a:lnTo>
                  <a:lnTo>
                    <a:pt x="1876783" y="1210918"/>
                  </a:lnTo>
                  <a:lnTo>
                    <a:pt x="1876533" y="1213536"/>
                  </a:lnTo>
                  <a:lnTo>
                    <a:pt x="1876277" y="1216152"/>
                  </a:lnTo>
                  <a:lnTo>
                    <a:pt x="1876016" y="1218769"/>
                  </a:lnTo>
                  <a:lnTo>
                    <a:pt x="1875749" y="1221384"/>
                  </a:lnTo>
                  <a:lnTo>
                    <a:pt x="1875477" y="1223999"/>
                  </a:lnTo>
                  <a:lnTo>
                    <a:pt x="1875199" y="1226614"/>
                  </a:lnTo>
                  <a:lnTo>
                    <a:pt x="1874916" y="1229228"/>
                  </a:lnTo>
                  <a:lnTo>
                    <a:pt x="1874628" y="1231841"/>
                  </a:lnTo>
                  <a:lnTo>
                    <a:pt x="1874334" y="1234453"/>
                  </a:lnTo>
                  <a:lnTo>
                    <a:pt x="1874034" y="1237065"/>
                  </a:lnTo>
                  <a:lnTo>
                    <a:pt x="1873729" y="1239677"/>
                  </a:lnTo>
                  <a:lnTo>
                    <a:pt x="1873418" y="1242288"/>
                  </a:lnTo>
                  <a:lnTo>
                    <a:pt x="1873102" y="1244898"/>
                  </a:lnTo>
                  <a:lnTo>
                    <a:pt x="1872781" y="1247507"/>
                  </a:lnTo>
                  <a:lnTo>
                    <a:pt x="1872454" y="1250116"/>
                  </a:lnTo>
                  <a:lnTo>
                    <a:pt x="1872122" y="1252724"/>
                  </a:lnTo>
                  <a:lnTo>
                    <a:pt x="1871784" y="1255331"/>
                  </a:lnTo>
                  <a:lnTo>
                    <a:pt x="1871441" y="1257938"/>
                  </a:lnTo>
                  <a:lnTo>
                    <a:pt x="1871092" y="1260544"/>
                  </a:lnTo>
                  <a:lnTo>
                    <a:pt x="1870738" y="1263149"/>
                  </a:lnTo>
                  <a:lnTo>
                    <a:pt x="1870378" y="1265753"/>
                  </a:lnTo>
                  <a:lnTo>
                    <a:pt x="1870013" y="1268357"/>
                  </a:lnTo>
                  <a:lnTo>
                    <a:pt x="1869642" y="1270960"/>
                  </a:lnTo>
                  <a:lnTo>
                    <a:pt x="1869267" y="1273562"/>
                  </a:lnTo>
                  <a:lnTo>
                    <a:pt x="1868885" y="1276163"/>
                  </a:lnTo>
                  <a:lnTo>
                    <a:pt x="1868498" y="1278764"/>
                  </a:lnTo>
                  <a:lnTo>
                    <a:pt x="1868106" y="1281363"/>
                  </a:lnTo>
                  <a:lnTo>
                    <a:pt x="1867708" y="1283962"/>
                  </a:lnTo>
                  <a:lnTo>
                    <a:pt x="1867304" y="1286560"/>
                  </a:lnTo>
                  <a:lnTo>
                    <a:pt x="1866896" y="1289158"/>
                  </a:lnTo>
                  <a:lnTo>
                    <a:pt x="1866482" y="1291754"/>
                  </a:lnTo>
                  <a:lnTo>
                    <a:pt x="1866062" y="1294350"/>
                  </a:lnTo>
                  <a:lnTo>
                    <a:pt x="1865637" y="1296944"/>
                  </a:lnTo>
                  <a:lnTo>
                    <a:pt x="1865207" y="1299538"/>
                  </a:lnTo>
                  <a:lnTo>
                    <a:pt x="1864771" y="1302130"/>
                  </a:lnTo>
                  <a:lnTo>
                    <a:pt x="1864329" y="1304722"/>
                  </a:lnTo>
                  <a:lnTo>
                    <a:pt x="1863883" y="1307313"/>
                  </a:lnTo>
                  <a:lnTo>
                    <a:pt x="1863431" y="1309903"/>
                  </a:lnTo>
                  <a:lnTo>
                    <a:pt x="1862973" y="1312492"/>
                  </a:lnTo>
                  <a:lnTo>
                    <a:pt x="1862510" y="1315080"/>
                  </a:lnTo>
                  <a:lnTo>
                    <a:pt x="1862041" y="1317667"/>
                  </a:lnTo>
                  <a:lnTo>
                    <a:pt x="1861568" y="1320253"/>
                  </a:lnTo>
                  <a:lnTo>
                    <a:pt x="1861088" y="1322838"/>
                  </a:lnTo>
                  <a:lnTo>
                    <a:pt x="1860604" y="1325423"/>
                  </a:lnTo>
                  <a:lnTo>
                    <a:pt x="1860114" y="1328005"/>
                  </a:lnTo>
                  <a:lnTo>
                    <a:pt x="1859618" y="1330587"/>
                  </a:lnTo>
                  <a:lnTo>
                    <a:pt x="1859117" y="1333168"/>
                  </a:lnTo>
                  <a:lnTo>
                    <a:pt x="1858611" y="1335749"/>
                  </a:lnTo>
                  <a:lnTo>
                    <a:pt x="1858099" y="1338327"/>
                  </a:lnTo>
                  <a:lnTo>
                    <a:pt x="1857582" y="1340905"/>
                  </a:lnTo>
                  <a:lnTo>
                    <a:pt x="1857059" y="1343482"/>
                  </a:lnTo>
                  <a:lnTo>
                    <a:pt x="1856531" y="1346057"/>
                  </a:lnTo>
                  <a:lnTo>
                    <a:pt x="1855998" y="1348632"/>
                  </a:lnTo>
                  <a:lnTo>
                    <a:pt x="1855459" y="1351205"/>
                  </a:lnTo>
                  <a:lnTo>
                    <a:pt x="1854915" y="1353777"/>
                  </a:lnTo>
                  <a:lnTo>
                    <a:pt x="1854366" y="1356348"/>
                  </a:lnTo>
                  <a:lnTo>
                    <a:pt x="1853811" y="1358918"/>
                  </a:lnTo>
                  <a:lnTo>
                    <a:pt x="1853250" y="1361487"/>
                  </a:lnTo>
                  <a:lnTo>
                    <a:pt x="1852685" y="1364055"/>
                  </a:lnTo>
                  <a:lnTo>
                    <a:pt x="1852114" y="1366621"/>
                  </a:lnTo>
                  <a:lnTo>
                    <a:pt x="1851538" y="1369186"/>
                  </a:lnTo>
                  <a:lnTo>
                    <a:pt x="1850956" y="1371750"/>
                  </a:lnTo>
                  <a:lnTo>
                    <a:pt x="1850369" y="1374313"/>
                  </a:lnTo>
                  <a:lnTo>
                    <a:pt x="1849776" y="1376875"/>
                  </a:lnTo>
                  <a:lnTo>
                    <a:pt x="1849178" y="1379435"/>
                  </a:lnTo>
                  <a:lnTo>
                    <a:pt x="1848575" y="1381994"/>
                  </a:lnTo>
                  <a:lnTo>
                    <a:pt x="1847966" y="1384551"/>
                  </a:lnTo>
                  <a:lnTo>
                    <a:pt x="1847352" y="1387108"/>
                  </a:lnTo>
                  <a:lnTo>
                    <a:pt x="1846733" y="1389663"/>
                  </a:lnTo>
                  <a:lnTo>
                    <a:pt x="1846108" y="1392217"/>
                  </a:lnTo>
                  <a:lnTo>
                    <a:pt x="1845478" y="1394770"/>
                  </a:lnTo>
                  <a:lnTo>
                    <a:pt x="1844843" y="1397321"/>
                  </a:lnTo>
                  <a:lnTo>
                    <a:pt x="1844202" y="1399871"/>
                  </a:lnTo>
                  <a:lnTo>
                    <a:pt x="1843556" y="1402419"/>
                  </a:lnTo>
                  <a:lnTo>
                    <a:pt x="1842905" y="1404966"/>
                  </a:lnTo>
                  <a:lnTo>
                    <a:pt x="1842248" y="1407512"/>
                  </a:lnTo>
                  <a:lnTo>
                    <a:pt x="1841586" y="1410056"/>
                  </a:lnTo>
                  <a:lnTo>
                    <a:pt x="1840919" y="1412600"/>
                  </a:lnTo>
                  <a:lnTo>
                    <a:pt x="1840246" y="1415141"/>
                  </a:lnTo>
                  <a:lnTo>
                    <a:pt x="1839568" y="1417681"/>
                  </a:lnTo>
                  <a:lnTo>
                    <a:pt x="1838885" y="1420220"/>
                  </a:lnTo>
                  <a:lnTo>
                    <a:pt x="1838196" y="1422758"/>
                  </a:lnTo>
                  <a:lnTo>
                    <a:pt x="1837502" y="1425294"/>
                  </a:lnTo>
                  <a:lnTo>
                    <a:pt x="1836803" y="1427828"/>
                  </a:lnTo>
                  <a:lnTo>
                    <a:pt x="1836098" y="1430361"/>
                  </a:lnTo>
                  <a:lnTo>
                    <a:pt x="1835388" y="1432892"/>
                  </a:lnTo>
                  <a:lnTo>
                    <a:pt x="1834673" y="1435422"/>
                  </a:lnTo>
                  <a:lnTo>
                    <a:pt x="1833952" y="1437951"/>
                  </a:lnTo>
                  <a:lnTo>
                    <a:pt x="1833227" y="1440478"/>
                  </a:lnTo>
                  <a:lnTo>
                    <a:pt x="1832496" y="1443003"/>
                  </a:lnTo>
                  <a:lnTo>
                    <a:pt x="1831759" y="1445527"/>
                  </a:lnTo>
                  <a:lnTo>
                    <a:pt x="1831017" y="1448050"/>
                  </a:lnTo>
                  <a:lnTo>
                    <a:pt x="1830270" y="1450570"/>
                  </a:lnTo>
                  <a:lnTo>
                    <a:pt x="1829518" y="1453090"/>
                  </a:lnTo>
                  <a:lnTo>
                    <a:pt x="1828761" y="1455607"/>
                  </a:lnTo>
                  <a:lnTo>
                    <a:pt x="1827998" y="1458123"/>
                  </a:lnTo>
                  <a:lnTo>
                    <a:pt x="1827230" y="1460638"/>
                  </a:lnTo>
                  <a:lnTo>
                    <a:pt x="1826456" y="1463151"/>
                  </a:lnTo>
                  <a:lnTo>
                    <a:pt x="1825678" y="1465662"/>
                  </a:lnTo>
                  <a:lnTo>
                    <a:pt x="1824894" y="1468171"/>
                  </a:lnTo>
                  <a:lnTo>
                    <a:pt x="1824105" y="1470679"/>
                  </a:lnTo>
                  <a:lnTo>
                    <a:pt x="1823311" y="1473185"/>
                  </a:lnTo>
                  <a:lnTo>
                    <a:pt x="1822511" y="1475690"/>
                  </a:lnTo>
                  <a:lnTo>
                    <a:pt x="1821706" y="1478193"/>
                  </a:lnTo>
                  <a:lnTo>
                    <a:pt x="1820896" y="1480694"/>
                  </a:lnTo>
                  <a:lnTo>
                    <a:pt x="1820081" y="1483194"/>
                  </a:lnTo>
                  <a:lnTo>
                    <a:pt x="1819260" y="1485691"/>
                  </a:lnTo>
                  <a:lnTo>
                    <a:pt x="1818434" y="1488188"/>
                  </a:lnTo>
                  <a:lnTo>
                    <a:pt x="1817603" y="1490682"/>
                  </a:lnTo>
                  <a:lnTo>
                    <a:pt x="1816767" y="1493175"/>
                  </a:lnTo>
                  <a:lnTo>
                    <a:pt x="1815926" y="1495665"/>
                  </a:lnTo>
                  <a:lnTo>
                    <a:pt x="1815079" y="1498155"/>
                  </a:lnTo>
                  <a:lnTo>
                    <a:pt x="1814227" y="1500642"/>
                  </a:lnTo>
                  <a:lnTo>
                    <a:pt x="1813370" y="1503127"/>
                  </a:lnTo>
                  <a:lnTo>
                    <a:pt x="1812507" y="1505611"/>
                  </a:lnTo>
                  <a:lnTo>
                    <a:pt x="1811640" y="1508093"/>
                  </a:lnTo>
                  <a:lnTo>
                    <a:pt x="1810768" y="1510573"/>
                  </a:lnTo>
                  <a:lnTo>
                    <a:pt x="1809889" y="1513051"/>
                  </a:lnTo>
                  <a:lnTo>
                    <a:pt x="1809006" y="1515528"/>
                  </a:lnTo>
                  <a:lnTo>
                    <a:pt x="1808118" y="1518002"/>
                  </a:lnTo>
                  <a:lnTo>
                    <a:pt x="1807225" y="1520475"/>
                  </a:lnTo>
                  <a:lnTo>
                    <a:pt x="1806326" y="1522946"/>
                  </a:lnTo>
                  <a:lnTo>
                    <a:pt x="1805422" y="1525415"/>
                  </a:lnTo>
                  <a:lnTo>
                    <a:pt x="1804513" y="1527882"/>
                  </a:lnTo>
                  <a:lnTo>
                    <a:pt x="1803599" y="1530347"/>
                  </a:lnTo>
                  <a:lnTo>
                    <a:pt x="1802680" y="1532810"/>
                  </a:lnTo>
                  <a:lnTo>
                    <a:pt x="1801755" y="1535271"/>
                  </a:lnTo>
                  <a:lnTo>
                    <a:pt x="1800826" y="1537730"/>
                  </a:lnTo>
                  <a:lnTo>
                    <a:pt x="1799891" y="1540188"/>
                  </a:lnTo>
                  <a:lnTo>
                    <a:pt x="1798951" y="1542643"/>
                  </a:lnTo>
                  <a:lnTo>
                    <a:pt x="1798006" y="1545096"/>
                  </a:lnTo>
                  <a:lnTo>
                    <a:pt x="1797056" y="1547548"/>
                  </a:lnTo>
                  <a:lnTo>
                    <a:pt x="1796100" y="1549997"/>
                  </a:lnTo>
                  <a:lnTo>
                    <a:pt x="1795140" y="1552445"/>
                  </a:lnTo>
                  <a:lnTo>
                    <a:pt x="1794174" y="1554890"/>
                  </a:lnTo>
                  <a:lnTo>
                    <a:pt x="1793204" y="1557334"/>
                  </a:lnTo>
                  <a:lnTo>
                    <a:pt x="1792228" y="1559775"/>
                  </a:lnTo>
                  <a:lnTo>
                    <a:pt x="1791247" y="1562214"/>
                  </a:lnTo>
                  <a:lnTo>
                    <a:pt x="1790261" y="1564652"/>
                  </a:lnTo>
                  <a:lnTo>
                    <a:pt x="1789269" y="1567087"/>
                  </a:lnTo>
                  <a:lnTo>
                    <a:pt x="1788273" y="1569520"/>
                  </a:lnTo>
                  <a:lnTo>
                    <a:pt x="1787272" y="1571951"/>
                  </a:lnTo>
                  <a:lnTo>
                    <a:pt x="1786266" y="1574380"/>
                  </a:lnTo>
                  <a:lnTo>
                    <a:pt x="1785254" y="1576806"/>
                  </a:lnTo>
                  <a:lnTo>
                    <a:pt x="1784237" y="1579231"/>
                  </a:lnTo>
                  <a:lnTo>
                    <a:pt x="1783216" y="1581653"/>
                  </a:lnTo>
                  <a:lnTo>
                    <a:pt x="1782189" y="1584074"/>
                  </a:lnTo>
                  <a:lnTo>
                    <a:pt x="1781157" y="1586492"/>
                  </a:lnTo>
                  <a:lnTo>
                    <a:pt x="1780120" y="1588908"/>
                  </a:lnTo>
                  <a:lnTo>
                    <a:pt x="1779078" y="1591322"/>
                  </a:lnTo>
                  <a:lnTo>
                    <a:pt x="1778031" y="1593734"/>
                  </a:lnTo>
                  <a:lnTo>
                    <a:pt x="1776979" y="1596143"/>
                  </a:lnTo>
                  <a:lnTo>
                    <a:pt x="1775922" y="1598550"/>
                  </a:lnTo>
                  <a:lnTo>
                    <a:pt x="1774860" y="1600955"/>
                  </a:lnTo>
                  <a:lnTo>
                    <a:pt x="1773793" y="1603358"/>
                  </a:lnTo>
                  <a:lnTo>
                    <a:pt x="1772720" y="1605759"/>
                  </a:lnTo>
                  <a:lnTo>
                    <a:pt x="1771643" y="1608157"/>
                  </a:lnTo>
                  <a:lnTo>
                    <a:pt x="1770561" y="1610553"/>
                  </a:lnTo>
                  <a:lnTo>
                    <a:pt x="1769474" y="1612947"/>
                  </a:lnTo>
                  <a:lnTo>
                    <a:pt x="1768381" y="1615338"/>
                  </a:lnTo>
                  <a:lnTo>
                    <a:pt x="1767284" y="1617727"/>
                  </a:lnTo>
                  <a:lnTo>
                    <a:pt x="1766182" y="1620115"/>
                  </a:lnTo>
                  <a:lnTo>
                    <a:pt x="1765074" y="1622499"/>
                  </a:lnTo>
                  <a:lnTo>
                    <a:pt x="1763962" y="1624881"/>
                  </a:lnTo>
                  <a:lnTo>
                    <a:pt x="1762845" y="1627261"/>
                  </a:lnTo>
                  <a:lnTo>
                    <a:pt x="1761722" y="1629639"/>
                  </a:lnTo>
                  <a:lnTo>
                    <a:pt x="1760595" y="1632014"/>
                  </a:lnTo>
                  <a:lnTo>
                    <a:pt x="1759463" y="1634387"/>
                  </a:lnTo>
                  <a:lnTo>
                    <a:pt x="1758326" y="1636757"/>
                  </a:lnTo>
                  <a:lnTo>
                    <a:pt x="1757184" y="1639125"/>
                  </a:lnTo>
                  <a:lnTo>
                    <a:pt x="1756036" y="1641491"/>
                  </a:lnTo>
                  <a:lnTo>
                    <a:pt x="1754884" y="1643855"/>
                  </a:lnTo>
                  <a:lnTo>
                    <a:pt x="1753727" y="1646215"/>
                  </a:lnTo>
                  <a:lnTo>
                    <a:pt x="1752565" y="1648574"/>
                  </a:lnTo>
                  <a:lnTo>
                    <a:pt x="1751399" y="1650930"/>
                  </a:lnTo>
                  <a:lnTo>
                    <a:pt x="1750227" y="1653283"/>
                  </a:lnTo>
                  <a:lnTo>
                    <a:pt x="1749050" y="1655634"/>
                  </a:lnTo>
                  <a:lnTo>
                    <a:pt x="1747868" y="1657983"/>
                  </a:lnTo>
                  <a:lnTo>
                    <a:pt x="1746682" y="1660329"/>
                  </a:lnTo>
                  <a:lnTo>
                    <a:pt x="1745490" y="1662673"/>
                  </a:lnTo>
                  <a:lnTo>
                    <a:pt x="1744294" y="1665014"/>
                  </a:lnTo>
                  <a:lnTo>
                    <a:pt x="1743092" y="1667353"/>
                  </a:lnTo>
                  <a:lnTo>
                    <a:pt x="1741886" y="1669689"/>
                  </a:lnTo>
                  <a:lnTo>
                    <a:pt x="1740675" y="1672022"/>
                  </a:lnTo>
                  <a:lnTo>
                    <a:pt x="1739459" y="1674353"/>
                  </a:lnTo>
                  <a:lnTo>
                    <a:pt x="1738238" y="1676682"/>
                  </a:lnTo>
                  <a:lnTo>
                    <a:pt x="1737012" y="1679008"/>
                  </a:lnTo>
                  <a:lnTo>
                    <a:pt x="1735782" y="1681331"/>
                  </a:lnTo>
                  <a:lnTo>
                    <a:pt x="1734546" y="1683652"/>
                  </a:lnTo>
                  <a:lnTo>
                    <a:pt x="1733306" y="1685970"/>
                  </a:lnTo>
                  <a:lnTo>
                    <a:pt x="1732061" y="1688285"/>
                  </a:lnTo>
                  <a:lnTo>
                    <a:pt x="1730811" y="1690599"/>
                  </a:lnTo>
                  <a:lnTo>
                    <a:pt x="1729556" y="1692909"/>
                  </a:lnTo>
                  <a:lnTo>
                    <a:pt x="1728296" y="1695217"/>
                  </a:lnTo>
                  <a:lnTo>
                    <a:pt x="1727032" y="1697522"/>
                  </a:lnTo>
                  <a:lnTo>
                    <a:pt x="1725762" y="1699824"/>
                  </a:lnTo>
                  <a:lnTo>
                    <a:pt x="1724488" y="1702124"/>
                  </a:lnTo>
                  <a:lnTo>
                    <a:pt x="1723209" y="1704421"/>
                  </a:lnTo>
                  <a:lnTo>
                    <a:pt x="1721925" y="1706715"/>
                  </a:lnTo>
                  <a:lnTo>
                    <a:pt x="1720636" y="1709007"/>
                  </a:lnTo>
                  <a:lnTo>
                    <a:pt x="1719343" y="1711296"/>
                  </a:lnTo>
                  <a:lnTo>
                    <a:pt x="1718045" y="1713582"/>
                  </a:lnTo>
                  <a:lnTo>
                    <a:pt x="1716742" y="1715865"/>
                  </a:lnTo>
                  <a:lnTo>
                    <a:pt x="1715434" y="1718147"/>
                  </a:lnTo>
                  <a:lnTo>
                    <a:pt x="1714121" y="1720424"/>
                  </a:lnTo>
                  <a:lnTo>
                    <a:pt x="1712804" y="1722700"/>
                  </a:lnTo>
                  <a:lnTo>
                    <a:pt x="1711482" y="1724972"/>
                  </a:lnTo>
                  <a:lnTo>
                    <a:pt x="1710155" y="1727242"/>
                  </a:lnTo>
                  <a:lnTo>
                    <a:pt x="1708823" y="1729509"/>
                  </a:lnTo>
                  <a:lnTo>
                    <a:pt x="1707487" y="1731773"/>
                  </a:lnTo>
                  <a:lnTo>
                    <a:pt x="1706146" y="1734035"/>
                  </a:lnTo>
                  <a:lnTo>
                    <a:pt x="1704800" y="1736293"/>
                  </a:lnTo>
                  <a:lnTo>
                    <a:pt x="1703449" y="1738549"/>
                  </a:lnTo>
                  <a:lnTo>
                    <a:pt x="1702094" y="1740802"/>
                  </a:lnTo>
                  <a:lnTo>
                    <a:pt x="1700734" y="1743052"/>
                  </a:lnTo>
                  <a:lnTo>
                    <a:pt x="1699369" y="1745299"/>
                  </a:lnTo>
                  <a:lnTo>
                    <a:pt x="1698000" y="1747543"/>
                  </a:lnTo>
                  <a:lnTo>
                    <a:pt x="1696626" y="1749785"/>
                  </a:lnTo>
                  <a:lnTo>
                    <a:pt x="1695247" y="1752023"/>
                  </a:lnTo>
                  <a:lnTo>
                    <a:pt x="1693863" y="1754259"/>
                  </a:lnTo>
                  <a:lnTo>
                    <a:pt x="1692475" y="1756492"/>
                  </a:lnTo>
                  <a:lnTo>
                    <a:pt x="1691082" y="1758722"/>
                  </a:lnTo>
                  <a:lnTo>
                    <a:pt x="1689685" y="1760948"/>
                  </a:lnTo>
                  <a:lnTo>
                    <a:pt x="1688283" y="1763172"/>
                  </a:lnTo>
                  <a:lnTo>
                    <a:pt x="1686876" y="1765394"/>
                  </a:lnTo>
                  <a:lnTo>
                    <a:pt x="1685464" y="1767612"/>
                  </a:lnTo>
                  <a:lnTo>
                    <a:pt x="1684048" y="1769827"/>
                  </a:lnTo>
                  <a:lnTo>
                    <a:pt x="1682627" y="1772039"/>
                  </a:lnTo>
                  <a:lnTo>
                    <a:pt x="1681202" y="1774248"/>
                  </a:lnTo>
                  <a:lnTo>
                    <a:pt x="1679772" y="1776454"/>
                  </a:lnTo>
                  <a:lnTo>
                    <a:pt x="1678337" y="1778658"/>
                  </a:lnTo>
                  <a:lnTo>
                    <a:pt x="1676898" y="1780858"/>
                  </a:lnTo>
                  <a:lnTo>
                    <a:pt x="1675454" y="1783055"/>
                  </a:lnTo>
                  <a:lnTo>
                    <a:pt x="1674006" y="1785249"/>
                  </a:lnTo>
                  <a:lnTo>
                    <a:pt x="1672552" y="1787440"/>
                  </a:lnTo>
                  <a:lnTo>
                    <a:pt x="1671095" y="1789628"/>
                  </a:lnTo>
                  <a:lnTo>
                    <a:pt x="1669633" y="1791813"/>
                  </a:lnTo>
                  <a:lnTo>
                    <a:pt x="1668166" y="1793995"/>
                  </a:lnTo>
                  <a:lnTo>
                    <a:pt x="1666694" y="1796174"/>
                  </a:lnTo>
                  <a:lnTo>
                    <a:pt x="1665218" y="1798350"/>
                  </a:lnTo>
                  <a:lnTo>
                    <a:pt x="1663738" y="1800523"/>
                  </a:lnTo>
                  <a:lnTo>
                    <a:pt x="1662253" y="1802692"/>
                  </a:lnTo>
                  <a:lnTo>
                    <a:pt x="1660763" y="1804859"/>
                  </a:lnTo>
                  <a:lnTo>
                    <a:pt x="1659269" y="1807022"/>
                  </a:lnTo>
                  <a:lnTo>
                    <a:pt x="1657770" y="1809182"/>
                  </a:lnTo>
                  <a:lnTo>
                    <a:pt x="1656267" y="1811339"/>
                  </a:lnTo>
                  <a:lnTo>
                    <a:pt x="1654759" y="1813493"/>
                  </a:lnTo>
                  <a:lnTo>
                    <a:pt x="1653247" y="1815644"/>
                  </a:lnTo>
                  <a:lnTo>
                    <a:pt x="1651731" y="1817791"/>
                  </a:lnTo>
                  <a:lnTo>
                    <a:pt x="1650209" y="1819936"/>
                  </a:lnTo>
                  <a:lnTo>
                    <a:pt x="1648684" y="1822077"/>
                  </a:lnTo>
                  <a:lnTo>
                    <a:pt x="1647153" y="1824215"/>
                  </a:lnTo>
                  <a:lnTo>
                    <a:pt x="1645619" y="1826350"/>
                  </a:lnTo>
                  <a:lnTo>
                    <a:pt x="1644080" y="1828481"/>
                  </a:lnTo>
                  <a:lnTo>
                    <a:pt x="1642536" y="1830609"/>
                  </a:lnTo>
                  <a:lnTo>
                    <a:pt x="1640988" y="1832735"/>
                  </a:lnTo>
                  <a:lnTo>
                    <a:pt x="1639435" y="1834856"/>
                  </a:lnTo>
                  <a:lnTo>
                    <a:pt x="1637879" y="1836975"/>
                  </a:lnTo>
                  <a:lnTo>
                    <a:pt x="1636317" y="1839090"/>
                  </a:lnTo>
                  <a:lnTo>
                    <a:pt x="1634752" y="1841202"/>
                  </a:lnTo>
                  <a:lnTo>
                    <a:pt x="1633181" y="1843311"/>
                  </a:lnTo>
                  <a:lnTo>
                    <a:pt x="1631607" y="1845416"/>
                  </a:lnTo>
                  <a:lnTo>
                    <a:pt x="1630027" y="1847519"/>
                  </a:lnTo>
                  <a:lnTo>
                    <a:pt x="1628444" y="1849618"/>
                  </a:lnTo>
                  <a:lnTo>
                    <a:pt x="1626856" y="1851713"/>
                  </a:lnTo>
                  <a:lnTo>
                    <a:pt x="1625264" y="1853805"/>
                  </a:lnTo>
                  <a:lnTo>
                    <a:pt x="1623668" y="1855894"/>
                  </a:lnTo>
                  <a:lnTo>
                    <a:pt x="1622067" y="1857980"/>
                  </a:lnTo>
                  <a:lnTo>
                    <a:pt x="1620461" y="1860061"/>
                  </a:lnTo>
                  <a:lnTo>
                    <a:pt x="1618852" y="1862140"/>
                  </a:lnTo>
                  <a:lnTo>
                    <a:pt x="1617237" y="1864216"/>
                  </a:lnTo>
                  <a:lnTo>
                    <a:pt x="1615619" y="1866288"/>
                  </a:lnTo>
                  <a:lnTo>
                    <a:pt x="1613996" y="1868356"/>
                  </a:lnTo>
                  <a:lnTo>
                    <a:pt x="1612369" y="1870422"/>
                  </a:lnTo>
                  <a:lnTo>
                    <a:pt x="1610738" y="1872483"/>
                  </a:lnTo>
                  <a:lnTo>
                    <a:pt x="1609102" y="1874542"/>
                  </a:lnTo>
                  <a:lnTo>
                    <a:pt x="1607462" y="1876597"/>
                  </a:lnTo>
                  <a:lnTo>
                    <a:pt x="1605818" y="1878648"/>
                  </a:lnTo>
                  <a:lnTo>
                    <a:pt x="1604169" y="1880696"/>
                  </a:lnTo>
                  <a:lnTo>
                    <a:pt x="1602516" y="1882741"/>
                  </a:lnTo>
                  <a:lnTo>
                    <a:pt x="1600859" y="1884782"/>
                  </a:lnTo>
                  <a:lnTo>
                    <a:pt x="1599198" y="1886819"/>
                  </a:lnTo>
                  <a:lnTo>
                    <a:pt x="1597532" y="1888854"/>
                  </a:lnTo>
                  <a:lnTo>
                    <a:pt x="1595862" y="1890884"/>
                  </a:lnTo>
                  <a:lnTo>
                    <a:pt x="1594188" y="1892911"/>
                  </a:lnTo>
                  <a:lnTo>
                    <a:pt x="1592509" y="1894935"/>
                  </a:lnTo>
                  <a:lnTo>
                    <a:pt x="1590827" y="1896955"/>
                  </a:lnTo>
                  <a:lnTo>
                    <a:pt x="1589140" y="1898972"/>
                  </a:lnTo>
                  <a:lnTo>
                    <a:pt x="1587449" y="1900985"/>
                  </a:lnTo>
                  <a:lnTo>
                    <a:pt x="1585753" y="1902994"/>
                  </a:lnTo>
                  <a:lnTo>
                    <a:pt x="1584054" y="1905000"/>
                  </a:lnTo>
                  <a:lnTo>
                    <a:pt x="1582350" y="1907003"/>
                  </a:lnTo>
                  <a:lnTo>
                    <a:pt x="1580642" y="1909001"/>
                  </a:lnTo>
                  <a:lnTo>
                    <a:pt x="1578930" y="1910997"/>
                  </a:lnTo>
                  <a:lnTo>
                    <a:pt x="1577214" y="1912988"/>
                  </a:lnTo>
                  <a:lnTo>
                    <a:pt x="1575493" y="1914976"/>
                  </a:lnTo>
                  <a:lnTo>
                    <a:pt x="1573768" y="1916961"/>
                  </a:lnTo>
                  <a:lnTo>
                    <a:pt x="1572040" y="1918942"/>
                  </a:lnTo>
                  <a:lnTo>
                    <a:pt x="1570307" y="1920919"/>
                  </a:lnTo>
                  <a:lnTo>
                    <a:pt x="1568569" y="1922892"/>
                  </a:lnTo>
                  <a:lnTo>
                    <a:pt x="1566828" y="1924862"/>
                  </a:lnTo>
                  <a:lnTo>
                    <a:pt x="1565083" y="1926829"/>
                  </a:lnTo>
                  <a:lnTo>
                    <a:pt x="1563333" y="1928791"/>
                  </a:lnTo>
                  <a:lnTo>
                    <a:pt x="1561580" y="1930750"/>
                  </a:lnTo>
                  <a:lnTo>
                    <a:pt x="1559822" y="1932705"/>
                  </a:lnTo>
                  <a:lnTo>
                    <a:pt x="1558060" y="1934657"/>
                  </a:lnTo>
                  <a:lnTo>
                    <a:pt x="1556295" y="1936605"/>
                  </a:lnTo>
                  <a:lnTo>
                    <a:pt x="1554525" y="1938549"/>
                  </a:lnTo>
                  <a:lnTo>
                    <a:pt x="1552751" y="1940489"/>
                  </a:lnTo>
                  <a:lnTo>
                    <a:pt x="1550973" y="1942426"/>
                  </a:lnTo>
                  <a:lnTo>
                    <a:pt x="1549191" y="1944359"/>
                  </a:lnTo>
                  <a:lnTo>
                    <a:pt x="1547404" y="1946288"/>
                  </a:lnTo>
                  <a:lnTo>
                    <a:pt x="1545614" y="1948214"/>
                  </a:lnTo>
                  <a:lnTo>
                    <a:pt x="1543820" y="1950136"/>
                  </a:lnTo>
                  <a:lnTo>
                    <a:pt x="1542022" y="1952053"/>
                  </a:lnTo>
                  <a:lnTo>
                    <a:pt x="1540219" y="1953968"/>
                  </a:lnTo>
                  <a:lnTo>
                    <a:pt x="1538413" y="1955878"/>
                  </a:lnTo>
                  <a:lnTo>
                    <a:pt x="1536603" y="1957785"/>
                  </a:lnTo>
                  <a:lnTo>
                    <a:pt x="1534789" y="1959688"/>
                  </a:lnTo>
                  <a:lnTo>
                    <a:pt x="1532970" y="1961587"/>
                  </a:lnTo>
                  <a:lnTo>
                    <a:pt x="1531148" y="1963482"/>
                  </a:lnTo>
                  <a:lnTo>
                    <a:pt x="1529322" y="1965373"/>
                  </a:lnTo>
                  <a:lnTo>
                    <a:pt x="1527492" y="1967261"/>
                  </a:lnTo>
                  <a:lnTo>
                    <a:pt x="1525658" y="1969145"/>
                  </a:lnTo>
                  <a:lnTo>
                    <a:pt x="1523820" y="1971025"/>
                  </a:lnTo>
                  <a:lnTo>
                    <a:pt x="1521978" y="1972901"/>
                  </a:lnTo>
                  <a:lnTo>
                    <a:pt x="1520132" y="1974773"/>
                  </a:lnTo>
                  <a:lnTo>
                    <a:pt x="1518282" y="1976641"/>
                  </a:lnTo>
                  <a:lnTo>
                    <a:pt x="1516428" y="1978506"/>
                  </a:lnTo>
                  <a:lnTo>
                    <a:pt x="1514571" y="1980366"/>
                  </a:lnTo>
                  <a:lnTo>
                    <a:pt x="1512709" y="1982223"/>
                  </a:lnTo>
                  <a:lnTo>
                    <a:pt x="1510844" y="1984076"/>
                  </a:lnTo>
                  <a:lnTo>
                    <a:pt x="1508974" y="1985925"/>
                  </a:lnTo>
                  <a:lnTo>
                    <a:pt x="1507101" y="1987769"/>
                  </a:lnTo>
                  <a:lnTo>
                    <a:pt x="1505224" y="1989610"/>
                  </a:lnTo>
                  <a:lnTo>
                    <a:pt x="1503344" y="1991447"/>
                  </a:lnTo>
                  <a:lnTo>
                    <a:pt x="1501459" y="1993281"/>
                  </a:lnTo>
                  <a:lnTo>
                    <a:pt x="1499570" y="1995110"/>
                  </a:lnTo>
                  <a:lnTo>
                    <a:pt x="1497678" y="1996935"/>
                  </a:lnTo>
                  <a:lnTo>
                    <a:pt x="1495782" y="1998756"/>
                  </a:lnTo>
                  <a:lnTo>
                    <a:pt x="1493882" y="2000573"/>
                  </a:lnTo>
                  <a:lnTo>
                    <a:pt x="1491978" y="2002386"/>
                  </a:lnTo>
                  <a:lnTo>
                    <a:pt x="1490070" y="2004196"/>
                  </a:lnTo>
                  <a:lnTo>
                    <a:pt x="1488159" y="2006001"/>
                  </a:lnTo>
                  <a:lnTo>
                    <a:pt x="1486244" y="2007802"/>
                  </a:lnTo>
                  <a:lnTo>
                    <a:pt x="1484325" y="2009600"/>
                  </a:lnTo>
                  <a:lnTo>
                    <a:pt x="1482402" y="2011393"/>
                  </a:lnTo>
                  <a:lnTo>
                    <a:pt x="1480475" y="2013182"/>
                  </a:lnTo>
                  <a:lnTo>
                    <a:pt x="1478545" y="2014967"/>
                  </a:lnTo>
                  <a:lnTo>
                    <a:pt x="1476612" y="2016748"/>
                  </a:lnTo>
                  <a:lnTo>
                    <a:pt x="1474674" y="2018525"/>
                  </a:lnTo>
                  <a:lnTo>
                    <a:pt x="1472732" y="2020298"/>
                  </a:lnTo>
                  <a:lnTo>
                    <a:pt x="1470787" y="2022067"/>
                  </a:lnTo>
                  <a:lnTo>
                    <a:pt x="1468838" y="2023832"/>
                  </a:lnTo>
                  <a:lnTo>
                    <a:pt x="1466886" y="2025593"/>
                  </a:lnTo>
                  <a:lnTo>
                    <a:pt x="1464930" y="2027349"/>
                  </a:lnTo>
                  <a:lnTo>
                    <a:pt x="1462970" y="2029102"/>
                  </a:lnTo>
                  <a:lnTo>
                    <a:pt x="1461007" y="2030850"/>
                  </a:lnTo>
                  <a:lnTo>
                    <a:pt x="1459039" y="2032595"/>
                  </a:lnTo>
                  <a:lnTo>
                    <a:pt x="1457069" y="2034335"/>
                  </a:lnTo>
                  <a:lnTo>
                    <a:pt x="1455094" y="2036071"/>
                  </a:lnTo>
                  <a:lnTo>
                    <a:pt x="1453116" y="2037803"/>
                  </a:lnTo>
                  <a:lnTo>
                    <a:pt x="1451134" y="2039531"/>
                  </a:lnTo>
                  <a:lnTo>
                    <a:pt x="1449149" y="2041254"/>
                  </a:lnTo>
                  <a:lnTo>
                    <a:pt x="1447160" y="2042974"/>
                  </a:lnTo>
                  <a:lnTo>
                    <a:pt x="1445167" y="2044689"/>
                  </a:lnTo>
                  <a:lnTo>
                    <a:pt x="1443171" y="2046400"/>
                  </a:lnTo>
                  <a:lnTo>
                    <a:pt x="1441172" y="2048107"/>
                  </a:lnTo>
                  <a:lnTo>
                    <a:pt x="1439168" y="2049810"/>
                  </a:lnTo>
                  <a:lnTo>
                    <a:pt x="1437161" y="2051508"/>
                  </a:lnTo>
                  <a:lnTo>
                    <a:pt x="1435151" y="2053203"/>
                  </a:lnTo>
                  <a:lnTo>
                    <a:pt x="1433137" y="2054893"/>
                  </a:lnTo>
                  <a:lnTo>
                    <a:pt x="1431120" y="2056579"/>
                  </a:lnTo>
                  <a:lnTo>
                    <a:pt x="1429099" y="2058260"/>
                  </a:lnTo>
                  <a:lnTo>
                    <a:pt x="1427074" y="2059938"/>
                  </a:lnTo>
                  <a:lnTo>
                    <a:pt x="1425046" y="2061611"/>
                  </a:lnTo>
                  <a:lnTo>
                    <a:pt x="1423015" y="2063280"/>
                  </a:lnTo>
                  <a:lnTo>
                    <a:pt x="1420979" y="2064944"/>
                  </a:lnTo>
                  <a:lnTo>
                    <a:pt x="1418941" y="2066605"/>
                  </a:lnTo>
                  <a:lnTo>
                    <a:pt x="1416899" y="2068261"/>
                  </a:lnTo>
                  <a:lnTo>
                    <a:pt x="1414854" y="2069913"/>
                  </a:lnTo>
                  <a:lnTo>
                    <a:pt x="1412805" y="2071560"/>
                  </a:lnTo>
                  <a:lnTo>
                    <a:pt x="1410752" y="2073203"/>
                  </a:lnTo>
                  <a:lnTo>
                    <a:pt x="1408696" y="2074842"/>
                  </a:lnTo>
                  <a:lnTo>
                    <a:pt x="1406637" y="2076477"/>
                  </a:lnTo>
                  <a:lnTo>
                    <a:pt x="1404575" y="2078107"/>
                  </a:lnTo>
                  <a:lnTo>
                    <a:pt x="1402509" y="2079733"/>
                  </a:lnTo>
                  <a:lnTo>
                    <a:pt x="1400439" y="2081355"/>
                  </a:lnTo>
                  <a:lnTo>
                    <a:pt x="1398366" y="2082972"/>
                  </a:lnTo>
                  <a:lnTo>
                    <a:pt x="1396290" y="2084585"/>
                  </a:lnTo>
                  <a:lnTo>
                    <a:pt x="1394210" y="2086194"/>
                  </a:lnTo>
                  <a:lnTo>
                    <a:pt x="1392128" y="2087798"/>
                  </a:lnTo>
                  <a:lnTo>
                    <a:pt x="1390041" y="2089398"/>
                  </a:lnTo>
                  <a:lnTo>
                    <a:pt x="1387952" y="2090993"/>
                  </a:lnTo>
                  <a:lnTo>
                    <a:pt x="1385858" y="2092585"/>
                  </a:lnTo>
                  <a:lnTo>
                    <a:pt x="1383762" y="2094171"/>
                  </a:lnTo>
                  <a:lnTo>
                    <a:pt x="1381663" y="2095754"/>
                  </a:lnTo>
                  <a:lnTo>
                    <a:pt x="1379559" y="2097332"/>
                  </a:lnTo>
                  <a:lnTo>
                    <a:pt x="1377453" y="2098905"/>
                  </a:lnTo>
                  <a:lnTo>
                    <a:pt x="1375344" y="2100474"/>
                  </a:lnTo>
                  <a:lnTo>
                    <a:pt x="1373231" y="2102039"/>
                  </a:lnTo>
                  <a:lnTo>
                    <a:pt x="1371115" y="2103599"/>
                  </a:lnTo>
                  <a:lnTo>
                    <a:pt x="1368995" y="2105155"/>
                  </a:lnTo>
                  <a:lnTo>
                    <a:pt x="1366873" y="2106706"/>
                  </a:lnTo>
                  <a:lnTo>
                    <a:pt x="1364747" y="2108253"/>
                  </a:lnTo>
                  <a:lnTo>
                    <a:pt x="1362618" y="2109796"/>
                  </a:lnTo>
                  <a:lnTo>
                    <a:pt x="1360485" y="2111334"/>
                  </a:lnTo>
                  <a:lnTo>
                    <a:pt x="1358350" y="2112867"/>
                  </a:lnTo>
                  <a:lnTo>
                    <a:pt x="1356211" y="2114396"/>
                  </a:lnTo>
                  <a:lnTo>
                    <a:pt x="1354069" y="2115921"/>
                  </a:lnTo>
                  <a:lnTo>
                    <a:pt x="1351924" y="2117441"/>
                  </a:lnTo>
                  <a:lnTo>
                    <a:pt x="1349776" y="2118956"/>
                  </a:lnTo>
                  <a:lnTo>
                    <a:pt x="1347624" y="2120468"/>
                  </a:lnTo>
                  <a:lnTo>
                    <a:pt x="1345469" y="2121974"/>
                  </a:lnTo>
                  <a:lnTo>
                    <a:pt x="1343312" y="2123476"/>
                  </a:lnTo>
                  <a:lnTo>
                    <a:pt x="1341151" y="2124974"/>
                  </a:lnTo>
                  <a:lnTo>
                    <a:pt x="1338987" y="2126467"/>
                  </a:lnTo>
                  <a:lnTo>
                    <a:pt x="1336819" y="2127955"/>
                  </a:lnTo>
                  <a:lnTo>
                    <a:pt x="1334649" y="2129439"/>
                  </a:lnTo>
                  <a:lnTo>
                    <a:pt x="1332475" y="2130918"/>
                  </a:lnTo>
                  <a:lnTo>
                    <a:pt x="1330299" y="2132393"/>
                  </a:lnTo>
                  <a:lnTo>
                    <a:pt x="1328119" y="2133864"/>
                  </a:lnTo>
                  <a:lnTo>
                    <a:pt x="1325936" y="2135329"/>
                  </a:lnTo>
                  <a:lnTo>
                    <a:pt x="1323751" y="2136791"/>
                  </a:lnTo>
                  <a:lnTo>
                    <a:pt x="1321562" y="2138247"/>
                  </a:lnTo>
                  <a:lnTo>
                    <a:pt x="1319370" y="2139699"/>
                  </a:lnTo>
                  <a:lnTo>
                    <a:pt x="1317175" y="2141146"/>
                  </a:lnTo>
                  <a:lnTo>
                    <a:pt x="1314977" y="2142589"/>
                  </a:lnTo>
                  <a:lnTo>
                    <a:pt x="1312776" y="2144027"/>
                  </a:lnTo>
                  <a:lnTo>
                    <a:pt x="1310572" y="2145461"/>
                  </a:lnTo>
                  <a:lnTo>
                    <a:pt x="1308366" y="2146889"/>
                  </a:lnTo>
                  <a:lnTo>
                    <a:pt x="1306155" y="2148314"/>
                  </a:lnTo>
                  <a:lnTo>
                    <a:pt x="1303943" y="2149733"/>
                  </a:lnTo>
                  <a:lnTo>
                    <a:pt x="1301727" y="2151148"/>
                  </a:lnTo>
                  <a:lnTo>
                    <a:pt x="1299508" y="2152559"/>
                  </a:lnTo>
                  <a:lnTo>
                    <a:pt x="1297286" y="2153964"/>
                  </a:lnTo>
                  <a:lnTo>
                    <a:pt x="1295061" y="2155365"/>
                  </a:lnTo>
                  <a:lnTo>
                    <a:pt x="1292834" y="2156762"/>
                  </a:lnTo>
                  <a:lnTo>
                    <a:pt x="1290603" y="2158153"/>
                  </a:lnTo>
                  <a:lnTo>
                    <a:pt x="1288370" y="2159541"/>
                  </a:lnTo>
                  <a:lnTo>
                    <a:pt x="1286133" y="2160923"/>
                  </a:lnTo>
                  <a:lnTo>
                    <a:pt x="1283894" y="2162301"/>
                  </a:lnTo>
                  <a:lnTo>
                    <a:pt x="1281652" y="2163673"/>
                  </a:lnTo>
                  <a:lnTo>
                    <a:pt x="1279406" y="2165042"/>
                  </a:lnTo>
                  <a:lnTo>
                    <a:pt x="1277159" y="2166405"/>
                  </a:lnTo>
                  <a:lnTo>
                    <a:pt x="1274908" y="2167764"/>
                  </a:lnTo>
                  <a:lnTo>
                    <a:pt x="1272654" y="2169118"/>
                  </a:lnTo>
                  <a:lnTo>
                    <a:pt x="1270398" y="2170468"/>
                  </a:lnTo>
                  <a:lnTo>
                    <a:pt x="1268139" y="2171812"/>
                  </a:lnTo>
                  <a:lnTo>
                    <a:pt x="1265876" y="2173152"/>
                  </a:lnTo>
                  <a:lnTo>
                    <a:pt x="1263612" y="2174488"/>
                  </a:lnTo>
                  <a:lnTo>
                    <a:pt x="1261344" y="2175818"/>
                  </a:lnTo>
                  <a:lnTo>
                    <a:pt x="1259074" y="2177144"/>
                  </a:lnTo>
                  <a:lnTo>
                    <a:pt x="1256800" y="2178465"/>
                  </a:lnTo>
                  <a:lnTo>
                    <a:pt x="1254524" y="2179781"/>
                  </a:lnTo>
                  <a:lnTo>
                    <a:pt x="1252246" y="2181092"/>
                  </a:lnTo>
                  <a:lnTo>
                    <a:pt x="1249964" y="2182399"/>
                  </a:lnTo>
                  <a:lnTo>
                    <a:pt x="1247680" y="2183700"/>
                  </a:lnTo>
                  <a:lnTo>
                    <a:pt x="1245393" y="2184998"/>
                  </a:lnTo>
                  <a:lnTo>
                    <a:pt x="1243103" y="2186290"/>
                  </a:lnTo>
                  <a:lnTo>
                    <a:pt x="1240811" y="2187577"/>
                  </a:lnTo>
                  <a:lnTo>
                    <a:pt x="1238516" y="2188860"/>
                  </a:lnTo>
                  <a:lnTo>
                    <a:pt x="1236218" y="2190138"/>
                  </a:lnTo>
                  <a:lnTo>
                    <a:pt x="1233918" y="2191411"/>
                  </a:lnTo>
                  <a:lnTo>
                    <a:pt x="1231615" y="2192679"/>
                  </a:lnTo>
                  <a:lnTo>
                    <a:pt x="1229309" y="2193942"/>
                  </a:lnTo>
                  <a:lnTo>
                    <a:pt x="1227001" y="2195201"/>
                  </a:lnTo>
                  <a:lnTo>
                    <a:pt x="1224690" y="2196454"/>
                  </a:lnTo>
                  <a:lnTo>
                    <a:pt x="1222376" y="2197703"/>
                  </a:lnTo>
                  <a:lnTo>
                    <a:pt x="1220060" y="2198947"/>
                  </a:lnTo>
                  <a:lnTo>
                    <a:pt x="1217741" y="2200186"/>
                  </a:lnTo>
                  <a:lnTo>
                    <a:pt x="1215420" y="2201421"/>
                  </a:lnTo>
                  <a:lnTo>
                    <a:pt x="1213096" y="2202650"/>
                  </a:lnTo>
                  <a:lnTo>
                    <a:pt x="1210769" y="2203875"/>
                  </a:lnTo>
                  <a:lnTo>
                    <a:pt x="1208440" y="2205094"/>
                  </a:lnTo>
                  <a:lnTo>
                    <a:pt x="1206108" y="2206309"/>
                  </a:lnTo>
                  <a:lnTo>
                    <a:pt x="1203774" y="2207519"/>
                  </a:lnTo>
                  <a:lnTo>
                    <a:pt x="1201437" y="2208724"/>
                  </a:lnTo>
                  <a:lnTo>
                    <a:pt x="1199098" y="2209924"/>
                  </a:lnTo>
                  <a:lnTo>
                    <a:pt x="1196756" y="2211119"/>
                  </a:lnTo>
                  <a:lnTo>
                    <a:pt x="1194412" y="2212310"/>
                  </a:lnTo>
                  <a:lnTo>
                    <a:pt x="1192065" y="2213495"/>
                  </a:lnTo>
                  <a:lnTo>
                    <a:pt x="1189716" y="2214676"/>
                  </a:lnTo>
                  <a:lnTo>
                    <a:pt x="1187364" y="2215851"/>
                  </a:lnTo>
                  <a:lnTo>
                    <a:pt x="1185010" y="2217022"/>
                  </a:lnTo>
                  <a:lnTo>
                    <a:pt x="1182654" y="2218187"/>
                  </a:lnTo>
                  <a:lnTo>
                    <a:pt x="1180294" y="2219348"/>
                  </a:lnTo>
                  <a:lnTo>
                    <a:pt x="1177933" y="2220504"/>
                  </a:lnTo>
                  <a:lnTo>
                    <a:pt x="1175569" y="2221655"/>
                  </a:lnTo>
                  <a:lnTo>
                    <a:pt x="1173203" y="2222800"/>
                  </a:lnTo>
                  <a:lnTo>
                    <a:pt x="1170834" y="2223941"/>
                  </a:lnTo>
                  <a:lnTo>
                    <a:pt x="1168463" y="2225077"/>
                  </a:lnTo>
                  <a:lnTo>
                    <a:pt x="1166090" y="2226208"/>
                  </a:lnTo>
                  <a:lnTo>
                    <a:pt x="1163714" y="2227334"/>
                  </a:lnTo>
                  <a:lnTo>
                    <a:pt x="1161336" y="2228455"/>
                  </a:lnTo>
                  <a:lnTo>
                    <a:pt x="1158955" y="2229572"/>
                  </a:lnTo>
                  <a:lnTo>
                    <a:pt x="1156572" y="2230682"/>
                  </a:lnTo>
                  <a:lnTo>
                    <a:pt x="1154187" y="2231789"/>
                  </a:lnTo>
                  <a:lnTo>
                    <a:pt x="1151800" y="2232890"/>
                  </a:lnTo>
                  <a:lnTo>
                    <a:pt x="1149410" y="2233986"/>
                  </a:lnTo>
                  <a:lnTo>
                    <a:pt x="1147018" y="2235077"/>
                  </a:lnTo>
                  <a:lnTo>
                    <a:pt x="1144623" y="2236163"/>
                  </a:lnTo>
                  <a:lnTo>
                    <a:pt x="1142227" y="2237244"/>
                  </a:lnTo>
                  <a:lnTo>
                    <a:pt x="1139828" y="2238320"/>
                  </a:lnTo>
                  <a:lnTo>
                    <a:pt x="1137427" y="2239391"/>
                  </a:lnTo>
                  <a:lnTo>
                    <a:pt x="1135023" y="2240457"/>
                  </a:lnTo>
                  <a:lnTo>
                    <a:pt x="1132618" y="2241518"/>
                  </a:lnTo>
                  <a:lnTo>
                    <a:pt x="1130210" y="2242573"/>
                  </a:lnTo>
                  <a:lnTo>
                    <a:pt x="1127800" y="2243624"/>
                  </a:lnTo>
                  <a:lnTo>
                    <a:pt x="1125388" y="2244670"/>
                  </a:lnTo>
                  <a:lnTo>
                    <a:pt x="1122974" y="2245711"/>
                  </a:lnTo>
                  <a:lnTo>
                    <a:pt x="1120557" y="2246746"/>
                  </a:lnTo>
                  <a:lnTo>
                    <a:pt x="1118138" y="2247777"/>
                  </a:lnTo>
                  <a:lnTo>
                    <a:pt x="1115717" y="2248802"/>
                  </a:lnTo>
                  <a:lnTo>
                    <a:pt x="1113294" y="2249823"/>
                  </a:lnTo>
                  <a:lnTo>
                    <a:pt x="1110869" y="2250838"/>
                  </a:lnTo>
                  <a:lnTo>
                    <a:pt x="1108442" y="2251848"/>
                  </a:lnTo>
                  <a:lnTo>
                    <a:pt x="1106012" y="2252853"/>
                  </a:lnTo>
                  <a:lnTo>
                    <a:pt x="1103581" y="2253854"/>
                  </a:lnTo>
                  <a:lnTo>
                    <a:pt x="1101147" y="2254848"/>
                  </a:lnTo>
                  <a:lnTo>
                    <a:pt x="1098712" y="2255839"/>
                  </a:lnTo>
                  <a:lnTo>
                    <a:pt x="1096274" y="2256823"/>
                  </a:lnTo>
                  <a:lnTo>
                    <a:pt x="1093834" y="2257803"/>
                  </a:lnTo>
                  <a:lnTo>
                    <a:pt x="1091392" y="2258778"/>
                  </a:lnTo>
                  <a:lnTo>
                    <a:pt x="1088948" y="2259747"/>
                  </a:lnTo>
                  <a:lnTo>
                    <a:pt x="1086502" y="2260711"/>
                  </a:lnTo>
                  <a:lnTo>
                    <a:pt x="1084055" y="2261670"/>
                  </a:lnTo>
                  <a:lnTo>
                    <a:pt x="1081604" y="2262624"/>
                  </a:lnTo>
                  <a:lnTo>
                    <a:pt x="1079153" y="2263574"/>
                  </a:lnTo>
                  <a:lnTo>
                    <a:pt x="1076699" y="2264517"/>
                  </a:lnTo>
                  <a:lnTo>
                    <a:pt x="1074243" y="2265456"/>
                  </a:lnTo>
                  <a:lnTo>
                    <a:pt x="1071785" y="2266389"/>
                  </a:lnTo>
                  <a:lnTo>
                    <a:pt x="1069325" y="2267318"/>
                  </a:lnTo>
                  <a:lnTo>
                    <a:pt x="1066863" y="2268241"/>
                  </a:lnTo>
                  <a:lnTo>
                    <a:pt x="1064400" y="2269159"/>
                  </a:lnTo>
                  <a:lnTo>
                    <a:pt x="1061934" y="2270072"/>
                  </a:lnTo>
                  <a:lnTo>
                    <a:pt x="1059467" y="2270979"/>
                  </a:lnTo>
                  <a:lnTo>
                    <a:pt x="1056997" y="2271882"/>
                  </a:lnTo>
                  <a:lnTo>
                    <a:pt x="1054526" y="2272779"/>
                  </a:lnTo>
                  <a:lnTo>
                    <a:pt x="1052053" y="2273671"/>
                  </a:lnTo>
                  <a:lnTo>
                    <a:pt x="1049578" y="2274559"/>
                  </a:lnTo>
                  <a:lnTo>
                    <a:pt x="1047101" y="2275440"/>
                  </a:lnTo>
                  <a:lnTo>
                    <a:pt x="1044622" y="2276317"/>
                  </a:lnTo>
                  <a:lnTo>
                    <a:pt x="1042142" y="2277188"/>
                  </a:lnTo>
                  <a:lnTo>
                    <a:pt x="1039659" y="2278054"/>
                  </a:lnTo>
                  <a:lnTo>
                    <a:pt x="1037175" y="2278916"/>
                  </a:lnTo>
                  <a:lnTo>
                    <a:pt x="1034689" y="2279772"/>
                  </a:lnTo>
                  <a:lnTo>
                    <a:pt x="1032202" y="2280622"/>
                  </a:lnTo>
                  <a:lnTo>
                    <a:pt x="1029712" y="2281467"/>
                  </a:lnTo>
                  <a:lnTo>
                    <a:pt x="1027221" y="2282307"/>
                  </a:lnTo>
                  <a:lnTo>
                    <a:pt x="1024728" y="2283142"/>
                  </a:lnTo>
                  <a:lnTo>
                    <a:pt x="1022233" y="2283972"/>
                  </a:lnTo>
                  <a:lnTo>
                    <a:pt x="1019737" y="2284797"/>
                  </a:lnTo>
                  <a:lnTo>
                    <a:pt x="1017238" y="2285616"/>
                  </a:lnTo>
                  <a:lnTo>
                    <a:pt x="1014738" y="2286430"/>
                  </a:lnTo>
                  <a:lnTo>
                    <a:pt x="1012237" y="2287239"/>
                  </a:lnTo>
                  <a:lnTo>
                    <a:pt x="1009733" y="2288042"/>
                  </a:lnTo>
                  <a:lnTo>
                    <a:pt x="1007228" y="2288840"/>
                  </a:lnTo>
                  <a:lnTo>
                    <a:pt x="1004722" y="2289633"/>
                  </a:lnTo>
                  <a:lnTo>
                    <a:pt x="1002213" y="2290421"/>
                  </a:lnTo>
                  <a:lnTo>
                    <a:pt x="999703" y="2291204"/>
                  </a:lnTo>
                  <a:lnTo>
                    <a:pt x="997192" y="2291981"/>
                  </a:lnTo>
                  <a:lnTo>
                    <a:pt x="994678" y="2292753"/>
                  </a:lnTo>
                  <a:lnTo>
                    <a:pt x="992164" y="2293520"/>
                  </a:lnTo>
                  <a:lnTo>
                    <a:pt x="989647" y="2294281"/>
                  </a:lnTo>
                  <a:lnTo>
                    <a:pt x="987129" y="2295038"/>
                  </a:lnTo>
                  <a:lnTo>
                    <a:pt x="984609" y="2295788"/>
                  </a:lnTo>
                  <a:lnTo>
                    <a:pt x="982088" y="2296534"/>
                  </a:lnTo>
                  <a:lnTo>
                    <a:pt x="979566" y="2297275"/>
                  </a:lnTo>
                  <a:lnTo>
                    <a:pt x="977041" y="2298010"/>
                  </a:lnTo>
                  <a:lnTo>
                    <a:pt x="974515" y="2298739"/>
                  </a:lnTo>
                  <a:lnTo>
                    <a:pt x="971988" y="2299464"/>
                  </a:lnTo>
                  <a:lnTo>
                    <a:pt x="969459" y="2300183"/>
                  </a:lnTo>
                  <a:lnTo>
                    <a:pt x="966929" y="2300897"/>
                  </a:lnTo>
                  <a:lnTo>
                    <a:pt x="964397" y="2301606"/>
                  </a:lnTo>
                  <a:lnTo>
                    <a:pt x="961864" y="2302309"/>
                  </a:lnTo>
                  <a:lnTo>
                    <a:pt x="959329" y="2303007"/>
                  </a:lnTo>
                  <a:lnTo>
                    <a:pt x="956792" y="2303699"/>
                  </a:lnTo>
                  <a:lnTo>
                    <a:pt x="954255" y="2304387"/>
                  </a:lnTo>
                  <a:lnTo>
                    <a:pt x="951716" y="2305069"/>
                  </a:lnTo>
                  <a:lnTo>
                    <a:pt x="949175" y="2305746"/>
                  </a:lnTo>
                  <a:lnTo>
                    <a:pt x="946633" y="2306417"/>
                  </a:lnTo>
                  <a:lnTo>
                    <a:pt x="944090" y="2307083"/>
                  </a:lnTo>
                  <a:lnTo>
                    <a:pt x="941545" y="2307744"/>
                  </a:lnTo>
                  <a:lnTo>
                    <a:pt x="938999" y="2308399"/>
                  </a:lnTo>
                  <a:lnTo>
                    <a:pt x="936451" y="2309049"/>
                  </a:lnTo>
                  <a:lnTo>
                    <a:pt x="933902" y="2309694"/>
                  </a:lnTo>
                  <a:lnTo>
                    <a:pt x="931352" y="2310333"/>
                  </a:lnTo>
                  <a:lnTo>
                    <a:pt x="928801" y="2310967"/>
                  </a:lnTo>
                  <a:lnTo>
                    <a:pt x="926248" y="2311596"/>
                  </a:lnTo>
                  <a:lnTo>
                    <a:pt x="923694" y="2312219"/>
                  </a:lnTo>
                  <a:lnTo>
                    <a:pt x="921138" y="2312837"/>
                  </a:lnTo>
                  <a:lnTo>
                    <a:pt x="918581" y="2313450"/>
                  </a:lnTo>
                  <a:lnTo>
                    <a:pt x="916023" y="2314057"/>
                  </a:lnTo>
                  <a:lnTo>
                    <a:pt x="913464" y="2314659"/>
                  </a:lnTo>
                  <a:lnTo>
                    <a:pt x="910903" y="2315255"/>
                  </a:lnTo>
                  <a:lnTo>
                    <a:pt x="908342" y="2315847"/>
                  </a:lnTo>
                  <a:lnTo>
                    <a:pt x="905779" y="2316433"/>
                  </a:lnTo>
                  <a:lnTo>
                    <a:pt x="903214" y="2317013"/>
                  </a:lnTo>
                  <a:lnTo>
                    <a:pt x="900649" y="2317588"/>
                  </a:lnTo>
                  <a:lnTo>
                    <a:pt x="898082" y="2318158"/>
                  </a:lnTo>
                  <a:lnTo>
                    <a:pt x="895514" y="2318722"/>
                  </a:lnTo>
                  <a:lnTo>
                    <a:pt x="892945" y="2319281"/>
                  </a:lnTo>
                  <a:lnTo>
                    <a:pt x="890375" y="2319834"/>
                  </a:lnTo>
                  <a:lnTo>
                    <a:pt x="887804" y="2320383"/>
                  </a:lnTo>
                  <a:lnTo>
                    <a:pt x="885231" y="2320925"/>
                  </a:lnTo>
                  <a:lnTo>
                    <a:pt x="882657" y="2321463"/>
                  </a:lnTo>
                  <a:lnTo>
                    <a:pt x="880083" y="2321995"/>
                  </a:lnTo>
                  <a:lnTo>
                    <a:pt x="877507" y="2322521"/>
                  </a:lnTo>
                  <a:lnTo>
                    <a:pt x="874930" y="2323042"/>
                  </a:lnTo>
                  <a:lnTo>
                    <a:pt x="872352" y="2323558"/>
                  </a:lnTo>
                  <a:lnTo>
                    <a:pt x="869773" y="2324069"/>
                  </a:lnTo>
                  <a:lnTo>
                    <a:pt x="867193" y="2324574"/>
                  </a:lnTo>
                  <a:lnTo>
                    <a:pt x="864611" y="2325073"/>
                  </a:lnTo>
                  <a:lnTo>
                    <a:pt x="862029" y="2325567"/>
                  </a:lnTo>
                  <a:lnTo>
                    <a:pt x="859446" y="2326056"/>
                  </a:lnTo>
                  <a:lnTo>
                    <a:pt x="856861" y="2326540"/>
                  </a:lnTo>
                  <a:lnTo>
                    <a:pt x="854276" y="2327017"/>
                  </a:lnTo>
                  <a:lnTo>
                    <a:pt x="851690" y="2327490"/>
                  </a:lnTo>
                  <a:lnTo>
                    <a:pt x="849103" y="2327957"/>
                  </a:lnTo>
                  <a:lnTo>
                    <a:pt x="846514" y="2328419"/>
                  </a:lnTo>
                  <a:lnTo>
                    <a:pt x="843925" y="2328875"/>
                  </a:lnTo>
                  <a:lnTo>
                    <a:pt x="841335" y="2329326"/>
                  </a:lnTo>
                  <a:lnTo>
                    <a:pt x="838744" y="2329771"/>
                  </a:lnTo>
                  <a:lnTo>
                    <a:pt x="836152" y="2330211"/>
                  </a:lnTo>
                  <a:lnTo>
                    <a:pt x="833558" y="2330646"/>
                  </a:lnTo>
                  <a:lnTo>
                    <a:pt x="830964" y="2331075"/>
                  </a:lnTo>
                  <a:lnTo>
                    <a:pt x="828370" y="2331498"/>
                  </a:lnTo>
                  <a:lnTo>
                    <a:pt x="825774" y="2331917"/>
                  </a:lnTo>
                  <a:lnTo>
                    <a:pt x="823177" y="2332329"/>
                  </a:lnTo>
                  <a:lnTo>
                    <a:pt x="820580" y="2332737"/>
                  </a:lnTo>
                  <a:lnTo>
                    <a:pt x="817982" y="2333139"/>
                  </a:lnTo>
                  <a:lnTo>
                    <a:pt x="815383" y="2333535"/>
                  </a:lnTo>
                  <a:lnTo>
                    <a:pt x="812783" y="2333926"/>
                  </a:lnTo>
                  <a:lnTo>
                    <a:pt x="810182" y="2334312"/>
                  </a:lnTo>
                  <a:lnTo>
                    <a:pt x="807581" y="2334692"/>
                  </a:lnTo>
                  <a:lnTo>
                    <a:pt x="804979" y="2335066"/>
                  </a:lnTo>
                  <a:lnTo>
                    <a:pt x="802375" y="2335436"/>
                  </a:lnTo>
                  <a:lnTo>
                    <a:pt x="799772" y="2335800"/>
                  </a:lnTo>
                  <a:lnTo>
                    <a:pt x="797167" y="2336158"/>
                  </a:lnTo>
                  <a:lnTo>
                    <a:pt x="794562" y="2336510"/>
                  </a:lnTo>
                  <a:lnTo>
                    <a:pt x="791955" y="2336858"/>
                  </a:lnTo>
                  <a:lnTo>
                    <a:pt x="789349" y="2337200"/>
                  </a:lnTo>
                  <a:lnTo>
                    <a:pt x="786741" y="2337536"/>
                  </a:lnTo>
                  <a:lnTo>
                    <a:pt x="784133" y="2337867"/>
                  </a:lnTo>
                  <a:lnTo>
                    <a:pt x="781524" y="2338193"/>
                  </a:lnTo>
                  <a:lnTo>
                    <a:pt x="778914" y="2338513"/>
                  </a:lnTo>
                  <a:lnTo>
                    <a:pt x="776304" y="2338828"/>
                  </a:lnTo>
                  <a:lnTo>
                    <a:pt x="773693" y="2339137"/>
                  </a:lnTo>
                  <a:lnTo>
                    <a:pt x="771082" y="2339440"/>
                  </a:lnTo>
                  <a:lnTo>
                    <a:pt x="768470" y="2339738"/>
                  </a:lnTo>
                  <a:lnTo>
                    <a:pt x="765857" y="2340031"/>
                  </a:lnTo>
                  <a:lnTo>
                    <a:pt x="763243" y="2340318"/>
                  </a:lnTo>
                  <a:lnTo>
                    <a:pt x="760629" y="2340600"/>
                  </a:lnTo>
                  <a:lnTo>
                    <a:pt x="758015" y="2340877"/>
                  </a:lnTo>
                  <a:lnTo>
                    <a:pt x="755399" y="2341147"/>
                  </a:lnTo>
                  <a:lnTo>
                    <a:pt x="752784" y="2341412"/>
                  </a:lnTo>
                  <a:lnTo>
                    <a:pt x="750167" y="2341672"/>
                  </a:lnTo>
                  <a:lnTo>
                    <a:pt x="747551" y="2341927"/>
                  </a:lnTo>
                  <a:lnTo>
                    <a:pt x="744934" y="2342176"/>
                  </a:lnTo>
                  <a:lnTo>
                    <a:pt x="742315" y="2342419"/>
                  </a:lnTo>
                  <a:lnTo>
                    <a:pt x="739697" y="2342657"/>
                  </a:lnTo>
                  <a:lnTo>
                    <a:pt x="737078" y="2342889"/>
                  </a:lnTo>
                  <a:lnTo>
                    <a:pt x="734459" y="2343116"/>
                  </a:lnTo>
                  <a:lnTo>
                    <a:pt x="731839" y="2343338"/>
                  </a:lnTo>
                  <a:lnTo>
                    <a:pt x="729219" y="2343554"/>
                  </a:lnTo>
                  <a:lnTo>
                    <a:pt x="726598" y="2343764"/>
                  </a:lnTo>
                  <a:lnTo>
                    <a:pt x="723977" y="2343969"/>
                  </a:lnTo>
                  <a:lnTo>
                    <a:pt x="721355" y="2344168"/>
                  </a:lnTo>
                  <a:lnTo>
                    <a:pt x="718734" y="2344363"/>
                  </a:lnTo>
                  <a:lnTo>
                    <a:pt x="716111" y="2344551"/>
                  </a:lnTo>
                  <a:lnTo>
                    <a:pt x="713488" y="2344734"/>
                  </a:lnTo>
                  <a:lnTo>
                    <a:pt x="710865" y="2344912"/>
                  </a:lnTo>
                  <a:lnTo>
                    <a:pt x="708242" y="2345084"/>
                  </a:lnTo>
                  <a:lnTo>
                    <a:pt x="705618" y="2345250"/>
                  </a:lnTo>
                  <a:lnTo>
                    <a:pt x="702994" y="2345411"/>
                  </a:lnTo>
                  <a:lnTo>
                    <a:pt x="700369" y="2345567"/>
                  </a:lnTo>
                  <a:lnTo>
                    <a:pt x="697744" y="2345717"/>
                  </a:lnTo>
                  <a:lnTo>
                    <a:pt x="695119" y="2345861"/>
                  </a:lnTo>
                  <a:lnTo>
                    <a:pt x="692494" y="2346000"/>
                  </a:lnTo>
                  <a:lnTo>
                    <a:pt x="689868" y="2346134"/>
                  </a:lnTo>
                  <a:lnTo>
                    <a:pt x="687242" y="2346262"/>
                  </a:lnTo>
                  <a:lnTo>
                    <a:pt x="684616" y="2346384"/>
                  </a:lnTo>
                  <a:lnTo>
                    <a:pt x="681989" y="2346501"/>
                  </a:lnTo>
                  <a:lnTo>
                    <a:pt x="679362" y="2346613"/>
                  </a:lnTo>
                  <a:lnTo>
                    <a:pt x="676735" y="2346719"/>
                  </a:lnTo>
                  <a:lnTo>
                    <a:pt x="674108" y="2346819"/>
                  </a:lnTo>
                  <a:lnTo>
                    <a:pt x="671481" y="2346914"/>
                  </a:lnTo>
                  <a:lnTo>
                    <a:pt x="668853" y="2347004"/>
                  </a:lnTo>
                  <a:lnTo>
                    <a:pt x="666225" y="2347088"/>
                  </a:lnTo>
                  <a:lnTo>
                    <a:pt x="663597" y="2347166"/>
                  </a:lnTo>
                  <a:lnTo>
                    <a:pt x="660969" y="2347239"/>
                  </a:lnTo>
                  <a:lnTo>
                    <a:pt x="658341" y="2347307"/>
                  </a:lnTo>
                  <a:lnTo>
                    <a:pt x="655712" y="2347369"/>
                  </a:lnTo>
                  <a:lnTo>
                    <a:pt x="653084" y="2347425"/>
                  </a:lnTo>
                  <a:lnTo>
                    <a:pt x="650455" y="2347476"/>
                  </a:lnTo>
                  <a:lnTo>
                    <a:pt x="647827" y="2347522"/>
                  </a:lnTo>
                  <a:lnTo>
                    <a:pt x="645198" y="2347561"/>
                  </a:lnTo>
                  <a:lnTo>
                    <a:pt x="642569" y="2347596"/>
                  </a:lnTo>
                  <a:lnTo>
                    <a:pt x="639940" y="2347625"/>
                  </a:lnTo>
                  <a:lnTo>
                    <a:pt x="637311" y="2347648"/>
                  </a:lnTo>
                  <a:lnTo>
                    <a:pt x="634682" y="2347666"/>
                  </a:lnTo>
                  <a:lnTo>
                    <a:pt x="632053" y="2347678"/>
                  </a:lnTo>
                  <a:lnTo>
                    <a:pt x="629423" y="2347685"/>
                  </a:lnTo>
                  <a:lnTo>
                    <a:pt x="626794" y="2347687"/>
                  </a:lnTo>
                  <a:lnTo>
                    <a:pt x="624165" y="2347683"/>
                  </a:lnTo>
                  <a:lnTo>
                    <a:pt x="621536" y="2347673"/>
                  </a:lnTo>
                  <a:lnTo>
                    <a:pt x="618907" y="2347658"/>
                  </a:lnTo>
                  <a:lnTo>
                    <a:pt x="616278" y="2347637"/>
                  </a:lnTo>
                  <a:lnTo>
                    <a:pt x="613649" y="2347611"/>
                  </a:lnTo>
                  <a:lnTo>
                    <a:pt x="611020" y="2347579"/>
                  </a:lnTo>
                  <a:lnTo>
                    <a:pt x="608391" y="2347542"/>
                  </a:lnTo>
                  <a:lnTo>
                    <a:pt x="605762" y="2347500"/>
                  </a:lnTo>
                  <a:lnTo>
                    <a:pt x="603133" y="2347451"/>
                  </a:lnTo>
                  <a:lnTo>
                    <a:pt x="600505" y="2347398"/>
                  </a:lnTo>
                  <a:lnTo>
                    <a:pt x="597877" y="2347338"/>
                  </a:lnTo>
                  <a:lnTo>
                    <a:pt x="595248" y="2347274"/>
                  </a:lnTo>
                  <a:lnTo>
                    <a:pt x="592620" y="2347203"/>
                  </a:lnTo>
                  <a:lnTo>
                    <a:pt x="589992" y="2347128"/>
                  </a:lnTo>
                  <a:lnTo>
                    <a:pt x="587364" y="2347047"/>
                  </a:lnTo>
                  <a:lnTo>
                    <a:pt x="584736" y="2346960"/>
                  </a:lnTo>
                  <a:lnTo>
                    <a:pt x="582109" y="2346867"/>
                  </a:lnTo>
                  <a:lnTo>
                    <a:pt x="579481" y="2346770"/>
                  </a:lnTo>
                  <a:lnTo>
                    <a:pt x="576854" y="2346666"/>
                  </a:lnTo>
                  <a:lnTo>
                    <a:pt x="574227" y="2346558"/>
                  </a:lnTo>
                  <a:lnTo>
                    <a:pt x="571601" y="2346443"/>
                  </a:lnTo>
                  <a:lnTo>
                    <a:pt x="568974" y="2346324"/>
                  </a:lnTo>
                  <a:lnTo>
                    <a:pt x="566348" y="2346198"/>
                  </a:lnTo>
                  <a:lnTo>
                    <a:pt x="563722" y="2346068"/>
                  </a:lnTo>
                  <a:lnTo>
                    <a:pt x="561097" y="2345931"/>
                  </a:lnTo>
                  <a:lnTo>
                    <a:pt x="558471" y="2345790"/>
                  </a:lnTo>
                  <a:lnTo>
                    <a:pt x="555846" y="2345642"/>
                  </a:lnTo>
                  <a:lnTo>
                    <a:pt x="553222" y="2345490"/>
                  </a:lnTo>
                  <a:lnTo>
                    <a:pt x="550597" y="2345331"/>
                  </a:lnTo>
                  <a:lnTo>
                    <a:pt x="547973" y="2345168"/>
                  </a:lnTo>
                  <a:lnTo>
                    <a:pt x="545349" y="2344998"/>
                  </a:lnTo>
                  <a:lnTo>
                    <a:pt x="542726" y="2344824"/>
                  </a:lnTo>
                  <a:lnTo>
                    <a:pt x="540103" y="2344643"/>
                  </a:lnTo>
                  <a:lnTo>
                    <a:pt x="537481" y="2344457"/>
                  </a:lnTo>
                  <a:lnTo>
                    <a:pt x="534858" y="2344266"/>
                  </a:lnTo>
                  <a:lnTo>
                    <a:pt x="532237" y="2344070"/>
                  </a:lnTo>
                  <a:lnTo>
                    <a:pt x="529615" y="2343867"/>
                  </a:lnTo>
                  <a:lnTo>
                    <a:pt x="526995" y="2343660"/>
                  </a:lnTo>
                  <a:lnTo>
                    <a:pt x="524374" y="2343446"/>
                  </a:lnTo>
                  <a:lnTo>
                    <a:pt x="521754" y="2343228"/>
                  </a:lnTo>
                  <a:lnTo>
                    <a:pt x="519134" y="2343004"/>
                  </a:lnTo>
                  <a:lnTo>
                    <a:pt x="516515" y="2342774"/>
                  </a:lnTo>
                  <a:lnTo>
                    <a:pt x="513897" y="2342539"/>
                  </a:lnTo>
                  <a:lnTo>
                    <a:pt x="511278" y="2342298"/>
                  </a:lnTo>
                  <a:lnTo>
                    <a:pt x="508661" y="2342052"/>
                  </a:lnTo>
                  <a:lnTo>
                    <a:pt x="506044" y="2341800"/>
                  </a:lnTo>
                  <a:lnTo>
                    <a:pt x="503427" y="2341543"/>
                  </a:lnTo>
                  <a:lnTo>
                    <a:pt x="500811" y="2341281"/>
                  </a:lnTo>
                  <a:lnTo>
                    <a:pt x="498196" y="2341012"/>
                  </a:lnTo>
                  <a:lnTo>
                    <a:pt x="495581" y="2340739"/>
                  </a:lnTo>
                  <a:lnTo>
                    <a:pt x="492967" y="2340460"/>
                  </a:lnTo>
                  <a:lnTo>
                    <a:pt x="490353" y="2340175"/>
                  </a:lnTo>
                  <a:lnTo>
                    <a:pt x="487740" y="2339886"/>
                  </a:lnTo>
                  <a:lnTo>
                    <a:pt x="485128" y="2339590"/>
                  </a:lnTo>
                  <a:lnTo>
                    <a:pt x="482516" y="2339289"/>
                  </a:lnTo>
                  <a:lnTo>
                    <a:pt x="479904" y="2338983"/>
                  </a:lnTo>
                  <a:lnTo>
                    <a:pt x="477294" y="2338671"/>
                  </a:lnTo>
                  <a:lnTo>
                    <a:pt x="474684" y="2338354"/>
                  </a:lnTo>
                  <a:lnTo>
                    <a:pt x="472075" y="2338031"/>
                  </a:lnTo>
                  <a:lnTo>
                    <a:pt x="469466" y="2337703"/>
                  </a:lnTo>
                  <a:lnTo>
                    <a:pt x="466858" y="2337369"/>
                  </a:lnTo>
                  <a:lnTo>
                    <a:pt x="464251" y="2337030"/>
                  </a:lnTo>
                  <a:lnTo>
                    <a:pt x="461644" y="2336685"/>
                  </a:lnTo>
                  <a:lnTo>
                    <a:pt x="459039" y="2336335"/>
                  </a:lnTo>
                  <a:lnTo>
                    <a:pt x="456434" y="2335979"/>
                  </a:lnTo>
                  <a:lnTo>
                    <a:pt x="453830" y="2335618"/>
                  </a:lnTo>
                  <a:lnTo>
                    <a:pt x="451226" y="2335252"/>
                  </a:lnTo>
                  <a:lnTo>
                    <a:pt x="448624" y="2334880"/>
                  </a:lnTo>
                  <a:lnTo>
                    <a:pt x="446022" y="2334502"/>
                  </a:lnTo>
                  <a:lnTo>
                    <a:pt x="443420" y="2334120"/>
                  </a:lnTo>
                  <a:lnTo>
                    <a:pt x="440820" y="2333731"/>
                  </a:lnTo>
                  <a:lnTo>
                    <a:pt x="438221" y="2333337"/>
                  </a:lnTo>
                  <a:lnTo>
                    <a:pt x="435622" y="2332938"/>
                  </a:lnTo>
                  <a:lnTo>
                    <a:pt x="433024" y="2332534"/>
                  </a:lnTo>
                  <a:lnTo>
                    <a:pt x="430427" y="2332124"/>
                  </a:lnTo>
                  <a:lnTo>
                    <a:pt x="427831" y="2331708"/>
                  </a:lnTo>
                  <a:lnTo>
                    <a:pt x="425236" y="2331287"/>
                  </a:lnTo>
                  <a:lnTo>
                    <a:pt x="422641" y="2330861"/>
                  </a:lnTo>
                  <a:lnTo>
                    <a:pt x="420048" y="2330429"/>
                  </a:lnTo>
                  <a:lnTo>
                    <a:pt x="417456" y="2329992"/>
                  </a:lnTo>
                  <a:lnTo>
                    <a:pt x="414864" y="2329549"/>
                  </a:lnTo>
                  <a:lnTo>
                    <a:pt x="412273" y="2329101"/>
                  </a:lnTo>
                  <a:lnTo>
                    <a:pt x="409684" y="2328648"/>
                  </a:lnTo>
                  <a:lnTo>
                    <a:pt x="407095" y="2328189"/>
                  </a:lnTo>
                  <a:lnTo>
                    <a:pt x="404507" y="2327724"/>
                  </a:lnTo>
                  <a:lnTo>
                    <a:pt x="401920" y="2327254"/>
                  </a:lnTo>
                  <a:lnTo>
                    <a:pt x="399334" y="2326779"/>
                  </a:lnTo>
                  <a:lnTo>
                    <a:pt x="396750" y="2326298"/>
                  </a:lnTo>
                  <a:lnTo>
                    <a:pt x="394166" y="2325812"/>
                  </a:lnTo>
                  <a:lnTo>
                    <a:pt x="391583" y="2325321"/>
                  </a:lnTo>
                  <a:lnTo>
                    <a:pt x="389001" y="2324824"/>
                  </a:lnTo>
                  <a:lnTo>
                    <a:pt x="386420" y="2324322"/>
                  </a:lnTo>
                  <a:lnTo>
                    <a:pt x="383841" y="2323814"/>
                  </a:lnTo>
                  <a:lnTo>
                    <a:pt x="381262" y="2323301"/>
                  </a:lnTo>
                  <a:lnTo>
                    <a:pt x="378685" y="2322782"/>
                  </a:lnTo>
                  <a:lnTo>
                    <a:pt x="376108" y="2322259"/>
                  </a:lnTo>
                  <a:lnTo>
                    <a:pt x="373533" y="2321729"/>
                  </a:lnTo>
                  <a:lnTo>
                    <a:pt x="370959" y="2321195"/>
                  </a:lnTo>
                  <a:lnTo>
                    <a:pt x="368386" y="2320655"/>
                  </a:lnTo>
                  <a:lnTo>
                    <a:pt x="365814" y="2320109"/>
                  </a:lnTo>
                  <a:lnTo>
                    <a:pt x="363243" y="2319558"/>
                  </a:lnTo>
                  <a:lnTo>
                    <a:pt x="360673" y="2319002"/>
                  </a:lnTo>
                  <a:lnTo>
                    <a:pt x="358105" y="2318440"/>
                  </a:lnTo>
                  <a:lnTo>
                    <a:pt x="355538" y="2317874"/>
                  </a:lnTo>
                  <a:lnTo>
                    <a:pt x="352971" y="2317301"/>
                  </a:lnTo>
                  <a:lnTo>
                    <a:pt x="350407" y="2316723"/>
                  </a:lnTo>
                  <a:lnTo>
                    <a:pt x="347843" y="2316140"/>
                  </a:lnTo>
                  <a:lnTo>
                    <a:pt x="345280" y="2315552"/>
                  </a:lnTo>
                  <a:lnTo>
                    <a:pt x="342719" y="2314958"/>
                  </a:lnTo>
                  <a:lnTo>
                    <a:pt x="340159" y="2314359"/>
                  </a:lnTo>
                  <a:lnTo>
                    <a:pt x="337601" y="2313754"/>
                  </a:lnTo>
                  <a:lnTo>
                    <a:pt x="335043" y="2313144"/>
                  </a:lnTo>
                  <a:lnTo>
                    <a:pt x="332487" y="2312529"/>
                  </a:lnTo>
                  <a:lnTo>
                    <a:pt x="329932" y="2311908"/>
                  </a:lnTo>
                  <a:lnTo>
                    <a:pt x="327379" y="2311282"/>
                  </a:lnTo>
                  <a:lnTo>
                    <a:pt x="324827" y="2310651"/>
                  </a:lnTo>
                  <a:lnTo>
                    <a:pt x="322276" y="2310014"/>
                  </a:lnTo>
                  <a:lnTo>
                    <a:pt x="319726" y="2309372"/>
                  </a:lnTo>
                  <a:lnTo>
                    <a:pt x="317178" y="2308725"/>
                  </a:lnTo>
                  <a:lnTo>
                    <a:pt x="314631" y="2308072"/>
                  </a:lnTo>
                  <a:lnTo>
                    <a:pt x="312086" y="2307414"/>
                  </a:lnTo>
                  <a:lnTo>
                    <a:pt x="309542" y="2306750"/>
                  </a:lnTo>
                  <a:lnTo>
                    <a:pt x="306999" y="2306082"/>
                  </a:lnTo>
                  <a:lnTo>
                    <a:pt x="304458" y="2305408"/>
                  </a:lnTo>
                  <a:lnTo>
                    <a:pt x="301918" y="2304728"/>
                  </a:lnTo>
                  <a:lnTo>
                    <a:pt x="299379" y="2304044"/>
                  </a:lnTo>
                  <a:lnTo>
                    <a:pt x="296842" y="2303354"/>
                  </a:lnTo>
                  <a:lnTo>
                    <a:pt x="294307" y="2302658"/>
                  </a:lnTo>
                  <a:lnTo>
                    <a:pt x="291773" y="2301958"/>
                  </a:lnTo>
                  <a:lnTo>
                    <a:pt x="289240" y="2301252"/>
                  </a:lnTo>
                  <a:lnTo>
                    <a:pt x="286709" y="2300540"/>
                  </a:lnTo>
                  <a:lnTo>
                    <a:pt x="284179" y="2299824"/>
                  </a:lnTo>
                  <a:lnTo>
                    <a:pt x="281651" y="2299102"/>
                  </a:lnTo>
                  <a:lnTo>
                    <a:pt x="279125" y="2298375"/>
                  </a:lnTo>
                  <a:lnTo>
                    <a:pt x="276600" y="2297643"/>
                  </a:lnTo>
                  <a:lnTo>
                    <a:pt x="274076" y="2296905"/>
                  </a:lnTo>
                  <a:lnTo>
                    <a:pt x="271554" y="2296162"/>
                  </a:lnTo>
                  <a:lnTo>
                    <a:pt x="269034" y="2295414"/>
                  </a:lnTo>
                  <a:lnTo>
                    <a:pt x="266515" y="2294660"/>
                  </a:lnTo>
                  <a:lnTo>
                    <a:pt x="263998" y="2293901"/>
                  </a:lnTo>
                  <a:lnTo>
                    <a:pt x="261482" y="2293137"/>
                  </a:lnTo>
                  <a:lnTo>
                    <a:pt x="258968" y="2292368"/>
                  </a:lnTo>
                  <a:lnTo>
                    <a:pt x="256455" y="2291593"/>
                  </a:lnTo>
                  <a:lnTo>
                    <a:pt x="253945" y="2290813"/>
                  </a:lnTo>
                  <a:lnTo>
                    <a:pt x="251435" y="2290028"/>
                  </a:lnTo>
                  <a:lnTo>
                    <a:pt x="248928" y="2289238"/>
                  </a:lnTo>
                  <a:lnTo>
                    <a:pt x="246422" y="2288442"/>
                  </a:lnTo>
                  <a:lnTo>
                    <a:pt x="243918" y="2287641"/>
                  </a:lnTo>
                  <a:lnTo>
                    <a:pt x="241415" y="2286835"/>
                  </a:lnTo>
                  <a:lnTo>
                    <a:pt x="238915" y="2286023"/>
                  </a:lnTo>
                  <a:lnTo>
                    <a:pt x="236415" y="2285207"/>
                  </a:lnTo>
                  <a:lnTo>
                    <a:pt x="233918" y="2284385"/>
                  </a:lnTo>
                  <a:lnTo>
                    <a:pt x="231423" y="2283558"/>
                  </a:lnTo>
                  <a:lnTo>
                    <a:pt x="228929" y="2282726"/>
                  </a:lnTo>
                  <a:lnTo>
                    <a:pt x="226436" y="2281888"/>
                  </a:lnTo>
                  <a:lnTo>
                    <a:pt x="223946" y="2281045"/>
                  </a:lnTo>
                  <a:lnTo>
                    <a:pt x="221457" y="2280197"/>
                  </a:lnTo>
                  <a:lnTo>
                    <a:pt x="218971" y="2279344"/>
                  </a:lnTo>
                  <a:lnTo>
                    <a:pt x="216485" y="2278486"/>
                  </a:lnTo>
                  <a:lnTo>
                    <a:pt x="214002" y="2277622"/>
                  </a:lnTo>
                  <a:lnTo>
                    <a:pt x="211521" y="2276753"/>
                  </a:lnTo>
                  <a:lnTo>
                    <a:pt x="209041" y="2275879"/>
                  </a:lnTo>
                  <a:lnTo>
                    <a:pt x="206563" y="2275000"/>
                  </a:lnTo>
                  <a:lnTo>
                    <a:pt x="204088" y="2274116"/>
                  </a:lnTo>
                  <a:lnTo>
                    <a:pt x="201614" y="2273226"/>
                  </a:lnTo>
                  <a:lnTo>
                    <a:pt x="199141" y="2272331"/>
                  </a:lnTo>
                  <a:lnTo>
                    <a:pt x="196671" y="2271431"/>
                  </a:lnTo>
                  <a:lnTo>
                    <a:pt x="194202" y="2270526"/>
                  </a:lnTo>
                  <a:lnTo>
                    <a:pt x="191736" y="2269616"/>
                  </a:lnTo>
                  <a:lnTo>
                    <a:pt x="189271" y="2268700"/>
                  </a:lnTo>
                  <a:lnTo>
                    <a:pt x="186808" y="2267780"/>
                  </a:lnTo>
                  <a:lnTo>
                    <a:pt x="184348" y="2266854"/>
                  </a:lnTo>
                  <a:lnTo>
                    <a:pt x="181889" y="2265923"/>
                  </a:lnTo>
                  <a:lnTo>
                    <a:pt x="179432" y="2264987"/>
                  </a:lnTo>
                  <a:lnTo>
                    <a:pt x="176977" y="2264046"/>
                  </a:lnTo>
                  <a:lnTo>
                    <a:pt x="174525" y="2263099"/>
                  </a:lnTo>
                  <a:lnTo>
                    <a:pt x="172073" y="2262148"/>
                  </a:lnTo>
                  <a:lnTo>
                    <a:pt x="169624" y="2261191"/>
                  </a:lnTo>
                  <a:lnTo>
                    <a:pt x="167178" y="2260230"/>
                  </a:lnTo>
                  <a:lnTo>
                    <a:pt x="164733" y="2259263"/>
                  </a:lnTo>
                  <a:lnTo>
                    <a:pt x="162290" y="2258291"/>
                  </a:lnTo>
                  <a:lnTo>
                    <a:pt x="159849" y="2257314"/>
                  </a:lnTo>
                  <a:lnTo>
                    <a:pt x="157410" y="2256331"/>
                  </a:lnTo>
                  <a:lnTo>
                    <a:pt x="154973" y="2255344"/>
                  </a:lnTo>
                  <a:lnTo>
                    <a:pt x="152539" y="2254352"/>
                  </a:lnTo>
                  <a:lnTo>
                    <a:pt x="150106" y="2253354"/>
                  </a:lnTo>
                  <a:lnTo>
                    <a:pt x="147676" y="2252352"/>
                  </a:lnTo>
                  <a:lnTo>
                    <a:pt x="145248" y="2251344"/>
                  </a:lnTo>
                  <a:lnTo>
                    <a:pt x="142821" y="2250331"/>
                  </a:lnTo>
                  <a:lnTo>
                    <a:pt x="140397" y="2249313"/>
                  </a:lnTo>
                  <a:lnTo>
                    <a:pt x="137975" y="2248290"/>
                  </a:lnTo>
                  <a:lnTo>
                    <a:pt x="135555" y="2247262"/>
                  </a:lnTo>
                  <a:lnTo>
                    <a:pt x="133138" y="2246229"/>
                  </a:lnTo>
                  <a:lnTo>
                    <a:pt x="130722" y="2245191"/>
                  </a:lnTo>
                  <a:lnTo>
                    <a:pt x="128309" y="2244148"/>
                  </a:lnTo>
                  <a:lnTo>
                    <a:pt x="125898" y="2243099"/>
                  </a:lnTo>
                  <a:lnTo>
                    <a:pt x="123489" y="2242046"/>
                  </a:lnTo>
                  <a:lnTo>
                    <a:pt x="121082" y="2240988"/>
                  </a:lnTo>
                  <a:lnTo>
                    <a:pt x="118678" y="2239924"/>
                  </a:lnTo>
                  <a:lnTo>
                    <a:pt x="116275" y="2238856"/>
                  </a:lnTo>
                  <a:lnTo>
                    <a:pt x="113875" y="2237782"/>
                  </a:lnTo>
                  <a:lnTo>
                    <a:pt x="111478" y="2236704"/>
                  </a:lnTo>
                  <a:lnTo>
                    <a:pt x="109082" y="2235620"/>
                  </a:lnTo>
                  <a:lnTo>
                    <a:pt x="106689" y="2234532"/>
                  </a:lnTo>
                  <a:lnTo>
                    <a:pt x="104298" y="2233438"/>
                  </a:lnTo>
                  <a:lnTo>
                    <a:pt x="101909" y="2232340"/>
                  </a:lnTo>
                  <a:lnTo>
                    <a:pt x="99523" y="2231236"/>
                  </a:lnTo>
                  <a:lnTo>
                    <a:pt x="97139" y="2230127"/>
                  </a:lnTo>
                  <a:lnTo>
                    <a:pt x="94757" y="2229014"/>
                  </a:lnTo>
                  <a:lnTo>
                    <a:pt x="92378" y="2227896"/>
                  </a:lnTo>
                  <a:lnTo>
                    <a:pt x="90001" y="2226772"/>
                  </a:lnTo>
                  <a:lnTo>
                    <a:pt x="87626" y="2225643"/>
                  </a:lnTo>
                  <a:lnTo>
                    <a:pt x="85254" y="2224510"/>
                  </a:lnTo>
                  <a:lnTo>
                    <a:pt x="82884" y="2223372"/>
                  </a:lnTo>
                  <a:lnTo>
                    <a:pt x="80517" y="2222228"/>
                  </a:lnTo>
                  <a:lnTo>
                    <a:pt x="78152" y="2221080"/>
                  </a:lnTo>
                  <a:lnTo>
                    <a:pt x="75789" y="2219926"/>
                  </a:lnTo>
                  <a:lnTo>
                    <a:pt x="73429" y="2218768"/>
                  </a:lnTo>
                  <a:lnTo>
                    <a:pt x="71071" y="2217605"/>
                  </a:lnTo>
                  <a:lnTo>
                    <a:pt x="68716" y="2216437"/>
                  </a:lnTo>
                  <a:lnTo>
                    <a:pt x="66363" y="2215264"/>
                  </a:lnTo>
                  <a:lnTo>
                    <a:pt x="64012" y="2214086"/>
                  </a:lnTo>
                  <a:lnTo>
                    <a:pt x="61664" y="2212903"/>
                  </a:lnTo>
                  <a:lnTo>
                    <a:pt x="59319" y="2211715"/>
                  </a:lnTo>
                  <a:lnTo>
                    <a:pt x="56976" y="2210522"/>
                  </a:lnTo>
                  <a:lnTo>
                    <a:pt x="54635" y="2209325"/>
                  </a:lnTo>
                  <a:lnTo>
                    <a:pt x="52297" y="2208122"/>
                  </a:lnTo>
                  <a:lnTo>
                    <a:pt x="49962" y="2206915"/>
                  </a:lnTo>
                  <a:lnTo>
                    <a:pt x="47629" y="2205702"/>
                  </a:lnTo>
                  <a:lnTo>
                    <a:pt x="45298" y="2204485"/>
                  </a:lnTo>
                  <a:lnTo>
                    <a:pt x="42970" y="2203263"/>
                  </a:lnTo>
                  <a:lnTo>
                    <a:pt x="40645" y="2202036"/>
                  </a:lnTo>
                  <a:lnTo>
                    <a:pt x="38323" y="2200804"/>
                  </a:lnTo>
                  <a:lnTo>
                    <a:pt x="36003" y="2199567"/>
                  </a:lnTo>
                  <a:lnTo>
                    <a:pt x="33685" y="2198326"/>
                  </a:lnTo>
                  <a:lnTo>
                    <a:pt x="31370" y="2197080"/>
                  </a:lnTo>
                  <a:lnTo>
                    <a:pt x="29058" y="2195828"/>
                  </a:lnTo>
                  <a:lnTo>
                    <a:pt x="26748" y="2194572"/>
                  </a:lnTo>
                  <a:lnTo>
                    <a:pt x="24441" y="2193311"/>
                  </a:lnTo>
                  <a:lnTo>
                    <a:pt x="22136" y="2192046"/>
                  </a:lnTo>
                  <a:lnTo>
                    <a:pt x="19835" y="2190775"/>
                  </a:lnTo>
                  <a:lnTo>
                    <a:pt x="17536" y="2189499"/>
                  </a:lnTo>
                  <a:lnTo>
                    <a:pt x="15239" y="2188219"/>
                  </a:lnTo>
                  <a:lnTo>
                    <a:pt x="12946" y="2186934"/>
                  </a:lnTo>
                  <a:lnTo>
                    <a:pt x="10655" y="2185644"/>
                  </a:lnTo>
                  <a:lnTo>
                    <a:pt x="8366" y="2184350"/>
                  </a:lnTo>
                  <a:lnTo>
                    <a:pt x="6081" y="2183050"/>
                  </a:lnTo>
                  <a:lnTo>
                    <a:pt x="3798" y="2181746"/>
                  </a:lnTo>
                  <a:lnTo>
                    <a:pt x="1518" y="2180437"/>
                  </a:lnTo>
                  <a:lnTo>
                    <a:pt x="0" y="2179561"/>
                  </a:lnTo>
                  <a:lnTo>
                    <a:pt x="1896" y="2178465"/>
                  </a:lnTo>
                  <a:lnTo>
                    <a:pt x="4169" y="2177144"/>
                  </a:lnTo>
                  <a:lnTo>
                    <a:pt x="6439" y="2175818"/>
                  </a:lnTo>
                  <a:lnTo>
                    <a:pt x="8707" y="2174488"/>
                  </a:lnTo>
                  <a:lnTo>
                    <a:pt x="10972" y="2173152"/>
                  </a:lnTo>
                  <a:lnTo>
                    <a:pt x="13234" y="2171812"/>
                  </a:lnTo>
                  <a:lnTo>
                    <a:pt x="15493" y="2170468"/>
                  </a:lnTo>
                  <a:lnTo>
                    <a:pt x="17750" y="2169118"/>
                  </a:lnTo>
                  <a:lnTo>
                    <a:pt x="20003" y="2167764"/>
                  </a:lnTo>
                  <a:lnTo>
                    <a:pt x="22254" y="2166405"/>
                  </a:lnTo>
                  <a:lnTo>
                    <a:pt x="24502" y="2165042"/>
                  </a:lnTo>
                  <a:lnTo>
                    <a:pt x="26747" y="2163673"/>
                  </a:lnTo>
                  <a:lnTo>
                    <a:pt x="28989" y="2162301"/>
                  </a:lnTo>
                  <a:lnTo>
                    <a:pt x="31229" y="2160923"/>
                  </a:lnTo>
                  <a:lnTo>
                    <a:pt x="33465" y="2159541"/>
                  </a:lnTo>
                  <a:lnTo>
                    <a:pt x="35699" y="2158153"/>
                  </a:lnTo>
                  <a:lnTo>
                    <a:pt x="37929" y="2156762"/>
                  </a:lnTo>
                  <a:lnTo>
                    <a:pt x="40157" y="2155365"/>
                  </a:lnTo>
                  <a:lnTo>
                    <a:pt x="42382" y="2153964"/>
                  </a:lnTo>
                  <a:lnTo>
                    <a:pt x="44603" y="2152559"/>
                  </a:lnTo>
                  <a:lnTo>
                    <a:pt x="46822" y="2151148"/>
                  </a:lnTo>
                  <a:lnTo>
                    <a:pt x="49038" y="2149733"/>
                  </a:lnTo>
                  <a:lnTo>
                    <a:pt x="51251" y="2148314"/>
                  </a:lnTo>
                  <a:lnTo>
                    <a:pt x="53461" y="2146889"/>
                  </a:lnTo>
                  <a:lnTo>
                    <a:pt x="55668" y="2145461"/>
                  </a:lnTo>
                  <a:lnTo>
                    <a:pt x="57872" y="2144027"/>
                  </a:lnTo>
                  <a:lnTo>
                    <a:pt x="60073" y="2142589"/>
                  </a:lnTo>
                  <a:lnTo>
                    <a:pt x="62271" y="2141146"/>
                  </a:lnTo>
                  <a:lnTo>
                    <a:pt x="64466" y="2139699"/>
                  </a:lnTo>
                  <a:lnTo>
                    <a:pt x="66658" y="2138247"/>
                  </a:lnTo>
                  <a:lnTo>
                    <a:pt x="68846" y="2136791"/>
                  </a:lnTo>
                  <a:lnTo>
                    <a:pt x="71032" y="2135329"/>
                  </a:lnTo>
                  <a:lnTo>
                    <a:pt x="73215" y="2133864"/>
                  </a:lnTo>
                  <a:lnTo>
                    <a:pt x="75394" y="2132393"/>
                  </a:lnTo>
                  <a:lnTo>
                    <a:pt x="77571" y="2130918"/>
                  </a:lnTo>
                  <a:lnTo>
                    <a:pt x="79744" y="2129439"/>
                  </a:lnTo>
                  <a:lnTo>
                    <a:pt x="81915" y="2127955"/>
                  </a:lnTo>
                  <a:lnTo>
                    <a:pt x="84082" y="2126467"/>
                  </a:lnTo>
                  <a:lnTo>
                    <a:pt x="86246" y="2124974"/>
                  </a:lnTo>
                  <a:lnTo>
                    <a:pt x="88407" y="2123476"/>
                  </a:lnTo>
                  <a:lnTo>
                    <a:pt x="90565" y="2121974"/>
                  </a:lnTo>
                  <a:lnTo>
                    <a:pt x="92719" y="2120468"/>
                  </a:lnTo>
                  <a:lnTo>
                    <a:pt x="94871" y="2118956"/>
                  </a:lnTo>
                  <a:lnTo>
                    <a:pt x="97019" y="2117441"/>
                  </a:lnTo>
                  <a:lnTo>
                    <a:pt x="99165" y="2115921"/>
                  </a:lnTo>
                  <a:lnTo>
                    <a:pt x="101306" y="2114396"/>
                  </a:lnTo>
                  <a:lnTo>
                    <a:pt x="103445" y="2112867"/>
                  </a:lnTo>
                  <a:lnTo>
                    <a:pt x="105581" y="2111334"/>
                  </a:lnTo>
                  <a:lnTo>
                    <a:pt x="107713" y="2109796"/>
                  </a:lnTo>
                  <a:lnTo>
                    <a:pt x="109842" y="2108253"/>
                  </a:lnTo>
                  <a:lnTo>
                    <a:pt x="111968" y="2106706"/>
                  </a:lnTo>
                  <a:lnTo>
                    <a:pt x="114091" y="2105155"/>
                  </a:lnTo>
                  <a:lnTo>
                    <a:pt x="116210" y="2103599"/>
                  </a:lnTo>
                  <a:lnTo>
                    <a:pt x="118326" y="2102039"/>
                  </a:lnTo>
                  <a:lnTo>
                    <a:pt x="120439" y="2100474"/>
                  </a:lnTo>
                  <a:lnTo>
                    <a:pt x="122549" y="2098905"/>
                  </a:lnTo>
                  <a:lnTo>
                    <a:pt x="124655" y="2097332"/>
                  </a:lnTo>
                  <a:lnTo>
                    <a:pt x="126758" y="2095754"/>
                  </a:lnTo>
                  <a:lnTo>
                    <a:pt x="128858" y="2094171"/>
                  </a:lnTo>
                  <a:lnTo>
                    <a:pt x="130954" y="2092585"/>
                  </a:lnTo>
                  <a:lnTo>
                    <a:pt x="133047" y="2090993"/>
                  </a:lnTo>
                  <a:lnTo>
                    <a:pt x="135137" y="2089398"/>
                  </a:lnTo>
                  <a:lnTo>
                    <a:pt x="137223" y="2087798"/>
                  </a:lnTo>
                  <a:lnTo>
                    <a:pt x="139306" y="2086194"/>
                  </a:lnTo>
                  <a:lnTo>
                    <a:pt x="141386" y="2084585"/>
                  </a:lnTo>
                  <a:lnTo>
                    <a:pt x="143462" y="2082972"/>
                  </a:lnTo>
                  <a:lnTo>
                    <a:pt x="145535" y="2081355"/>
                  </a:lnTo>
                  <a:lnTo>
                    <a:pt x="147604" y="2079733"/>
                  </a:lnTo>
                  <a:lnTo>
                    <a:pt x="149670" y="2078107"/>
                  </a:lnTo>
                  <a:lnTo>
                    <a:pt x="151733" y="2076477"/>
                  </a:lnTo>
                  <a:lnTo>
                    <a:pt x="153792" y="2074842"/>
                  </a:lnTo>
                  <a:lnTo>
                    <a:pt x="155848" y="2073203"/>
                  </a:lnTo>
                  <a:lnTo>
                    <a:pt x="157900" y="2071560"/>
                  </a:lnTo>
                  <a:lnTo>
                    <a:pt x="159949" y="2069913"/>
                  </a:lnTo>
                  <a:lnTo>
                    <a:pt x="161995" y="2068261"/>
                  </a:lnTo>
                  <a:lnTo>
                    <a:pt x="164037" y="2066605"/>
                  </a:lnTo>
                  <a:lnTo>
                    <a:pt x="166075" y="2064944"/>
                  </a:lnTo>
                  <a:lnTo>
                    <a:pt x="168110" y="2063280"/>
                  </a:lnTo>
                  <a:lnTo>
                    <a:pt x="170141" y="2061611"/>
                  </a:lnTo>
                  <a:lnTo>
                    <a:pt x="172170" y="2059938"/>
                  </a:lnTo>
                  <a:lnTo>
                    <a:pt x="174194" y="2058260"/>
                  </a:lnTo>
                  <a:lnTo>
                    <a:pt x="176215" y="2056579"/>
                  </a:lnTo>
                  <a:lnTo>
                    <a:pt x="178233" y="2054893"/>
                  </a:lnTo>
                  <a:lnTo>
                    <a:pt x="180247" y="2053203"/>
                  </a:lnTo>
                  <a:lnTo>
                    <a:pt x="182257" y="2051508"/>
                  </a:lnTo>
                  <a:lnTo>
                    <a:pt x="184264" y="2049810"/>
                  </a:lnTo>
                  <a:lnTo>
                    <a:pt x="186267" y="2048107"/>
                  </a:lnTo>
                  <a:lnTo>
                    <a:pt x="188267" y="2046400"/>
                  </a:lnTo>
                  <a:lnTo>
                    <a:pt x="190263" y="2044689"/>
                  </a:lnTo>
                  <a:lnTo>
                    <a:pt x="192255" y="2042974"/>
                  </a:lnTo>
                  <a:lnTo>
                    <a:pt x="194244" y="2041254"/>
                  </a:lnTo>
                  <a:lnTo>
                    <a:pt x="196230" y="2039531"/>
                  </a:lnTo>
                  <a:lnTo>
                    <a:pt x="198211" y="2037803"/>
                  </a:lnTo>
                  <a:lnTo>
                    <a:pt x="200190" y="2036071"/>
                  </a:lnTo>
                  <a:lnTo>
                    <a:pt x="202164" y="2034335"/>
                  </a:lnTo>
                  <a:lnTo>
                    <a:pt x="204135" y="2032595"/>
                  </a:lnTo>
                  <a:lnTo>
                    <a:pt x="206102" y="2030850"/>
                  </a:lnTo>
                  <a:lnTo>
                    <a:pt x="208066" y="2029102"/>
                  </a:lnTo>
                  <a:lnTo>
                    <a:pt x="210025" y="2027349"/>
                  </a:lnTo>
                  <a:lnTo>
                    <a:pt x="211982" y="2025593"/>
                  </a:lnTo>
                  <a:lnTo>
                    <a:pt x="213934" y="2023832"/>
                  </a:lnTo>
                  <a:lnTo>
                    <a:pt x="215883" y="2022067"/>
                  </a:lnTo>
                  <a:lnTo>
                    <a:pt x="217828" y="2020298"/>
                  </a:lnTo>
                  <a:lnTo>
                    <a:pt x="219769" y="2018525"/>
                  </a:lnTo>
                  <a:lnTo>
                    <a:pt x="221707" y="2016748"/>
                  </a:lnTo>
                  <a:lnTo>
                    <a:pt x="223641" y="2014967"/>
                  </a:lnTo>
                  <a:lnTo>
                    <a:pt x="225571" y="2013182"/>
                  </a:lnTo>
                  <a:lnTo>
                    <a:pt x="227497" y="2011393"/>
                  </a:lnTo>
                  <a:lnTo>
                    <a:pt x="229420" y="2009600"/>
                  </a:lnTo>
                  <a:lnTo>
                    <a:pt x="231339" y="2007802"/>
                  </a:lnTo>
                  <a:lnTo>
                    <a:pt x="233254" y="2006001"/>
                  </a:lnTo>
                  <a:lnTo>
                    <a:pt x="235166" y="2004196"/>
                  </a:lnTo>
                  <a:lnTo>
                    <a:pt x="237073" y="2002386"/>
                  </a:lnTo>
                  <a:lnTo>
                    <a:pt x="238977" y="2000573"/>
                  </a:lnTo>
                  <a:lnTo>
                    <a:pt x="240877" y="1998756"/>
                  </a:lnTo>
                  <a:lnTo>
                    <a:pt x="242773" y="1996935"/>
                  </a:lnTo>
                  <a:lnTo>
                    <a:pt x="244666" y="1995110"/>
                  </a:lnTo>
                  <a:lnTo>
                    <a:pt x="246554" y="1993281"/>
                  </a:lnTo>
                  <a:lnTo>
                    <a:pt x="248439" y="1991447"/>
                  </a:lnTo>
                  <a:lnTo>
                    <a:pt x="250320" y="1989610"/>
                  </a:lnTo>
                  <a:lnTo>
                    <a:pt x="252197" y="1987769"/>
                  </a:lnTo>
                  <a:lnTo>
                    <a:pt x="254070" y="1985925"/>
                  </a:lnTo>
                  <a:lnTo>
                    <a:pt x="255939" y="1984076"/>
                  </a:lnTo>
                  <a:lnTo>
                    <a:pt x="257805" y="1982223"/>
                  </a:lnTo>
                  <a:lnTo>
                    <a:pt x="259666" y="1980366"/>
                  </a:lnTo>
                  <a:lnTo>
                    <a:pt x="261524" y="1978506"/>
                  </a:lnTo>
                  <a:lnTo>
                    <a:pt x="263377" y="1976641"/>
                  </a:lnTo>
                  <a:lnTo>
                    <a:pt x="265227" y="1974773"/>
                  </a:lnTo>
                  <a:lnTo>
                    <a:pt x="267073" y="1972901"/>
                  </a:lnTo>
                  <a:lnTo>
                    <a:pt x="268915" y="1971025"/>
                  </a:lnTo>
                  <a:lnTo>
                    <a:pt x="270753" y="1969145"/>
                  </a:lnTo>
                  <a:lnTo>
                    <a:pt x="272587" y="1967261"/>
                  </a:lnTo>
                  <a:lnTo>
                    <a:pt x="274417" y="1965373"/>
                  </a:lnTo>
                  <a:lnTo>
                    <a:pt x="276244" y="1963482"/>
                  </a:lnTo>
                  <a:lnTo>
                    <a:pt x="278066" y="1961587"/>
                  </a:lnTo>
                  <a:lnTo>
                    <a:pt x="279884" y="1959688"/>
                  </a:lnTo>
                  <a:lnTo>
                    <a:pt x="281698" y="1957785"/>
                  </a:lnTo>
                  <a:lnTo>
                    <a:pt x="283509" y="1955878"/>
                  </a:lnTo>
                  <a:lnTo>
                    <a:pt x="285315" y="1953968"/>
                  </a:lnTo>
                  <a:lnTo>
                    <a:pt x="287117" y="1952053"/>
                  </a:lnTo>
                  <a:lnTo>
                    <a:pt x="288915" y="1950136"/>
                  </a:lnTo>
                  <a:lnTo>
                    <a:pt x="290710" y="1948214"/>
                  </a:lnTo>
                  <a:lnTo>
                    <a:pt x="292500" y="1946288"/>
                  </a:lnTo>
                  <a:lnTo>
                    <a:pt x="294286" y="1944359"/>
                  </a:lnTo>
                  <a:lnTo>
                    <a:pt x="296068" y="1942426"/>
                  </a:lnTo>
                  <a:lnTo>
                    <a:pt x="297846" y="1940489"/>
                  </a:lnTo>
                  <a:lnTo>
                    <a:pt x="299620" y="1938549"/>
                  </a:lnTo>
                  <a:lnTo>
                    <a:pt x="301390" y="1936605"/>
                  </a:lnTo>
                  <a:lnTo>
                    <a:pt x="303156" y="1934657"/>
                  </a:lnTo>
                  <a:lnTo>
                    <a:pt x="304918" y="1932705"/>
                  </a:lnTo>
                  <a:lnTo>
                    <a:pt x="306675" y="1930750"/>
                  </a:lnTo>
                  <a:lnTo>
                    <a:pt x="308429" y="1928791"/>
                  </a:lnTo>
                  <a:lnTo>
                    <a:pt x="310178" y="1926829"/>
                  </a:lnTo>
                  <a:lnTo>
                    <a:pt x="311924" y="1924862"/>
                  </a:lnTo>
                  <a:lnTo>
                    <a:pt x="313665" y="1922892"/>
                  </a:lnTo>
                  <a:lnTo>
                    <a:pt x="315402" y="1920919"/>
                  </a:lnTo>
                  <a:lnTo>
                    <a:pt x="317135" y="1918942"/>
                  </a:lnTo>
                  <a:lnTo>
                    <a:pt x="318864" y="1916961"/>
                  </a:lnTo>
                  <a:lnTo>
                    <a:pt x="320588" y="1914976"/>
                  </a:lnTo>
                  <a:lnTo>
                    <a:pt x="322309" y="1912988"/>
                  </a:lnTo>
                  <a:lnTo>
                    <a:pt x="324025" y="1910997"/>
                  </a:lnTo>
                  <a:lnTo>
                    <a:pt x="325737" y="1909001"/>
                  </a:lnTo>
                  <a:lnTo>
                    <a:pt x="327445" y="1907003"/>
                  </a:lnTo>
                  <a:lnTo>
                    <a:pt x="329149" y="1905000"/>
                  </a:lnTo>
                  <a:lnTo>
                    <a:pt x="330849" y="1902994"/>
                  </a:lnTo>
                  <a:lnTo>
                    <a:pt x="332544" y="1900985"/>
                  </a:lnTo>
                  <a:lnTo>
                    <a:pt x="334235" y="1898972"/>
                  </a:lnTo>
                  <a:lnTo>
                    <a:pt x="335922" y="1896955"/>
                  </a:lnTo>
                  <a:lnTo>
                    <a:pt x="337605" y="1894935"/>
                  </a:lnTo>
                  <a:lnTo>
                    <a:pt x="339283" y="1892911"/>
                  </a:lnTo>
                  <a:lnTo>
                    <a:pt x="340957" y="1890884"/>
                  </a:lnTo>
                  <a:lnTo>
                    <a:pt x="342627" y="1888854"/>
                  </a:lnTo>
                  <a:lnTo>
                    <a:pt x="344293" y="1886819"/>
                  </a:lnTo>
                  <a:lnTo>
                    <a:pt x="345955" y="1884782"/>
                  </a:lnTo>
                  <a:lnTo>
                    <a:pt x="347612" y="1882741"/>
                  </a:lnTo>
                  <a:lnTo>
                    <a:pt x="349265" y="1880696"/>
                  </a:lnTo>
                  <a:lnTo>
                    <a:pt x="350913" y="1878648"/>
                  </a:lnTo>
                  <a:lnTo>
                    <a:pt x="352558" y="1876597"/>
                  </a:lnTo>
                  <a:lnTo>
                    <a:pt x="354198" y="1874542"/>
                  </a:lnTo>
                  <a:lnTo>
                    <a:pt x="355833" y="1872483"/>
                  </a:lnTo>
                  <a:lnTo>
                    <a:pt x="357465" y="1870422"/>
                  </a:lnTo>
                  <a:lnTo>
                    <a:pt x="359092" y="1868356"/>
                  </a:lnTo>
                  <a:lnTo>
                    <a:pt x="360714" y="1866288"/>
                  </a:lnTo>
                  <a:lnTo>
                    <a:pt x="362333" y="1864216"/>
                  </a:lnTo>
                  <a:lnTo>
                    <a:pt x="363947" y="1862140"/>
                  </a:lnTo>
                  <a:lnTo>
                    <a:pt x="365557" y="1860061"/>
                  </a:lnTo>
                  <a:lnTo>
                    <a:pt x="367162" y="1857980"/>
                  </a:lnTo>
                  <a:lnTo>
                    <a:pt x="368763" y="1855894"/>
                  </a:lnTo>
                  <a:lnTo>
                    <a:pt x="370360" y="1853805"/>
                  </a:lnTo>
                  <a:lnTo>
                    <a:pt x="371952" y="1851713"/>
                  </a:lnTo>
                  <a:lnTo>
                    <a:pt x="373540" y="1849618"/>
                  </a:lnTo>
                  <a:lnTo>
                    <a:pt x="375123" y="1847519"/>
                  </a:lnTo>
                  <a:lnTo>
                    <a:pt x="376702" y="1845416"/>
                  </a:lnTo>
                  <a:lnTo>
                    <a:pt x="378277" y="1843311"/>
                  </a:lnTo>
                  <a:lnTo>
                    <a:pt x="379847" y="1841202"/>
                  </a:lnTo>
                  <a:lnTo>
                    <a:pt x="381413" y="1839090"/>
                  </a:lnTo>
                  <a:lnTo>
                    <a:pt x="382974" y="1836975"/>
                  </a:lnTo>
                  <a:lnTo>
                    <a:pt x="384531" y="1834856"/>
                  </a:lnTo>
                  <a:lnTo>
                    <a:pt x="386084" y="1832735"/>
                  </a:lnTo>
                  <a:lnTo>
                    <a:pt x="387631" y="1830609"/>
                  </a:lnTo>
                  <a:lnTo>
                    <a:pt x="389175" y="1828481"/>
                  </a:lnTo>
                  <a:lnTo>
                    <a:pt x="390714" y="1826350"/>
                  </a:lnTo>
                  <a:lnTo>
                    <a:pt x="392249" y="1824215"/>
                  </a:lnTo>
                  <a:lnTo>
                    <a:pt x="393779" y="1822077"/>
                  </a:lnTo>
                  <a:lnTo>
                    <a:pt x="395305" y="1819936"/>
                  </a:lnTo>
                  <a:lnTo>
                    <a:pt x="396826" y="1817791"/>
                  </a:lnTo>
                  <a:lnTo>
                    <a:pt x="398343" y="1815644"/>
                  </a:lnTo>
                  <a:lnTo>
                    <a:pt x="399855" y="1813493"/>
                  </a:lnTo>
                  <a:lnTo>
                    <a:pt x="401363" y="1811339"/>
                  </a:lnTo>
                  <a:lnTo>
                    <a:pt x="402866" y="1809182"/>
                  </a:lnTo>
                  <a:lnTo>
                    <a:pt x="404364" y="1807022"/>
                  </a:lnTo>
                  <a:lnTo>
                    <a:pt x="405859" y="1804859"/>
                  </a:lnTo>
                  <a:lnTo>
                    <a:pt x="407348" y="1802692"/>
                  </a:lnTo>
                  <a:lnTo>
                    <a:pt x="408833" y="1800523"/>
                  </a:lnTo>
                  <a:lnTo>
                    <a:pt x="410314" y="1798350"/>
                  </a:lnTo>
                  <a:lnTo>
                    <a:pt x="411790" y="1796174"/>
                  </a:lnTo>
                  <a:lnTo>
                    <a:pt x="413261" y="1793995"/>
                  </a:lnTo>
                  <a:lnTo>
                    <a:pt x="414728" y="1791813"/>
                  </a:lnTo>
                  <a:lnTo>
                    <a:pt x="416190" y="1789628"/>
                  </a:lnTo>
                  <a:lnTo>
                    <a:pt x="417648" y="1787440"/>
                  </a:lnTo>
                  <a:lnTo>
                    <a:pt x="419101" y="1785249"/>
                  </a:lnTo>
                  <a:lnTo>
                    <a:pt x="420549" y="1783055"/>
                  </a:lnTo>
                  <a:lnTo>
                    <a:pt x="421993" y="1780858"/>
                  </a:lnTo>
                  <a:lnTo>
                    <a:pt x="423433" y="1778658"/>
                  </a:lnTo>
                  <a:lnTo>
                    <a:pt x="424867" y="1776454"/>
                  </a:lnTo>
                  <a:lnTo>
                    <a:pt x="426297" y="1774248"/>
                  </a:lnTo>
                  <a:lnTo>
                    <a:pt x="427723" y="1772039"/>
                  </a:lnTo>
                  <a:lnTo>
                    <a:pt x="429143" y="1769827"/>
                  </a:lnTo>
                  <a:lnTo>
                    <a:pt x="430560" y="1767612"/>
                  </a:lnTo>
                  <a:lnTo>
                    <a:pt x="431971" y="1765394"/>
                  </a:lnTo>
                  <a:lnTo>
                    <a:pt x="433378" y="1763172"/>
                  </a:lnTo>
                  <a:lnTo>
                    <a:pt x="434780" y="1760948"/>
                  </a:lnTo>
                  <a:lnTo>
                    <a:pt x="436178" y="1758722"/>
                  </a:lnTo>
                  <a:lnTo>
                    <a:pt x="437571" y="1756492"/>
                  </a:lnTo>
                  <a:lnTo>
                    <a:pt x="438959" y="1754259"/>
                  </a:lnTo>
                  <a:lnTo>
                    <a:pt x="440342" y="1752023"/>
                  </a:lnTo>
                  <a:lnTo>
                    <a:pt x="441721" y="1749785"/>
                  </a:lnTo>
                  <a:lnTo>
                    <a:pt x="443095" y="1747543"/>
                  </a:lnTo>
                  <a:lnTo>
                    <a:pt x="444465" y="1745299"/>
                  </a:lnTo>
                  <a:lnTo>
                    <a:pt x="445830" y="1743052"/>
                  </a:lnTo>
                  <a:lnTo>
                    <a:pt x="447190" y="1740802"/>
                  </a:lnTo>
                  <a:lnTo>
                    <a:pt x="448545" y="1738549"/>
                  </a:lnTo>
                  <a:lnTo>
                    <a:pt x="449895" y="1736293"/>
                  </a:lnTo>
                  <a:lnTo>
                    <a:pt x="451241" y="1734035"/>
                  </a:lnTo>
                  <a:lnTo>
                    <a:pt x="452582" y="1731773"/>
                  </a:lnTo>
                  <a:lnTo>
                    <a:pt x="453919" y="1729509"/>
                  </a:lnTo>
                  <a:lnTo>
                    <a:pt x="455250" y="1727242"/>
                  </a:lnTo>
                  <a:lnTo>
                    <a:pt x="456577" y="1724972"/>
                  </a:lnTo>
                  <a:lnTo>
                    <a:pt x="457899" y="1722700"/>
                  </a:lnTo>
                  <a:lnTo>
                    <a:pt x="459217" y="1720424"/>
                  </a:lnTo>
                  <a:lnTo>
                    <a:pt x="460529" y="1718147"/>
                  </a:lnTo>
                  <a:lnTo>
                    <a:pt x="461837" y="1715865"/>
                  </a:lnTo>
                  <a:lnTo>
                    <a:pt x="463140" y="1713582"/>
                  </a:lnTo>
                  <a:lnTo>
                    <a:pt x="464438" y="1711296"/>
                  </a:lnTo>
                  <a:lnTo>
                    <a:pt x="465732" y="1709007"/>
                  </a:lnTo>
                  <a:lnTo>
                    <a:pt x="467020" y="1706715"/>
                  </a:lnTo>
                  <a:lnTo>
                    <a:pt x="468304" y="1704421"/>
                  </a:lnTo>
                  <a:lnTo>
                    <a:pt x="469583" y="1702124"/>
                  </a:lnTo>
                  <a:lnTo>
                    <a:pt x="470857" y="1699824"/>
                  </a:lnTo>
                  <a:lnTo>
                    <a:pt x="472127" y="1697522"/>
                  </a:lnTo>
                  <a:lnTo>
                    <a:pt x="473392" y="1695217"/>
                  </a:lnTo>
                  <a:lnTo>
                    <a:pt x="474651" y="1692909"/>
                  </a:lnTo>
                  <a:lnTo>
                    <a:pt x="475906" y="1690599"/>
                  </a:lnTo>
                  <a:lnTo>
                    <a:pt x="477156" y="1688285"/>
                  </a:lnTo>
                  <a:lnTo>
                    <a:pt x="478402" y="1685970"/>
                  </a:lnTo>
                  <a:lnTo>
                    <a:pt x="479642" y="1683652"/>
                  </a:lnTo>
                  <a:lnTo>
                    <a:pt x="480877" y="1681331"/>
                  </a:lnTo>
                  <a:lnTo>
                    <a:pt x="482108" y="1679008"/>
                  </a:lnTo>
                  <a:lnTo>
                    <a:pt x="483334" y="1676682"/>
                  </a:lnTo>
                  <a:lnTo>
                    <a:pt x="484555" y="1674353"/>
                  </a:lnTo>
                  <a:lnTo>
                    <a:pt x="485771" y="1672022"/>
                  </a:lnTo>
                  <a:lnTo>
                    <a:pt x="486982" y="1669689"/>
                  </a:lnTo>
                  <a:lnTo>
                    <a:pt x="488188" y="1667353"/>
                  </a:lnTo>
                  <a:lnTo>
                    <a:pt x="489389" y="1665014"/>
                  </a:lnTo>
                  <a:lnTo>
                    <a:pt x="490586" y="1662673"/>
                  </a:lnTo>
                  <a:lnTo>
                    <a:pt x="491777" y="1660329"/>
                  </a:lnTo>
                  <a:lnTo>
                    <a:pt x="492964" y="1657983"/>
                  </a:lnTo>
                  <a:lnTo>
                    <a:pt x="494146" y="1655634"/>
                  </a:lnTo>
                  <a:lnTo>
                    <a:pt x="495322" y="1653283"/>
                  </a:lnTo>
                  <a:lnTo>
                    <a:pt x="496494" y="1650930"/>
                  </a:lnTo>
                  <a:lnTo>
                    <a:pt x="497661" y="1648574"/>
                  </a:lnTo>
                  <a:lnTo>
                    <a:pt x="498823" y="1646215"/>
                  </a:lnTo>
                  <a:lnTo>
                    <a:pt x="499980" y="1643855"/>
                  </a:lnTo>
                  <a:lnTo>
                    <a:pt x="501132" y="1641491"/>
                  </a:lnTo>
                  <a:lnTo>
                    <a:pt x="502279" y="1639125"/>
                  </a:lnTo>
                  <a:lnTo>
                    <a:pt x="503421" y="1636757"/>
                  </a:lnTo>
                  <a:lnTo>
                    <a:pt x="504558" y="1634387"/>
                  </a:lnTo>
                  <a:lnTo>
                    <a:pt x="505691" y="1632014"/>
                  </a:lnTo>
                  <a:lnTo>
                    <a:pt x="506818" y="1629639"/>
                  </a:lnTo>
                  <a:lnTo>
                    <a:pt x="507940" y="1627261"/>
                  </a:lnTo>
                  <a:lnTo>
                    <a:pt x="509058" y="1624881"/>
                  </a:lnTo>
                  <a:lnTo>
                    <a:pt x="510170" y="1622499"/>
                  </a:lnTo>
                  <a:lnTo>
                    <a:pt x="511277" y="1620115"/>
                  </a:lnTo>
                  <a:lnTo>
                    <a:pt x="512379" y="1617727"/>
                  </a:lnTo>
                  <a:lnTo>
                    <a:pt x="513477" y="1615338"/>
                  </a:lnTo>
                  <a:lnTo>
                    <a:pt x="514569" y="1612947"/>
                  </a:lnTo>
                  <a:lnTo>
                    <a:pt x="515656" y="1610553"/>
                  </a:lnTo>
                  <a:lnTo>
                    <a:pt x="516739" y="1608157"/>
                  </a:lnTo>
                  <a:lnTo>
                    <a:pt x="517816" y="1605759"/>
                  </a:lnTo>
                  <a:lnTo>
                    <a:pt x="518888" y="1603358"/>
                  </a:lnTo>
                  <a:lnTo>
                    <a:pt x="519955" y="1600955"/>
                  </a:lnTo>
                  <a:lnTo>
                    <a:pt x="521017" y="1598550"/>
                  </a:lnTo>
                  <a:lnTo>
                    <a:pt x="522074" y="1596143"/>
                  </a:lnTo>
                  <a:lnTo>
                    <a:pt x="523127" y="1593734"/>
                  </a:lnTo>
                  <a:lnTo>
                    <a:pt x="524174" y="1591322"/>
                  </a:lnTo>
                  <a:lnTo>
                    <a:pt x="525215" y="1588908"/>
                  </a:lnTo>
                  <a:lnTo>
                    <a:pt x="526252" y="1586492"/>
                  </a:lnTo>
                  <a:lnTo>
                    <a:pt x="527284" y="1584074"/>
                  </a:lnTo>
                  <a:lnTo>
                    <a:pt x="528311" y="1581653"/>
                  </a:lnTo>
                  <a:lnTo>
                    <a:pt x="529333" y="1579231"/>
                  </a:lnTo>
                  <a:lnTo>
                    <a:pt x="530349" y="1576806"/>
                  </a:lnTo>
                  <a:lnTo>
                    <a:pt x="531361" y="1574380"/>
                  </a:lnTo>
                  <a:lnTo>
                    <a:pt x="532367" y="1571951"/>
                  </a:lnTo>
                  <a:lnTo>
                    <a:pt x="533369" y="1569520"/>
                  </a:lnTo>
                  <a:lnTo>
                    <a:pt x="534365" y="1567087"/>
                  </a:lnTo>
                  <a:lnTo>
                    <a:pt x="535356" y="1564652"/>
                  </a:lnTo>
                  <a:lnTo>
                    <a:pt x="536342" y="1562214"/>
                  </a:lnTo>
                  <a:lnTo>
                    <a:pt x="537323" y="1559775"/>
                  </a:lnTo>
                  <a:lnTo>
                    <a:pt x="538299" y="1557334"/>
                  </a:lnTo>
                  <a:lnTo>
                    <a:pt x="539270" y="1554890"/>
                  </a:lnTo>
                  <a:lnTo>
                    <a:pt x="540235" y="1552445"/>
                  </a:lnTo>
                  <a:lnTo>
                    <a:pt x="541196" y="1549997"/>
                  </a:lnTo>
                  <a:lnTo>
                    <a:pt x="542151" y="1547548"/>
                  </a:lnTo>
                  <a:lnTo>
                    <a:pt x="543101" y="1545096"/>
                  </a:lnTo>
                  <a:lnTo>
                    <a:pt x="544046" y="1542643"/>
                  </a:lnTo>
                  <a:lnTo>
                    <a:pt x="544986" y="1540188"/>
                  </a:lnTo>
                  <a:lnTo>
                    <a:pt x="545921" y="1537730"/>
                  </a:lnTo>
                  <a:lnTo>
                    <a:pt x="546851" y="1535271"/>
                  </a:lnTo>
                  <a:lnTo>
                    <a:pt x="547775" y="1532810"/>
                  </a:lnTo>
                  <a:lnTo>
                    <a:pt x="548694" y="1530347"/>
                  </a:lnTo>
                  <a:lnTo>
                    <a:pt x="549609" y="1527882"/>
                  </a:lnTo>
                  <a:lnTo>
                    <a:pt x="550518" y="1525415"/>
                  </a:lnTo>
                  <a:lnTo>
                    <a:pt x="551422" y="1522946"/>
                  </a:lnTo>
                  <a:lnTo>
                    <a:pt x="552320" y="1520475"/>
                  </a:lnTo>
                  <a:lnTo>
                    <a:pt x="553214" y="1518002"/>
                  </a:lnTo>
                  <a:lnTo>
                    <a:pt x="554102" y="1515528"/>
                  </a:lnTo>
                  <a:lnTo>
                    <a:pt x="554985" y="1513051"/>
                  </a:lnTo>
                  <a:lnTo>
                    <a:pt x="555863" y="1510573"/>
                  </a:lnTo>
                  <a:lnTo>
                    <a:pt x="556736" y="1508093"/>
                  </a:lnTo>
                  <a:lnTo>
                    <a:pt x="557603" y="1505611"/>
                  </a:lnTo>
                  <a:lnTo>
                    <a:pt x="558465" y="1503127"/>
                  </a:lnTo>
                  <a:lnTo>
                    <a:pt x="559322" y="1500642"/>
                  </a:lnTo>
                  <a:lnTo>
                    <a:pt x="560175" y="1498155"/>
                  </a:lnTo>
                  <a:lnTo>
                    <a:pt x="561021" y="1495665"/>
                  </a:lnTo>
                  <a:lnTo>
                    <a:pt x="561863" y="1493175"/>
                  </a:lnTo>
                  <a:lnTo>
                    <a:pt x="562699" y="1490682"/>
                  </a:lnTo>
                  <a:lnTo>
                    <a:pt x="563530" y="1488188"/>
                  </a:lnTo>
                  <a:lnTo>
                    <a:pt x="564356" y="1485691"/>
                  </a:lnTo>
                  <a:lnTo>
                    <a:pt x="565176" y="1483194"/>
                  </a:lnTo>
                  <a:lnTo>
                    <a:pt x="565992" y="1480694"/>
                  </a:lnTo>
                  <a:lnTo>
                    <a:pt x="566802" y="1478193"/>
                  </a:lnTo>
                  <a:lnTo>
                    <a:pt x="567606" y="1475690"/>
                  </a:lnTo>
                  <a:lnTo>
                    <a:pt x="568406" y="1473185"/>
                  </a:lnTo>
                  <a:lnTo>
                    <a:pt x="569200" y="1470679"/>
                  </a:lnTo>
                  <a:lnTo>
                    <a:pt x="569989" y="1468171"/>
                  </a:lnTo>
                  <a:lnTo>
                    <a:pt x="570773" y="1465662"/>
                  </a:lnTo>
                  <a:lnTo>
                    <a:pt x="571552" y="1463151"/>
                  </a:lnTo>
                  <a:lnTo>
                    <a:pt x="572325" y="1460638"/>
                  </a:lnTo>
                  <a:lnTo>
                    <a:pt x="573093" y="1458123"/>
                  </a:lnTo>
                  <a:lnTo>
                    <a:pt x="573856" y="1455607"/>
                  </a:lnTo>
                  <a:lnTo>
                    <a:pt x="574614" y="1453090"/>
                  </a:lnTo>
                  <a:lnTo>
                    <a:pt x="575366" y="1450570"/>
                  </a:lnTo>
                  <a:lnTo>
                    <a:pt x="576113" y="1448050"/>
                  </a:lnTo>
                  <a:lnTo>
                    <a:pt x="576854" y="1445527"/>
                  </a:lnTo>
                  <a:lnTo>
                    <a:pt x="577591" y="1443003"/>
                  </a:lnTo>
                  <a:lnTo>
                    <a:pt x="578322" y="1440478"/>
                  </a:lnTo>
                  <a:lnTo>
                    <a:pt x="579048" y="1437951"/>
                  </a:lnTo>
                  <a:lnTo>
                    <a:pt x="579768" y="1435422"/>
                  </a:lnTo>
                  <a:lnTo>
                    <a:pt x="580484" y="1432892"/>
                  </a:lnTo>
                  <a:lnTo>
                    <a:pt x="581194" y="1430361"/>
                  </a:lnTo>
                  <a:lnTo>
                    <a:pt x="581898" y="1427828"/>
                  </a:lnTo>
                  <a:lnTo>
                    <a:pt x="582598" y="1425294"/>
                  </a:lnTo>
                  <a:lnTo>
                    <a:pt x="583291" y="1422758"/>
                  </a:lnTo>
                  <a:lnTo>
                    <a:pt x="583980" y="1420220"/>
                  </a:lnTo>
                  <a:lnTo>
                    <a:pt x="584663" y="1417681"/>
                  </a:lnTo>
                  <a:lnTo>
                    <a:pt x="585341" y="1415141"/>
                  </a:lnTo>
                  <a:lnTo>
                    <a:pt x="586014" y="1412600"/>
                  </a:lnTo>
                  <a:lnTo>
                    <a:pt x="586682" y="1410056"/>
                  </a:lnTo>
                  <a:lnTo>
                    <a:pt x="587344" y="1407512"/>
                  </a:lnTo>
                  <a:lnTo>
                    <a:pt x="588000" y="1404966"/>
                  </a:lnTo>
                  <a:lnTo>
                    <a:pt x="588652" y="1402419"/>
                  </a:lnTo>
                  <a:lnTo>
                    <a:pt x="589298" y="1399871"/>
                  </a:lnTo>
                  <a:lnTo>
                    <a:pt x="589938" y="1397321"/>
                  </a:lnTo>
                  <a:lnTo>
                    <a:pt x="590574" y="1394770"/>
                  </a:lnTo>
                  <a:lnTo>
                    <a:pt x="591204" y="1392217"/>
                  </a:lnTo>
                  <a:lnTo>
                    <a:pt x="591829" y="1389663"/>
                  </a:lnTo>
                  <a:lnTo>
                    <a:pt x="592448" y="1387108"/>
                  </a:lnTo>
                  <a:lnTo>
                    <a:pt x="593062" y="1384551"/>
                  </a:lnTo>
                  <a:lnTo>
                    <a:pt x="593670" y="1381994"/>
                  </a:lnTo>
                  <a:lnTo>
                    <a:pt x="594273" y="1379435"/>
                  </a:lnTo>
                  <a:lnTo>
                    <a:pt x="594871" y="1376875"/>
                  </a:lnTo>
                  <a:lnTo>
                    <a:pt x="595464" y="1374313"/>
                  </a:lnTo>
                  <a:lnTo>
                    <a:pt x="596051" y="1371750"/>
                  </a:lnTo>
                  <a:lnTo>
                    <a:pt x="596633" y="1369186"/>
                  </a:lnTo>
                  <a:lnTo>
                    <a:pt x="597209" y="1366621"/>
                  </a:lnTo>
                  <a:lnTo>
                    <a:pt x="597780" y="1364055"/>
                  </a:lnTo>
                  <a:lnTo>
                    <a:pt x="598346" y="1361487"/>
                  </a:lnTo>
                  <a:lnTo>
                    <a:pt x="598906" y="1358918"/>
                  </a:lnTo>
                  <a:lnTo>
                    <a:pt x="599461" y="1356348"/>
                  </a:lnTo>
                  <a:lnTo>
                    <a:pt x="600011" y="1353777"/>
                  </a:lnTo>
                  <a:lnTo>
                    <a:pt x="600555" y="1351205"/>
                  </a:lnTo>
                  <a:lnTo>
                    <a:pt x="601094" y="1348632"/>
                  </a:lnTo>
                  <a:lnTo>
                    <a:pt x="601627" y="1346057"/>
                  </a:lnTo>
                  <a:lnTo>
                    <a:pt x="602155" y="1343482"/>
                  </a:lnTo>
                  <a:lnTo>
                    <a:pt x="602677" y="1340905"/>
                  </a:lnTo>
                  <a:lnTo>
                    <a:pt x="603195" y="1338327"/>
                  </a:lnTo>
                  <a:lnTo>
                    <a:pt x="603706" y="1335749"/>
                  </a:lnTo>
                  <a:lnTo>
                    <a:pt x="604213" y="1333168"/>
                  </a:lnTo>
                  <a:lnTo>
                    <a:pt x="604713" y="1330587"/>
                  </a:lnTo>
                  <a:lnTo>
                    <a:pt x="605209" y="1328005"/>
                  </a:lnTo>
                  <a:lnTo>
                    <a:pt x="605699" y="1325423"/>
                  </a:lnTo>
                  <a:lnTo>
                    <a:pt x="606184" y="1322838"/>
                  </a:lnTo>
                  <a:lnTo>
                    <a:pt x="606663" y="1320253"/>
                  </a:lnTo>
                  <a:lnTo>
                    <a:pt x="607137" y="1317667"/>
                  </a:lnTo>
                  <a:lnTo>
                    <a:pt x="607605" y="1315080"/>
                  </a:lnTo>
                  <a:lnTo>
                    <a:pt x="608068" y="1312492"/>
                  </a:lnTo>
                  <a:lnTo>
                    <a:pt x="608526" y="1309903"/>
                  </a:lnTo>
                  <a:lnTo>
                    <a:pt x="608978" y="1307313"/>
                  </a:lnTo>
                  <a:lnTo>
                    <a:pt x="609425" y="1304722"/>
                  </a:lnTo>
                  <a:lnTo>
                    <a:pt x="609866" y="1302130"/>
                  </a:lnTo>
                  <a:lnTo>
                    <a:pt x="610302" y="1299538"/>
                  </a:lnTo>
                  <a:lnTo>
                    <a:pt x="610732" y="1296944"/>
                  </a:lnTo>
                  <a:lnTo>
                    <a:pt x="611158" y="1294350"/>
                  </a:lnTo>
                  <a:lnTo>
                    <a:pt x="611577" y="1291754"/>
                  </a:lnTo>
                  <a:lnTo>
                    <a:pt x="611991" y="1289158"/>
                  </a:lnTo>
                  <a:lnTo>
                    <a:pt x="612400" y="1286560"/>
                  </a:lnTo>
                  <a:lnTo>
                    <a:pt x="612803" y="1283962"/>
                  </a:lnTo>
                  <a:lnTo>
                    <a:pt x="613201" y="1281363"/>
                  </a:lnTo>
                  <a:lnTo>
                    <a:pt x="613593" y="1278764"/>
                  </a:lnTo>
                  <a:lnTo>
                    <a:pt x="613980" y="1276163"/>
                  </a:lnTo>
                  <a:lnTo>
                    <a:pt x="614362" y="1273562"/>
                  </a:lnTo>
                  <a:lnTo>
                    <a:pt x="614738" y="1270960"/>
                  </a:lnTo>
                  <a:lnTo>
                    <a:pt x="615108" y="1268357"/>
                  </a:lnTo>
                  <a:lnTo>
                    <a:pt x="615474" y="1265753"/>
                  </a:lnTo>
                  <a:lnTo>
                    <a:pt x="615833" y="1263149"/>
                  </a:lnTo>
                  <a:lnTo>
                    <a:pt x="616188" y="1260544"/>
                  </a:lnTo>
                  <a:lnTo>
                    <a:pt x="616536" y="1257938"/>
                  </a:lnTo>
                  <a:lnTo>
                    <a:pt x="616880" y="1255331"/>
                  </a:lnTo>
                  <a:lnTo>
                    <a:pt x="617217" y="1252724"/>
                  </a:lnTo>
                  <a:lnTo>
                    <a:pt x="617550" y="1250116"/>
                  </a:lnTo>
                  <a:lnTo>
                    <a:pt x="617877" y="1247507"/>
                  </a:lnTo>
                  <a:lnTo>
                    <a:pt x="618198" y="1244898"/>
                  </a:lnTo>
                  <a:lnTo>
                    <a:pt x="618514" y="1242288"/>
                  </a:lnTo>
                  <a:lnTo>
                    <a:pt x="618824" y="1239677"/>
                  </a:lnTo>
                  <a:lnTo>
                    <a:pt x="619129" y="1237065"/>
                  </a:lnTo>
                  <a:lnTo>
                    <a:pt x="619429" y="1234453"/>
                  </a:lnTo>
                  <a:lnTo>
                    <a:pt x="619723" y="1231841"/>
                  </a:lnTo>
                  <a:lnTo>
                    <a:pt x="620012" y="1229228"/>
                  </a:lnTo>
                  <a:lnTo>
                    <a:pt x="620295" y="1226614"/>
                  </a:lnTo>
                  <a:lnTo>
                    <a:pt x="620572" y="1223999"/>
                  </a:lnTo>
                  <a:lnTo>
                    <a:pt x="620845" y="1221384"/>
                  </a:lnTo>
                  <a:lnTo>
                    <a:pt x="621111" y="1218769"/>
                  </a:lnTo>
                  <a:lnTo>
                    <a:pt x="621372" y="1216152"/>
                  </a:lnTo>
                  <a:lnTo>
                    <a:pt x="621628" y="1213536"/>
                  </a:lnTo>
                  <a:lnTo>
                    <a:pt x="621879" y="1210918"/>
                  </a:lnTo>
                  <a:lnTo>
                    <a:pt x="622123" y="1208301"/>
                  </a:lnTo>
                  <a:lnTo>
                    <a:pt x="622363" y="1205683"/>
                  </a:lnTo>
                  <a:lnTo>
                    <a:pt x="622596" y="1203064"/>
                  </a:lnTo>
                  <a:lnTo>
                    <a:pt x="622825" y="1200445"/>
                  </a:lnTo>
                  <a:lnTo>
                    <a:pt x="623047" y="1197825"/>
                  </a:lnTo>
                  <a:lnTo>
                    <a:pt x="623265" y="1195205"/>
                  </a:lnTo>
                  <a:lnTo>
                    <a:pt x="623477" y="1192584"/>
                  </a:lnTo>
                  <a:lnTo>
                    <a:pt x="623683" y="1189963"/>
                  </a:lnTo>
                  <a:lnTo>
                    <a:pt x="623884" y="1187342"/>
                  </a:lnTo>
                  <a:lnTo>
                    <a:pt x="624079" y="1184720"/>
                  </a:lnTo>
                  <a:lnTo>
                    <a:pt x="624269" y="1182098"/>
                  </a:lnTo>
                  <a:lnTo>
                    <a:pt x="624454" y="1179475"/>
                  </a:lnTo>
                  <a:lnTo>
                    <a:pt x="624632" y="1176852"/>
                  </a:lnTo>
                  <a:lnTo>
                    <a:pt x="624806" y="1174229"/>
                  </a:lnTo>
                  <a:lnTo>
                    <a:pt x="624974" y="1171605"/>
                  </a:lnTo>
                  <a:lnTo>
                    <a:pt x="625136" y="1168981"/>
                  </a:lnTo>
                  <a:lnTo>
                    <a:pt x="625293" y="1166356"/>
                  </a:lnTo>
                  <a:lnTo>
                    <a:pt x="625444" y="1163731"/>
                  </a:lnTo>
                  <a:lnTo>
                    <a:pt x="625590" y="1161106"/>
                  </a:lnTo>
                  <a:lnTo>
                    <a:pt x="625730" y="1158481"/>
                  </a:lnTo>
                  <a:lnTo>
                    <a:pt x="625865" y="1155855"/>
                  </a:lnTo>
                  <a:lnTo>
                    <a:pt x="625995" y="1153229"/>
                  </a:lnTo>
                  <a:lnTo>
                    <a:pt x="626119" y="1150603"/>
                  </a:lnTo>
                  <a:lnTo>
                    <a:pt x="626237" y="1147977"/>
                  </a:lnTo>
                  <a:lnTo>
                    <a:pt x="626350" y="1145350"/>
                  </a:lnTo>
                  <a:lnTo>
                    <a:pt x="626457" y="1142723"/>
                  </a:lnTo>
                  <a:lnTo>
                    <a:pt x="626559" y="1140096"/>
                  </a:lnTo>
                  <a:lnTo>
                    <a:pt x="626656" y="1137468"/>
                  </a:lnTo>
                  <a:lnTo>
                    <a:pt x="626747" y="1134841"/>
                  </a:lnTo>
                  <a:lnTo>
                    <a:pt x="626832" y="1132213"/>
                  </a:lnTo>
                  <a:lnTo>
                    <a:pt x="626912" y="1129585"/>
                  </a:lnTo>
                  <a:lnTo>
                    <a:pt x="626986" y="1126957"/>
                  </a:lnTo>
                  <a:lnTo>
                    <a:pt x="627055" y="1124329"/>
                  </a:lnTo>
                  <a:lnTo>
                    <a:pt x="627118" y="1121700"/>
                  </a:lnTo>
                  <a:lnTo>
                    <a:pt x="627176" y="1119072"/>
                  </a:lnTo>
                  <a:lnTo>
                    <a:pt x="627229" y="1116443"/>
                  </a:lnTo>
                  <a:lnTo>
                    <a:pt x="627275" y="1113815"/>
                  </a:lnTo>
                  <a:lnTo>
                    <a:pt x="627317" y="1111186"/>
                  </a:lnTo>
                  <a:lnTo>
                    <a:pt x="627352" y="1108557"/>
                  </a:lnTo>
                  <a:lnTo>
                    <a:pt x="627383" y="1105928"/>
                  </a:lnTo>
                  <a:lnTo>
                    <a:pt x="627408" y="1103299"/>
                  </a:lnTo>
                  <a:lnTo>
                    <a:pt x="627427" y="1100670"/>
                  </a:lnTo>
                  <a:lnTo>
                    <a:pt x="627441" y="1098041"/>
                  </a:lnTo>
                  <a:lnTo>
                    <a:pt x="627449" y="1095411"/>
                  </a:lnTo>
                  <a:lnTo>
                    <a:pt x="627452" y="1092782"/>
                  </a:lnTo>
                  <a:lnTo>
                    <a:pt x="627449" y="1090153"/>
                  </a:lnTo>
                  <a:lnTo>
                    <a:pt x="627441" y="1087524"/>
                  </a:lnTo>
                  <a:lnTo>
                    <a:pt x="627427" y="1084895"/>
                  </a:lnTo>
                  <a:lnTo>
                    <a:pt x="627408" y="1082266"/>
                  </a:lnTo>
                  <a:lnTo>
                    <a:pt x="627383" y="1079637"/>
                  </a:lnTo>
                  <a:lnTo>
                    <a:pt x="627352" y="1077008"/>
                  </a:lnTo>
                  <a:lnTo>
                    <a:pt x="627317" y="1074379"/>
                  </a:lnTo>
                  <a:lnTo>
                    <a:pt x="627275" y="1071750"/>
                  </a:lnTo>
                  <a:lnTo>
                    <a:pt x="627229" y="1069121"/>
                  </a:lnTo>
                  <a:lnTo>
                    <a:pt x="627176" y="1066493"/>
                  </a:lnTo>
                  <a:lnTo>
                    <a:pt x="627118" y="1063864"/>
                  </a:lnTo>
                  <a:lnTo>
                    <a:pt x="627055" y="1061236"/>
                  </a:lnTo>
                  <a:lnTo>
                    <a:pt x="626986" y="1058608"/>
                  </a:lnTo>
                  <a:lnTo>
                    <a:pt x="626912" y="1055980"/>
                  </a:lnTo>
                  <a:lnTo>
                    <a:pt x="626832" y="1053352"/>
                  </a:lnTo>
                  <a:lnTo>
                    <a:pt x="626747" y="1050724"/>
                  </a:lnTo>
                  <a:lnTo>
                    <a:pt x="626656" y="1048097"/>
                  </a:lnTo>
                  <a:lnTo>
                    <a:pt x="626559" y="1045469"/>
                  </a:lnTo>
                  <a:lnTo>
                    <a:pt x="626457" y="1042842"/>
                  </a:lnTo>
                  <a:lnTo>
                    <a:pt x="626350" y="1040215"/>
                  </a:lnTo>
                  <a:lnTo>
                    <a:pt x="626237" y="1037588"/>
                  </a:lnTo>
                  <a:lnTo>
                    <a:pt x="626119" y="1034962"/>
                  </a:lnTo>
                  <a:lnTo>
                    <a:pt x="625995" y="1032336"/>
                  </a:lnTo>
                  <a:lnTo>
                    <a:pt x="625865" y="1029710"/>
                  </a:lnTo>
                  <a:lnTo>
                    <a:pt x="625730" y="1027084"/>
                  </a:lnTo>
                  <a:lnTo>
                    <a:pt x="625590" y="1024458"/>
                  </a:lnTo>
                  <a:lnTo>
                    <a:pt x="625444" y="1021834"/>
                  </a:lnTo>
                  <a:lnTo>
                    <a:pt x="625293" y="1019209"/>
                  </a:lnTo>
                  <a:lnTo>
                    <a:pt x="625136" y="1016584"/>
                  </a:lnTo>
                  <a:lnTo>
                    <a:pt x="624974" y="1013960"/>
                  </a:lnTo>
                  <a:lnTo>
                    <a:pt x="624806" y="1011336"/>
                  </a:lnTo>
                  <a:lnTo>
                    <a:pt x="624632" y="1008713"/>
                  </a:lnTo>
                  <a:lnTo>
                    <a:pt x="624454" y="1006090"/>
                  </a:lnTo>
                  <a:lnTo>
                    <a:pt x="624269" y="1003467"/>
                  </a:lnTo>
                  <a:lnTo>
                    <a:pt x="624079" y="1000845"/>
                  </a:lnTo>
                  <a:lnTo>
                    <a:pt x="623884" y="998223"/>
                  </a:lnTo>
                  <a:lnTo>
                    <a:pt x="623683" y="995602"/>
                  </a:lnTo>
                  <a:lnTo>
                    <a:pt x="623477" y="992980"/>
                  </a:lnTo>
                  <a:lnTo>
                    <a:pt x="623265" y="990360"/>
                  </a:lnTo>
                  <a:lnTo>
                    <a:pt x="623047" y="987740"/>
                  </a:lnTo>
                  <a:lnTo>
                    <a:pt x="622825" y="985120"/>
                  </a:lnTo>
                  <a:lnTo>
                    <a:pt x="622596" y="982501"/>
                  </a:lnTo>
                  <a:lnTo>
                    <a:pt x="622363" y="979882"/>
                  </a:lnTo>
                  <a:lnTo>
                    <a:pt x="622123" y="977264"/>
                  </a:lnTo>
                  <a:lnTo>
                    <a:pt x="621879" y="974646"/>
                  </a:lnTo>
                  <a:lnTo>
                    <a:pt x="621628" y="972029"/>
                  </a:lnTo>
                  <a:lnTo>
                    <a:pt x="621372" y="969412"/>
                  </a:lnTo>
                  <a:lnTo>
                    <a:pt x="621111" y="966796"/>
                  </a:lnTo>
                  <a:lnTo>
                    <a:pt x="620845" y="964181"/>
                  </a:lnTo>
                  <a:lnTo>
                    <a:pt x="620572" y="961566"/>
                  </a:lnTo>
                  <a:lnTo>
                    <a:pt x="620295" y="958951"/>
                  </a:lnTo>
                  <a:lnTo>
                    <a:pt x="620012" y="956337"/>
                  </a:lnTo>
                  <a:lnTo>
                    <a:pt x="619723" y="953724"/>
                  </a:lnTo>
                  <a:lnTo>
                    <a:pt x="619429" y="951112"/>
                  </a:lnTo>
                  <a:lnTo>
                    <a:pt x="619129" y="948499"/>
                  </a:lnTo>
                  <a:lnTo>
                    <a:pt x="618824" y="945888"/>
                  </a:lnTo>
                  <a:lnTo>
                    <a:pt x="618514" y="943277"/>
                  </a:lnTo>
                  <a:lnTo>
                    <a:pt x="618198" y="940667"/>
                  </a:lnTo>
                  <a:lnTo>
                    <a:pt x="617877" y="938058"/>
                  </a:lnTo>
                  <a:lnTo>
                    <a:pt x="617550" y="935449"/>
                  </a:lnTo>
                  <a:lnTo>
                    <a:pt x="617217" y="932841"/>
                  </a:lnTo>
                  <a:lnTo>
                    <a:pt x="616935" y="930661"/>
                  </a:lnTo>
                  <a:lnTo>
                    <a:pt x="617941" y="930093"/>
                  </a:lnTo>
                  <a:lnTo>
                    <a:pt x="620228" y="928796"/>
                  </a:lnTo>
                  <a:lnTo>
                    <a:pt x="622512" y="927494"/>
                  </a:lnTo>
                  <a:lnTo>
                    <a:pt x="624793" y="926188"/>
                  </a:lnTo>
                  <a:lnTo>
                    <a:pt x="627072" y="924876"/>
                  </a:lnTo>
                  <a:lnTo>
                    <a:pt x="629348" y="923560"/>
                  </a:lnTo>
                  <a:lnTo>
                    <a:pt x="631621" y="922239"/>
                  </a:lnTo>
                  <a:lnTo>
                    <a:pt x="633892" y="920913"/>
                  </a:lnTo>
                  <a:lnTo>
                    <a:pt x="636159" y="919583"/>
                  </a:lnTo>
                  <a:lnTo>
                    <a:pt x="638424" y="918248"/>
                  </a:lnTo>
                  <a:lnTo>
                    <a:pt x="640686" y="916908"/>
                  </a:lnTo>
                  <a:lnTo>
                    <a:pt x="642946" y="915563"/>
                  </a:lnTo>
                  <a:lnTo>
                    <a:pt x="645202" y="914214"/>
                  </a:lnTo>
                  <a:lnTo>
                    <a:pt x="647456" y="912860"/>
                  </a:lnTo>
                  <a:lnTo>
                    <a:pt x="649706" y="911501"/>
                  </a:lnTo>
                  <a:lnTo>
                    <a:pt x="651954" y="910137"/>
                  </a:lnTo>
                  <a:lnTo>
                    <a:pt x="654199" y="908769"/>
                  </a:lnTo>
                  <a:lnTo>
                    <a:pt x="656441" y="907396"/>
                  </a:lnTo>
                  <a:lnTo>
                    <a:pt x="658681" y="906018"/>
                  </a:lnTo>
                  <a:lnTo>
                    <a:pt x="660917" y="904636"/>
                  </a:lnTo>
                  <a:lnTo>
                    <a:pt x="663151" y="903249"/>
                  </a:lnTo>
                  <a:lnTo>
                    <a:pt x="665381" y="901857"/>
                  </a:lnTo>
                  <a:lnTo>
                    <a:pt x="667609" y="900461"/>
                  </a:lnTo>
                  <a:lnTo>
                    <a:pt x="669834" y="899060"/>
                  </a:lnTo>
                  <a:lnTo>
                    <a:pt x="672056" y="897654"/>
                  </a:lnTo>
                  <a:lnTo>
                    <a:pt x="674275" y="896244"/>
                  </a:lnTo>
                  <a:lnTo>
                    <a:pt x="676490" y="894829"/>
                  </a:lnTo>
                  <a:lnTo>
                    <a:pt x="678703" y="893409"/>
                  </a:lnTo>
                  <a:lnTo>
                    <a:pt x="680913" y="891985"/>
                  </a:lnTo>
                  <a:lnTo>
                    <a:pt x="683120" y="890556"/>
                  </a:lnTo>
                  <a:lnTo>
                    <a:pt x="685324" y="889122"/>
                  </a:lnTo>
                  <a:lnTo>
                    <a:pt x="687525" y="887684"/>
                  </a:lnTo>
                  <a:lnTo>
                    <a:pt x="689723" y="886242"/>
                  </a:lnTo>
                  <a:lnTo>
                    <a:pt x="691918" y="884794"/>
                  </a:lnTo>
                  <a:lnTo>
                    <a:pt x="694110" y="883342"/>
                  </a:lnTo>
                  <a:lnTo>
                    <a:pt x="696298" y="881886"/>
                  </a:lnTo>
                  <a:lnTo>
                    <a:pt x="698484" y="880425"/>
                  </a:lnTo>
                  <a:lnTo>
                    <a:pt x="700667" y="878959"/>
                  </a:lnTo>
                  <a:lnTo>
                    <a:pt x="702847" y="877489"/>
                  </a:lnTo>
                  <a:lnTo>
                    <a:pt x="705023" y="876014"/>
                  </a:lnTo>
                  <a:lnTo>
                    <a:pt x="707197" y="874535"/>
                  </a:lnTo>
                  <a:lnTo>
                    <a:pt x="709367" y="873051"/>
                  </a:lnTo>
                  <a:lnTo>
                    <a:pt x="711534" y="871562"/>
                  </a:lnTo>
                  <a:lnTo>
                    <a:pt x="713698" y="870069"/>
                  </a:lnTo>
                  <a:lnTo>
                    <a:pt x="715859" y="868572"/>
                  </a:lnTo>
                  <a:lnTo>
                    <a:pt x="718017" y="867070"/>
                  </a:lnTo>
                  <a:lnTo>
                    <a:pt x="720172" y="865563"/>
                  </a:lnTo>
                  <a:lnTo>
                    <a:pt x="722323" y="864052"/>
                  </a:lnTo>
                  <a:lnTo>
                    <a:pt x="724472" y="862537"/>
                  </a:lnTo>
                  <a:lnTo>
                    <a:pt x="726617" y="861016"/>
                  </a:lnTo>
                  <a:lnTo>
                    <a:pt x="728759" y="859492"/>
                  </a:lnTo>
                  <a:lnTo>
                    <a:pt x="730897" y="857963"/>
                  </a:lnTo>
                  <a:lnTo>
                    <a:pt x="733033" y="856429"/>
                  </a:lnTo>
                  <a:lnTo>
                    <a:pt x="735165" y="854891"/>
                  </a:lnTo>
                  <a:lnTo>
                    <a:pt x="737295" y="853349"/>
                  </a:lnTo>
                  <a:lnTo>
                    <a:pt x="739420" y="851802"/>
                  </a:lnTo>
                  <a:lnTo>
                    <a:pt x="741543" y="850250"/>
                  </a:lnTo>
                  <a:lnTo>
                    <a:pt x="743663" y="848695"/>
                  </a:lnTo>
                  <a:lnTo>
                    <a:pt x="745779" y="847134"/>
                  </a:lnTo>
                  <a:lnTo>
                    <a:pt x="747891" y="845570"/>
                  </a:lnTo>
                  <a:lnTo>
                    <a:pt x="750001" y="844000"/>
                  </a:lnTo>
                  <a:lnTo>
                    <a:pt x="752107" y="842427"/>
                  </a:lnTo>
                  <a:lnTo>
                    <a:pt x="754210" y="840849"/>
                  </a:lnTo>
                  <a:lnTo>
                    <a:pt x="756310" y="839267"/>
                  </a:lnTo>
                  <a:lnTo>
                    <a:pt x="758406" y="837680"/>
                  </a:lnTo>
                  <a:lnTo>
                    <a:pt x="760499" y="836089"/>
                  </a:lnTo>
                  <a:lnTo>
                    <a:pt x="762589" y="834493"/>
                  </a:lnTo>
                  <a:lnTo>
                    <a:pt x="764675" y="832894"/>
                  </a:lnTo>
                  <a:lnTo>
                    <a:pt x="766758" y="831289"/>
                  </a:lnTo>
                  <a:lnTo>
                    <a:pt x="768838" y="829681"/>
                  </a:lnTo>
                  <a:lnTo>
                    <a:pt x="770914" y="828068"/>
                  </a:lnTo>
                  <a:lnTo>
                    <a:pt x="772987" y="826450"/>
                  </a:lnTo>
                  <a:lnTo>
                    <a:pt x="775056" y="824829"/>
                  </a:lnTo>
                  <a:lnTo>
                    <a:pt x="777122" y="823203"/>
                  </a:lnTo>
                  <a:lnTo>
                    <a:pt x="779185" y="821572"/>
                  </a:lnTo>
                  <a:lnTo>
                    <a:pt x="781244" y="819938"/>
                  </a:lnTo>
                  <a:lnTo>
                    <a:pt x="783300" y="818299"/>
                  </a:lnTo>
                  <a:lnTo>
                    <a:pt x="785352" y="816656"/>
                  </a:lnTo>
                  <a:lnTo>
                    <a:pt x="787401" y="815008"/>
                  </a:lnTo>
                  <a:lnTo>
                    <a:pt x="789447" y="813356"/>
                  </a:lnTo>
                  <a:lnTo>
                    <a:pt x="791489" y="811700"/>
                  </a:lnTo>
                  <a:lnTo>
                    <a:pt x="793527" y="810040"/>
                  </a:lnTo>
                  <a:lnTo>
                    <a:pt x="795562" y="808375"/>
                  </a:lnTo>
                  <a:lnTo>
                    <a:pt x="797594" y="806706"/>
                  </a:lnTo>
                  <a:lnTo>
                    <a:pt x="799622" y="805033"/>
                  </a:lnTo>
                  <a:lnTo>
                    <a:pt x="801646" y="803356"/>
                  </a:lnTo>
                  <a:lnTo>
                    <a:pt x="803667" y="801674"/>
                  </a:lnTo>
                  <a:lnTo>
                    <a:pt x="805685" y="799988"/>
                  </a:lnTo>
                  <a:lnTo>
                    <a:pt x="807699" y="798298"/>
                  </a:lnTo>
                  <a:lnTo>
                    <a:pt x="809709" y="796604"/>
                  </a:lnTo>
                  <a:lnTo>
                    <a:pt x="811716" y="794905"/>
                  </a:lnTo>
                  <a:lnTo>
                    <a:pt x="813719" y="793202"/>
                  </a:lnTo>
                  <a:lnTo>
                    <a:pt x="815719" y="791496"/>
                  </a:lnTo>
                  <a:lnTo>
                    <a:pt x="817715" y="789784"/>
                  </a:lnTo>
                  <a:lnTo>
                    <a:pt x="819708" y="788069"/>
                  </a:lnTo>
                  <a:lnTo>
                    <a:pt x="821697" y="786350"/>
                  </a:lnTo>
                  <a:lnTo>
                    <a:pt x="823682" y="784626"/>
                  </a:lnTo>
                  <a:lnTo>
                    <a:pt x="825664" y="782898"/>
                  </a:lnTo>
                  <a:lnTo>
                    <a:pt x="827642" y="781166"/>
                  </a:lnTo>
                  <a:lnTo>
                    <a:pt x="829616" y="779430"/>
                  </a:lnTo>
                  <a:lnTo>
                    <a:pt x="831587" y="777690"/>
                  </a:lnTo>
                  <a:lnTo>
                    <a:pt x="833554" y="775946"/>
                  </a:lnTo>
                  <a:lnTo>
                    <a:pt x="835518" y="774197"/>
                  </a:lnTo>
                  <a:lnTo>
                    <a:pt x="837478" y="772445"/>
                  </a:lnTo>
                  <a:lnTo>
                    <a:pt x="839434" y="770688"/>
                  </a:lnTo>
                  <a:lnTo>
                    <a:pt x="841386" y="768928"/>
                  </a:lnTo>
                  <a:lnTo>
                    <a:pt x="843335" y="767163"/>
                  </a:lnTo>
                  <a:lnTo>
                    <a:pt x="845280" y="765394"/>
                  </a:lnTo>
                  <a:lnTo>
                    <a:pt x="847221" y="763621"/>
                  </a:lnTo>
                  <a:lnTo>
                    <a:pt x="849159" y="761844"/>
                  </a:lnTo>
                  <a:lnTo>
                    <a:pt x="851093" y="760063"/>
                  </a:lnTo>
                  <a:lnTo>
                    <a:pt x="853023" y="758278"/>
                  </a:lnTo>
                  <a:lnTo>
                    <a:pt x="854950" y="756488"/>
                  </a:lnTo>
                  <a:lnTo>
                    <a:pt x="856873" y="754695"/>
                  </a:lnTo>
                  <a:lnTo>
                    <a:pt x="858791" y="752898"/>
                  </a:lnTo>
                  <a:lnTo>
                    <a:pt x="860707" y="751097"/>
                  </a:lnTo>
                  <a:lnTo>
                    <a:pt x="862618" y="749291"/>
                  </a:lnTo>
                  <a:lnTo>
                    <a:pt x="864526" y="747482"/>
                  </a:lnTo>
                  <a:lnTo>
                    <a:pt x="866429" y="745669"/>
                  </a:lnTo>
                  <a:lnTo>
                    <a:pt x="868329" y="743851"/>
                  </a:lnTo>
                  <a:lnTo>
                    <a:pt x="870225" y="742030"/>
                  </a:lnTo>
                  <a:lnTo>
                    <a:pt x="872118" y="740205"/>
                  </a:lnTo>
                  <a:lnTo>
                    <a:pt x="874006" y="738376"/>
                  </a:lnTo>
                  <a:lnTo>
                    <a:pt x="875891" y="736543"/>
                  </a:lnTo>
                  <a:lnTo>
                    <a:pt x="877772" y="734706"/>
                  </a:lnTo>
                  <a:lnTo>
                    <a:pt x="879649" y="732865"/>
                  </a:lnTo>
                  <a:lnTo>
                    <a:pt x="881522" y="731020"/>
                  </a:lnTo>
                  <a:lnTo>
                    <a:pt x="883392" y="729171"/>
                  </a:lnTo>
                  <a:lnTo>
                    <a:pt x="885257" y="727318"/>
                  </a:lnTo>
                  <a:lnTo>
                    <a:pt x="887118" y="725462"/>
                  </a:lnTo>
                  <a:lnTo>
                    <a:pt x="888976" y="723601"/>
                  </a:lnTo>
                  <a:lnTo>
                    <a:pt x="890830" y="721737"/>
                  </a:lnTo>
                  <a:lnTo>
                    <a:pt x="892679" y="719868"/>
                  </a:lnTo>
                  <a:lnTo>
                    <a:pt x="894525" y="717996"/>
                  </a:lnTo>
                  <a:lnTo>
                    <a:pt x="896367" y="716120"/>
                  </a:lnTo>
                  <a:lnTo>
                    <a:pt x="898205" y="714240"/>
                  </a:lnTo>
                  <a:lnTo>
                    <a:pt x="900039" y="712357"/>
                  </a:lnTo>
                  <a:lnTo>
                    <a:pt x="901870" y="710469"/>
                  </a:lnTo>
                  <a:lnTo>
                    <a:pt x="903696" y="708578"/>
                  </a:lnTo>
                  <a:lnTo>
                    <a:pt x="905518" y="706682"/>
                  </a:lnTo>
                  <a:lnTo>
                    <a:pt x="907336" y="704783"/>
                  </a:lnTo>
                  <a:lnTo>
                    <a:pt x="909151" y="702880"/>
                  </a:lnTo>
                  <a:lnTo>
                    <a:pt x="910961" y="700974"/>
                  </a:lnTo>
                  <a:lnTo>
                    <a:pt x="912767" y="699063"/>
                  </a:lnTo>
                  <a:lnTo>
                    <a:pt x="914569" y="697149"/>
                  </a:lnTo>
                  <a:lnTo>
                    <a:pt x="916368" y="695231"/>
                  </a:lnTo>
                  <a:lnTo>
                    <a:pt x="918162" y="693309"/>
                  </a:lnTo>
                  <a:lnTo>
                    <a:pt x="919952" y="691384"/>
                  </a:lnTo>
                  <a:lnTo>
                    <a:pt x="921738" y="689455"/>
                  </a:lnTo>
                  <a:lnTo>
                    <a:pt x="923520" y="687522"/>
                  </a:lnTo>
                  <a:lnTo>
                    <a:pt x="925298" y="685585"/>
                  </a:lnTo>
                  <a:lnTo>
                    <a:pt x="927072" y="683644"/>
                  </a:lnTo>
                  <a:lnTo>
                    <a:pt x="928842" y="681700"/>
                  </a:lnTo>
                  <a:lnTo>
                    <a:pt x="930608" y="679753"/>
                  </a:lnTo>
                  <a:lnTo>
                    <a:pt x="932370" y="677801"/>
                  </a:lnTo>
                  <a:lnTo>
                    <a:pt x="934128" y="675846"/>
                  </a:lnTo>
                  <a:lnTo>
                    <a:pt x="935881" y="673887"/>
                  </a:lnTo>
                  <a:lnTo>
                    <a:pt x="937630" y="671924"/>
                  </a:lnTo>
                  <a:lnTo>
                    <a:pt x="939376" y="669958"/>
                  </a:lnTo>
                  <a:lnTo>
                    <a:pt x="941117" y="667988"/>
                  </a:lnTo>
                  <a:lnTo>
                    <a:pt x="942854" y="666014"/>
                  </a:lnTo>
                  <a:lnTo>
                    <a:pt x="944587" y="664037"/>
                  </a:lnTo>
                  <a:lnTo>
                    <a:pt x="946316" y="662056"/>
                  </a:lnTo>
                  <a:lnTo>
                    <a:pt x="948040" y="660072"/>
                  </a:lnTo>
                  <a:lnTo>
                    <a:pt x="949761" y="658084"/>
                  </a:lnTo>
                  <a:lnTo>
                    <a:pt x="951477" y="656092"/>
                  </a:lnTo>
                  <a:lnTo>
                    <a:pt x="953190" y="654097"/>
                  </a:lnTo>
                  <a:lnTo>
                    <a:pt x="954898" y="652098"/>
                  </a:lnTo>
                  <a:lnTo>
                    <a:pt x="956601" y="650096"/>
                  </a:lnTo>
                  <a:lnTo>
                    <a:pt x="958301" y="648090"/>
                  </a:lnTo>
                  <a:lnTo>
                    <a:pt x="959996" y="646080"/>
                  </a:lnTo>
                  <a:lnTo>
                    <a:pt x="961688" y="644067"/>
                  </a:lnTo>
                  <a:lnTo>
                    <a:pt x="963374" y="642051"/>
                  </a:lnTo>
                  <a:lnTo>
                    <a:pt x="965057" y="640031"/>
                  </a:lnTo>
                  <a:lnTo>
                    <a:pt x="966735" y="638007"/>
                  </a:lnTo>
                  <a:lnTo>
                    <a:pt x="968410" y="635980"/>
                  </a:lnTo>
                  <a:lnTo>
                    <a:pt x="970080" y="633949"/>
                  </a:lnTo>
                  <a:lnTo>
                    <a:pt x="971745" y="631915"/>
                  </a:lnTo>
                  <a:lnTo>
                    <a:pt x="973407" y="629877"/>
                  </a:lnTo>
                  <a:lnTo>
                    <a:pt x="975064" y="627836"/>
                  </a:lnTo>
                  <a:lnTo>
                    <a:pt x="976717" y="625792"/>
                  </a:lnTo>
                  <a:lnTo>
                    <a:pt x="978366" y="623744"/>
                  </a:lnTo>
                  <a:lnTo>
                    <a:pt x="980010" y="621692"/>
                  </a:lnTo>
                  <a:lnTo>
                    <a:pt x="981650" y="619637"/>
                  </a:lnTo>
                  <a:lnTo>
                    <a:pt x="983286" y="617579"/>
                  </a:lnTo>
                  <a:lnTo>
                    <a:pt x="984917" y="615517"/>
                  </a:lnTo>
                  <a:lnTo>
                    <a:pt x="986544" y="613452"/>
                  </a:lnTo>
                  <a:lnTo>
                    <a:pt x="988167" y="611383"/>
                  </a:lnTo>
                  <a:lnTo>
                    <a:pt x="989785" y="609311"/>
                  </a:lnTo>
                  <a:lnTo>
                    <a:pt x="991399" y="607236"/>
                  </a:lnTo>
                  <a:lnTo>
                    <a:pt x="993009" y="605157"/>
                  </a:lnTo>
                  <a:lnTo>
                    <a:pt x="994614" y="603075"/>
                  </a:lnTo>
                  <a:lnTo>
                    <a:pt x="996215" y="600989"/>
                  </a:lnTo>
                  <a:lnTo>
                    <a:pt x="997812" y="598901"/>
                  </a:lnTo>
                  <a:lnTo>
                    <a:pt x="999404" y="596808"/>
                  </a:lnTo>
                  <a:lnTo>
                    <a:pt x="1000992" y="594713"/>
                  </a:lnTo>
                  <a:lnTo>
                    <a:pt x="1002575" y="592614"/>
                  </a:lnTo>
                  <a:lnTo>
                    <a:pt x="1004154" y="590512"/>
                  </a:lnTo>
                  <a:lnTo>
                    <a:pt x="1005729" y="588406"/>
                  </a:lnTo>
                  <a:lnTo>
                    <a:pt x="1007299" y="586298"/>
                  </a:lnTo>
                  <a:lnTo>
                    <a:pt x="1008865" y="584186"/>
                  </a:lnTo>
                  <a:lnTo>
                    <a:pt x="1010426" y="582070"/>
                  </a:lnTo>
                  <a:lnTo>
                    <a:pt x="1011983" y="579952"/>
                  </a:lnTo>
                  <a:lnTo>
                    <a:pt x="1013536" y="577830"/>
                  </a:lnTo>
                  <a:lnTo>
                    <a:pt x="1015084" y="575705"/>
                  </a:lnTo>
                  <a:lnTo>
                    <a:pt x="1016627" y="573577"/>
                  </a:lnTo>
                  <a:lnTo>
                    <a:pt x="1018166" y="571445"/>
                  </a:lnTo>
                  <a:lnTo>
                    <a:pt x="1019701" y="569310"/>
                  </a:lnTo>
                  <a:lnTo>
                    <a:pt x="1021232" y="567172"/>
                  </a:lnTo>
                  <a:lnTo>
                    <a:pt x="1022757" y="565031"/>
                  </a:lnTo>
                  <a:lnTo>
                    <a:pt x="1024278" y="562887"/>
                  </a:lnTo>
                  <a:lnTo>
                    <a:pt x="1025795" y="560739"/>
                  </a:lnTo>
                  <a:lnTo>
                    <a:pt x="1027307" y="558588"/>
                  </a:lnTo>
                  <a:lnTo>
                    <a:pt x="1028815" y="556435"/>
                  </a:lnTo>
                  <a:lnTo>
                    <a:pt x="1030318" y="554277"/>
                  </a:lnTo>
                  <a:lnTo>
                    <a:pt x="1031817" y="552117"/>
                  </a:lnTo>
                  <a:lnTo>
                    <a:pt x="1033311" y="549954"/>
                  </a:lnTo>
                  <a:lnTo>
                    <a:pt x="1034800" y="547788"/>
                  </a:lnTo>
                  <a:lnTo>
                    <a:pt x="1036286" y="545618"/>
                  </a:lnTo>
                  <a:lnTo>
                    <a:pt x="1037766" y="543445"/>
                  </a:lnTo>
                  <a:lnTo>
                    <a:pt x="1039242" y="541270"/>
                  </a:lnTo>
                  <a:lnTo>
                    <a:pt x="1040713" y="539091"/>
                  </a:lnTo>
                  <a:lnTo>
                    <a:pt x="1042180" y="536909"/>
                  </a:lnTo>
                  <a:lnTo>
                    <a:pt x="1043643" y="534724"/>
                  </a:lnTo>
                  <a:lnTo>
                    <a:pt x="1045100" y="532536"/>
                  </a:lnTo>
                  <a:lnTo>
                    <a:pt x="1046553" y="530345"/>
                  </a:lnTo>
                  <a:lnTo>
                    <a:pt x="1048002" y="528151"/>
                  </a:lnTo>
                  <a:lnTo>
                    <a:pt x="1049446" y="525953"/>
                  </a:lnTo>
                  <a:lnTo>
                    <a:pt x="1050885" y="523753"/>
                  </a:lnTo>
                  <a:lnTo>
                    <a:pt x="1052320" y="521550"/>
                  </a:lnTo>
                  <a:lnTo>
                    <a:pt x="1053750" y="519344"/>
                  </a:lnTo>
                  <a:lnTo>
                    <a:pt x="1055175" y="517134"/>
                  </a:lnTo>
                  <a:lnTo>
                    <a:pt x="1056596" y="514922"/>
                  </a:lnTo>
                  <a:lnTo>
                    <a:pt x="1058012" y="512707"/>
                  </a:lnTo>
                  <a:lnTo>
                    <a:pt x="1059424" y="510489"/>
                  </a:lnTo>
                  <a:lnTo>
                    <a:pt x="1060830" y="508268"/>
                  </a:lnTo>
                  <a:lnTo>
                    <a:pt x="1062232" y="506044"/>
                  </a:lnTo>
                  <a:lnTo>
                    <a:pt x="1063630" y="503817"/>
                  </a:lnTo>
                  <a:lnTo>
                    <a:pt x="1065023" y="501587"/>
                  </a:lnTo>
                  <a:lnTo>
                    <a:pt x="1066411" y="499354"/>
                  </a:lnTo>
                  <a:lnTo>
                    <a:pt x="1067795" y="497119"/>
                  </a:lnTo>
                  <a:lnTo>
                    <a:pt x="1069174" y="494880"/>
                  </a:lnTo>
                  <a:lnTo>
                    <a:pt x="1070548" y="492639"/>
                  </a:lnTo>
                  <a:lnTo>
                    <a:pt x="1071917" y="490394"/>
                  </a:lnTo>
                  <a:lnTo>
                    <a:pt x="1073282" y="488147"/>
                  </a:lnTo>
                  <a:lnTo>
                    <a:pt x="1074642" y="485897"/>
                  </a:lnTo>
                  <a:lnTo>
                    <a:pt x="1075997" y="483644"/>
                  </a:lnTo>
                  <a:lnTo>
                    <a:pt x="1077348" y="481389"/>
                  </a:lnTo>
                  <a:lnTo>
                    <a:pt x="1078694" y="479130"/>
                  </a:lnTo>
                  <a:lnTo>
                    <a:pt x="1080034" y="476869"/>
                  </a:lnTo>
                  <a:lnTo>
                    <a:pt x="1081371" y="474605"/>
                  </a:lnTo>
                  <a:lnTo>
                    <a:pt x="1082703" y="472338"/>
                  </a:lnTo>
                  <a:lnTo>
                    <a:pt x="1084029" y="470068"/>
                  </a:lnTo>
                  <a:lnTo>
                    <a:pt x="1085351" y="467795"/>
                  </a:lnTo>
                  <a:lnTo>
                    <a:pt x="1086669" y="465520"/>
                  </a:lnTo>
                  <a:lnTo>
                    <a:pt x="1087981" y="463242"/>
                  </a:lnTo>
                  <a:lnTo>
                    <a:pt x="1089289" y="460961"/>
                  </a:lnTo>
                  <a:lnTo>
                    <a:pt x="1090592" y="458678"/>
                  </a:lnTo>
                  <a:lnTo>
                    <a:pt x="1091890" y="456391"/>
                  </a:lnTo>
                  <a:lnTo>
                    <a:pt x="1093184" y="454102"/>
                  </a:lnTo>
                  <a:lnTo>
                    <a:pt x="1094473" y="451811"/>
                  </a:lnTo>
                  <a:lnTo>
                    <a:pt x="1095757" y="449516"/>
                  </a:lnTo>
                  <a:lnTo>
                    <a:pt x="1097036" y="447219"/>
                  </a:lnTo>
                  <a:lnTo>
                    <a:pt x="1098310" y="444919"/>
                  </a:lnTo>
                  <a:lnTo>
                    <a:pt x="1099579" y="442617"/>
                  </a:lnTo>
                  <a:lnTo>
                    <a:pt x="1100844" y="440312"/>
                  </a:lnTo>
                  <a:lnTo>
                    <a:pt x="1102104" y="438004"/>
                  </a:lnTo>
                  <a:lnTo>
                    <a:pt x="1103358" y="435694"/>
                  </a:lnTo>
                  <a:lnTo>
                    <a:pt x="1104608" y="433381"/>
                  </a:lnTo>
                  <a:lnTo>
                    <a:pt x="1105854" y="431066"/>
                  </a:lnTo>
                  <a:lnTo>
                    <a:pt x="1107094" y="428747"/>
                  </a:lnTo>
                  <a:lnTo>
                    <a:pt x="1108329" y="426427"/>
                  </a:lnTo>
                  <a:lnTo>
                    <a:pt x="1109560" y="424103"/>
                  </a:lnTo>
                  <a:lnTo>
                    <a:pt x="1110786" y="421777"/>
                  </a:lnTo>
                  <a:lnTo>
                    <a:pt x="1112007" y="419449"/>
                  </a:lnTo>
                  <a:lnTo>
                    <a:pt x="1113223" y="417118"/>
                  </a:lnTo>
                  <a:lnTo>
                    <a:pt x="1114434" y="414784"/>
                  </a:lnTo>
                  <a:lnTo>
                    <a:pt x="1115640" y="412448"/>
                  </a:lnTo>
                  <a:lnTo>
                    <a:pt x="1116841" y="410109"/>
                  </a:lnTo>
                  <a:lnTo>
                    <a:pt x="1118038" y="407768"/>
                  </a:lnTo>
                  <a:lnTo>
                    <a:pt x="1119230" y="405425"/>
                  </a:lnTo>
                  <a:lnTo>
                    <a:pt x="1120416" y="403078"/>
                  </a:lnTo>
                  <a:lnTo>
                    <a:pt x="1121598" y="400730"/>
                  </a:lnTo>
                  <a:lnTo>
                    <a:pt x="1122775" y="398379"/>
                  </a:lnTo>
                  <a:lnTo>
                    <a:pt x="1123946" y="396025"/>
                  </a:lnTo>
                  <a:lnTo>
                    <a:pt x="1125113" y="393669"/>
                  </a:lnTo>
                  <a:lnTo>
                    <a:pt x="1126275" y="391311"/>
                  </a:lnTo>
                  <a:lnTo>
                    <a:pt x="1127432" y="388950"/>
                  </a:lnTo>
                  <a:lnTo>
                    <a:pt x="1128584" y="386587"/>
                  </a:lnTo>
                  <a:lnTo>
                    <a:pt x="1129732" y="384221"/>
                  </a:lnTo>
                  <a:lnTo>
                    <a:pt x="1130873" y="381853"/>
                  </a:lnTo>
                  <a:lnTo>
                    <a:pt x="1132011" y="379482"/>
                  </a:lnTo>
                  <a:lnTo>
                    <a:pt x="1133143" y="377109"/>
                  </a:lnTo>
                  <a:lnTo>
                    <a:pt x="1134270" y="374734"/>
                  </a:lnTo>
                  <a:lnTo>
                    <a:pt x="1135392" y="372357"/>
                  </a:lnTo>
                  <a:lnTo>
                    <a:pt x="1136510" y="369977"/>
                  </a:lnTo>
                  <a:lnTo>
                    <a:pt x="1137622" y="367595"/>
                  </a:lnTo>
                  <a:lnTo>
                    <a:pt x="1138729" y="365210"/>
                  </a:lnTo>
                  <a:lnTo>
                    <a:pt x="1139832" y="362823"/>
                  </a:lnTo>
                  <a:lnTo>
                    <a:pt x="1140929" y="360434"/>
                  </a:lnTo>
                  <a:lnTo>
                    <a:pt x="1142021" y="358042"/>
                  </a:lnTo>
                  <a:lnTo>
                    <a:pt x="1143108" y="355649"/>
                  </a:lnTo>
                  <a:lnTo>
                    <a:pt x="1144191" y="353252"/>
                  </a:lnTo>
                  <a:lnTo>
                    <a:pt x="1145268" y="350854"/>
                  </a:lnTo>
                  <a:lnTo>
                    <a:pt x="1146340" y="348454"/>
                  </a:lnTo>
                  <a:lnTo>
                    <a:pt x="1147407" y="346051"/>
                  </a:lnTo>
                  <a:lnTo>
                    <a:pt x="1148470" y="343646"/>
                  </a:lnTo>
                  <a:lnTo>
                    <a:pt x="1149527" y="341239"/>
                  </a:lnTo>
                  <a:lnTo>
                    <a:pt x="1150579" y="338829"/>
                  </a:lnTo>
                  <a:lnTo>
                    <a:pt x="1151626" y="336417"/>
                  </a:lnTo>
                  <a:lnTo>
                    <a:pt x="1152668" y="334003"/>
                  </a:lnTo>
                  <a:lnTo>
                    <a:pt x="1153705" y="331587"/>
                  </a:lnTo>
                  <a:lnTo>
                    <a:pt x="1154736" y="329169"/>
                  </a:lnTo>
                  <a:lnTo>
                    <a:pt x="1155763" y="326749"/>
                  </a:lnTo>
                  <a:lnTo>
                    <a:pt x="1156785" y="324327"/>
                  </a:lnTo>
                  <a:lnTo>
                    <a:pt x="1157802" y="321902"/>
                  </a:lnTo>
                  <a:lnTo>
                    <a:pt x="1158813" y="319475"/>
                  </a:lnTo>
                  <a:lnTo>
                    <a:pt x="1159820" y="317046"/>
                  </a:lnTo>
                  <a:lnTo>
                    <a:pt x="1160821" y="314615"/>
                  </a:lnTo>
                  <a:lnTo>
                    <a:pt x="1161817" y="312182"/>
                  </a:lnTo>
                  <a:lnTo>
                    <a:pt x="1162808" y="309747"/>
                  </a:lnTo>
                  <a:lnTo>
                    <a:pt x="1163794" y="307310"/>
                  </a:lnTo>
                  <a:lnTo>
                    <a:pt x="1164775" y="304871"/>
                  </a:lnTo>
                  <a:lnTo>
                    <a:pt x="1165751" y="302429"/>
                  </a:lnTo>
                  <a:lnTo>
                    <a:pt x="1166722" y="299986"/>
                  </a:lnTo>
                  <a:lnTo>
                    <a:pt x="1167688" y="297540"/>
                  </a:lnTo>
                  <a:lnTo>
                    <a:pt x="1168648" y="295093"/>
                  </a:lnTo>
                  <a:lnTo>
                    <a:pt x="1169603" y="292643"/>
                  </a:lnTo>
                  <a:lnTo>
                    <a:pt x="1170554" y="290192"/>
                  </a:lnTo>
                  <a:lnTo>
                    <a:pt x="1171498" y="287739"/>
                  </a:lnTo>
                  <a:lnTo>
                    <a:pt x="1172439" y="285283"/>
                  </a:lnTo>
                  <a:lnTo>
                    <a:pt x="1173373" y="282826"/>
                  </a:lnTo>
                  <a:lnTo>
                    <a:pt x="1174303" y="280367"/>
                  </a:lnTo>
                  <a:lnTo>
                    <a:pt x="1175227" y="277905"/>
                  </a:lnTo>
                  <a:lnTo>
                    <a:pt x="1176147" y="275442"/>
                  </a:lnTo>
                  <a:lnTo>
                    <a:pt x="1177061" y="272977"/>
                  </a:lnTo>
                  <a:lnTo>
                    <a:pt x="1177970" y="270510"/>
                  </a:lnTo>
                  <a:lnTo>
                    <a:pt x="1178874" y="268041"/>
                  </a:lnTo>
                  <a:lnTo>
                    <a:pt x="1179772" y="265570"/>
                  </a:lnTo>
                  <a:lnTo>
                    <a:pt x="1180666" y="263098"/>
                  </a:lnTo>
                  <a:lnTo>
                    <a:pt x="1181554" y="260623"/>
                  </a:lnTo>
                  <a:lnTo>
                    <a:pt x="1182437" y="258147"/>
                  </a:lnTo>
                  <a:lnTo>
                    <a:pt x="1183315" y="255669"/>
                  </a:lnTo>
                  <a:lnTo>
                    <a:pt x="1184188" y="253189"/>
                  </a:lnTo>
                  <a:lnTo>
                    <a:pt x="1185055" y="250707"/>
                  </a:lnTo>
                  <a:lnTo>
                    <a:pt x="1185918" y="248223"/>
                  </a:lnTo>
                  <a:lnTo>
                    <a:pt x="1186775" y="245737"/>
                  </a:lnTo>
                  <a:lnTo>
                    <a:pt x="1187627" y="243250"/>
                  </a:lnTo>
                  <a:lnTo>
                    <a:pt x="1188473" y="240761"/>
                  </a:lnTo>
                  <a:lnTo>
                    <a:pt x="1189315" y="238270"/>
                  </a:lnTo>
                  <a:lnTo>
                    <a:pt x="1190151" y="235777"/>
                  </a:lnTo>
                  <a:lnTo>
                    <a:pt x="1190982" y="233283"/>
                  </a:lnTo>
                  <a:lnTo>
                    <a:pt x="1191808" y="230787"/>
                  </a:lnTo>
                  <a:lnTo>
                    <a:pt x="1192629" y="228289"/>
                  </a:lnTo>
                  <a:lnTo>
                    <a:pt x="1193444" y="225790"/>
                  </a:lnTo>
                  <a:lnTo>
                    <a:pt x="1194254" y="223289"/>
                  </a:lnTo>
                  <a:lnTo>
                    <a:pt x="1195059" y="220786"/>
                  </a:lnTo>
                  <a:lnTo>
                    <a:pt x="1195858" y="218281"/>
                  </a:lnTo>
                  <a:lnTo>
                    <a:pt x="1196653" y="215775"/>
                  </a:lnTo>
                  <a:lnTo>
                    <a:pt x="1197442" y="213267"/>
                  </a:lnTo>
                  <a:lnTo>
                    <a:pt x="1198226" y="210757"/>
                  </a:lnTo>
                  <a:lnTo>
                    <a:pt x="1199004" y="208246"/>
                  </a:lnTo>
                  <a:lnTo>
                    <a:pt x="1199777" y="205733"/>
                  </a:lnTo>
                  <a:lnTo>
                    <a:pt x="1200546" y="203219"/>
                  </a:lnTo>
                  <a:lnTo>
                    <a:pt x="1201308" y="200703"/>
                  </a:lnTo>
                  <a:lnTo>
                    <a:pt x="1202066" y="198185"/>
                  </a:lnTo>
                  <a:lnTo>
                    <a:pt x="1202818" y="195666"/>
                  </a:lnTo>
                  <a:lnTo>
                    <a:pt x="1203565" y="193145"/>
                  </a:lnTo>
                  <a:lnTo>
                    <a:pt x="1204307" y="190623"/>
                  </a:lnTo>
                  <a:lnTo>
                    <a:pt x="1205043" y="188099"/>
                  </a:lnTo>
                  <a:lnTo>
                    <a:pt x="1205774" y="185573"/>
                  </a:lnTo>
                  <a:lnTo>
                    <a:pt x="1206500" y="183046"/>
                  </a:lnTo>
                  <a:lnTo>
                    <a:pt x="1207221" y="180518"/>
                  </a:lnTo>
                  <a:lnTo>
                    <a:pt x="1207936" y="177988"/>
                  </a:lnTo>
                  <a:lnTo>
                    <a:pt x="1208646" y="175456"/>
                  </a:lnTo>
                  <a:lnTo>
                    <a:pt x="1209350" y="172923"/>
                  </a:lnTo>
                  <a:lnTo>
                    <a:pt x="1210050" y="170389"/>
                  </a:lnTo>
                  <a:lnTo>
                    <a:pt x="1210744" y="167853"/>
                  </a:lnTo>
                  <a:lnTo>
                    <a:pt x="1211432" y="165316"/>
                  </a:lnTo>
                  <a:lnTo>
                    <a:pt x="1212116" y="162777"/>
                  </a:lnTo>
                  <a:lnTo>
                    <a:pt x="1212794" y="160237"/>
                  </a:lnTo>
                  <a:lnTo>
                    <a:pt x="1213466" y="157695"/>
                  </a:lnTo>
                  <a:lnTo>
                    <a:pt x="1214134" y="155152"/>
                  </a:lnTo>
                  <a:lnTo>
                    <a:pt x="1214796" y="152608"/>
                  </a:lnTo>
                  <a:lnTo>
                    <a:pt x="1215452" y="150062"/>
                  </a:lnTo>
                  <a:lnTo>
                    <a:pt x="1216104" y="147515"/>
                  </a:lnTo>
                  <a:lnTo>
                    <a:pt x="1216750" y="144966"/>
                  </a:lnTo>
                  <a:lnTo>
                    <a:pt x="1217391" y="142416"/>
                  </a:lnTo>
                  <a:lnTo>
                    <a:pt x="1218026" y="139865"/>
                  </a:lnTo>
                  <a:lnTo>
                    <a:pt x="1218656" y="137313"/>
                  </a:lnTo>
                  <a:lnTo>
                    <a:pt x="1219281" y="134758"/>
                  </a:lnTo>
                  <a:lnTo>
                    <a:pt x="1219900" y="132203"/>
                  </a:lnTo>
                  <a:lnTo>
                    <a:pt x="1220514" y="129647"/>
                  </a:lnTo>
                  <a:lnTo>
                    <a:pt x="1221123" y="127089"/>
                  </a:lnTo>
                  <a:lnTo>
                    <a:pt x="1221726" y="124530"/>
                  </a:lnTo>
                  <a:lnTo>
                    <a:pt x="1222324" y="121970"/>
                  </a:lnTo>
                  <a:lnTo>
                    <a:pt x="1222916" y="119408"/>
                  </a:lnTo>
                  <a:lnTo>
                    <a:pt x="1223503" y="116846"/>
                  </a:lnTo>
                  <a:lnTo>
                    <a:pt x="1224085" y="114282"/>
                  </a:lnTo>
                  <a:lnTo>
                    <a:pt x="1224662" y="111717"/>
                  </a:lnTo>
                  <a:lnTo>
                    <a:pt x="1225233" y="109150"/>
                  </a:lnTo>
                  <a:lnTo>
                    <a:pt x="1225798" y="106583"/>
                  </a:lnTo>
                  <a:lnTo>
                    <a:pt x="1226359" y="104014"/>
                  </a:lnTo>
                  <a:lnTo>
                    <a:pt x="1226914" y="101444"/>
                  </a:lnTo>
                  <a:lnTo>
                    <a:pt x="1227463" y="98873"/>
                  </a:lnTo>
                  <a:lnTo>
                    <a:pt x="1228007" y="96301"/>
                  </a:lnTo>
                  <a:lnTo>
                    <a:pt x="1228546" y="93727"/>
                  </a:lnTo>
                  <a:lnTo>
                    <a:pt x="1229079" y="91153"/>
                  </a:lnTo>
                  <a:lnTo>
                    <a:pt x="1229607" y="88577"/>
                  </a:lnTo>
                  <a:lnTo>
                    <a:pt x="1230130" y="86001"/>
                  </a:lnTo>
                  <a:lnTo>
                    <a:pt x="1230647" y="83423"/>
                  </a:lnTo>
                  <a:lnTo>
                    <a:pt x="1231159" y="80844"/>
                  </a:lnTo>
                  <a:lnTo>
                    <a:pt x="1231665" y="78264"/>
                  </a:lnTo>
                  <a:lnTo>
                    <a:pt x="1232166" y="75683"/>
                  </a:lnTo>
                  <a:lnTo>
                    <a:pt x="1232661" y="73101"/>
                  </a:lnTo>
                  <a:lnTo>
                    <a:pt x="1233151" y="70518"/>
                  </a:lnTo>
                  <a:lnTo>
                    <a:pt x="1233636" y="67934"/>
                  </a:lnTo>
                  <a:lnTo>
                    <a:pt x="1234115" y="65349"/>
                  </a:lnTo>
                  <a:lnTo>
                    <a:pt x="1234589" y="62763"/>
                  </a:lnTo>
                  <a:lnTo>
                    <a:pt x="1235058" y="60176"/>
                  </a:lnTo>
                  <a:lnTo>
                    <a:pt x="1235521" y="57587"/>
                  </a:lnTo>
                  <a:lnTo>
                    <a:pt x="1235978" y="54999"/>
                  </a:lnTo>
                  <a:lnTo>
                    <a:pt x="1236430" y="52408"/>
                  </a:lnTo>
                  <a:lnTo>
                    <a:pt x="1236877" y="49818"/>
                  </a:lnTo>
                  <a:lnTo>
                    <a:pt x="1237319" y="47226"/>
                  </a:lnTo>
                  <a:lnTo>
                    <a:pt x="1237754" y="44633"/>
                  </a:lnTo>
                  <a:lnTo>
                    <a:pt x="1238185" y="42040"/>
                  </a:lnTo>
                  <a:lnTo>
                    <a:pt x="1238610" y="39445"/>
                  </a:lnTo>
                  <a:lnTo>
                    <a:pt x="1239029" y="36850"/>
                  </a:lnTo>
                  <a:lnTo>
                    <a:pt x="1239444" y="34253"/>
                  </a:lnTo>
                  <a:lnTo>
                    <a:pt x="1239852" y="31656"/>
                  </a:lnTo>
                  <a:lnTo>
                    <a:pt x="1240256" y="29058"/>
                  </a:lnTo>
                  <a:lnTo>
                    <a:pt x="1240653" y="26459"/>
                  </a:lnTo>
                  <a:lnTo>
                    <a:pt x="1241046" y="23859"/>
                  </a:lnTo>
                  <a:lnTo>
                    <a:pt x="1241433" y="21259"/>
                  </a:lnTo>
                  <a:lnTo>
                    <a:pt x="1241814" y="18658"/>
                  </a:lnTo>
                  <a:lnTo>
                    <a:pt x="1242190" y="16055"/>
                  </a:lnTo>
                  <a:lnTo>
                    <a:pt x="1242561" y="13452"/>
                  </a:lnTo>
                  <a:lnTo>
                    <a:pt x="1242926" y="10849"/>
                  </a:lnTo>
                  <a:lnTo>
                    <a:pt x="1243286" y="8244"/>
                  </a:lnTo>
                  <a:lnTo>
                    <a:pt x="1243640" y="5639"/>
                  </a:lnTo>
                  <a:lnTo>
                    <a:pt x="1243988" y="3033"/>
                  </a:lnTo>
                  <a:lnTo>
                    <a:pt x="1244332" y="427"/>
                  </a:lnTo>
                  <a:close/>
                </a:path>
              </a:pathLst>
            </a:custGeom>
            <a:solidFill>
              <a:srgbClr val="FFB097">
                <a:alpha val="100000"/>
              </a:srgbClr>
            </a:solidFill>
            <a:ln w="1355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g11"/>
            <p:cNvSpPr/>
            <p:nvPr/>
          </p:nvSpPr>
          <p:spPr>
            <a:xfrm>
              <a:off x="4736130" y="1673155"/>
              <a:ext cx="44566" cy="101592"/>
            </a:xfrm>
            <a:custGeom>
              <a:avLst/>
              <a:pathLst>
                <a:path w="44566" h="101592">
                  <a:moveTo>
                    <a:pt x="29984" y="40527"/>
                  </a:moveTo>
                  <a:lnTo>
                    <a:pt x="29984" y="101592"/>
                  </a:lnTo>
                  <a:lnTo>
                    <a:pt x="10816" y="101592"/>
                  </a:lnTo>
                  <a:lnTo>
                    <a:pt x="10816" y="40527"/>
                  </a:lnTo>
                  <a:lnTo>
                    <a:pt x="0" y="40527"/>
                  </a:lnTo>
                  <a:lnTo>
                    <a:pt x="0" y="27520"/>
                  </a:lnTo>
                  <a:lnTo>
                    <a:pt x="10816" y="27520"/>
                  </a:lnTo>
                  <a:lnTo>
                    <a:pt x="10816" y="19784"/>
                  </a:lnTo>
                  <a:lnTo>
                    <a:pt x="10826" y="18942"/>
                  </a:lnTo>
                  <a:lnTo>
                    <a:pt x="10857" y="18114"/>
                  </a:lnTo>
                  <a:lnTo>
                    <a:pt x="10908" y="17299"/>
                  </a:lnTo>
                  <a:lnTo>
                    <a:pt x="10980" y="16498"/>
                  </a:lnTo>
                  <a:lnTo>
                    <a:pt x="11073" y="15711"/>
                  </a:lnTo>
                  <a:lnTo>
                    <a:pt x="11186" y="14937"/>
                  </a:lnTo>
                  <a:lnTo>
                    <a:pt x="11319" y="14177"/>
                  </a:lnTo>
                  <a:lnTo>
                    <a:pt x="11473" y="13431"/>
                  </a:lnTo>
                  <a:lnTo>
                    <a:pt x="11648" y="12699"/>
                  </a:lnTo>
                  <a:lnTo>
                    <a:pt x="11843" y="11980"/>
                  </a:lnTo>
                  <a:lnTo>
                    <a:pt x="12063" y="11264"/>
                  </a:lnTo>
                  <a:lnTo>
                    <a:pt x="12311" y="10567"/>
                  </a:lnTo>
                  <a:lnTo>
                    <a:pt x="12588" y="9889"/>
                  </a:lnTo>
                  <a:lnTo>
                    <a:pt x="12894" y="9230"/>
                  </a:lnTo>
                  <a:lnTo>
                    <a:pt x="13229" y="8591"/>
                  </a:lnTo>
                  <a:lnTo>
                    <a:pt x="13593" y="7971"/>
                  </a:lnTo>
                  <a:lnTo>
                    <a:pt x="13985" y="7370"/>
                  </a:lnTo>
                  <a:lnTo>
                    <a:pt x="14406" y="6788"/>
                  </a:lnTo>
                  <a:lnTo>
                    <a:pt x="14856" y="6225"/>
                  </a:lnTo>
                  <a:lnTo>
                    <a:pt x="15334" y="5682"/>
                  </a:lnTo>
                  <a:lnTo>
                    <a:pt x="15844" y="5159"/>
                  </a:lnTo>
                  <a:lnTo>
                    <a:pt x="16389" y="4660"/>
                  </a:lnTo>
                  <a:lnTo>
                    <a:pt x="16967" y="4184"/>
                  </a:lnTo>
                  <a:lnTo>
                    <a:pt x="17580" y="3732"/>
                  </a:lnTo>
                  <a:lnTo>
                    <a:pt x="18227" y="3303"/>
                  </a:lnTo>
                  <a:lnTo>
                    <a:pt x="18908" y="2897"/>
                  </a:lnTo>
                  <a:lnTo>
                    <a:pt x="19623" y="2514"/>
                  </a:lnTo>
                  <a:lnTo>
                    <a:pt x="20373" y="2155"/>
                  </a:lnTo>
                  <a:lnTo>
                    <a:pt x="21157" y="1818"/>
                  </a:lnTo>
                  <a:lnTo>
                    <a:pt x="21975" y="1506"/>
                  </a:lnTo>
                  <a:lnTo>
                    <a:pt x="22831" y="1219"/>
                  </a:lnTo>
                  <a:lnTo>
                    <a:pt x="23727" y="963"/>
                  </a:lnTo>
                  <a:lnTo>
                    <a:pt x="24665" y="737"/>
                  </a:lnTo>
                  <a:lnTo>
                    <a:pt x="25644" y="542"/>
                  </a:lnTo>
                  <a:lnTo>
                    <a:pt x="26664" y="376"/>
                  </a:lnTo>
                  <a:lnTo>
                    <a:pt x="27725" y="240"/>
                  </a:lnTo>
                  <a:lnTo>
                    <a:pt x="28828" y="135"/>
                  </a:lnTo>
                  <a:lnTo>
                    <a:pt x="29971" y="60"/>
                  </a:lnTo>
                  <a:lnTo>
                    <a:pt x="31155" y="15"/>
                  </a:lnTo>
                  <a:lnTo>
                    <a:pt x="32381" y="0"/>
                  </a:lnTo>
                  <a:lnTo>
                    <a:pt x="33036" y="3"/>
                  </a:lnTo>
                  <a:lnTo>
                    <a:pt x="33689" y="13"/>
                  </a:lnTo>
                  <a:lnTo>
                    <a:pt x="34340" y="30"/>
                  </a:lnTo>
                  <a:lnTo>
                    <a:pt x="34987" y="54"/>
                  </a:lnTo>
                  <a:lnTo>
                    <a:pt x="35632" y="85"/>
                  </a:lnTo>
                  <a:lnTo>
                    <a:pt x="36274" y="123"/>
                  </a:lnTo>
                  <a:lnTo>
                    <a:pt x="36914" y="167"/>
                  </a:lnTo>
                  <a:lnTo>
                    <a:pt x="37551" y="219"/>
                  </a:lnTo>
                  <a:lnTo>
                    <a:pt x="38184" y="277"/>
                  </a:lnTo>
                  <a:lnTo>
                    <a:pt x="38816" y="342"/>
                  </a:lnTo>
                  <a:lnTo>
                    <a:pt x="39452" y="411"/>
                  </a:lnTo>
                  <a:lnTo>
                    <a:pt x="40075" y="481"/>
                  </a:lnTo>
                  <a:lnTo>
                    <a:pt x="40685" y="553"/>
                  </a:lnTo>
                  <a:lnTo>
                    <a:pt x="41280" y="627"/>
                  </a:lnTo>
                  <a:lnTo>
                    <a:pt x="41862" y="701"/>
                  </a:lnTo>
                  <a:lnTo>
                    <a:pt x="42430" y="777"/>
                  </a:lnTo>
                  <a:lnTo>
                    <a:pt x="42985" y="855"/>
                  </a:lnTo>
                  <a:lnTo>
                    <a:pt x="43526" y="933"/>
                  </a:lnTo>
                  <a:lnTo>
                    <a:pt x="44053" y="1013"/>
                  </a:lnTo>
                  <a:lnTo>
                    <a:pt x="44566" y="1095"/>
                  </a:lnTo>
                  <a:lnTo>
                    <a:pt x="44566" y="13486"/>
                  </a:lnTo>
                  <a:lnTo>
                    <a:pt x="44316" y="13433"/>
                  </a:lnTo>
                  <a:lnTo>
                    <a:pt x="44060" y="13382"/>
                  </a:lnTo>
                  <a:lnTo>
                    <a:pt x="43796" y="13334"/>
                  </a:lnTo>
                  <a:lnTo>
                    <a:pt x="43526" y="13289"/>
                  </a:lnTo>
                  <a:lnTo>
                    <a:pt x="43248" y="13246"/>
                  </a:lnTo>
                  <a:lnTo>
                    <a:pt x="42964" y="13207"/>
                  </a:lnTo>
                  <a:lnTo>
                    <a:pt x="42673" y="13170"/>
                  </a:lnTo>
                  <a:lnTo>
                    <a:pt x="42376" y="13135"/>
                  </a:lnTo>
                  <a:lnTo>
                    <a:pt x="42071" y="13104"/>
                  </a:lnTo>
                  <a:lnTo>
                    <a:pt x="41759" y="13075"/>
                  </a:lnTo>
                  <a:lnTo>
                    <a:pt x="41460" y="13036"/>
                  </a:lnTo>
                  <a:lnTo>
                    <a:pt x="41165" y="13001"/>
                  </a:lnTo>
                  <a:lnTo>
                    <a:pt x="40874" y="12970"/>
                  </a:lnTo>
                  <a:lnTo>
                    <a:pt x="40587" y="12944"/>
                  </a:lnTo>
                  <a:lnTo>
                    <a:pt x="40305" y="12921"/>
                  </a:lnTo>
                  <a:lnTo>
                    <a:pt x="40026" y="12903"/>
                  </a:lnTo>
                  <a:lnTo>
                    <a:pt x="39752" y="12888"/>
                  </a:lnTo>
                  <a:lnTo>
                    <a:pt x="39481" y="12878"/>
                  </a:lnTo>
                  <a:lnTo>
                    <a:pt x="39215" y="12872"/>
                  </a:lnTo>
                  <a:lnTo>
                    <a:pt x="38953" y="12870"/>
                  </a:lnTo>
                  <a:lnTo>
                    <a:pt x="38428" y="12875"/>
                  </a:lnTo>
                  <a:lnTo>
                    <a:pt x="37920" y="12892"/>
                  </a:lnTo>
                  <a:lnTo>
                    <a:pt x="37431" y="12919"/>
                  </a:lnTo>
                  <a:lnTo>
                    <a:pt x="36959" y="12957"/>
                  </a:lnTo>
                  <a:lnTo>
                    <a:pt x="36505" y="13007"/>
                  </a:lnTo>
                  <a:lnTo>
                    <a:pt x="36069" y="13067"/>
                  </a:lnTo>
                  <a:lnTo>
                    <a:pt x="35651" y="13138"/>
                  </a:lnTo>
                  <a:lnTo>
                    <a:pt x="35250" y="13220"/>
                  </a:lnTo>
                  <a:lnTo>
                    <a:pt x="34868" y="13313"/>
                  </a:lnTo>
                  <a:lnTo>
                    <a:pt x="34503" y="13417"/>
                  </a:lnTo>
                  <a:lnTo>
                    <a:pt x="34167" y="13532"/>
                  </a:lnTo>
                  <a:lnTo>
                    <a:pt x="33846" y="13658"/>
                  </a:lnTo>
                  <a:lnTo>
                    <a:pt x="33538" y="13795"/>
                  </a:lnTo>
                  <a:lnTo>
                    <a:pt x="33243" y="13943"/>
                  </a:lnTo>
                  <a:lnTo>
                    <a:pt x="32962" y="14102"/>
                  </a:lnTo>
                  <a:lnTo>
                    <a:pt x="32695" y="14272"/>
                  </a:lnTo>
                  <a:lnTo>
                    <a:pt x="32442" y="14453"/>
                  </a:lnTo>
                  <a:lnTo>
                    <a:pt x="32203" y="14644"/>
                  </a:lnTo>
                  <a:lnTo>
                    <a:pt x="31977" y="14847"/>
                  </a:lnTo>
                  <a:lnTo>
                    <a:pt x="31764" y="15060"/>
                  </a:lnTo>
                  <a:lnTo>
                    <a:pt x="31578" y="15286"/>
                  </a:lnTo>
                  <a:lnTo>
                    <a:pt x="31403" y="15523"/>
                  </a:lnTo>
                  <a:lnTo>
                    <a:pt x="31239" y="15773"/>
                  </a:lnTo>
                  <a:lnTo>
                    <a:pt x="31085" y="16035"/>
                  </a:lnTo>
                  <a:lnTo>
                    <a:pt x="30943" y="16310"/>
                  </a:lnTo>
                  <a:lnTo>
                    <a:pt x="30811" y="16597"/>
                  </a:lnTo>
                  <a:lnTo>
                    <a:pt x="30691" y="16896"/>
                  </a:lnTo>
                  <a:lnTo>
                    <a:pt x="30581" y="17207"/>
                  </a:lnTo>
                  <a:lnTo>
                    <a:pt x="30483" y="17531"/>
                  </a:lnTo>
                  <a:lnTo>
                    <a:pt x="30395" y="17867"/>
                  </a:lnTo>
                  <a:lnTo>
                    <a:pt x="30317" y="18201"/>
                  </a:lnTo>
                  <a:lnTo>
                    <a:pt x="30247" y="18546"/>
                  </a:lnTo>
                  <a:lnTo>
                    <a:pt x="30186" y="18902"/>
                  </a:lnTo>
                  <a:lnTo>
                    <a:pt x="30132" y="19269"/>
                  </a:lnTo>
                  <a:lnTo>
                    <a:pt x="30087" y="19647"/>
                  </a:lnTo>
                  <a:lnTo>
                    <a:pt x="30050" y="20036"/>
                  </a:lnTo>
                  <a:lnTo>
                    <a:pt x="30021" y="20436"/>
                  </a:lnTo>
                  <a:lnTo>
                    <a:pt x="30001" y="20847"/>
                  </a:lnTo>
                  <a:lnTo>
                    <a:pt x="29989" y="21268"/>
                  </a:lnTo>
                  <a:lnTo>
                    <a:pt x="29984" y="21701"/>
                  </a:lnTo>
                  <a:lnTo>
                    <a:pt x="29984" y="27520"/>
                  </a:lnTo>
                  <a:lnTo>
                    <a:pt x="44566" y="27520"/>
                  </a:lnTo>
                  <a:lnTo>
                    <a:pt x="44566" y="4052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4789117" y="1700675"/>
              <a:ext cx="67705" cy="75441"/>
            </a:xfrm>
            <a:custGeom>
              <a:avLst/>
              <a:pathLst>
                <a:path w="67705" h="75441">
                  <a:moveTo>
                    <a:pt x="19236" y="0"/>
                  </a:moveTo>
                  <a:lnTo>
                    <a:pt x="19236" y="41554"/>
                  </a:lnTo>
                  <a:lnTo>
                    <a:pt x="19243" y="42410"/>
                  </a:lnTo>
                  <a:lnTo>
                    <a:pt x="19264" y="43252"/>
                  </a:lnTo>
                  <a:lnTo>
                    <a:pt x="19298" y="44080"/>
                  </a:lnTo>
                  <a:lnTo>
                    <a:pt x="19346" y="44895"/>
                  </a:lnTo>
                  <a:lnTo>
                    <a:pt x="19408" y="45696"/>
                  </a:lnTo>
                  <a:lnTo>
                    <a:pt x="19483" y="46483"/>
                  </a:lnTo>
                  <a:lnTo>
                    <a:pt x="19572" y="47257"/>
                  </a:lnTo>
                  <a:lnTo>
                    <a:pt x="19675" y="48017"/>
                  </a:lnTo>
                  <a:lnTo>
                    <a:pt x="19791" y="48763"/>
                  </a:lnTo>
                  <a:lnTo>
                    <a:pt x="19921" y="49495"/>
                  </a:lnTo>
                  <a:lnTo>
                    <a:pt x="20067" y="50198"/>
                  </a:lnTo>
                  <a:lnTo>
                    <a:pt x="20230" y="50881"/>
                  </a:lnTo>
                  <a:lnTo>
                    <a:pt x="20412" y="51545"/>
                  </a:lnTo>
                  <a:lnTo>
                    <a:pt x="20611" y="52190"/>
                  </a:lnTo>
                  <a:lnTo>
                    <a:pt x="20828" y="52816"/>
                  </a:lnTo>
                  <a:lnTo>
                    <a:pt x="21063" y="53422"/>
                  </a:lnTo>
                  <a:lnTo>
                    <a:pt x="21316" y="54009"/>
                  </a:lnTo>
                  <a:lnTo>
                    <a:pt x="21586" y="54578"/>
                  </a:lnTo>
                  <a:lnTo>
                    <a:pt x="21874" y="55127"/>
                  </a:lnTo>
                  <a:lnTo>
                    <a:pt x="22180" y="55657"/>
                  </a:lnTo>
                  <a:lnTo>
                    <a:pt x="22504" y="56152"/>
                  </a:lnTo>
                  <a:lnTo>
                    <a:pt x="22846" y="56626"/>
                  </a:lnTo>
                  <a:lnTo>
                    <a:pt x="23205" y="57078"/>
                  </a:lnTo>
                  <a:lnTo>
                    <a:pt x="23582" y="57508"/>
                  </a:lnTo>
                  <a:lnTo>
                    <a:pt x="23977" y="57916"/>
                  </a:lnTo>
                  <a:lnTo>
                    <a:pt x="24390" y="58302"/>
                  </a:lnTo>
                  <a:lnTo>
                    <a:pt x="24821" y="58666"/>
                  </a:lnTo>
                  <a:lnTo>
                    <a:pt x="25269" y="59008"/>
                  </a:lnTo>
                  <a:lnTo>
                    <a:pt x="25735" y="59329"/>
                  </a:lnTo>
                  <a:lnTo>
                    <a:pt x="26219" y="59627"/>
                  </a:lnTo>
                  <a:lnTo>
                    <a:pt x="26737" y="59900"/>
                  </a:lnTo>
                  <a:lnTo>
                    <a:pt x="27276" y="60145"/>
                  </a:lnTo>
                  <a:lnTo>
                    <a:pt x="27838" y="60360"/>
                  </a:lnTo>
                  <a:lnTo>
                    <a:pt x="28421" y="60547"/>
                  </a:lnTo>
                  <a:lnTo>
                    <a:pt x="29026" y="60705"/>
                  </a:lnTo>
                  <a:lnTo>
                    <a:pt x="29653" y="60835"/>
                  </a:lnTo>
                  <a:lnTo>
                    <a:pt x="30302" y="60935"/>
                  </a:lnTo>
                  <a:lnTo>
                    <a:pt x="30973" y="61007"/>
                  </a:lnTo>
                  <a:lnTo>
                    <a:pt x="31666" y="61050"/>
                  </a:lnTo>
                  <a:lnTo>
                    <a:pt x="32381" y="61065"/>
                  </a:lnTo>
                  <a:lnTo>
                    <a:pt x="33072" y="61050"/>
                  </a:lnTo>
                  <a:lnTo>
                    <a:pt x="33750" y="61005"/>
                  </a:lnTo>
                  <a:lnTo>
                    <a:pt x="34414" y="60929"/>
                  </a:lnTo>
                  <a:lnTo>
                    <a:pt x="35064" y="60824"/>
                  </a:lnTo>
                  <a:lnTo>
                    <a:pt x="35701" y="60688"/>
                  </a:lnTo>
                  <a:lnTo>
                    <a:pt x="36324" y="60523"/>
                  </a:lnTo>
                  <a:lnTo>
                    <a:pt x="36933" y="60327"/>
                  </a:lnTo>
                  <a:lnTo>
                    <a:pt x="37529" y="60101"/>
                  </a:lnTo>
                  <a:lnTo>
                    <a:pt x="38111" y="59845"/>
                  </a:lnTo>
                  <a:lnTo>
                    <a:pt x="38679" y="59559"/>
                  </a:lnTo>
                  <a:lnTo>
                    <a:pt x="39246" y="59231"/>
                  </a:lnTo>
                  <a:lnTo>
                    <a:pt x="39796" y="58880"/>
                  </a:lnTo>
                  <a:lnTo>
                    <a:pt x="40330" y="58503"/>
                  </a:lnTo>
                  <a:lnTo>
                    <a:pt x="40848" y="58102"/>
                  </a:lnTo>
                  <a:lnTo>
                    <a:pt x="41349" y="57676"/>
                  </a:lnTo>
                  <a:lnTo>
                    <a:pt x="41833" y="57226"/>
                  </a:lnTo>
                  <a:lnTo>
                    <a:pt x="42302" y="56751"/>
                  </a:lnTo>
                  <a:lnTo>
                    <a:pt x="42753" y="56251"/>
                  </a:lnTo>
                  <a:lnTo>
                    <a:pt x="43189" y="55726"/>
                  </a:lnTo>
                  <a:lnTo>
                    <a:pt x="43608" y="55177"/>
                  </a:lnTo>
                  <a:lnTo>
                    <a:pt x="44009" y="54592"/>
                  </a:lnTo>
                  <a:lnTo>
                    <a:pt x="44391" y="53986"/>
                  </a:lnTo>
                  <a:lnTo>
                    <a:pt x="44754" y="53360"/>
                  </a:lnTo>
                  <a:lnTo>
                    <a:pt x="45097" y="52713"/>
                  </a:lnTo>
                  <a:lnTo>
                    <a:pt x="45422" y="52045"/>
                  </a:lnTo>
                  <a:lnTo>
                    <a:pt x="45727" y="51357"/>
                  </a:lnTo>
                  <a:lnTo>
                    <a:pt x="46013" y="50649"/>
                  </a:lnTo>
                  <a:lnTo>
                    <a:pt x="46280" y="49920"/>
                  </a:lnTo>
                  <a:lnTo>
                    <a:pt x="46528" y="49170"/>
                  </a:lnTo>
                  <a:lnTo>
                    <a:pt x="46757" y="48400"/>
                  </a:lnTo>
                  <a:lnTo>
                    <a:pt x="46978" y="47598"/>
                  </a:lnTo>
                  <a:lnTo>
                    <a:pt x="47176" y="46782"/>
                  </a:lnTo>
                  <a:lnTo>
                    <a:pt x="47350" y="45950"/>
                  </a:lnTo>
                  <a:lnTo>
                    <a:pt x="47502" y="45103"/>
                  </a:lnTo>
                  <a:lnTo>
                    <a:pt x="47630" y="44241"/>
                  </a:lnTo>
                  <a:lnTo>
                    <a:pt x="47735" y="43364"/>
                  </a:lnTo>
                  <a:lnTo>
                    <a:pt x="47816" y="42472"/>
                  </a:lnTo>
                  <a:lnTo>
                    <a:pt x="47874" y="41565"/>
                  </a:lnTo>
                  <a:lnTo>
                    <a:pt x="47909" y="40643"/>
                  </a:lnTo>
                  <a:lnTo>
                    <a:pt x="47921" y="39706"/>
                  </a:lnTo>
                  <a:lnTo>
                    <a:pt x="47921" y="0"/>
                  </a:lnTo>
                  <a:lnTo>
                    <a:pt x="67158" y="0"/>
                  </a:lnTo>
                  <a:lnTo>
                    <a:pt x="67158" y="57505"/>
                  </a:lnTo>
                  <a:lnTo>
                    <a:pt x="67158" y="57973"/>
                  </a:lnTo>
                  <a:lnTo>
                    <a:pt x="67158" y="58447"/>
                  </a:lnTo>
                  <a:lnTo>
                    <a:pt x="67158" y="58926"/>
                  </a:lnTo>
                  <a:lnTo>
                    <a:pt x="67158" y="59411"/>
                  </a:lnTo>
                  <a:lnTo>
                    <a:pt x="67158" y="59901"/>
                  </a:lnTo>
                  <a:lnTo>
                    <a:pt x="67158" y="60397"/>
                  </a:lnTo>
                  <a:lnTo>
                    <a:pt x="67158" y="60898"/>
                  </a:lnTo>
                  <a:lnTo>
                    <a:pt x="67158" y="61404"/>
                  </a:lnTo>
                  <a:lnTo>
                    <a:pt x="67158" y="61916"/>
                  </a:lnTo>
                  <a:lnTo>
                    <a:pt x="67158" y="62434"/>
                  </a:lnTo>
                  <a:lnTo>
                    <a:pt x="67171" y="62939"/>
                  </a:lnTo>
                  <a:lnTo>
                    <a:pt x="67185" y="63439"/>
                  </a:lnTo>
                  <a:lnTo>
                    <a:pt x="67199" y="63935"/>
                  </a:lnTo>
                  <a:lnTo>
                    <a:pt x="67212" y="64428"/>
                  </a:lnTo>
                  <a:lnTo>
                    <a:pt x="67226" y="64916"/>
                  </a:lnTo>
                  <a:lnTo>
                    <a:pt x="67240" y="65400"/>
                  </a:lnTo>
                  <a:lnTo>
                    <a:pt x="67254" y="65880"/>
                  </a:lnTo>
                  <a:lnTo>
                    <a:pt x="67267" y="66355"/>
                  </a:lnTo>
                  <a:lnTo>
                    <a:pt x="67281" y="66827"/>
                  </a:lnTo>
                  <a:lnTo>
                    <a:pt x="67295" y="67295"/>
                  </a:lnTo>
                  <a:lnTo>
                    <a:pt x="67321" y="67742"/>
                  </a:lnTo>
                  <a:lnTo>
                    <a:pt x="67347" y="68182"/>
                  </a:lnTo>
                  <a:lnTo>
                    <a:pt x="67371" y="68613"/>
                  </a:lnTo>
                  <a:lnTo>
                    <a:pt x="67393" y="69036"/>
                  </a:lnTo>
                  <a:lnTo>
                    <a:pt x="67414" y="69451"/>
                  </a:lnTo>
                  <a:lnTo>
                    <a:pt x="67434" y="69858"/>
                  </a:lnTo>
                  <a:lnTo>
                    <a:pt x="67453" y="70256"/>
                  </a:lnTo>
                  <a:lnTo>
                    <a:pt x="67470" y="70646"/>
                  </a:lnTo>
                  <a:lnTo>
                    <a:pt x="67486" y="71028"/>
                  </a:lnTo>
                  <a:lnTo>
                    <a:pt x="67500" y="71402"/>
                  </a:lnTo>
                  <a:lnTo>
                    <a:pt x="67527" y="71749"/>
                  </a:lnTo>
                  <a:lnTo>
                    <a:pt x="67552" y="72078"/>
                  </a:lnTo>
                  <a:lnTo>
                    <a:pt x="67576" y="72390"/>
                  </a:lnTo>
                  <a:lnTo>
                    <a:pt x="67599" y="72684"/>
                  </a:lnTo>
                  <a:lnTo>
                    <a:pt x="67620" y="72960"/>
                  </a:lnTo>
                  <a:lnTo>
                    <a:pt x="67640" y="73218"/>
                  </a:lnTo>
                  <a:lnTo>
                    <a:pt x="67658" y="73458"/>
                  </a:lnTo>
                  <a:lnTo>
                    <a:pt x="67675" y="73680"/>
                  </a:lnTo>
                  <a:lnTo>
                    <a:pt x="67691" y="73885"/>
                  </a:lnTo>
                  <a:lnTo>
                    <a:pt x="67705" y="74072"/>
                  </a:lnTo>
                  <a:lnTo>
                    <a:pt x="49358" y="74072"/>
                  </a:lnTo>
                  <a:lnTo>
                    <a:pt x="49343" y="73898"/>
                  </a:lnTo>
                  <a:lnTo>
                    <a:pt x="49325" y="73705"/>
                  </a:lnTo>
                  <a:lnTo>
                    <a:pt x="49305" y="73493"/>
                  </a:lnTo>
                  <a:lnTo>
                    <a:pt x="49282" y="73261"/>
                  </a:lnTo>
                  <a:lnTo>
                    <a:pt x="49256" y="73011"/>
                  </a:lnTo>
                  <a:lnTo>
                    <a:pt x="49227" y="72741"/>
                  </a:lnTo>
                  <a:lnTo>
                    <a:pt x="49195" y="72452"/>
                  </a:lnTo>
                  <a:lnTo>
                    <a:pt x="49161" y="72144"/>
                  </a:lnTo>
                  <a:lnTo>
                    <a:pt x="49124" y="71817"/>
                  </a:lnTo>
                  <a:lnTo>
                    <a:pt x="49085" y="71471"/>
                  </a:lnTo>
                  <a:lnTo>
                    <a:pt x="49057" y="71097"/>
                  </a:lnTo>
                  <a:lnTo>
                    <a:pt x="49030" y="70718"/>
                  </a:lnTo>
                  <a:lnTo>
                    <a:pt x="49002" y="70331"/>
                  </a:lnTo>
                  <a:lnTo>
                    <a:pt x="48975" y="69937"/>
                  </a:lnTo>
                  <a:lnTo>
                    <a:pt x="48948" y="69537"/>
                  </a:lnTo>
                  <a:lnTo>
                    <a:pt x="48920" y="69129"/>
                  </a:lnTo>
                  <a:lnTo>
                    <a:pt x="48893" y="68715"/>
                  </a:lnTo>
                  <a:lnTo>
                    <a:pt x="48865" y="68294"/>
                  </a:lnTo>
                  <a:lnTo>
                    <a:pt x="48838" y="67866"/>
                  </a:lnTo>
                  <a:lnTo>
                    <a:pt x="48811" y="67432"/>
                  </a:lnTo>
                  <a:lnTo>
                    <a:pt x="48796" y="66993"/>
                  </a:lnTo>
                  <a:lnTo>
                    <a:pt x="48781" y="66555"/>
                  </a:lnTo>
                  <a:lnTo>
                    <a:pt x="48763" y="66117"/>
                  </a:lnTo>
                  <a:lnTo>
                    <a:pt x="48745" y="65679"/>
                  </a:lnTo>
                  <a:lnTo>
                    <a:pt x="48725" y="65241"/>
                  </a:lnTo>
                  <a:lnTo>
                    <a:pt x="48704" y="64803"/>
                  </a:lnTo>
                  <a:lnTo>
                    <a:pt x="48681" y="64365"/>
                  </a:lnTo>
                  <a:lnTo>
                    <a:pt x="48657" y="63926"/>
                  </a:lnTo>
                  <a:lnTo>
                    <a:pt x="48632" y="63488"/>
                  </a:lnTo>
                  <a:lnTo>
                    <a:pt x="48605" y="63050"/>
                  </a:lnTo>
                  <a:lnTo>
                    <a:pt x="48592" y="62619"/>
                  </a:lnTo>
                  <a:lnTo>
                    <a:pt x="48581" y="62201"/>
                  </a:lnTo>
                  <a:lnTo>
                    <a:pt x="48570" y="61797"/>
                  </a:lnTo>
                  <a:lnTo>
                    <a:pt x="48561" y="61407"/>
                  </a:lnTo>
                  <a:lnTo>
                    <a:pt x="48554" y="61031"/>
                  </a:lnTo>
                  <a:lnTo>
                    <a:pt x="48548" y="60668"/>
                  </a:lnTo>
                  <a:lnTo>
                    <a:pt x="48543" y="60319"/>
                  </a:lnTo>
                  <a:lnTo>
                    <a:pt x="48540" y="59983"/>
                  </a:lnTo>
                  <a:lnTo>
                    <a:pt x="48538" y="59661"/>
                  </a:lnTo>
                  <a:lnTo>
                    <a:pt x="48537" y="59353"/>
                  </a:lnTo>
                  <a:lnTo>
                    <a:pt x="48195" y="59353"/>
                  </a:lnTo>
                  <a:lnTo>
                    <a:pt x="47407" y="60992"/>
                  </a:lnTo>
                  <a:lnTo>
                    <a:pt x="46576" y="62538"/>
                  </a:lnTo>
                  <a:lnTo>
                    <a:pt x="45703" y="63993"/>
                  </a:lnTo>
                  <a:lnTo>
                    <a:pt x="44788" y="65356"/>
                  </a:lnTo>
                  <a:lnTo>
                    <a:pt x="43830" y="66627"/>
                  </a:lnTo>
                  <a:lnTo>
                    <a:pt x="42830" y="67807"/>
                  </a:lnTo>
                  <a:lnTo>
                    <a:pt x="41787" y="68894"/>
                  </a:lnTo>
                  <a:lnTo>
                    <a:pt x="40702" y="69891"/>
                  </a:lnTo>
                  <a:lnTo>
                    <a:pt x="39575" y="70795"/>
                  </a:lnTo>
                  <a:lnTo>
                    <a:pt x="38405" y="71607"/>
                  </a:lnTo>
                  <a:lnTo>
                    <a:pt x="37205" y="72336"/>
                  </a:lnTo>
                  <a:lnTo>
                    <a:pt x="35960" y="72988"/>
                  </a:lnTo>
                  <a:lnTo>
                    <a:pt x="34669" y="73563"/>
                  </a:lnTo>
                  <a:lnTo>
                    <a:pt x="33334" y="74061"/>
                  </a:lnTo>
                  <a:lnTo>
                    <a:pt x="31953" y="74483"/>
                  </a:lnTo>
                  <a:lnTo>
                    <a:pt x="30527" y="74828"/>
                  </a:lnTo>
                  <a:lnTo>
                    <a:pt x="29056" y="75096"/>
                  </a:lnTo>
                  <a:lnTo>
                    <a:pt x="27539" y="75288"/>
                  </a:lnTo>
                  <a:lnTo>
                    <a:pt x="25978" y="75403"/>
                  </a:lnTo>
                  <a:lnTo>
                    <a:pt x="24371" y="75441"/>
                  </a:lnTo>
                  <a:lnTo>
                    <a:pt x="23063" y="75419"/>
                  </a:lnTo>
                  <a:lnTo>
                    <a:pt x="21794" y="75354"/>
                  </a:lnTo>
                  <a:lnTo>
                    <a:pt x="20565" y="75244"/>
                  </a:lnTo>
                  <a:lnTo>
                    <a:pt x="19376" y="75091"/>
                  </a:lnTo>
                  <a:lnTo>
                    <a:pt x="18227" y="74894"/>
                  </a:lnTo>
                  <a:lnTo>
                    <a:pt x="17117" y="74653"/>
                  </a:lnTo>
                  <a:lnTo>
                    <a:pt x="16047" y="74368"/>
                  </a:lnTo>
                  <a:lnTo>
                    <a:pt x="15017" y="74039"/>
                  </a:lnTo>
                  <a:lnTo>
                    <a:pt x="14026" y="73667"/>
                  </a:lnTo>
                  <a:lnTo>
                    <a:pt x="13075" y="73251"/>
                  </a:lnTo>
                  <a:lnTo>
                    <a:pt x="12161" y="72797"/>
                  </a:lnTo>
                  <a:lnTo>
                    <a:pt x="11282" y="72311"/>
                  </a:lnTo>
                  <a:lnTo>
                    <a:pt x="10436" y="71794"/>
                  </a:lnTo>
                  <a:lnTo>
                    <a:pt x="9625" y="71246"/>
                  </a:lnTo>
                  <a:lnTo>
                    <a:pt x="8848" y="70666"/>
                  </a:lnTo>
                  <a:lnTo>
                    <a:pt x="8105" y="70055"/>
                  </a:lnTo>
                  <a:lnTo>
                    <a:pt x="7396" y="69412"/>
                  </a:lnTo>
                  <a:lnTo>
                    <a:pt x="6722" y="68738"/>
                  </a:lnTo>
                  <a:lnTo>
                    <a:pt x="6082" y="68032"/>
                  </a:lnTo>
                  <a:lnTo>
                    <a:pt x="5476" y="67295"/>
                  </a:lnTo>
                  <a:lnTo>
                    <a:pt x="4917" y="66514"/>
                  </a:lnTo>
                  <a:lnTo>
                    <a:pt x="4389" y="65706"/>
                  </a:lnTo>
                  <a:lnTo>
                    <a:pt x="3893" y="64871"/>
                  </a:lnTo>
                  <a:lnTo>
                    <a:pt x="3428" y="64009"/>
                  </a:lnTo>
                  <a:lnTo>
                    <a:pt x="2995" y="63119"/>
                  </a:lnTo>
                  <a:lnTo>
                    <a:pt x="2593" y="62201"/>
                  </a:lnTo>
                  <a:lnTo>
                    <a:pt x="2222" y="61257"/>
                  </a:lnTo>
                  <a:lnTo>
                    <a:pt x="1883" y="60284"/>
                  </a:lnTo>
                  <a:lnTo>
                    <a:pt x="1576" y="59285"/>
                  </a:lnTo>
                  <a:lnTo>
                    <a:pt x="1300" y="58258"/>
                  </a:lnTo>
                  <a:lnTo>
                    <a:pt x="1053" y="57209"/>
                  </a:lnTo>
                  <a:lnTo>
                    <a:pt x="832" y="56144"/>
                  </a:lnTo>
                  <a:lnTo>
                    <a:pt x="637" y="55062"/>
                  </a:lnTo>
                  <a:lnTo>
                    <a:pt x="468" y="53964"/>
                  </a:lnTo>
                  <a:lnTo>
                    <a:pt x="325" y="52850"/>
                  </a:lnTo>
                  <a:lnTo>
                    <a:pt x="208" y="51719"/>
                  </a:lnTo>
                  <a:lnTo>
                    <a:pt x="117" y="50571"/>
                  </a:lnTo>
                  <a:lnTo>
                    <a:pt x="52" y="49408"/>
                  </a:lnTo>
                  <a:lnTo>
                    <a:pt x="13" y="48227"/>
                  </a:lnTo>
                  <a:lnTo>
                    <a:pt x="0" y="470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pg13"/>
            <p:cNvSpPr/>
            <p:nvPr/>
          </p:nvSpPr>
          <p:spPr>
            <a:xfrm>
              <a:off x="4875855" y="1673155"/>
              <a:ext cx="19236" cy="101592"/>
            </a:xfrm>
            <a:custGeom>
              <a:avLst/>
              <a:pathLst>
                <a:path w="19236" h="101592">
                  <a:moveTo>
                    <a:pt x="0" y="101592"/>
                  </a:moveTo>
                  <a:lnTo>
                    <a:pt x="0" y="0"/>
                  </a:lnTo>
                  <a:lnTo>
                    <a:pt x="19236" y="0"/>
                  </a:lnTo>
                  <a:lnTo>
                    <a:pt x="19236" y="1015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pg14"/>
            <p:cNvSpPr/>
            <p:nvPr/>
          </p:nvSpPr>
          <p:spPr>
            <a:xfrm>
              <a:off x="4914808" y="1673155"/>
              <a:ext cx="19236" cy="101592"/>
            </a:xfrm>
            <a:custGeom>
              <a:avLst/>
              <a:pathLst>
                <a:path w="19236" h="101592">
                  <a:moveTo>
                    <a:pt x="0" y="101592"/>
                  </a:moveTo>
                  <a:lnTo>
                    <a:pt x="0" y="0"/>
                  </a:lnTo>
                  <a:lnTo>
                    <a:pt x="19236" y="0"/>
                  </a:lnTo>
                  <a:lnTo>
                    <a:pt x="19236" y="1015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g15"/>
            <p:cNvSpPr/>
            <p:nvPr/>
          </p:nvSpPr>
          <p:spPr>
            <a:xfrm>
              <a:off x="4992166" y="1699237"/>
              <a:ext cx="67705" cy="75510"/>
            </a:xfrm>
            <a:custGeom>
              <a:avLst/>
              <a:pathLst>
                <a:path w="67705" h="75510">
                  <a:moveTo>
                    <a:pt x="48537" y="75510"/>
                  </a:moveTo>
                  <a:lnTo>
                    <a:pt x="48537" y="33955"/>
                  </a:lnTo>
                  <a:lnTo>
                    <a:pt x="48530" y="33100"/>
                  </a:lnTo>
                  <a:lnTo>
                    <a:pt x="48509" y="32260"/>
                  </a:lnTo>
                  <a:lnTo>
                    <a:pt x="48475" y="31435"/>
                  </a:lnTo>
                  <a:lnTo>
                    <a:pt x="48427" y="30625"/>
                  </a:lnTo>
                  <a:lnTo>
                    <a:pt x="48366" y="29830"/>
                  </a:lnTo>
                  <a:lnTo>
                    <a:pt x="48290" y="29051"/>
                  </a:lnTo>
                  <a:lnTo>
                    <a:pt x="48201" y="28286"/>
                  </a:lnTo>
                  <a:lnTo>
                    <a:pt x="48099" y="27536"/>
                  </a:lnTo>
                  <a:lnTo>
                    <a:pt x="47982" y="26802"/>
                  </a:lnTo>
                  <a:lnTo>
                    <a:pt x="47852" y="26082"/>
                  </a:lnTo>
                  <a:lnTo>
                    <a:pt x="47706" y="25368"/>
                  </a:lnTo>
                  <a:lnTo>
                    <a:pt x="47543" y="24675"/>
                  </a:lnTo>
                  <a:lnTo>
                    <a:pt x="47361" y="24004"/>
                  </a:lnTo>
                  <a:lnTo>
                    <a:pt x="47162" y="23355"/>
                  </a:lnTo>
                  <a:lnTo>
                    <a:pt x="46945" y="22728"/>
                  </a:lnTo>
                  <a:lnTo>
                    <a:pt x="46710" y="22123"/>
                  </a:lnTo>
                  <a:lnTo>
                    <a:pt x="46458" y="21539"/>
                  </a:lnTo>
                  <a:lnTo>
                    <a:pt x="46187" y="20978"/>
                  </a:lnTo>
                  <a:lnTo>
                    <a:pt x="45899" y="20439"/>
                  </a:lnTo>
                  <a:lnTo>
                    <a:pt x="45593" y="19921"/>
                  </a:lnTo>
                  <a:lnTo>
                    <a:pt x="45269" y="19412"/>
                  </a:lnTo>
                  <a:lnTo>
                    <a:pt x="44925" y="18927"/>
                  </a:lnTo>
                  <a:lnTo>
                    <a:pt x="44562" y="18465"/>
                  </a:lnTo>
                  <a:lnTo>
                    <a:pt x="44180" y="18026"/>
                  </a:lnTo>
                  <a:lnTo>
                    <a:pt x="43779" y="17611"/>
                  </a:lnTo>
                  <a:lnTo>
                    <a:pt x="43359" y="17218"/>
                  </a:lnTo>
                  <a:lnTo>
                    <a:pt x="42919" y="16849"/>
                  </a:lnTo>
                  <a:lnTo>
                    <a:pt x="42460" y="16504"/>
                  </a:lnTo>
                  <a:lnTo>
                    <a:pt x="41983" y="16181"/>
                  </a:lnTo>
                  <a:lnTo>
                    <a:pt x="41486" y="15882"/>
                  </a:lnTo>
                  <a:lnTo>
                    <a:pt x="40968" y="15609"/>
                  </a:lnTo>
                  <a:lnTo>
                    <a:pt x="40429" y="15364"/>
                  </a:lnTo>
                  <a:lnTo>
                    <a:pt x="39867" y="15149"/>
                  </a:lnTo>
                  <a:lnTo>
                    <a:pt x="39284" y="14962"/>
                  </a:lnTo>
                  <a:lnTo>
                    <a:pt x="38679" y="14804"/>
                  </a:lnTo>
                  <a:lnTo>
                    <a:pt x="38052" y="14674"/>
                  </a:lnTo>
                  <a:lnTo>
                    <a:pt x="37403" y="14574"/>
                  </a:lnTo>
                  <a:lnTo>
                    <a:pt x="36732" y="14502"/>
                  </a:lnTo>
                  <a:lnTo>
                    <a:pt x="36039" y="14459"/>
                  </a:lnTo>
                  <a:lnTo>
                    <a:pt x="35324" y="14444"/>
                  </a:lnTo>
                  <a:lnTo>
                    <a:pt x="34632" y="14460"/>
                  </a:lnTo>
                  <a:lnTo>
                    <a:pt x="33952" y="14507"/>
                  </a:lnTo>
                  <a:lnTo>
                    <a:pt x="33285" y="14586"/>
                  </a:lnTo>
                  <a:lnTo>
                    <a:pt x="32630" y="14696"/>
                  </a:lnTo>
                  <a:lnTo>
                    <a:pt x="31987" y="14838"/>
                  </a:lnTo>
                  <a:lnTo>
                    <a:pt x="31356" y="15011"/>
                  </a:lnTo>
                  <a:lnTo>
                    <a:pt x="30738" y="15216"/>
                  </a:lnTo>
                  <a:lnTo>
                    <a:pt x="30132" y="15452"/>
                  </a:lnTo>
                  <a:lnTo>
                    <a:pt x="29539" y="15720"/>
                  </a:lnTo>
                  <a:lnTo>
                    <a:pt x="28958" y="16019"/>
                  </a:lnTo>
                  <a:lnTo>
                    <a:pt x="28404" y="16334"/>
                  </a:lnTo>
                  <a:lnTo>
                    <a:pt x="27865" y="16676"/>
                  </a:lnTo>
                  <a:lnTo>
                    <a:pt x="27341" y="17046"/>
                  </a:lnTo>
                  <a:lnTo>
                    <a:pt x="26833" y="17443"/>
                  </a:lnTo>
                  <a:lnTo>
                    <a:pt x="26339" y="17867"/>
                  </a:lnTo>
                  <a:lnTo>
                    <a:pt x="25861" y="18319"/>
                  </a:lnTo>
                  <a:lnTo>
                    <a:pt x="25397" y="18798"/>
                  </a:lnTo>
                  <a:lnTo>
                    <a:pt x="24949" y="19305"/>
                  </a:lnTo>
                  <a:lnTo>
                    <a:pt x="24515" y="19839"/>
                  </a:lnTo>
                  <a:lnTo>
                    <a:pt x="24097" y="20400"/>
                  </a:lnTo>
                  <a:lnTo>
                    <a:pt x="23695" y="20973"/>
                  </a:lnTo>
                  <a:lnTo>
                    <a:pt x="23311" y="21570"/>
                  </a:lnTo>
                  <a:lnTo>
                    <a:pt x="22945" y="22189"/>
                  </a:lnTo>
                  <a:lnTo>
                    <a:pt x="22596" y="22832"/>
                  </a:lnTo>
                  <a:lnTo>
                    <a:pt x="22266" y="23498"/>
                  </a:lnTo>
                  <a:lnTo>
                    <a:pt x="21953" y="24187"/>
                  </a:lnTo>
                  <a:lnTo>
                    <a:pt x="21658" y="24900"/>
                  </a:lnTo>
                  <a:lnTo>
                    <a:pt x="21381" y="25636"/>
                  </a:lnTo>
                  <a:lnTo>
                    <a:pt x="21121" y="26395"/>
                  </a:lnTo>
                  <a:lnTo>
                    <a:pt x="20879" y="27178"/>
                  </a:lnTo>
                  <a:lnTo>
                    <a:pt x="20671" y="27966"/>
                  </a:lnTo>
                  <a:lnTo>
                    <a:pt x="20485" y="28771"/>
                  </a:lnTo>
                  <a:lnTo>
                    <a:pt x="20321" y="29593"/>
                  </a:lnTo>
                  <a:lnTo>
                    <a:pt x="20178" y="30431"/>
                  </a:lnTo>
                  <a:lnTo>
                    <a:pt x="20058" y="31285"/>
                  </a:lnTo>
                  <a:lnTo>
                    <a:pt x="19959" y="32156"/>
                  </a:lnTo>
                  <a:lnTo>
                    <a:pt x="19883" y="33043"/>
                  </a:lnTo>
                  <a:lnTo>
                    <a:pt x="19828" y="33947"/>
                  </a:lnTo>
                  <a:lnTo>
                    <a:pt x="19795" y="34867"/>
                  </a:lnTo>
                  <a:lnTo>
                    <a:pt x="19784" y="35803"/>
                  </a:lnTo>
                  <a:lnTo>
                    <a:pt x="19784" y="75510"/>
                  </a:lnTo>
                  <a:lnTo>
                    <a:pt x="547" y="75510"/>
                  </a:lnTo>
                  <a:lnTo>
                    <a:pt x="547" y="18004"/>
                  </a:lnTo>
                  <a:lnTo>
                    <a:pt x="546" y="17524"/>
                  </a:lnTo>
                  <a:lnTo>
                    <a:pt x="544" y="17040"/>
                  </a:lnTo>
                  <a:lnTo>
                    <a:pt x="541" y="16554"/>
                  </a:lnTo>
                  <a:lnTo>
                    <a:pt x="536" y="16065"/>
                  </a:lnTo>
                  <a:lnTo>
                    <a:pt x="530" y="15574"/>
                  </a:lnTo>
                  <a:lnTo>
                    <a:pt x="523" y="15080"/>
                  </a:lnTo>
                  <a:lnTo>
                    <a:pt x="514" y="14583"/>
                  </a:lnTo>
                  <a:lnTo>
                    <a:pt x="503" y="14083"/>
                  </a:lnTo>
                  <a:lnTo>
                    <a:pt x="492" y="13580"/>
                  </a:lnTo>
                  <a:lnTo>
                    <a:pt x="479" y="13075"/>
                  </a:lnTo>
                  <a:lnTo>
                    <a:pt x="477" y="12571"/>
                  </a:lnTo>
                  <a:lnTo>
                    <a:pt x="473" y="12073"/>
                  </a:lnTo>
                  <a:lnTo>
                    <a:pt x="466" y="11580"/>
                  </a:lnTo>
                  <a:lnTo>
                    <a:pt x="457" y="11093"/>
                  </a:lnTo>
                  <a:lnTo>
                    <a:pt x="444" y="10611"/>
                  </a:lnTo>
                  <a:lnTo>
                    <a:pt x="429" y="10134"/>
                  </a:lnTo>
                  <a:lnTo>
                    <a:pt x="412" y="9663"/>
                  </a:lnTo>
                  <a:lnTo>
                    <a:pt x="391" y="9198"/>
                  </a:lnTo>
                  <a:lnTo>
                    <a:pt x="368" y="8738"/>
                  </a:lnTo>
                  <a:lnTo>
                    <a:pt x="342" y="8283"/>
                  </a:lnTo>
                  <a:lnTo>
                    <a:pt x="328" y="7823"/>
                  </a:lnTo>
                  <a:lnTo>
                    <a:pt x="314" y="7374"/>
                  </a:lnTo>
                  <a:lnTo>
                    <a:pt x="301" y="6936"/>
                  </a:lnTo>
                  <a:lnTo>
                    <a:pt x="287" y="6509"/>
                  </a:lnTo>
                  <a:lnTo>
                    <a:pt x="273" y="6092"/>
                  </a:lnTo>
                  <a:lnTo>
                    <a:pt x="260" y="5687"/>
                  </a:lnTo>
                  <a:lnTo>
                    <a:pt x="246" y="5293"/>
                  </a:lnTo>
                  <a:lnTo>
                    <a:pt x="232" y="4909"/>
                  </a:lnTo>
                  <a:lnTo>
                    <a:pt x="219" y="4537"/>
                  </a:lnTo>
                  <a:lnTo>
                    <a:pt x="205" y="4175"/>
                  </a:lnTo>
                  <a:lnTo>
                    <a:pt x="191" y="3815"/>
                  </a:lnTo>
                  <a:lnTo>
                    <a:pt x="175" y="3474"/>
                  </a:lnTo>
                  <a:lnTo>
                    <a:pt x="158" y="3153"/>
                  </a:lnTo>
                  <a:lnTo>
                    <a:pt x="139" y="2850"/>
                  </a:lnTo>
                  <a:lnTo>
                    <a:pt x="119" y="2567"/>
                  </a:lnTo>
                  <a:lnTo>
                    <a:pt x="98" y="2302"/>
                  </a:lnTo>
                  <a:lnTo>
                    <a:pt x="75" y="2057"/>
                  </a:lnTo>
                  <a:lnTo>
                    <a:pt x="52" y="1831"/>
                  </a:lnTo>
                  <a:lnTo>
                    <a:pt x="26" y="1625"/>
                  </a:lnTo>
                  <a:lnTo>
                    <a:pt x="0" y="1437"/>
                  </a:lnTo>
                  <a:lnTo>
                    <a:pt x="18346" y="1437"/>
                  </a:lnTo>
                  <a:lnTo>
                    <a:pt x="18374" y="1612"/>
                  </a:lnTo>
                  <a:lnTo>
                    <a:pt x="18401" y="1807"/>
                  </a:lnTo>
                  <a:lnTo>
                    <a:pt x="18429" y="2022"/>
                  </a:lnTo>
                  <a:lnTo>
                    <a:pt x="18456" y="2259"/>
                  </a:lnTo>
                  <a:lnTo>
                    <a:pt x="18483" y="2515"/>
                  </a:lnTo>
                  <a:lnTo>
                    <a:pt x="18511" y="2793"/>
                  </a:lnTo>
                  <a:lnTo>
                    <a:pt x="18538" y="3090"/>
                  </a:lnTo>
                  <a:lnTo>
                    <a:pt x="18566" y="3409"/>
                  </a:lnTo>
                  <a:lnTo>
                    <a:pt x="18593" y="3748"/>
                  </a:lnTo>
                  <a:lnTo>
                    <a:pt x="18620" y="4107"/>
                  </a:lnTo>
                  <a:lnTo>
                    <a:pt x="18648" y="4467"/>
                  </a:lnTo>
                  <a:lnTo>
                    <a:pt x="18675" y="4835"/>
                  </a:lnTo>
                  <a:lnTo>
                    <a:pt x="18702" y="5212"/>
                  </a:lnTo>
                  <a:lnTo>
                    <a:pt x="18730" y="5597"/>
                  </a:lnTo>
                  <a:lnTo>
                    <a:pt x="18757" y="5990"/>
                  </a:lnTo>
                  <a:lnTo>
                    <a:pt x="18785" y="6391"/>
                  </a:lnTo>
                  <a:lnTo>
                    <a:pt x="18812" y="6800"/>
                  </a:lnTo>
                  <a:lnTo>
                    <a:pt x="18839" y="7218"/>
                  </a:lnTo>
                  <a:lnTo>
                    <a:pt x="18867" y="7644"/>
                  </a:lnTo>
                  <a:lnTo>
                    <a:pt x="18894" y="8078"/>
                  </a:lnTo>
                  <a:lnTo>
                    <a:pt x="18921" y="8516"/>
                  </a:lnTo>
                  <a:lnTo>
                    <a:pt x="18946" y="8954"/>
                  </a:lnTo>
                  <a:lnTo>
                    <a:pt x="18970" y="9392"/>
                  </a:lnTo>
                  <a:lnTo>
                    <a:pt x="18993" y="9830"/>
                  </a:lnTo>
                  <a:lnTo>
                    <a:pt x="19014" y="10268"/>
                  </a:lnTo>
                  <a:lnTo>
                    <a:pt x="19034" y="10706"/>
                  </a:lnTo>
                  <a:lnTo>
                    <a:pt x="19052" y="11145"/>
                  </a:lnTo>
                  <a:lnTo>
                    <a:pt x="19069" y="11583"/>
                  </a:lnTo>
                  <a:lnTo>
                    <a:pt x="19085" y="12021"/>
                  </a:lnTo>
                  <a:lnTo>
                    <a:pt x="19100" y="12459"/>
                  </a:lnTo>
                  <a:lnTo>
                    <a:pt x="19126" y="12890"/>
                  </a:lnTo>
                  <a:lnTo>
                    <a:pt x="19149" y="13308"/>
                  </a:lnTo>
                  <a:lnTo>
                    <a:pt x="19169" y="13712"/>
                  </a:lnTo>
                  <a:lnTo>
                    <a:pt x="19187" y="14102"/>
                  </a:lnTo>
                  <a:lnTo>
                    <a:pt x="19202" y="14479"/>
                  </a:lnTo>
                  <a:lnTo>
                    <a:pt x="19215" y="14841"/>
                  </a:lnTo>
                  <a:lnTo>
                    <a:pt x="19224" y="15191"/>
                  </a:lnTo>
                  <a:lnTo>
                    <a:pt x="19231" y="15526"/>
                  </a:lnTo>
                  <a:lnTo>
                    <a:pt x="19235" y="15848"/>
                  </a:lnTo>
                  <a:lnTo>
                    <a:pt x="19236" y="16156"/>
                  </a:lnTo>
                  <a:lnTo>
                    <a:pt x="19510" y="16156"/>
                  </a:lnTo>
                  <a:lnTo>
                    <a:pt x="20311" y="14505"/>
                  </a:lnTo>
                  <a:lnTo>
                    <a:pt x="21151" y="12946"/>
                  </a:lnTo>
                  <a:lnTo>
                    <a:pt x="22030" y="11481"/>
                  </a:lnTo>
                  <a:lnTo>
                    <a:pt x="22950" y="10110"/>
                  </a:lnTo>
                  <a:lnTo>
                    <a:pt x="23909" y="8831"/>
                  </a:lnTo>
                  <a:lnTo>
                    <a:pt x="24908" y="7645"/>
                  </a:lnTo>
                  <a:lnTo>
                    <a:pt x="25946" y="6552"/>
                  </a:lnTo>
                  <a:lnTo>
                    <a:pt x="27024" y="5553"/>
                  </a:lnTo>
                  <a:lnTo>
                    <a:pt x="28142" y="4646"/>
                  </a:lnTo>
                  <a:lnTo>
                    <a:pt x="29300" y="3833"/>
                  </a:lnTo>
                  <a:lnTo>
                    <a:pt x="30500" y="3105"/>
                  </a:lnTo>
                  <a:lnTo>
                    <a:pt x="31745" y="2453"/>
                  </a:lnTo>
                  <a:lnTo>
                    <a:pt x="33036" y="1878"/>
                  </a:lnTo>
                  <a:lnTo>
                    <a:pt x="34371" y="1380"/>
                  </a:lnTo>
                  <a:lnTo>
                    <a:pt x="35752" y="958"/>
                  </a:lnTo>
                  <a:lnTo>
                    <a:pt x="37178" y="613"/>
                  </a:lnTo>
                  <a:lnTo>
                    <a:pt x="38649" y="345"/>
                  </a:lnTo>
                  <a:lnTo>
                    <a:pt x="40166" y="153"/>
                  </a:lnTo>
                  <a:lnTo>
                    <a:pt x="41727" y="38"/>
                  </a:lnTo>
                  <a:lnTo>
                    <a:pt x="43334" y="0"/>
                  </a:lnTo>
                  <a:lnTo>
                    <a:pt x="44655" y="21"/>
                  </a:lnTo>
                  <a:lnTo>
                    <a:pt x="45933" y="87"/>
                  </a:lnTo>
                  <a:lnTo>
                    <a:pt x="47168" y="197"/>
                  </a:lnTo>
                  <a:lnTo>
                    <a:pt x="48362" y="350"/>
                  </a:lnTo>
                  <a:lnTo>
                    <a:pt x="49512" y="547"/>
                  </a:lnTo>
                  <a:lnTo>
                    <a:pt x="50621" y="788"/>
                  </a:lnTo>
                  <a:lnTo>
                    <a:pt x="51687" y="1073"/>
                  </a:lnTo>
                  <a:lnTo>
                    <a:pt x="52710" y="1402"/>
                  </a:lnTo>
                  <a:lnTo>
                    <a:pt x="53691" y="1774"/>
                  </a:lnTo>
                  <a:lnTo>
                    <a:pt x="54630" y="2190"/>
                  </a:lnTo>
                  <a:lnTo>
                    <a:pt x="55543" y="2645"/>
                  </a:lnTo>
                  <a:lnTo>
                    <a:pt x="56421" y="3132"/>
                  </a:lnTo>
                  <a:lnTo>
                    <a:pt x="57263" y="3652"/>
                  </a:lnTo>
                  <a:lnTo>
                    <a:pt x="58069" y="4206"/>
                  </a:lnTo>
                  <a:lnTo>
                    <a:pt x="58840" y="4792"/>
                  </a:lnTo>
                  <a:lnTo>
                    <a:pt x="59575" y="5410"/>
                  </a:lnTo>
                  <a:lnTo>
                    <a:pt x="60275" y="6062"/>
                  </a:lnTo>
                  <a:lnTo>
                    <a:pt x="60939" y="6747"/>
                  </a:lnTo>
                  <a:lnTo>
                    <a:pt x="61567" y="7464"/>
                  </a:lnTo>
                  <a:lnTo>
                    <a:pt x="62160" y="8215"/>
                  </a:lnTo>
                  <a:lnTo>
                    <a:pt x="62732" y="8995"/>
                  </a:lnTo>
                  <a:lnTo>
                    <a:pt x="63272" y="9803"/>
                  </a:lnTo>
                  <a:lnTo>
                    <a:pt x="63779" y="10638"/>
                  </a:lnTo>
                  <a:lnTo>
                    <a:pt x="64252" y="11501"/>
                  </a:lnTo>
                  <a:lnTo>
                    <a:pt x="64693" y="12391"/>
                  </a:lnTo>
                  <a:lnTo>
                    <a:pt x="65101" y="13308"/>
                  </a:lnTo>
                  <a:lnTo>
                    <a:pt x="65476" y="14253"/>
                  </a:lnTo>
                  <a:lnTo>
                    <a:pt x="65819" y="15225"/>
                  </a:lnTo>
                  <a:lnTo>
                    <a:pt x="66128" y="16224"/>
                  </a:lnTo>
                  <a:lnTo>
                    <a:pt x="66405" y="17251"/>
                  </a:lnTo>
                  <a:lnTo>
                    <a:pt x="66652" y="18300"/>
                  </a:lnTo>
                  <a:lnTo>
                    <a:pt x="66873" y="19365"/>
                  </a:lnTo>
                  <a:lnTo>
                    <a:pt x="67068" y="20447"/>
                  </a:lnTo>
                  <a:lnTo>
                    <a:pt x="67237" y="21545"/>
                  </a:lnTo>
                  <a:lnTo>
                    <a:pt x="67380" y="22659"/>
                  </a:lnTo>
                  <a:lnTo>
                    <a:pt x="67497" y="23790"/>
                  </a:lnTo>
                  <a:lnTo>
                    <a:pt x="67588" y="24938"/>
                  </a:lnTo>
                  <a:lnTo>
                    <a:pt x="67653" y="26102"/>
                  </a:lnTo>
                  <a:lnTo>
                    <a:pt x="67692" y="27282"/>
                  </a:lnTo>
                  <a:lnTo>
                    <a:pt x="67705" y="28478"/>
                  </a:lnTo>
                  <a:lnTo>
                    <a:pt x="67705" y="7551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5072674" y="1699306"/>
              <a:ext cx="74757" cy="76810"/>
            </a:xfrm>
            <a:custGeom>
              <a:avLst/>
              <a:pathLst>
                <a:path w="74757" h="76810">
                  <a:moveTo>
                    <a:pt x="22796" y="76810"/>
                  </a:moveTo>
                  <a:lnTo>
                    <a:pt x="21739" y="76796"/>
                  </a:lnTo>
                  <a:lnTo>
                    <a:pt x="20704" y="76753"/>
                  </a:lnTo>
                  <a:lnTo>
                    <a:pt x="19691" y="76681"/>
                  </a:lnTo>
                  <a:lnTo>
                    <a:pt x="18700" y="76580"/>
                  </a:lnTo>
                  <a:lnTo>
                    <a:pt x="17730" y="76451"/>
                  </a:lnTo>
                  <a:lnTo>
                    <a:pt x="16783" y="76293"/>
                  </a:lnTo>
                  <a:lnTo>
                    <a:pt x="15857" y="76106"/>
                  </a:lnTo>
                  <a:lnTo>
                    <a:pt x="14954" y="75890"/>
                  </a:lnTo>
                  <a:lnTo>
                    <a:pt x="14072" y="75646"/>
                  </a:lnTo>
                  <a:lnTo>
                    <a:pt x="13212" y="75373"/>
                  </a:lnTo>
                  <a:lnTo>
                    <a:pt x="12389" y="75059"/>
                  </a:lnTo>
                  <a:lnTo>
                    <a:pt x="11591" y="74718"/>
                  </a:lnTo>
                  <a:lnTo>
                    <a:pt x="10817" y="74352"/>
                  </a:lnTo>
                  <a:lnTo>
                    <a:pt x="10068" y="73960"/>
                  </a:lnTo>
                  <a:lnTo>
                    <a:pt x="9344" y="73541"/>
                  </a:lnTo>
                  <a:lnTo>
                    <a:pt x="8644" y="73097"/>
                  </a:lnTo>
                  <a:lnTo>
                    <a:pt x="7969" y="72627"/>
                  </a:lnTo>
                  <a:lnTo>
                    <a:pt x="7319" y="72131"/>
                  </a:lnTo>
                  <a:lnTo>
                    <a:pt x="6693" y="71608"/>
                  </a:lnTo>
                  <a:lnTo>
                    <a:pt x="6092" y="71060"/>
                  </a:lnTo>
                  <a:lnTo>
                    <a:pt x="5517" y="70472"/>
                  </a:lnTo>
                  <a:lnTo>
                    <a:pt x="4970" y="69858"/>
                  </a:lnTo>
                  <a:lnTo>
                    <a:pt x="4449" y="69218"/>
                  </a:lnTo>
                  <a:lnTo>
                    <a:pt x="3956" y="68551"/>
                  </a:lnTo>
                  <a:lnTo>
                    <a:pt x="3491" y="67859"/>
                  </a:lnTo>
                  <a:lnTo>
                    <a:pt x="3053" y="67141"/>
                  </a:lnTo>
                  <a:lnTo>
                    <a:pt x="2642" y="66397"/>
                  </a:lnTo>
                  <a:lnTo>
                    <a:pt x="2259" y="65627"/>
                  </a:lnTo>
                  <a:lnTo>
                    <a:pt x="1903" y="64831"/>
                  </a:lnTo>
                  <a:lnTo>
                    <a:pt x="1574" y="64009"/>
                  </a:lnTo>
                  <a:lnTo>
                    <a:pt x="1275" y="63162"/>
                  </a:lnTo>
                  <a:lnTo>
                    <a:pt x="1007" y="62292"/>
                  </a:lnTo>
                  <a:lnTo>
                    <a:pt x="771" y="61398"/>
                  </a:lnTo>
                  <a:lnTo>
                    <a:pt x="566" y="60482"/>
                  </a:lnTo>
                  <a:lnTo>
                    <a:pt x="393" y="59542"/>
                  </a:lnTo>
                  <a:lnTo>
                    <a:pt x="251" y="58578"/>
                  </a:lnTo>
                  <a:lnTo>
                    <a:pt x="141" y="57592"/>
                  </a:lnTo>
                  <a:lnTo>
                    <a:pt x="62" y="56582"/>
                  </a:lnTo>
                  <a:lnTo>
                    <a:pt x="15" y="55549"/>
                  </a:lnTo>
                  <a:lnTo>
                    <a:pt x="0" y="54493"/>
                  </a:lnTo>
                  <a:lnTo>
                    <a:pt x="22" y="53200"/>
                  </a:lnTo>
                  <a:lnTo>
                    <a:pt x="90" y="51949"/>
                  </a:lnTo>
                  <a:lnTo>
                    <a:pt x="203" y="50741"/>
                  </a:lnTo>
                  <a:lnTo>
                    <a:pt x="361" y="49575"/>
                  </a:lnTo>
                  <a:lnTo>
                    <a:pt x="564" y="48451"/>
                  </a:lnTo>
                  <a:lnTo>
                    <a:pt x="813" y="47370"/>
                  </a:lnTo>
                  <a:lnTo>
                    <a:pt x="1106" y="46332"/>
                  </a:lnTo>
                  <a:lnTo>
                    <a:pt x="1445" y="45336"/>
                  </a:lnTo>
                  <a:lnTo>
                    <a:pt x="1829" y="44382"/>
                  </a:lnTo>
                  <a:lnTo>
                    <a:pt x="2259" y="43471"/>
                  </a:lnTo>
                  <a:lnTo>
                    <a:pt x="2741" y="42585"/>
                  </a:lnTo>
                  <a:lnTo>
                    <a:pt x="3255" y="41735"/>
                  </a:lnTo>
                  <a:lnTo>
                    <a:pt x="3803" y="40920"/>
                  </a:lnTo>
                  <a:lnTo>
                    <a:pt x="4384" y="40141"/>
                  </a:lnTo>
                  <a:lnTo>
                    <a:pt x="4997" y="39398"/>
                  </a:lnTo>
                  <a:lnTo>
                    <a:pt x="5643" y="38690"/>
                  </a:lnTo>
                  <a:lnTo>
                    <a:pt x="6322" y="38017"/>
                  </a:lnTo>
                  <a:lnTo>
                    <a:pt x="7034" y="37381"/>
                  </a:lnTo>
                  <a:lnTo>
                    <a:pt x="7779" y="36780"/>
                  </a:lnTo>
                  <a:lnTo>
                    <a:pt x="8557" y="36214"/>
                  </a:lnTo>
                  <a:lnTo>
                    <a:pt x="9365" y="35669"/>
                  </a:lnTo>
                  <a:lnTo>
                    <a:pt x="10200" y="35155"/>
                  </a:lnTo>
                  <a:lnTo>
                    <a:pt x="11062" y="34672"/>
                  </a:lnTo>
                  <a:lnTo>
                    <a:pt x="11952" y="34221"/>
                  </a:lnTo>
                  <a:lnTo>
                    <a:pt x="12870" y="33801"/>
                  </a:lnTo>
                  <a:lnTo>
                    <a:pt x="13815" y="33413"/>
                  </a:lnTo>
                  <a:lnTo>
                    <a:pt x="14787" y="33056"/>
                  </a:lnTo>
                  <a:lnTo>
                    <a:pt x="15786" y="32731"/>
                  </a:lnTo>
                  <a:lnTo>
                    <a:pt x="16813" y="32437"/>
                  </a:lnTo>
                  <a:lnTo>
                    <a:pt x="17867" y="32175"/>
                  </a:lnTo>
                  <a:lnTo>
                    <a:pt x="18942" y="31927"/>
                  </a:lnTo>
                  <a:lnTo>
                    <a:pt x="20031" y="31704"/>
                  </a:lnTo>
                  <a:lnTo>
                    <a:pt x="21133" y="31506"/>
                  </a:lnTo>
                  <a:lnTo>
                    <a:pt x="22249" y="31332"/>
                  </a:lnTo>
                  <a:lnTo>
                    <a:pt x="23378" y="31183"/>
                  </a:lnTo>
                  <a:lnTo>
                    <a:pt x="24521" y="31058"/>
                  </a:lnTo>
                  <a:lnTo>
                    <a:pt x="25678" y="30958"/>
                  </a:lnTo>
                  <a:lnTo>
                    <a:pt x="26849" y="30883"/>
                  </a:lnTo>
                  <a:lnTo>
                    <a:pt x="28033" y="30832"/>
                  </a:lnTo>
                  <a:lnTo>
                    <a:pt x="29231" y="30806"/>
                  </a:lnTo>
                  <a:lnTo>
                    <a:pt x="45182" y="30532"/>
                  </a:lnTo>
                  <a:lnTo>
                    <a:pt x="45182" y="26767"/>
                  </a:lnTo>
                  <a:lnTo>
                    <a:pt x="45175" y="25973"/>
                  </a:lnTo>
                  <a:lnTo>
                    <a:pt x="45152" y="25206"/>
                  </a:lnTo>
                  <a:lnTo>
                    <a:pt x="45115" y="24467"/>
                  </a:lnTo>
                  <a:lnTo>
                    <a:pt x="45062" y="23755"/>
                  </a:lnTo>
                  <a:lnTo>
                    <a:pt x="44994" y="23070"/>
                  </a:lnTo>
                  <a:lnTo>
                    <a:pt x="44911" y="22413"/>
                  </a:lnTo>
                  <a:lnTo>
                    <a:pt x="44813" y="21783"/>
                  </a:lnTo>
                  <a:lnTo>
                    <a:pt x="44700" y="21181"/>
                  </a:lnTo>
                  <a:lnTo>
                    <a:pt x="44572" y="20606"/>
                  </a:lnTo>
                  <a:lnTo>
                    <a:pt x="44429" y="20058"/>
                  </a:lnTo>
                  <a:lnTo>
                    <a:pt x="44286" y="19521"/>
                  </a:lnTo>
                  <a:lnTo>
                    <a:pt x="44128" y="19004"/>
                  </a:lnTo>
                  <a:lnTo>
                    <a:pt x="43957" y="18507"/>
                  </a:lnTo>
                  <a:lnTo>
                    <a:pt x="43772" y="18032"/>
                  </a:lnTo>
                  <a:lnTo>
                    <a:pt x="43574" y="17576"/>
                  </a:lnTo>
                  <a:lnTo>
                    <a:pt x="43361" y="17142"/>
                  </a:lnTo>
                  <a:lnTo>
                    <a:pt x="43135" y="16727"/>
                  </a:lnTo>
                  <a:lnTo>
                    <a:pt x="42896" y="16334"/>
                  </a:lnTo>
                  <a:lnTo>
                    <a:pt x="42643" y="15961"/>
                  </a:lnTo>
                  <a:lnTo>
                    <a:pt x="42376" y="15608"/>
                  </a:lnTo>
                  <a:lnTo>
                    <a:pt x="42095" y="15276"/>
                  </a:lnTo>
                  <a:lnTo>
                    <a:pt x="41800" y="14965"/>
                  </a:lnTo>
                  <a:lnTo>
                    <a:pt x="41492" y="14674"/>
                  </a:lnTo>
                  <a:lnTo>
                    <a:pt x="41171" y="14403"/>
                  </a:lnTo>
                  <a:lnTo>
                    <a:pt x="40835" y="14153"/>
                  </a:lnTo>
                  <a:lnTo>
                    <a:pt x="40486" y="13924"/>
                  </a:lnTo>
                  <a:lnTo>
                    <a:pt x="40123" y="13715"/>
                  </a:lnTo>
                  <a:lnTo>
                    <a:pt x="39747" y="13527"/>
                  </a:lnTo>
                  <a:lnTo>
                    <a:pt x="39357" y="13359"/>
                  </a:lnTo>
                  <a:lnTo>
                    <a:pt x="38953" y="13212"/>
                  </a:lnTo>
                  <a:lnTo>
                    <a:pt x="38549" y="13069"/>
                  </a:lnTo>
                  <a:lnTo>
                    <a:pt x="38134" y="12941"/>
                  </a:lnTo>
                  <a:lnTo>
                    <a:pt x="37706" y="12828"/>
                  </a:lnTo>
                  <a:lnTo>
                    <a:pt x="37266" y="12730"/>
                  </a:lnTo>
                  <a:lnTo>
                    <a:pt x="36813" y="12647"/>
                  </a:lnTo>
                  <a:lnTo>
                    <a:pt x="36348" y="12580"/>
                  </a:lnTo>
                  <a:lnTo>
                    <a:pt x="35871" y="12527"/>
                  </a:lnTo>
                  <a:lnTo>
                    <a:pt x="35382" y="12489"/>
                  </a:lnTo>
                  <a:lnTo>
                    <a:pt x="34880" y="12467"/>
                  </a:lnTo>
                  <a:lnTo>
                    <a:pt x="34366" y="12459"/>
                  </a:lnTo>
                  <a:lnTo>
                    <a:pt x="33891" y="12464"/>
                  </a:lnTo>
                  <a:lnTo>
                    <a:pt x="33427" y="12478"/>
                  </a:lnTo>
                  <a:lnTo>
                    <a:pt x="32971" y="12502"/>
                  </a:lnTo>
                  <a:lnTo>
                    <a:pt x="32526" y="12536"/>
                  </a:lnTo>
                  <a:lnTo>
                    <a:pt x="32090" y="12579"/>
                  </a:lnTo>
                  <a:lnTo>
                    <a:pt x="31663" y="12632"/>
                  </a:lnTo>
                  <a:lnTo>
                    <a:pt x="31246" y="12694"/>
                  </a:lnTo>
                  <a:lnTo>
                    <a:pt x="30839" y="12766"/>
                  </a:lnTo>
                  <a:lnTo>
                    <a:pt x="30441" y="12847"/>
                  </a:lnTo>
                  <a:lnTo>
                    <a:pt x="30053" y="12938"/>
                  </a:lnTo>
                  <a:lnTo>
                    <a:pt x="29688" y="13042"/>
                  </a:lnTo>
                  <a:lnTo>
                    <a:pt x="29333" y="13160"/>
                  </a:lnTo>
                  <a:lnTo>
                    <a:pt x="28987" y="13294"/>
                  </a:lnTo>
                  <a:lnTo>
                    <a:pt x="28651" y="13442"/>
                  </a:lnTo>
                  <a:lnTo>
                    <a:pt x="28324" y="13606"/>
                  </a:lnTo>
                  <a:lnTo>
                    <a:pt x="28007" y="13784"/>
                  </a:lnTo>
                  <a:lnTo>
                    <a:pt x="27700" y="13978"/>
                  </a:lnTo>
                  <a:lnTo>
                    <a:pt x="27402" y="14187"/>
                  </a:lnTo>
                  <a:lnTo>
                    <a:pt x="27114" y="14411"/>
                  </a:lnTo>
                  <a:lnTo>
                    <a:pt x="26835" y="14650"/>
                  </a:lnTo>
                  <a:lnTo>
                    <a:pt x="26566" y="14891"/>
                  </a:lnTo>
                  <a:lnTo>
                    <a:pt x="26307" y="15151"/>
                  </a:lnTo>
                  <a:lnTo>
                    <a:pt x="26057" y="15428"/>
                  </a:lnTo>
                  <a:lnTo>
                    <a:pt x="25817" y="15723"/>
                  </a:lnTo>
                  <a:lnTo>
                    <a:pt x="25586" y="16036"/>
                  </a:lnTo>
                  <a:lnTo>
                    <a:pt x="25365" y="16367"/>
                  </a:lnTo>
                  <a:lnTo>
                    <a:pt x="25153" y="16715"/>
                  </a:lnTo>
                  <a:lnTo>
                    <a:pt x="24951" y="17081"/>
                  </a:lnTo>
                  <a:lnTo>
                    <a:pt x="24759" y="17465"/>
                  </a:lnTo>
                  <a:lnTo>
                    <a:pt x="24576" y="17867"/>
                  </a:lnTo>
                  <a:lnTo>
                    <a:pt x="24417" y="18275"/>
                  </a:lnTo>
                  <a:lnTo>
                    <a:pt x="24267" y="18705"/>
                  </a:lnTo>
                  <a:lnTo>
                    <a:pt x="24126" y="19157"/>
                  </a:lnTo>
                  <a:lnTo>
                    <a:pt x="23996" y="19631"/>
                  </a:lnTo>
                  <a:lnTo>
                    <a:pt x="23875" y="20126"/>
                  </a:lnTo>
                  <a:lnTo>
                    <a:pt x="23763" y="20644"/>
                  </a:lnTo>
                  <a:lnTo>
                    <a:pt x="23661" y="21183"/>
                  </a:lnTo>
                  <a:lnTo>
                    <a:pt x="23569" y="21745"/>
                  </a:lnTo>
                  <a:lnTo>
                    <a:pt x="23486" y="22328"/>
                  </a:lnTo>
                  <a:lnTo>
                    <a:pt x="23412" y="22933"/>
                  </a:lnTo>
                  <a:lnTo>
                    <a:pt x="3354" y="21975"/>
                  </a:lnTo>
                  <a:lnTo>
                    <a:pt x="3532" y="21012"/>
                  </a:lnTo>
                  <a:lnTo>
                    <a:pt x="3737" y="20066"/>
                  </a:lnTo>
                  <a:lnTo>
                    <a:pt x="3970" y="19139"/>
                  </a:lnTo>
                  <a:lnTo>
                    <a:pt x="4230" y="18229"/>
                  </a:lnTo>
                  <a:lnTo>
                    <a:pt x="4518" y="17337"/>
                  </a:lnTo>
                  <a:lnTo>
                    <a:pt x="4833" y="16462"/>
                  </a:lnTo>
                  <a:lnTo>
                    <a:pt x="5175" y="15606"/>
                  </a:lnTo>
                  <a:lnTo>
                    <a:pt x="5545" y="14767"/>
                  </a:lnTo>
                  <a:lnTo>
                    <a:pt x="5942" y="13947"/>
                  </a:lnTo>
                  <a:lnTo>
                    <a:pt x="6366" y="13144"/>
                  </a:lnTo>
                  <a:lnTo>
                    <a:pt x="6821" y="12347"/>
                  </a:lnTo>
                  <a:lnTo>
                    <a:pt x="7308" y="11572"/>
                  </a:lnTo>
                  <a:lnTo>
                    <a:pt x="7828" y="10819"/>
                  </a:lnTo>
                  <a:lnTo>
                    <a:pt x="8382" y="10088"/>
                  </a:lnTo>
                  <a:lnTo>
                    <a:pt x="8968" y="9378"/>
                  </a:lnTo>
                  <a:lnTo>
                    <a:pt x="9586" y="8691"/>
                  </a:lnTo>
                  <a:lnTo>
                    <a:pt x="10238" y="8026"/>
                  </a:lnTo>
                  <a:lnTo>
                    <a:pt x="10923" y="7382"/>
                  </a:lnTo>
                  <a:lnTo>
                    <a:pt x="11640" y="6760"/>
                  </a:lnTo>
                  <a:lnTo>
                    <a:pt x="12391" y="6161"/>
                  </a:lnTo>
                  <a:lnTo>
                    <a:pt x="13188" y="5586"/>
                  </a:lnTo>
                  <a:lnTo>
                    <a:pt x="14020" y="5038"/>
                  </a:lnTo>
                  <a:lnTo>
                    <a:pt x="14886" y="4518"/>
                  </a:lnTo>
                  <a:lnTo>
                    <a:pt x="15786" y="4025"/>
                  </a:lnTo>
                  <a:lnTo>
                    <a:pt x="16721" y="3559"/>
                  </a:lnTo>
                  <a:lnTo>
                    <a:pt x="17689" y="3121"/>
                  </a:lnTo>
                  <a:lnTo>
                    <a:pt x="18692" y="2710"/>
                  </a:lnTo>
                  <a:lnTo>
                    <a:pt x="19729" y="2327"/>
                  </a:lnTo>
                  <a:lnTo>
                    <a:pt x="20801" y="1971"/>
                  </a:lnTo>
                  <a:lnTo>
                    <a:pt x="21906" y="1643"/>
                  </a:lnTo>
                  <a:lnTo>
                    <a:pt x="23062" y="1330"/>
                  </a:lnTo>
                  <a:lnTo>
                    <a:pt x="24256" y="1051"/>
                  </a:lnTo>
                  <a:lnTo>
                    <a:pt x="25488" y="805"/>
                  </a:lnTo>
                  <a:lnTo>
                    <a:pt x="26759" y="591"/>
                  </a:lnTo>
                  <a:lnTo>
                    <a:pt x="28068" y="410"/>
                  </a:lnTo>
                  <a:lnTo>
                    <a:pt x="29415" y="262"/>
                  </a:lnTo>
                  <a:lnTo>
                    <a:pt x="30801" y="147"/>
                  </a:lnTo>
                  <a:lnTo>
                    <a:pt x="32224" y="65"/>
                  </a:lnTo>
                  <a:lnTo>
                    <a:pt x="33687" y="16"/>
                  </a:lnTo>
                  <a:lnTo>
                    <a:pt x="35187" y="0"/>
                  </a:lnTo>
                  <a:lnTo>
                    <a:pt x="36555" y="17"/>
                  </a:lnTo>
                  <a:lnTo>
                    <a:pt x="37893" y="68"/>
                  </a:lnTo>
                  <a:lnTo>
                    <a:pt x="39200" y="154"/>
                  </a:lnTo>
                  <a:lnTo>
                    <a:pt x="40478" y="273"/>
                  </a:lnTo>
                  <a:lnTo>
                    <a:pt x="41725" y="427"/>
                  </a:lnTo>
                  <a:lnTo>
                    <a:pt x="42942" y="616"/>
                  </a:lnTo>
                  <a:lnTo>
                    <a:pt x="44129" y="838"/>
                  </a:lnTo>
                  <a:lnTo>
                    <a:pt x="45286" y="1095"/>
                  </a:lnTo>
                  <a:lnTo>
                    <a:pt x="46413" y="1386"/>
                  </a:lnTo>
                  <a:lnTo>
                    <a:pt x="47510" y="1711"/>
                  </a:lnTo>
                  <a:lnTo>
                    <a:pt x="48575" y="2070"/>
                  </a:lnTo>
                  <a:lnTo>
                    <a:pt x="49608" y="2464"/>
                  </a:lnTo>
                  <a:lnTo>
                    <a:pt x="50607" y="2892"/>
                  </a:lnTo>
                  <a:lnTo>
                    <a:pt x="51574" y="3354"/>
                  </a:lnTo>
                  <a:lnTo>
                    <a:pt x="52507" y="3850"/>
                  </a:lnTo>
                  <a:lnTo>
                    <a:pt x="53408" y="4381"/>
                  </a:lnTo>
                  <a:lnTo>
                    <a:pt x="54276" y="4946"/>
                  </a:lnTo>
                  <a:lnTo>
                    <a:pt x="55112" y="5545"/>
                  </a:lnTo>
                  <a:lnTo>
                    <a:pt x="55914" y="6178"/>
                  </a:lnTo>
                  <a:lnTo>
                    <a:pt x="56683" y="6845"/>
                  </a:lnTo>
                  <a:lnTo>
                    <a:pt x="57419" y="7532"/>
                  </a:lnTo>
                  <a:lnTo>
                    <a:pt x="58118" y="8250"/>
                  </a:lnTo>
                  <a:lnTo>
                    <a:pt x="58782" y="9000"/>
                  </a:lnTo>
                  <a:lnTo>
                    <a:pt x="59411" y="9781"/>
                  </a:lnTo>
                  <a:lnTo>
                    <a:pt x="60004" y="10594"/>
                  </a:lnTo>
                  <a:lnTo>
                    <a:pt x="60561" y="11438"/>
                  </a:lnTo>
                  <a:lnTo>
                    <a:pt x="61083" y="12313"/>
                  </a:lnTo>
                  <a:lnTo>
                    <a:pt x="61569" y="13220"/>
                  </a:lnTo>
                  <a:lnTo>
                    <a:pt x="62019" y="14159"/>
                  </a:lnTo>
                  <a:lnTo>
                    <a:pt x="62434" y="15129"/>
                  </a:lnTo>
                  <a:lnTo>
                    <a:pt x="62811" y="16130"/>
                  </a:lnTo>
                  <a:lnTo>
                    <a:pt x="63149" y="17164"/>
                  </a:lnTo>
                  <a:lnTo>
                    <a:pt x="63447" y="18228"/>
                  </a:lnTo>
                  <a:lnTo>
                    <a:pt x="63705" y="19324"/>
                  </a:lnTo>
                  <a:lnTo>
                    <a:pt x="63923" y="20452"/>
                  </a:lnTo>
                  <a:lnTo>
                    <a:pt x="64102" y="21611"/>
                  </a:lnTo>
                  <a:lnTo>
                    <a:pt x="64241" y="22801"/>
                  </a:lnTo>
                  <a:lnTo>
                    <a:pt x="64340" y="24023"/>
                  </a:lnTo>
                  <a:lnTo>
                    <a:pt x="64399" y="25277"/>
                  </a:lnTo>
                  <a:lnTo>
                    <a:pt x="64419" y="26562"/>
                  </a:lnTo>
                  <a:lnTo>
                    <a:pt x="64419" y="53534"/>
                  </a:lnTo>
                  <a:lnTo>
                    <a:pt x="64421" y="54049"/>
                  </a:lnTo>
                  <a:lnTo>
                    <a:pt x="64428" y="54553"/>
                  </a:lnTo>
                  <a:lnTo>
                    <a:pt x="64438" y="55046"/>
                  </a:lnTo>
                  <a:lnTo>
                    <a:pt x="64452" y="55528"/>
                  </a:lnTo>
                  <a:lnTo>
                    <a:pt x="64471" y="55999"/>
                  </a:lnTo>
                  <a:lnTo>
                    <a:pt x="64493" y="56459"/>
                  </a:lnTo>
                  <a:lnTo>
                    <a:pt x="64520" y="56908"/>
                  </a:lnTo>
                  <a:lnTo>
                    <a:pt x="64551" y="57346"/>
                  </a:lnTo>
                  <a:lnTo>
                    <a:pt x="64586" y="57773"/>
                  </a:lnTo>
                  <a:lnTo>
                    <a:pt x="64625" y="58190"/>
                  </a:lnTo>
                  <a:lnTo>
                    <a:pt x="64683" y="58594"/>
                  </a:lnTo>
                  <a:lnTo>
                    <a:pt x="64748" y="58986"/>
                  </a:lnTo>
                  <a:lnTo>
                    <a:pt x="64820" y="59366"/>
                  </a:lnTo>
                  <a:lnTo>
                    <a:pt x="64899" y="59734"/>
                  </a:lnTo>
                  <a:lnTo>
                    <a:pt x="64984" y="60089"/>
                  </a:lnTo>
                  <a:lnTo>
                    <a:pt x="65077" y="60432"/>
                  </a:lnTo>
                  <a:lnTo>
                    <a:pt x="65176" y="60763"/>
                  </a:lnTo>
                  <a:lnTo>
                    <a:pt x="65282" y="61081"/>
                  </a:lnTo>
                  <a:lnTo>
                    <a:pt x="65395" y="61387"/>
                  </a:lnTo>
                  <a:lnTo>
                    <a:pt x="65515" y="61681"/>
                  </a:lnTo>
                  <a:lnTo>
                    <a:pt x="65656" y="61949"/>
                  </a:lnTo>
                  <a:lnTo>
                    <a:pt x="65808" y="62204"/>
                  </a:lnTo>
                  <a:lnTo>
                    <a:pt x="65969" y="62447"/>
                  </a:lnTo>
                  <a:lnTo>
                    <a:pt x="66139" y="62678"/>
                  </a:lnTo>
                  <a:lnTo>
                    <a:pt x="66319" y="62896"/>
                  </a:lnTo>
                  <a:lnTo>
                    <a:pt x="66509" y="63102"/>
                  </a:lnTo>
                  <a:lnTo>
                    <a:pt x="66708" y="63296"/>
                  </a:lnTo>
                  <a:lnTo>
                    <a:pt x="66917" y="63477"/>
                  </a:lnTo>
                  <a:lnTo>
                    <a:pt x="67135" y="63646"/>
                  </a:lnTo>
                  <a:lnTo>
                    <a:pt x="67363" y="63803"/>
                  </a:lnTo>
                  <a:lnTo>
                    <a:pt x="67616" y="63933"/>
                  </a:lnTo>
                  <a:lnTo>
                    <a:pt x="67883" y="64050"/>
                  </a:lnTo>
                  <a:lnTo>
                    <a:pt x="68164" y="64152"/>
                  </a:lnTo>
                  <a:lnTo>
                    <a:pt x="68458" y="64241"/>
                  </a:lnTo>
                  <a:lnTo>
                    <a:pt x="68766" y="64317"/>
                  </a:lnTo>
                  <a:lnTo>
                    <a:pt x="69088" y="64378"/>
                  </a:lnTo>
                  <a:lnTo>
                    <a:pt x="69424" y="64426"/>
                  </a:lnTo>
                  <a:lnTo>
                    <a:pt x="69773" y="64460"/>
                  </a:lnTo>
                  <a:lnTo>
                    <a:pt x="70136" y="64481"/>
                  </a:lnTo>
                  <a:lnTo>
                    <a:pt x="70512" y="64488"/>
                  </a:lnTo>
                  <a:lnTo>
                    <a:pt x="70949" y="64484"/>
                  </a:lnTo>
                  <a:lnTo>
                    <a:pt x="71383" y="64471"/>
                  </a:lnTo>
                  <a:lnTo>
                    <a:pt x="71814" y="64451"/>
                  </a:lnTo>
                  <a:lnTo>
                    <a:pt x="72243" y="64422"/>
                  </a:lnTo>
                  <a:lnTo>
                    <a:pt x="72669" y="64385"/>
                  </a:lnTo>
                  <a:lnTo>
                    <a:pt x="73092" y="64340"/>
                  </a:lnTo>
                  <a:lnTo>
                    <a:pt x="73512" y="64287"/>
                  </a:lnTo>
                  <a:lnTo>
                    <a:pt x="73930" y="64225"/>
                  </a:lnTo>
                  <a:lnTo>
                    <a:pt x="74344" y="64155"/>
                  </a:lnTo>
                  <a:lnTo>
                    <a:pt x="74757" y="64077"/>
                  </a:lnTo>
                  <a:lnTo>
                    <a:pt x="74757" y="74483"/>
                  </a:lnTo>
                  <a:lnTo>
                    <a:pt x="74418" y="74564"/>
                  </a:lnTo>
                  <a:lnTo>
                    <a:pt x="74086" y="74644"/>
                  </a:lnTo>
                  <a:lnTo>
                    <a:pt x="73761" y="74723"/>
                  </a:lnTo>
                  <a:lnTo>
                    <a:pt x="73442" y="74800"/>
                  </a:lnTo>
                  <a:lnTo>
                    <a:pt x="73131" y="74876"/>
                  </a:lnTo>
                  <a:lnTo>
                    <a:pt x="72826" y="74951"/>
                  </a:lnTo>
                  <a:lnTo>
                    <a:pt x="72528" y="75024"/>
                  </a:lnTo>
                  <a:lnTo>
                    <a:pt x="72237" y="75096"/>
                  </a:lnTo>
                  <a:lnTo>
                    <a:pt x="71953" y="75167"/>
                  </a:lnTo>
                  <a:lnTo>
                    <a:pt x="71676" y="75236"/>
                  </a:lnTo>
                  <a:lnTo>
                    <a:pt x="71402" y="75303"/>
                  </a:lnTo>
                  <a:lnTo>
                    <a:pt x="71128" y="75367"/>
                  </a:lnTo>
                  <a:lnTo>
                    <a:pt x="70854" y="75429"/>
                  </a:lnTo>
                  <a:lnTo>
                    <a:pt x="70581" y="75488"/>
                  </a:lnTo>
                  <a:lnTo>
                    <a:pt x="70307" y="75544"/>
                  </a:lnTo>
                  <a:lnTo>
                    <a:pt x="70033" y="75597"/>
                  </a:lnTo>
                  <a:lnTo>
                    <a:pt x="69759" y="75648"/>
                  </a:lnTo>
                  <a:lnTo>
                    <a:pt x="69485" y="75696"/>
                  </a:lnTo>
                  <a:lnTo>
                    <a:pt x="69211" y="75741"/>
                  </a:lnTo>
                  <a:lnTo>
                    <a:pt x="68938" y="75783"/>
                  </a:lnTo>
                  <a:lnTo>
                    <a:pt x="68662" y="75824"/>
                  </a:lnTo>
                  <a:lnTo>
                    <a:pt x="68382" y="75863"/>
                  </a:lnTo>
                  <a:lnTo>
                    <a:pt x="68098" y="75901"/>
                  </a:lnTo>
                  <a:lnTo>
                    <a:pt x="67809" y="75937"/>
                  </a:lnTo>
                  <a:lnTo>
                    <a:pt x="67517" y="75972"/>
                  </a:lnTo>
                  <a:lnTo>
                    <a:pt x="67221" y="76005"/>
                  </a:lnTo>
                  <a:lnTo>
                    <a:pt x="66920" y="76037"/>
                  </a:lnTo>
                  <a:lnTo>
                    <a:pt x="66615" y="76068"/>
                  </a:lnTo>
                  <a:lnTo>
                    <a:pt x="66307" y="76098"/>
                  </a:lnTo>
                  <a:lnTo>
                    <a:pt x="65994" y="76126"/>
                  </a:lnTo>
                  <a:lnTo>
                    <a:pt x="65687" y="76152"/>
                  </a:lnTo>
                  <a:lnTo>
                    <a:pt x="65370" y="76175"/>
                  </a:lnTo>
                  <a:lnTo>
                    <a:pt x="65041" y="76196"/>
                  </a:lnTo>
                  <a:lnTo>
                    <a:pt x="64701" y="76213"/>
                  </a:lnTo>
                  <a:lnTo>
                    <a:pt x="64351" y="76228"/>
                  </a:lnTo>
                  <a:lnTo>
                    <a:pt x="63989" y="76241"/>
                  </a:lnTo>
                  <a:lnTo>
                    <a:pt x="63617" y="76250"/>
                  </a:lnTo>
                  <a:lnTo>
                    <a:pt x="63234" y="76257"/>
                  </a:lnTo>
                  <a:lnTo>
                    <a:pt x="62839" y="76261"/>
                  </a:lnTo>
                  <a:lnTo>
                    <a:pt x="62434" y="76263"/>
                  </a:lnTo>
                  <a:lnTo>
                    <a:pt x="61020" y="76227"/>
                  </a:lnTo>
                  <a:lnTo>
                    <a:pt x="59682" y="76120"/>
                  </a:lnTo>
                  <a:lnTo>
                    <a:pt x="58419" y="75942"/>
                  </a:lnTo>
                  <a:lnTo>
                    <a:pt x="57231" y="75693"/>
                  </a:lnTo>
                  <a:lnTo>
                    <a:pt x="56119" y="75373"/>
                  </a:lnTo>
                  <a:lnTo>
                    <a:pt x="55082" y="74981"/>
                  </a:lnTo>
                  <a:lnTo>
                    <a:pt x="54120" y="74518"/>
                  </a:lnTo>
                  <a:lnTo>
                    <a:pt x="53233" y="73984"/>
                  </a:lnTo>
                  <a:lnTo>
                    <a:pt x="52422" y="73379"/>
                  </a:lnTo>
                  <a:lnTo>
                    <a:pt x="51686" y="72703"/>
                  </a:lnTo>
                  <a:lnTo>
                    <a:pt x="51029" y="71957"/>
                  </a:lnTo>
                  <a:lnTo>
                    <a:pt x="50426" y="71145"/>
                  </a:lnTo>
                  <a:lnTo>
                    <a:pt x="49879" y="70265"/>
                  </a:lnTo>
                  <a:lnTo>
                    <a:pt x="49386" y="69318"/>
                  </a:lnTo>
                  <a:lnTo>
                    <a:pt x="48948" y="68304"/>
                  </a:lnTo>
                  <a:lnTo>
                    <a:pt x="48564" y="67223"/>
                  </a:lnTo>
                  <a:lnTo>
                    <a:pt x="48236" y="66075"/>
                  </a:lnTo>
                  <a:lnTo>
                    <a:pt x="47962" y="64860"/>
                  </a:lnTo>
                  <a:lnTo>
                    <a:pt x="47743" y="63578"/>
                  </a:lnTo>
                  <a:lnTo>
                    <a:pt x="47578" y="62229"/>
                  </a:lnTo>
                  <a:lnTo>
                    <a:pt x="47168" y="62229"/>
                  </a:lnTo>
                  <a:lnTo>
                    <a:pt x="46379" y="63581"/>
                  </a:lnTo>
                  <a:lnTo>
                    <a:pt x="45547" y="64871"/>
                  </a:lnTo>
                  <a:lnTo>
                    <a:pt x="44670" y="66100"/>
                  </a:lnTo>
                  <a:lnTo>
                    <a:pt x="43750" y="67267"/>
                  </a:lnTo>
                  <a:lnTo>
                    <a:pt x="42786" y="68373"/>
                  </a:lnTo>
                  <a:lnTo>
                    <a:pt x="41779" y="69417"/>
                  </a:lnTo>
                  <a:lnTo>
                    <a:pt x="40727" y="70399"/>
                  </a:lnTo>
                  <a:lnTo>
                    <a:pt x="39632" y="71320"/>
                  </a:lnTo>
                  <a:lnTo>
                    <a:pt x="38493" y="72179"/>
                  </a:lnTo>
                  <a:lnTo>
                    <a:pt x="37310" y="72977"/>
                  </a:lnTo>
                  <a:lnTo>
                    <a:pt x="36092" y="73705"/>
                  </a:lnTo>
                  <a:lnTo>
                    <a:pt x="34823" y="74357"/>
                  </a:lnTo>
                  <a:lnTo>
                    <a:pt x="33502" y="74932"/>
                  </a:lnTo>
                  <a:lnTo>
                    <a:pt x="32129" y="75430"/>
                  </a:lnTo>
                  <a:lnTo>
                    <a:pt x="30703" y="75852"/>
                  </a:lnTo>
                  <a:lnTo>
                    <a:pt x="29226" y="76197"/>
                  </a:lnTo>
                  <a:lnTo>
                    <a:pt x="27697" y="76465"/>
                  </a:lnTo>
                  <a:lnTo>
                    <a:pt x="26115" y="76657"/>
                  </a:lnTo>
                  <a:lnTo>
                    <a:pt x="24482" y="7677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5092732" y="1740450"/>
              <a:ext cx="25124" cy="22249"/>
            </a:xfrm>
            <a:custGeom>
              <a:avLst/>
              <a:pathLst>
                <a:path w="25124" h="22249">
                  <a:moveTo>
                    <a:pt x="25124" y="0"/>
                  </a:moveTo>
                  <a:lnTo>
                    <a:pt x="15266" y="136"/>
                  </a:lnTo>
                  <a:lnTo>
                    <a:pt x="14652" y="167"/>
                  </a:lnTo>
                  <a:lnTo>
                    <a:pt x="14045" y="202"/>
                  </a:lnTo>
                  <a:lnTo>
                    <a:pt x="13442" y="243"/>
                  </a:lnTo>
                  <a:lnTo>
                    <a:pt x="12845" y="290"/>
                  </a:lnTo>
                  <a:lnTo>
                    <a:pt x="12254" y="342"/>
                  </a:lnTo>
                  <a:lnTo>
                    <a:pt x="11668" y="399"/>
                  </a:lnTo>
                  <a:lnTo>
                    <a:pt x="11087" y="462"/>
                  </a:lnTo>
                  <a:lnTo>
                    <a:pt x="10512" y="531"/>
                  </a:lnTo>
                  <a:lnTo>
                    <a:pt x="9942" y="605"/>
                  </a:lnTo>
                  <a:lnTo>
                    <a:pt x="9378" y="684"/>
                  </a:lnTo>
                  <a:lnTo>
                    <a:pt x="8837" y="761"/>
                  </a:lnTo>
                  <a:lnTo>
                    <a:pt x="8308" y="857"/>
                  </a:lnTo>
                  <a:lnTo>
                    <a:pt x="7791" y="970"/>
                  </a:lnTo>
                  <a:lnTo>
                    <a:pt x="7286" y="1100"/>
                  </a:lnTo>
                  <a:lnTo>
                    <a:pt x="6794" y="1249"/>
                  </a:lnTo>
                  <a:lnTo>
                    <a:pt x="6314" y="1415"/>
                  </a:lnTo>
                  <a:lnTo>
                    <a:pt x="5847" y="1599"/>
                  </a:lnTo>
                  <a:lnTo>
                    <a:pt x="5391" y="1801"/>
                  </a:lnTo>
                  <a:lnTo>
                    <a:pt x="4948" y="2021"/>
                  </a:lnTo>
                  <a:lnTo>
                    <a:pt x="4518" y="2259"/>
                  </a:lnTo>
                  <a:lnTo>
                    <a:pt x="4115" y="2502"/>
                  </a:lnTo>
                  <a:lnTo>
                    <a:pt x="3729" y="2768"/>
                  </a:lnTo>
                  <a:lnTo>
                    <a:pt x="3359" y="3056"/>
                  </a:lnTo>
                  <a:lnTo>
                    <a:pt x="3006" y="3365"/>
                  </a:lnTo>
                  <a:lnTo>
                    <a:pt x="2669" y="3696"/>
                  </a:lnTo>
                  <a:lnTo>
                    <a:pt x="2349" y="4050"/>
                  </a:lnTo>
                  <a:lnTo>
                    <a:pt x="2045" y="4425"/>
                  </a:lnTo>
                  <a:lnTo>
                    <a:pt x="1758" y="4822"/>
                  </a:lnTo>
                  <a:lnTo>
                    <a:pt x="1486" y="5241"/>
                  </a:lnTo>
                  <a:lnTo>
                    <a:pt x="1232" y="5682"/>
                  </a:lnTo>
                  <a:lnTo>
                    <a:pt x="998" y="6150"/>
                  </a:lnTo>
                  <a:lnTo>
                    <a:pt x="788" y="6651"/>
                  </a:lnTo>
                  <a:lnTo>
                    <a:pt x="603" y="7185"/>
                  </a:lnTo>
                  <a:lnTo>
                    <a:pt x="443" y="7752"/>
                  </a:lnTo>
                  <a:lnTo>
                    <a:pt x="308" y="8351"/>
                  </a:lnTo>
                  <a:lnTo>
                    <a:pt x="197" y="8984"/>
                  </a:lnTo>
                  <a:lnTo>
                    <a:pt x="110" y="9649"/>
                  </a:lnTo>
                  <a:lnTo>
                    <a:pt x="49" y="10348"/>
                  </a:lnTo>
                  <a:lnTo>
                    <a:pt x="12" y="11079"/>
                  </a:lnTo>
                  <a:lnTo>
                    <a:pt x="0" y="11843"/>
                  </a:lnTo>
                  <a:lnTo>
                    <a:pt x="23" y="12870"/>
                  </a:lnTo>
                  <a:lnTo>
                    <a:pt x="95" y="13845"/>
                  </a:lnTo>
                  <a:lnTo>
                    <a:pt x="215" y="14765"/>
                  </a:lnTo>
                  <a:lnTo>
                    <a:pt x="383" y="15633"/>
                  </a:lnTo>
                  <a:lnTo>
                    <a:pt x="599" y="16447"/>
                  </a:lnTo>
                  <a:lnTo>
                    <a:pt x="862" y="17207"/>
                  </a:lnTo>
                  <a:lnTo>
                    <a:pt x="1174" y="17915"/>
                  </a:lnTo>
                  <a:lnTo>
                    <a:pt x="1533" y="18568"/>
                  </a:lnTo>
                  <a:lnTo>
                    <a:pt x="1940" y="19169"/>
                  </a:lnTo>
                  <a:lnTo>
                    <a:pt x="2396" y="19716"/>
                  </a:lnTo>
                  <a:lnTo>
                    <a:pt x="2904" y="20197"/>
                  </a:lnTo>
                  <a:lnTo>
                    <a:pt x="3444" y="20628"/>
                  </a:lnTo>
                  <a:lnTo>
                    <a:pt x="4016" y="21007"/>
                  </a:lnTo>
                  <a:lnTo>
                    <a:pt x="4619" y="21337"/>
                  </a:lnTo>
                  <a:lnTo>
                    <a:pt x="5254" y="21615"/>
                  </a:lnTo>
                  <a:lnTo>
                    <a:pt x="5920" y="21843"/>
                  </a:lnTo>
                  <a:lnTo>
                    <a:pt x="6617" y="22021"/>
                  </a:lnTo>
                  <a:lnTo>
                    <a:pt x="7347" y="22147"/>
                  </a:lnTo>
                  <a:lnTo>
                    <a:pt x="8107" y="22223"/>
                  </a:lnTo>
                  <a:lnTo>
                    <a:pt x="8899" y="22249"/>
                  </a:lnTo>
                  <a:lnTo>
                    <a:pt x="9632" y="22233"/>
                  </a:lnTo>
                  <a:lnTo>
                    <a:pt x="10350" y="22186"/>
                  </a:lnTo>
                  <a:lnTo>
                    <a:pt x="11056" y="22107"/>
                  </a:lnTo>
                  <a:lnTo>
                    <a:pt x="11747" y="21997"/>
                  </a:lnTo>
                  <a:lnTo>
                    <a:pt x="12425" y="21855"/>
                  </a:lnTo>
                  <a:lnTo>
                    <a:pt x="13089" y="21682"/>
                  </a:lnTo>
                  <a:lnTo>
                    <a:pt x="13739" y="21477"/>
                  </a:lnTo>
                  <a:lnTo>
                    <a:pt x="14376" y="21241"/>
                  </a:lnTo>
                  <a:lnTo>
                    <a:pt x="14999" y="20973"/>
                  </a:lnTo>
                  <a:lnTo>
                    <a:pt x="15608" y="20674"/>
                  </a:lnTo>
                  <a:lnTo>
                    <a:pt x="16201" y="20350"/>
                  </a:lnTo>
                  <a:lnTo>
                    <a:pt x="16775" y="20006"/>
                  </a:lnTo>
                  <a:lnTo>
                    <a:pt x="17329" y="19643"/>
                  </a:lnTo>
                  <a:lnTo>
                    <a:pt x="17865" y="19261"/>
                  </a:lnTo>
                  <a:lnTo>
                    <a:pt x="18381" y="18860"/>
                  </a:lnTo>
                  <a:lnTo>
                    <a:pt x="18878" y="18440"/>
                  </a:lnTo>
                  <a:lnTo>
                    <a:pt x="19356" y="18000"/>
                  </a:lnTo>
                  <a:lnTo>
                    <a:pt x="19814" y="17541"/>
                  </a:lnTo>
                  <a:lnTo>
                    <a:pt x="20254" y="17064"/>
                  </a:lnTo>
                  <a:lnTo>
                    <a:pt x="20674" y="16567"/>
                  </a:lnTo>
                  <a:lnTo>
                    <a:pt x="21089" y="16039"/>
                  </a:lnTo>
                  <a:lnTo>
                    <a:pt x="21485" y="15496"/>
                  </a:lnTo>
                  <a:lnTo>
                    <a:pt x="21861" y="14938"/>
                  </a:lnTo>
                  <a:lnTo>
                    <a:pt x="22219" y="14365"/>
                  </a:lnTo>
                  <a:lnTo>
                    <a:pt x="22557" y="13777"/>
                  </a:lnTo>
                  <a:lnTo>
                    <a:pt x="22876" y="13174"/>
                  </a:lnTo>
                  <a:lnTo>
                    <a:pt x="23176" y="12556"/>
                  </a:lnTo>
                  <a:lnTo>
                    <a:pt x="23456" y="11922"/>
                  </a:lnTo>
                  <a:lnTo>
                    <a:pt x="23718" y="11274"/>
                  </a:lnTo>
                  <a:lnTo>
                    <a:pt x="23960" y="10611"/>
                  </a:lnTo>
                  <a:lnTo>
                    <a:pt x="24181" y="9938"/>
                  </a:lnTo>
                  <a:lnTo>
                    <a:pt x="24379" y="9263"/>
                  </a:lnTo>
                  <a:lnTo>
                    <a:pt x="24554" y="8586"/>
                  </a:lnTo>
                  <a:lnTo>
                    <a:pt x="24705" y="7905"/>
                  </a:lnTo>
                  <a:lnTo>
                    <a:pt x="24833" y="7222"/>
                  </a:lnTo>
                  <a:lnTo>
                    <a:pt x="24938" y="6536"/>
                  </a:lnTo>
                  <a:lnTo>
                    <a:pt x="25019" y="5847"/>
                  </a:lnTo>
                  <a:lnTo>
                    <a:pt x="25077" y="5156"/>
                  </a:lnTo>
                  <a:lnTo>
                    <a:pt x="25112" y="4462"/>
                  </a:lnTo>
                  <a:lnTo>
                    <a:pt x="25124" y="376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g18"/>
            <p:cNvSpPr/>
            <p:nvPr/>
          </p:nvSpPr>
          <p:spPr>
            <a:xfrm>
              <a:off x="5155783" y="1699237"/>
              <a:ext cx="106727" cy="75510"/>
            </a:xfrm>
            <a:custGeom>
              <a:avLst/>
              <a:pathLst>
                <a:path w="106727" h="75510">
                  <a:moveTo>
                    <a:pt x="44155" y="75510"/>
                  </a:moveTo>
                  <a:lnTo>
                    <a:pt x="44155" y="33955"/>
                  </a:lnTo>
                  <a:lnTo>
                    <a:pt x="44149" y="33100"/>
                  </a:lnTo>
                  <a:lnTo>
                    <a:pt x="44131" y="32260"/>
                  </a:lnTo>
                  <a:lnTo>
                    <a:pt x="44100" y="31435"/>
                  </a:lnTo>
                  <a:lnTo>
                    <a:pt x="44057" y="30625"/>
                  </a:lnTo>
                  <a:lnTo>
                    <a:pt x="44001" y="29830"/>
                  </a:lnTo>
                  <a:lnTo>
                    <a:pt x="43934" y="29051"/>
                  </a:lnTo>
                  <a:lnTo>
                    <a:pt x="43854" y="28286"/>
                  </a:lnTo>
                  <a:lnTo>
                    <a:pt x="43761" y="27536"/>
                  </a:lnTo>
                  <a:lnTo>
                    <a:pt x="43656" y="26802"/>
                  </a:lnTo>
                  <a:lnTo>
                    <a:pt x="43539" y="26082"/>
                  </a:lnTo>
                  <a:lnTo>
                    <a:pt x="43422" y="25368"/>
                  </a:lnTo>
                  <a:lnTo>
                    <a:pt x="43287" y="24675"/>
                  </a:lnTo>
                  <a:lnTo>
                    <a:pt x="43137" y="24004"/>
                  </a:lnTo>
                  <a:lnTo>
                    <a:pt x="42970" y="23355"/>
                  </a:lnTo>
                  <a:lnTo>
                    <a:pt x="42786" y="22728"/>
                  </a:lnTo>
                  <a:lnTo>
                    <a:pt x="42586" y="22123"/>
                  </a:lnTo>
                  <a:lnTo>
                    <a:pt x="42370" y="21539"/>
                  </a:lnTo>
                  <a:lnTo>
                    <a:pt x="42137" y="20978"/>
                  </a:lnTo>
                  <a:lnTo>
                    <a:pt x="41888" y="20439"/>
                  </a:lnTo>
                  <a:lnTo>
                    <a:pt x="41623" y="19921"/>
                  </a:lnTo>
                  <a:lnTo>
                    <a:pt x="41353" y="19412"/>
                  </a:lnTo>
                  <a:lnTo>
                    <a:pt x="41067" y="18927"/>
                  </a:lnTo>
                  <a:lnTo>
                    <a:pt x="40762" y="18465"/>
                  </a:lnTo>
                  <a:lnTo>
                    <a:pt x="40440" y="18026"/>
                  </a:lnTo>
                  <a:lnTo>
                    <a:pt x="40099" y="17611"/>
                  </a:lnTo>
                  <a:lnTo>
                    <a:pt x="39741" y="17218"/>
                  </a:lnTo>
                  <a:lnTo>
                    <a:pt x="39365" y="16849"/>
                  </a:lnTo>
                  <a:lnTo>
                    <a:pt x="38972" y="16504"/>
                  </a:lnTo>
                  <a:lnTo>
                    <a:pt x="38560" y="16181"/>
                  </a:lnTo>
                  <a:lnTo>
                    <a:pt x="38131" y="15882"/>
                  </a:lnTo>
                  <a:lnTo>
                    <a:pt x="37697" y="15609"/>
                  </a:lnTo>
                  <a:lnTo>
                    <a:pt x="37244" y="15364"/>
                  </a:lnTo>
                  <a:lnTo>
                    <a:pt x="36772" y="15149"/>
                  </a:lnTo>
                  <a:lnTo>
                    <a:pt x="36280" y="14962"/>
                  </a:lnTo>
                  <a:lnTo>
                    <a:pt x="35769" y="14804"/>
                  </a:lnTo>
                  <a:lnTo>
                    <a:pt x="35239" y="14674"/>
                  </a:lnTo>
                  <a:lnTo>
                    <a:pt x="34690" y="14574"/>
                  </a:lnTo>
                  <a:lnTo>
                    <a:pt x="34122" y="14502"/>
                  </a:lnTo>
                  <a:lnTo>
                    <a:pt x="33535" y="14459"/>
                  </a:lnTo>
                  <a:lnTo>
                    <a:pt x="32928" y="14444"/>
                  </a:lnTo>
                  <a:lnTo>
                    <a:pt x="32345" y="14460"/>
                  </a:lnTo>
                  <a:lnTo>
                    <a:pt x="31773" y="14507"/>
                  </a:lnTo>
                  <a:lnTo>
                    <a:pt x="31211" y="14586"/>
                  </a:lnTo>
                  <a:lnTo>
                    <a:pt x="30661" y="14696"/>
                  </a:lnTo>
                  <a:lnTo>
                    <a:pt x="30121" y="14838"/>
                  </a:lnTo>
                  <a:lnTo>
                    <a:pt x="29593" y="15011"/>
                  </a:lnTo>
                  <a:lnTo>
                    <a:pt x="29075" y="15216"/>
                  </a:lnTo>
                  <a:lnTo>
                    <a:pt x="28569" y="15452"/>
                  </a:lnTo>
                  <a:lnTo>
                    <a:pt x="28073" y="15720"/>
                  </a:lnTo>
                  <a:lnTo>
                    <a:pt x="27588" y="16019"/>
                  </a:lnTo>
                  <a:lnTo>
                    <a:pt x="27115" y="16334"/>
                  </a:lnTo>
                  <a:lnTo>
                    <a:pt x="26655" y="16676"/>
                  </a:lnTo>
                  <a:lnTo>
                    <a:pt x="26206" y="17046"/>
                  </a:lnTo>
                  <a:lnTo>
                    <a:pt x="25770" y="17443"/>
                  </a:lnTo>
                  <a:lnTo>
                    <a:pt x="25346" y="17867"/>
                  </a:lnTo>
                  <a:lnTo>
                    <a:pt x="24935" y="18319"/>
                  </a:lnTo>
                  <a:lnTo>
                    <a:pt x="24536" y="18798"/>
                  </a:lnTo>
                  <a:lnTo>
                    <a:pt x="24149" y="19305"/>
                  </a:lnTo>
                  <a:lnTo>
                    <a:pt x="23775" y="19839"/>
                  </a:lnTo>
                  <a:lnTo>
                    <a:pt x="23412" y="20400"/>
                  </a:lnTo>
                  <a:lnTo>
                    <a:pt x="23078" y="20973"/>
                  </a:lnTo>
                  <a:lnTo>
                    <a:pt x="22758" y="21570"/>
                  </a:lnTo>
                  <a:lnTo>
                    <a:pt x="22453" y="22189"/>
                  </a:lnTo>
                  <a:lnTo>
                    <a:pt x="22164" y="22832"/>
                  </a:lnTo>
                  <a:lnTo>
                    <a:pt x="21889" y="23498"/>
                  </a:lnTo>
                  <a:lnTo>
                    <a:pt x="21630" y="24187"/>
                  </a:lnTo>
                  <a:lnTo>
                    <a:pt x="21385" y="24900"/>
                  </a:lnTo>
                  <a:lnTo>
                    <a:pt x="21156" y="25636"/>
                  </a:lnTo>
                  <a:lnTo>
                    <a:pt x="20942" y="26395"/>
                  </a:lnTo>
                  <a:lnTo>
                    <a:pt x="20743" y="27178"/>
                  </a:lnTo>
                  <a:lnTo>
                    <a:pt x="20560" y="27966"/>
                  </a:lnTo>
                  <a:lnTo>
                    <a:pt x="20398" y="28771"/>
                  </a:lnTo>
                  <a:lnTo>
                    <a:pt x="20254" y="29593"/>
                  </a:lnTo>
                  <a:lnTo>
                    <a:pt x="20129" y="30431"/>
                  </a:lnTo>
                  <a:lnTo>
                    <a:pt x="20024" y="31285"/>
                  </a:lnTo>
                  <a:lnTo>
                    <a:pt x="19937" y="32156"/>
                  </a:lnTo>
                  <a:lnTo>
                    <a:pt x="19870" y="33043"/>
                  </a:lnTo>
                  <a:lnTo>
                    <a:pt x="19822" y="33947"/>
                  </a:lnTo>
                  <a:lnTo>
                    <a:pt x="19794" y="34867"/>
                  </a:lnTo>
                  <a:lnTo>
                    <a:pt x="19784" y="35803"/>
                  </a:lnTo>
                  <a:lnTo>
                    <a:pt x="19784" y="75510"/>
                  </a:lnTo>
                  <a:lnTo>
                    <a:pt x="547" y="75510"/>
                  </a:lnTo>
                  <a:lnTo>
                    <a:pt x="547" y="18004"/>
                  </a:lnTo>
                  <a:lnTo>
                    <a:pt x="546" y="17524"/>
                  </a:lnTo>
                  <a:lnTo>
                    <a:pt x="544" y="17040"/>
                  </a:lnTo>
                  <a:lnTo>
                    <a:pt x="541" y="16554"/>
                  </a:lnTo>
                  <a:lnTo>
                    <a:pt x="536" y="16065"/>
                  </a:lnTo>
                  <a:lnTo>
                    <a:pt x="530" y="15574"/>
                  </a:lnTo>
                  <a:lnTo>
                    <a:pt x="523" y="15080"/>
                  </a:lnTo>
                  <a:lnTo>
                    <a:pt x="514" y="14583"/>
                  </a:lnTo>
                  <a:lnTo>
                    <a:pt x="503" y="14083"/>
                  </a:lnTo>
                  <a:lnTo>
                    <a:pt x="492" y="13580"/>
                  </a:lnTo>
                  <a:lnTo>
                    <a:pt x="479" y="13075"/>
                  </a:lnTo>
                  <a:lnTo>
                    <a:pt x="477" y="12571"/>
                  </a:lnTo>
                  <a:lnTo>
                    <a:pt x="473" y="12073"/>
                  </a:lnTo>
                  <a:lnTo>
                    <a:pt x="466" y="11580"/>
                  </a:lnTo>
                  <a:lnTo>
                    <a:pt x="457" y="11093"/>
                  </a:lnTo>
                  <a:lnTo>
                    <a:pt x="444" y="10611"/>
                  </a:lnTo>
                  <a:lnTo>
                    <a:pt x="429" y="10134"/>
                  </a:lnTo>
                  <a:lnTo>
                    <a:pt x="412" y="9663"/>
                  </a:lnTo>
                  <a:lnTo>
                    <a:pt x="391" y="9198"/>
                  </a:lnTo>
                  <a:lnTo>
                    <a:pt x="368" y="8738"/>
                  </a:lnTo>
                  <a:lnTo>
                    <a:pt x="342" y="8283"/>
                  </a:lnTo>
                  <a:lnTo>
                    <a:pt x="328" y="7823"/>
                  </a:lnTo>
                  <a:lnTo>
                    <a:pt x="314" y="7374"/>
                  </a:lnTo>
                  <a:lnTo>
                    <a:pt x="301" y="6936"/>
                  </a:lnTo>
                  <a:lnTo>
                    <a:pt x="287" y="6509"/>
                  </a:lnTo>
                  <a:lnTo>
                    <a:pt x="273" y="6092"/>
                  </a:lnTo>
                  <a:lnTo>
                    <a:pt x="260" y="5687"/>
                  </a:lnTo>
                  <a:lnTo>
                    <a:pt x="246" y="5293"/>
                  </a:lnTo>
                  <a:lnTo>
                    <a:pt x="232" y="4909"/>
                  </a:lnTo>
                  <a:lnTo>
                    <a:pt x="219" y="4537"/>
                  </a:lnTo>
                  <a:lnTo>
                    <a:pt x="205" y="4175"/>
                  </a:lnTo>
                  <a:lnTo>
                    <a:pt x="191" y="3815"/>
                  </a:lnTo>
                  <a:lnTo>
                    <a:pt x="175" y="3474"/>
                  </a:lnTo>
                  <a:lnTo>
                    <a:pt x="158" y="3153"/>
                  </a:lnTo>
                  <a:lnTo>
                    <a:pt x="139" y="2850"/>
                  </a:lnTo>
                  <a:lnTo>
                    <a:pt x="119" y="2567"/>
                  </a:lnTo>
                  <a:lnTo>
                    <a:pt x="98" y="2302"/>
                  </a:lnTo>
                  <a:lnTo>
                    <a:pt x="75" y="2057"/>
                  </a:lnTo>
                  <a:lnTo>
                    <a:pt x="52" y="1831"/>
                  </a:lnTo>
                  <a:lnTo>
                    <a:pt x="26" y="1625"/>
                  </a:lnTo>
                  <a:lnTo>
                    <a:pt x="0" y="1437"/>
                  </a:lnTo>
                  <a:lnTo>
                    <a:pt x="18346" y="1437"/>
                  </a:lnTo>
                  <a:lnTo>
                    <a:pt x="18374" y="1612"/>
                  </a:lnTo>
                  <a:lnTo>
                    <a:pt x="18401" y="1807"/>
                  </a:lnTo>
                  <a:lnTo>
                    <a:pt x="18429" y="2022"/>
                  </a:lnTo>
                  <a:lnTo>
                    <a:pt x="18456" y="2259"/>
                  </a:lnTo>
                  <a:lnTo>
                    <a:pt x="18483" y="2515"/>
                  </a:lnTo>
                  <a:lnTo>
                    <a:pt x="18511" y="2793"/>
                  </a:lnTo>
                  <a:lnTo>
                    <a:pt x="18538" y="3090"/>
                  </a:lnTo>
                  <a:lnTo>
                    <a:pt x="18566" y="3409"/>
                  </a:lnTo>
                  <a:lnTo>
                    <a:pt x="18593" y="3748"/>
                  </a:lnTo>
                  <a:lnTo>
                    <a:pt x="18620" y="4107"/>
                  </a:lnTo>
                  <a:lnTo>
                    <a:pt x="18648" y="4467"/>
                  </a:lnTo>
                  <a:lnTo>
                    <a:pt x="18675" y="4835"/>
                  </a:lnTo>
                  <a:lnTo>
                    <a:pt x="18702" y="5212"/>
                  </a:lnTo>
                  <a:lnTo>
                    <a:pt x="18730" y="5597"/>
                  </a:lnTo>
                  <a:lnTo>
                    <a:pt x="18757" y="5990"/>
                  </a:lnTo>
                  <a:lnTo>
                    <a:pt x="18785" y="6391"/>
                  </a:lnTo>
                  <a:lnTo>
                    <a:pt x="18812" y="6800"/>
                  </a:lnTo>
                  <a:lnTo>
                    <a:pt x="18839" y="7218"/>
                  </a:lnTo>
                  <a:lnTo>
                    <a:pt x="18867" y="7644"/>
                  </a:lnTo>
                  <a:lnTo>
                    <a:pt x="18894" y="8078"/>
                  </a:lnTo>
                  <a:lnTo>
                    <a:pt x="18921" y="8516"/>
                  </a:lnTo>
                  <a:lnTo>
                    <a:pt x="18946" y="8954"/>
                  </a:lnTo>
                  <a:lnTo>
                    <a:pt x="18970" y="9392"/>
                  </a:lnTo>
                  <a:lnTo>
                    <a:pt x="18993" y="9830"/>
                  </a:lnTo>
                  <a:lnTo>
                    <a:pt x="19014" y="10268"/>
                  </a:lnTo>
                  <a:lnTo>
                    <a:pt x="19034" y="10706"/>
                  </a:lnTo>
                  <a:lnTo>
                    <a:pt x="19052" y="11145"/>
                  </a:lnTo>
                  <a:lnTo>
                    <a:pt x="19069" y="11583"/>
                  </a:lnTo>
                  <a:lnTo>
                    <a:pt x="19085" y="12021"/>
                  </a:lnTo>
                  <a:lnTo>
                    <a:pt x="19100" y="12459"/>
                  </a:lnTo>
                  <a:lnTo>
                    <a:pt x="19126" y="12890"/>
                  </a:lnTo>
                  <a:lnTo>
                    <a:pt x="19149" y="13308"/>
                  </a:lnTo>
                  <a:lnTo>
                    <a:pt x="19169" y="13712"/>
                  </a:lnTo>
                  <a:lnTo>
                    <a:pt x="19187" y="14102"/>
                  </a:lnTo>
                  <a:lnTo>
                    <a:pt x="19202" y="14479"/>
                  </a:lnTo>
                  <a:lnTo>
                    <a:pt x="19215" y="14841"/>
                  </a:lnTo>
                  <a:lnTo>
                    <a:pt x="19224" y="15191"/>
                  </a:lnTo>
                  <a:lnTo>
                    <a:pt x="19231" y="15526"/>
                  </a:lnTo>
                  <a:lnTo>
                    <a:pt x="19235" y="15848"/>
                  </a:lnTo>
                  <a:lnTo>
                    <a:pt x="19236" y="16156"/>
                  </a:lnTo>
                  <a:lnTo>
                    <a:pt x="19510" y="16156"/>
                  </a:lnTo>
                  <a:lnTo>
                    <a:pt x="20239" y="14505"/>
                  </a:lnTo>
                  <a:lnTo>
                    <a:pt x="21003" y="12946"/>
                  </a:lnTo>
                  <a:lnTo>
                    <a:pt x="21800" y="11481"/>
                  </a:lnTo>
                  <a:lnTo>
                    <a:pt x="22632" y="10110"/>
                  </a:lnTo>
                  <a:lnTo>
                    <a:pt x="23498" y="8831"/>
                  </a:lnTo>
                  <a:lnTo>
                    <a:pt x="24398" y="7645"/>
                  </a:lnTo>
                  <a:lnTo>
                    <a:pt x="25333" y="6552"/>
                  </a:lnTo>
                  <a:lnTo>
                    <a:pt x="26301" y="5553"/>
                  </a:lnTo>
                  <a:lnTo>
                    <a:pt x="27304" y="4646"/>
                  </a:lnTo>
                  <a:lnTo>
                    <a:pt x="28341" y="3833"/>
                  </a:lnTo>
                  <a:lnTo>
                    <a:pt x="29430" y="3105"/>
                  </a:lnTo>
                  <a:lnTo>
                    <a:pt x="30560" y="2453"/>
                  </a:lnTo>
                  <a:lnTo>
                    <a:pt x="31730" y="1878"/>
                  </a:lnTo>
                  <a:lnTo>
                    <a:pt x="32942" y="1380"/>
                  </a:lnTo>
                  <a:lnTo>
                    <a:pt x="34195" y="958"/>
                  </a:lnTo>
                  <a:lnTo>
                    <a:pt x="35489" y="613"/>
                  </a:lnTo>
                  <a:lnTo>
                    <a:pt x="36824" y="345"/>
                  </a:lnTo>
                  <a:lnTo>
                    <a:pt x="38200" y="153"/>
                  </a:lnTo>
                  <a:lnTo>
                    <a:pt x="39617" y="38"/>
                  </a:lnTo>
                  <a:lnTo>
                    <a:pt x="41075" y="0"/>
                  </a:lnTo>
                  <a:lnTo>
                    <a:pt x="42739" y="41"/>
                  </a:lnTo>
                  <a:lnTo>
                    <a:pt x="44336" y="167"/>
                  </a:lnTo>
                  <a:lnTo>
                    <a:pt x="45866" y="375"/>
                  </a:lnTo>
                  <a:lnTo>
                    <a:pt x="47329" y="668"/>
                  </a:lnTo>
                  <a:lnTo>
                    <a:pt x="48725" y="1043"/>
                  </a:lnTo>
                  <a:lnTo>
                    <a:pt x="50054" y="1503"/>
                  </a:lnTo>
                  <a:lnTo>
                    <a:pt x="51316" y="2046"/>
                  </a:lnTo>
                  <a:lnTo>
                    <a:pt x="52510" y="2672"/>
                  </a:lnTo>
                  <a:lnTo>
                    <a:pt x="53638" y="3382"/>
                  </a:lnTo>
                  <a:lnTo>
                    <a:pt x="54698" y="4175"/>
                  </a:lnTo>
                  <a:lnTo>
                    <a:pt x="55704" y="5035"/>
                  </a:lnTo>
                  <a:lnTo>
                    <a:pt x="56642" y="5969"/>
                  </a:lnTo>
                  <a:lnTo>
                    <a:pt x="57512" y="6979"/>
                  </a:lnTo>
                  <a:lnTo>
                    <a:pt x="58313" y="8064"/>
                  </a:lnTo>
                  <a:lnTo>
                    <a:pt x="59045" y="9224"/>
                  </a:lnTo>
                  <a:lnTo>
                    <a:pt x="59709" y="10460"/>
                  </a:lnTo>
                  <a:lnTo>
                    <a:pt x="60305" y="11771"/>
                  </a:lnTo>
                  <a:lnTo>
                    <a:pt x="60832" y="13157"/>
                  </a:lnTo>
                  <a:lnTo>
                    <a:pt x="61291" y="14619"/>
                  </a:lnTo>
                  <a:lnTo>
                    <a:pt x="61681" y="16156"/>
                  </a:lnTo>
                  <a:lnTo>
                    <a:pt x="62092" y="16156"/>
                  </a:lnTo>
                  <a:lnTo>
                    <a:pt x="62492" y="15254"/>
                  </a:lnTo>
                  <a:lnTo>
                    <a:pt x="62897" y="14381"/>
                  </a:lnTo>
                  <a:lnTo>
                    <a:pt x="63308" y="13539"/>
                  </a:lnTo>
                  <a:lnTo>
                    <a:pt x="63724" y="12727"/>
                  </a:lnTo>
                  <a:lnTo>
                    <a:pt x="64145" y="11946"/>
                  </a:lnTo>
                  <a:lnTo>
                    <a:pt x="64573" y="11194"/>
                  </a:lnTo>
                  <a:lnTo>
                    <a:pt x="65005" y="10472"/>
                  </a:lnTo>
                  <a:lnTo>
                    <a:pt x="65443" y="9781"/>
                  </a:lnTo>
                  <a:lnTo>
                    <a:pt x="65887" y="9120"/>
                  </a:lnTo>
                  <a:lnTo>
                    <a:pt x="66336" y="8488"/>
                  </a:lnTo>
                  <a:lnTo>
                    <a:pt x="66806" y="7885"/>
                  </a:lnTo>
                  <a:lnTo>
                    <a:pt x="67284" y="7305"/>
                  </a:lnTo>
                  <a:lnTo>
                    <a:pt x="67770" y="6751"/>
                  </a:lnTo>
                  <a:lnTo>
                    <a:pt x="68264" y="6221"/>
                  </a:lnTo>
                  <a:lnTo>
                    <a:pt x="68766" y="5716"/>
                  </a:lnTo>
                  <a:lnTo>
                    <a:pt x="69277" y="5235"/>
                  </a:lnTo>
                  <a:lnTo>
                    <a:pt x="69796" y="4779"/>
                  </a:lnTo>
                  <a:lnTo>
                    <a:pt x="70323" y="4348"/>
                  </a:lnTo>
                  <a:lnTo>
                    <a:pt x="70859" y="3941"/>
                  </a:lnTo>
                  <a:lnTo>
                    <a:pt x="71402" y="3559"/>
                  </a:lnTo>
                  <a:lnTo>
                    <a:pt x="71968" y="3187"/>
                  </a:lnTo>
                  <a:lnTo>
                    <a:pt x="72541" y="2836"/>
                  </a:lnTo>
                  <a:lnTo>
                    <a:pt x="73123" y="2508"/>
                  </a:lnTo>
                  <a:lnTo>
                    <a:pt x="73713" y="2201"/>
                  </a:lnTo>
                  <a:lnTo>
                    <a:pt x="74312" y="1916"/>
                  </a:lnTo>
                  <a:lnTo>
                    <a:pt x="74918" y="1653"/>
                  </a:lnTo>
                  <a:lnTo>
                    <a:pt x="75533" y="1412"/>
                  </a:lnTo>
                  <a:lnTo>
                    <a:pt x="76156" y="1193"/>
                  </a:lnTo>
                  <a:lnTo>
                    <a:pt x="76787" y="996"/>
                  </a:lnTo>
                  <a:lnTo>
                    <a:pt x="77427" y="821"/>
                  </a:lnTo>
                  <a:lnTo>
                    <a:pt x="78089" y="665"/>
                  </a:lnTo>
                  <a:lnTo>
                    <a:pt x="78763" y="525"/>
                  </a:lnTo>
                  <a:lnTo>
                    <a:pt x="79447" y="402"/>
                  </a:lnTo>
                  <a:lnTo>
                    <a:pt x="80143" y="295"/>
                  </a:lnTo>
                  <a:lnTo>
                    <a:pt x="80849" y="205"/>
                  </a:lnTo>
                  <a:lnTo>
                    <a:pt x="81567" y="131"/>
                  </a:lnTo>
                  <a:lnTo>
                    <a:pt x="82295" y="73"/>
                  </a:lnTo>
                  <a:lnTo>
                    <a:pt x="83035" y="32"/>
                  </a:lnTo>
                  <a:lnTo>
                    <a:pt x="83785" y="8"/>
                  </a:lnTo>
                  <a:lnTo>
                    <a:pt x="84546" y="0"/>
                  </a:lnTo>
                  <a:lnTo>
                    <a:pt x="85746" y="21"/>
                  </a:lnTo>
                  <a:lnTo>
                    <a:pt x="86907" y="87"/>
                  </a:lnTo>
                  <a:lnTo>
                    <a:pt x="88029" y="197"/>
                  </a:lnTo>
                  <a:lnTo>
                    <a:pt x="89114" y="350"/>
                  </a:lnTo>
                  <a:lnTo>
                    <a:pt x="90160" y="547"/>
                  </a:lnTo>
                  <a:lnTo>
                    <a:pt x="91168" y="788"/>
                  </a:lnTo>
                  <a:lnTo>
                    <a:pt x="92137" y="1073"/>
                  </a:lnTo>
                  <a:lnTo>
                    <a:pt x="93068" y="1402"/>
                  </a:lnTo>
                  <a:lnTo>
                    <a:pt x="93961" y="1774"/>
                  </a:lnTo>
                  <a:lnTo>
                    <a:pt x="94815" y="2190"/>
                  </a:lnTo>
                  <a:lnTo>
                    <a:pt x="95648" y="2645"/>
                  </a:lnTo>
                  <a:lnTo>
                    <a:pt x="96447" y="3132"/>
                  </a:lnTo>
                  <a:lnTo>
                    <a:pt x="97214" y="3652"/>
                  </a:lnTo>
                  <a:lnTo>
                    <a:pt x="97948" y="4206"/>
                  </a:lnTo>
                  <a:lnTo>
                    <a:pt x="98649" y="4792"/>
                  </a:lnTo>
                  <a:lnTo>
                    <a:pt x="99317" y="5410"/>
                  </a:lnTo>
                  <a:lnTo>
                    <a:pt x="99952" y="6062"/>
                  </a:lnTo>
                  <a:lnTo>
                    <a:pt x="100555" y="6747"/>
                  </a:lnTo>
                  <a:lnTo>
                    <a:pt x="101124" y="7464"/>
                  </a:lnTo>
                  <a:lnTo>
                    <a:pt x="101661" y="8215"/>
                  </a:lnTo>
                  <a:lnTo>
                    <a:pt x="102180" y="8995"/>
                  </a:lnTo>
                  <a:lnTo>
                    <a:pt x="102669" y="9803"/>
                  </a:lnTo>
                  <a:lnTo>
                    <a:pt x="103127" y="10638"/>
                  </a:lnTo>
                  <a:lnTo>
                    <a:pt x="103556" y="11501"/>
                  </a:lnTo>
                  <a:lnTo>
                    <a:pt x="103954" y="12391"/>
                  </a:lnTo>
                  <a:lnTo>
                    <a:pt x="104323" y="13308"/>
                  </a:lnTo>
                  <a:lnTo>
                    <a:pt x="104661" y="14253"/>
                  </a:lnTo>
                  <a:lnTo>
                    <a:pt x="104969" y="15225"/>
                  </a:lnTo>
                  <a:lnTo>
                    <a:pt x="105247" y="16224"/>
                  </a:lnTo>
                  <a:lnTo>
                    <a:pt x="105495" y="17251"/>
                  </a:lnTo>
                  <a:lnTo>
                    <a:pt x="105729" y="18300"/>
                  </a:lnTo>
                  <a:lnTo>
                    <a:pt x="105938" y="19365"/>
                  </a:lnTo>
                  <a:lnTo>
                    <a:pt x="106123" y="20447"/>
                  </a:lnTo>
                  <a:lnTo>
                    <a:pt x="106283" y="21545"/>
                  </a:lnTo>
                  <a:lnTo>
                    <a:pt x="106419" y="22659"/>
                  </a:lnTo>
                  <a:lnTo>
                    <a:pt x="106530" y="23790"/>
                  </a:lnTo>
                  <a:lnTo>
                    <a:pt x="106616" y="24938"/>
                  </a:lnTo>
                  <a:lnTo>
                    <a:pt x="106678" y="26102"/>
                  </a:lnTo>
                  <a:lnTo>
                    <a:pt x="106715" y="27282"/>
                  </a:lnTo>
                  <a:lnTo>
                    <a:pt x="106727" y="28478"/>
                  </a:lnTo>
                  <a:lnTo>
                    <a:pt x="106727" y="75510"/>
                  </a:lnTo>
                  <a:lnTo>
                    <a:pt x="87627" y="75510"/>
                  </a:lnTo>
                  <a:lnTo>
                    <a:pt x="87627" y="33955"/>
                  </a:lnTo>
                  <a:lnTo>
                    <a:pt x="87621" y="33100"/>
                  </a:lnTo>
                  <a:lnTo>
                    <a:pt x="87602" y="32260"/>
                  </a:lnTo>
                  <a:lnTo>
                    <a:pt x="87571" y="31435"/>
                  </a:lnTo>
                  <a:lnTo>
                    <a:pt x="87528" y="30625"/>
                  </a:lnTo>
                  <a:lnTo>
                    <a:pt x="87473" y="29830"/>
                  </a:lnTo>
                  <a:lnTo>
                    <a:pt x="87405" y="29051"/>
                  </a:lnTo>
                  <a:lnTo>
                    <a:pt x="87325" y="28286"/>
                  </a:lnTo>
                  <a:lnTo>
                    <a:pt x="87233" y="27536"/>
                  </a:lnTo>
                  <a:lnTo>
                    <a:pt x="87128" y="26802"/>
                  </a:lnTo>
                  <a:lnTo>
                    <a:pt x="87011" y="26082"/>
                  </a:lnTo>
                  <a:lnTo>
                    <a:pt x="86893" y="25368"/>
                  </a:lnTo>
                  <a:lnTo>
                    <a:pt x="86759" y="24675"/>
                  </a:lnTo>
                  <a:lnTo>
                    <a:pt x="86608" y="24004"/>
                  </a:lnTo>
                  <a:lnTo>
                    <a:pt x="86441" y="23355"/>
                  </a:lnTo>
                  <a:lnTo>
                    <a:pt x="86258" y="22728"/>
                  </a:lnTo>
                  <a:lnTo>
                    <a:pt x="86058" y="22123"/>
                  </a:lnTo>
                  <a:lnTo>
                    <a:pt x="85841" y="21539"/>
                  </a:lnTo>
                  <a:lnTo>
                    <a:pt x="85609" y="20978"/>
                  </a:lnTo>
                  <a:lnTo>
                    <a:pt x="85360" y="20439"/>
                  </a:lnTo>
                  <a:lnTo>
                    <a:pt x="85094" y="19921"/>
                  </a:lnTo>
                  <a:lnTo>
                    <a:pt x="84825" y="19412"/>
                  </a:lnTo>
                  <a:lnTo>
                    <a:pt x="84538" y="18927"/>
                  </a:lnTo>
                  <a:lnTo>
                    <a:pt x="84233" y="18465"/>
                  </a:lnTo>
                  <a:lnTo>
                    <a:pt x="83911" y="18026"/>
                  </a:lnTo>
                  <a:lnTo>
                    <a:pt x="83571" y="17611"/>
                  </a:lnTo>
                  <a:lnTo>
                    <a:pt x="83213" y="17218"/>
                  </a:lnTo>
                  <a:lnTo>
                    <a:pt x="82837" y="16849"/>
                  </a:lnTo>
                  <a:lnTo>
                    <a:pt x="82443" y="16504"/>
                  </a:lnTo>
                  <a:lnTo>
                    <a:pt x="82032" y="16181"/>
                  </a:lnTo>
                  <a:lnTo>
                    <a:pt x="81602" y="15882"/>
                  </a:lnTo>
                  <a:lnTo>
                    <a:pt x="81168" y="15609"/>
                  </a:lnTo>
                  <a:lnTo>
                    <a:pt x="80715" y="15364"/>
                  </a:lnTo>
                  <a:lnTo>
                    <a:pt x="80243" y="15149"/>
                  </a:lnTo>
                  <a:lnTo>
                    <a:pt x="79751" y="14962"/>
                  </a:lnTo>
                  <a:lnTo>
                    <a:pt x="79241" y="14804"/>
                  </a:lnTo>
                  <a:lnTo>
                    <a:pt x="78711" y="14674"/>
                  </a:lnTo>
                  <a:lnTo>
                    <a:pt x="78162" y="14574"/>
                  </a:lnTo>
                  <a:lnTo>
                    <a:pt x="77594" y="14502"/>
                  </a:lnTo>
                  <a:lnTo>
                    <a:pt x="77006" y="14459"/>
                  </a:lnTo>
                  <a:lnTo>
                    <a:pt x="76400" y="14444"/>
                  </a:lnTo>
                  <a:lnTo>
                    <a:pt x="75829" y="14459"/>
                  </a:lnTo>
                  <a:lnTo>
                    <a:pt x="75269" y="14505"/>
                  </a:lnTo>
                  <a:lnTo>
                    <a:pt x="74718" y="14580"/>
                  </a:lnTo>
                  <a:lnTo>
                    <a:pt x="74176" y="14685"/>
                  </a:lnTo>
                  <a:lnTo>
                    <a:pt x="73644" y="14821"/>
                  </a:lnTo>
                  <a:lnTo>
                    <a:pt x="73122" y="14987"/>
                  </a:lnTo>
                  <a:lnTo>
                    <a:pt x="72609" y="15182"/>
                  </a:lnTo>
                  <a:lnTo>
                    <a:pt x="72106" y="15408"/>
                  </a:lnTo>
                  <a:lnTo>
                    <a:pt x="71612" y="15664"/>
                  </a:lnTo>
                  <a:lnTo>
                    <a:pt x="71128" y="15950"/>
                  </a:lnTo>
                  <a:lnTo>
                    <a:pt x="70668" y="16251"/>
                  </a:lnTo>
                  <a:lnTo>
                    <a:pt x="70219" y="16578"/>
                  </a:lnTo>
                  <a:lnTo>
                    <a:pt x="69781" y="16930"/>
                  </a:lnTo>
                  <a:lnTo>
                    <a:pt x="69354" y="17309"/>
                  </a:lnTo>
                  <a:lnTo>
                    <a:pt x="68938" y="17713"/>
                  </a:lnTo>
                  <a:lnTo>
                    <a:pt x="68532" y="18144"/>
                  </a:lnTo>
                  <a:lnTo>
                    <a:pt x="68138" y="18600"/>
                  </a:lnTo>
                  <a:lnTo>
                    <a:pt x="67755" y="19083"/>
                  </a:lnTo>
                  <a:lnTo>
                    <a:pt x="67382" y="19592"/>
                  </a:lnTo>
                  <a:lnTo>
                    <a:pt x="67021" y="20126"/>
                  </a:lnTo>
                  <a:lnTo>
                    <a:pt x="66686" y="20671"/>
                  </a:lnTo>
                  <a:lnTo>
                    <a:pt x="66366" y="21238"/>
                  </a:lnTo>
                  <a:lnTo>
                    <a:pt x="66062" y="21827"/>
                  </a:lnTo>
                  <a:lnTo>
                    <a:pt x="65772" y="22438"/>
                  </a:lnTo>
                  <a:lnTo>
                    <a:pt x="65498" y="23070"/>
                  </a:lnTo>
                  <a:lnTo>
                    <a:pt x="65238" y="23725"/>
                  </a:lnTo>
                  <a:lnTo>
                    <a:pt x="64994" y="24401"/>
                  </a:lnTo>
                  <a:lnTo>
                    <a:pt x="64764" y="25099"/>
                  </a:lnTo>
                  <a:lnTo>
                    <a:pt x="64550" y="25819"/>
                  </a:lnTo>
                  <a:lnTo>
                    <a:pt x="64351" y="26562"/>
                  </a:lnTo>
                  <a:lnTo>
                    <a:pt x="64167" y="27323"/>
                  </a:lnTo>
                  <a:lnTo>
                    <a:pt x="64000" y="28101"/>
                  </a:lnTo>
                  <a:lnTo>
                    <a:pt x="63850" y="28895"/>
                  </a:lnTo>
                  <a:lnTo>
                    <a:pt x="63716" y="29705"/>
                  </a:lnTo>
                  <a:lnTo>
                    <a:pt x="63598" y="30532"/>
                  </a:lnTo>
                  <a:lnTo>
                    <a:pt x="63496" y="31376"/>
                  </a:lnTo>
                  <a:lnTo>
                    <a:pt x="63412" y="32235"/>
                  </a:lnTo>
                  <a:lnTo>
                    <a:pt x="63343" y="33112"/>
                  </a:lnTo>
                  <a:lnTo>
                    <a:pt x="63291" y="34004"/>
                  </a:lnTo>
                  <a:lnTo>
                    <a:pt x="63256" y="34914"/>
                  </a:lnTo>
                  <a:lnTo>
                    <a:pt x="63256" y="7551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5276681" y="1699306"/>
              <a:ext cx="67705" cy="76810"/>
            </a:xfrm>
            <a:custGeom>
              <a:avLst/>
              <a:pathLst>
                <a:path w="67705" h="76810">
                  <a:moveTo>
                    <a:pt x="34640" y="76810"/>
                  </a:moveTo>
                  <a:lnTo>
                    <a:pt x="33054" y="76787"/>
                  </a:lnTo>
                  <a:lnTo>
                    <a:pt x="31499" y="76717"/>
                  </a:lnTo>
                  <a:lnTo>
                    <a:pt x="29976" y="76601"/>
                  </a:lnTo>
                  <a:lnTo>
                    <a:pt x="28484" y="76438"/>
                  </a:lnTo>
                  <a:lnTo>
                    <a:pt x="27024" y="76228"/>
                  </a:lnTo>
                  <a:lnTo>
                    <a:pt x="25595" y="75972"/>
                  </a:lnTo>
                  <a:lnTo>
                    <a:pt x="24198" y="75670"/>
                  </a:lnTo>
                  <a:lnTo>
                    <a:pt x="22832" y="75321"/>
                  </a:lnTo>
                  <a:lnTo>
                    <a:pt x="21498" y="74925"/>
                  </a:lnTo>
                  <a:lnTo>
                    <a:pt x="20195" y="74483"/>
                  </a:lnTo>
                  <a:lnTo>
                    <a:pt x="18940" y="73980"/>
                  </a:lnTo>
                  <a:lnTo>
                    <a:pt x="17722" y="73429"/>
                  </a:lnTo>
                  <a:lnTo>
                    <a:pt x="16541" y="72829"/>
                  </a:lnTo>
                  <a:lnTo>
                    <a:pt x="15397" y="72183"/>
                  </a:lnTo>
                  <a:lnTo>
                    <a:pt x="14290" y="71488"/>
                  </a:lnTo>
                  <a:lnTo>
                    <a:pt x="13220" y="70745"/>
                  </a:lnTo>
                  <a:lnTo>
                    <a:pt x="12187" y="69954"/>
                  </a:lnTo>
                  <a:lnTo>
                    <a:pt x="11191" y="69116"/>
                  </a:lnTo>
                  <a:lnTo>
                    <a:pt x="10232" y="68229"/>
                  </a:lnTo>
                  <a:lnTo>
                    <a:pt x="9310" y="67295"/>
                  </a:lnTo>
                  <a:lnTo>
                    <a:pt x="8427" y="66299"/>
                  </a:lnTo>
                  <a:lnTo>
                    <a:pt x="7587" y="65255"/>
                  </a:lnTo>
                  <a:lnTo>
                    <a:pt x="6790" y="64163"/>
                  </a:lnTo>
                  <a:lnTo>
                    <a:pt x="6035" y="63023"/>
                  </a:lnTo>
                  <a:lnTo>
                    <a:pt x="5322" y="61835"/>
                  </a:lnTo>
                  <a:lnTo>
                    <a:pt x="4652" y="60599"/>
                  </a:lnTo>
                  <a:lnTo>
                    <a:pt x="4024" y="59316"/>
                  </a:lnTo>
                  <a:lnTo>
                    <a:pt x="3439" y="57984"/>
                  </a:lnTo>
                  <a:lnTo>
                    <a:pt x="2896" y="56605"/>
                  </a:lnTo>
                  <a:lnTo>
                    <a:pt x="2396" y="55177"/>
                  </a:lnTo>
                  <a:lnTo>
                    <a:pt x="1940" y="53688"/>
                  </a:lnTo>
                  <a:lnTo>
                    <a:pt x="1533" y="52149"/>
                  </a:lnTo>
                  <a:lnTo>
                    <a:pt x="1174" y="50560"/>
                  </a:lnTo>
                  <a:lnTo>
                    <a:pt x="862" y="48923"/>
                  </a:lnTo>
                  <a:lnTo>
                    <a:pt x="599" y="47236"/>
                  </a:lnTo>
                  <a:lnTo>
                    <a:pt x="383" y="45500"/>
                  </a:lnTo>
                  <a:lnTo>
                    <a:pt x="215" y="43715"/>
                  </a:lnTo>
                  <a:lnTo>
                    <a:pt x="95" y="41880"/>
                  </a:lnTo>
                  <a:lnTo>
                    <a:pt x="23" y="39996"/>
                  </a:lnTo>
                  <a:lnTo>
                    <a:pt x="0" y="38063"/>
                  </a:lnTo>
                  <a:lnTo>
                    <a:pt x="28" y="35974"/>
                  </a:lnTo>
                  <a:lnTo>
                    <a:pt x="112" y="33952"/>
                  </a:lnTo>
                  <a:lnTo>
                    <a:pt x="252" y="31998"/>
                  </a:lnTo>
                  <a:lnTo>
                    <a:pt x="449" y="30110"/>
                  </a:lnTo>
                  <a:lnTo>
                    <a:pt x="701" y="28290"/>
                  </a:lnTo>
                  <a:lnTo>
                    <a:pt x="1010" y="26537"/>
                  </a:lnTo>
                  <a:lnTo>
                    <a:pt x="1375" y="24851"/>
                  </a:lnTo>
                  <a:lnTo>
                    <a:pt x="1796" y="23232"/>
                  </a:lnTo>
                  <a:lnTo>
                    <a:pt x="2273" y="21680"/>
                  </a:lnTo>
                  <a:lnTo>
                    <a:pt x="2806" y="20195"/>
                  </a:lnTo>
                  <a:lnTo>
                    <a:pt x="3401" y="18772"/>
                  </a:lnTo>
                  <a:lnTo>
                    <a:pt x="4033" y="17404"/>
                  </a:lnTo>
                  <a:lnTo>
                    <a:pt x="4704" y="16093"/>
                  </a:lnTo>
                  <a:lnTo>
                    <a:pt x="5413" y="14839"/>
                  </a:lnTo>
                  <a:lnTo>
                    <a:pt x="6161" y="13640"/>
                  </a:lnTo>
                  <a:lnTo>
                    <a:pt x="6947" y="12497"/>
                  </a:lnTo>
                  <a:lnTo>
                    <a:pt x="7771" y="11411"/>
                  </a:lnTo>
                  <a:lnTo>
                    <a:pt x="8634" y="10381"/>
                  </a:lnTo>
                  <a:lnTo>
                    <a:pt x="9534" y="9406"/>
                  </a:lnTo>
                  <a:lnTo>
                    <a:pt x="10474" y="8488"/>
                  </a:lnTo>
                  <a:lnTo>
                    <a:pt x="11460" y="7610"/>
                  </a:lnTo>
                  <a:lnTo>
                    <a:pt x="12475" y="6782"/>
                  </a:lnTo>
                  <a:lnTo>
                    <a:pt x="13519" y="6005"/>
                  </a:lnTo>
                  <a:lnTo>
                    <a:pt x="14592" y="5279"/>
                  </a:lnTo>
                  <a:lnTo>
                    <a:pt x="15694" y="4603"/>
                  </a:lnTo>
                  <a:lnTo>
                    <a:pt x="16824" y="3978"/>
                  </a:lnTo>
                  <a:lnTo>
                    <a:pt x="17983" y="3404"/>
                  </a:lnTo>
                  <a:lnTo>
                    <a:pt x="19171" y="2880"/>
                  </a:lnTo>
                  <a:lnTo>
                    <a:pt x="20387" y="2407"/>
                  </a:lnTo>
                  <a:lnTo>
                    <a:pt x="21633" y="1985"/>
                  </a:lnTo>
                  <a:lnTo>
                    <a:pt x="22899" y="1608"/>
                  </a:lnTo>
                  <a:lnTo>
                    <a:pt x="24179" y="1270"/>
                  </a:lnTo>
                  <a:lnTo>
                    <a:pt x="25473" y="972"/>
                  </a:lnTo>
                  <a:lnTo>
                    <a:pt x="26781" y="714"/>
                  </a:lnTo>
                  <a:lnTo>
                    <a:pt x="28102" y="496"/>
                  </a:lnTo>
                  <a:lnTo>
                    <a:pt x="29437" y="317"/>
                  </a:lnTo>
                  <a:lnTo>
                    <a:pt x="30785" y="178"/>
                  </a:lnTo>
                  <a:lnTo>
                    <a:pt x="32148" y="79"/>
                  </a:lnTo>
                  <a:lnTo>
                    <a:pt x="33524" y="19"/>
                  </a:lnTo>
                  <a:lnTo>
                    <a:pt x="34914" y="0"/>
                  </a:lnTo>
                  <a:lnTo>
                    <a:pt x="36640" y="30"/>
                  </a:lnTo>
                  <a:lnTo>
                    <a:pt x="38315" y="123"/>
                  </a:lnTo>
                  <a:lnTo>
                    <a:pt x="39937" y="277"/>
                  </a:lnTo>
                  <a:lnTo>
                    <a:pt x="41507" y="492"/>
                  </a:lnTo>
                  <a:lnTo>
                    <a:pt x="43026" y="770"/>
                  </a:lnTo>
                  <a:lnTo>
                    <a:pt x="44492" y="1109"/>
                  </a:lnTo>
                  <a:lnTo>
                    <a:pt x="45907" y="1509"/>
                  </a:lnTo>
                  <a:lnTo>
                    <a:pt x="47269" y="1971"/>
                  </a:lnTo>
                  <a:lnTo>
                    <a:pt x="48579" y="2495"/>
                  </a:lnTo>
                  <a:lnTo>
                    <a:pt x="49838" y="3080"/>
                  </a:lnTo>
                  <a:lnTo>
                    <a:pt x="51061" y="3707"/>
                  </a:lnTo>
                  <a:lnTo>
                    <a:pt x="52239" y="4384"/>
                  </a:lnTo>
                  <a:lnTo>
                    <a:pt x="53372" y="5109"/>
                  </a:lnTo>
                  <a:lnTo>
                    <a:pt x="54460" y="5884"/>
                  </a:lnTo>
                  <a:lnTo>
                    <a:pt x="55503" y="6708"/>
                  </a:lnTo>
                  <a:lnTo>
                    <a:pt x="56500" y="7582"/>
                  </a:lnTo>
                  <a:lnTo>
                    <a:pt x="57452" y="8505"/>
                  </a:lnTo>
                  <a:lnTo>
                    <a:pt x="58359" y="9477"/>
                  </a:lnTo>
                  <a:lnTo>
                    <a:pt x="59221" y="10498"/>
                  </a:lnTo>
                  <a:lnTo>
                    <a:pt x="60038" y="11569"/>
                  </a:lnTo>
                  <a:lnTo>
                    <a:pt x="60811" y="12686"/>
                  </a:lnTo>
                  <a:lnTo>
                    <a:pt x="61541" y="13847"/>
                  </a:lnTo>
                  <a:lnTo>
                    <a:pt x="62229" y="15052"/>
                  </a:lnTo>
                  <a:lnTo>
                    <a:pt x="62875" y="16301"/>
                  </a:lnTo>
                  <a:lnTo>
                    <a:pt x="63478" y="17593"/>
                  </a:lnTo>
                  <a:lnTo>
                    <a:pt x="64039" y="18930"/>
                  </a:lnTo>
                  <a:lnTo>
                    <a:pt x="64557" y="20310"/>
                  </a:lnTo>
                  <a:lnTo>
                    <a:pt x="65033" y="21734"/>
                  </a:lnTo>
                  <a:lnTo>
                    <a:pt x="65466" y="23202"/>
                  </a:lnTo>
                  <a:lnTo>
                    <a:pt x="65857" y="24713"/>
                  </a:lnTo>
                  <a:lnTo>
                    <a:pt x="66208" y="26249"/>
                  </a:lnTo>
                  <a:lnTo>
                    <a:pt x="66522" y="27818"/>
                  </a:lnTo>
                  <a:lnTo>
                    <a:pt x="66800" y="29420"/>
                  </a:lnTo>
                  <a:lnTo>
                    <a:pt x="67040" y="31055"/>
                  </a:lnTo>
                  <a:lnTo>
                    <a:pt x="67243" y="32723"/>
                  </a:lnTo>
                  <a:lnTo>
                    <a:pt x="67410" y="34423"/>
                  </a:lnTo>
                  <a:lnTo>
                    <a:pt x="67539" y="36157"/>
                  </a:lnTo>
                  <a:lnTo>
                    <a:pt x="67631" y="37923"/>
                  </a:lnTo>
                  <a:lnTo>
                    <a:pt x="67687" y="39722"/>
                  </a:lnTo>
                  <a:lnTo>
                    <a:pt x="67705" y="41554"/>
                  </a:lnTo>
                  <a:lnTo>
                    <a:pt x="67705" y="42102"/>
                  </a:lnTo>
                  <a:lnTo>
                    <a:pt x="20195" y="42102"/>
                  </a:lnTo>
                  <a:lnTo>
                    <a:pt x="20203" y="43027"/>
                  </a:lnTo>
                  <a:lnTo>
                    <a:pt x="20228" y="43939"/>
                  </a:lnTo>
                  <a:lnTo>
                    <a:pt x="20269" y="44839"/>
                  </a:lnTo>
                  <a:lnTo>
                    <a:pt x="20326" y="45727"/>
                  </a:lnTo>
                  <a:lnTo>
                    <a:pt x="20400" y="46603"/>
                  </a:lnTo>
                  <a:lnTo>
                    <a:pt x="20491" y="47466"/>
                  </a:lnTo>
                  <a:lnTo>
                    <a:pt x="20597" y="48317"/>
                  </a:lnTo>
                  <a:lnTo>
                    <a:pt x="20721" y="49156"/>
                  </a:lnTo>
                  <a:lnTo>
                    <a:pt x="20860" y="49982"/>
                  </a:lnTo>
                  <a:lnTo>
                    <a:pt x="21016" y="50796"/>
                  </a:lnTo>
                  <a:lnTo>
                    <a:pt x="21191" y="51580"/>
                  </a:lnTo>
                  <a:lnTo>
                    <a:pt x="21386" y="52343"/>
                  </a:lnTo>
                  <a:lnTo>
                    <a:pt x="21602" y="53086"/>
                  </a:lnTo>
                  <a:lnTo>
                    <a:pt x="21838" y="53808"/>
                  </a:lnTo>
                  <a:lnTo>
                    <a:pt x="22095" y="54510"/>
                  </a:lnTo>
                  <a:lnTo>
                    <a:pt x="22372" y="55191"/>
                  </a:lnTo>
                  <a:lnTo>
                    <a:pt x="22670" y="55852"/>
                  </a:lnTo>
                  <a:lnTo>
                    <a:pt x="22988" y="56492"/>
                  </a:lnTo>
                  <a:lnTo>
                    <a:pt x="23327" y="57111"/>
                  </a:lnTo>
                  <a:lnTo>
                    <a:pt x="23686" y="57710"/>
                  </a:lnTo>
                  <a:lnTo>
                    <a:pt x="24067" y="58274"/>
                  </a:lnTo>
                  <a:lnTo>
                    <a:pt x="24469" y="58814"/>
                  </a:lnTo>
                  <a:lnTo>
                    <a:pt x="24894" y="59331"/>
                  </a:lnTo>
                  <a:lnTo>
                    <a:pt x="25340" y="59824"/>
                  </a:lnTo>
                  <a:lnTo>
                    <a:pt x="25809" y="60295"/>
                  </a:lnTo>
                  <a:lnTo>
                    <a:pt x="26299" y="60742"/>
                  </a:lnTo>
                  <a:lnTo>
                    <a:pt x="26811" y="61165"/>
                  </a:lnTo>
                  <a:lnTo>
                    <a:pt x="27345" y="61566"/>
                  </a:lnTo>
                  <a:lnTo>
                    <a:pt x="27901" y="61943"/>
                  </a:lnTo>
                  <a:lnTo>
                    <a:pt x="28478" y="62297"/>
                  </a:lnTo>
                  <a:lnTo>
                    <a:pt x="29079" y="62609"/>
                  </a:lnTo>
                  <a:lnTo>
                    <a:pt x="29705" y="62889"/>
                  </a:lnTo>
                  <a:lnTo>
                    <a:pt x="30356" y="63135"/>
                  </a:lnTo>
                  <a:lnTo>
                    <a:pt x="31031" y="63349"/>
                  </a:lnTo>
                  <a:lnTo>
                    <a:pt x="31730" y="63529"/>
                  </a:lnTo>
                  <a:lnTo>
                    <a:pt x="32454" y="63677"/>
                  </a:lnTo>
                  <a:lnTo>
                    <a:pt x="33203" y="63792"/>
                  </a:lnTo>
                  <a:lnTo>
                    <a:pt x="33977" y="63874"/>
                  </a:lnTo>
                  <a:lnTo>
                    <a:pt x="34775" y="63924"/>
                  </a:lnTo>
                  <a:lnTo>
                    <a:pt x="35598" y="63940"/>
                  </a:lnTo>
                  <a:lnTo>
                    <a:pt x="36593" y="63919"/>
                  </a:lnTo>
                  <a:lnTo>
                    <a:pt x="37551" y="63855"/>
                  </a:lnTo>
                  <a:lnTo>
                    <a:pt x="38471" y="63749"/>
                  </a:lnTo>
                  <a:lnTo>
                    <a:pt x="39355" y="63601"/>
                  </a:lnTo>
                  <a:lnTo>
                    <a:pt x="40202" y="63410"/>
                  </a:lnTo>
                  <a:lnTo>
                    <a:pt x="41012" y="63176"/>
                  </a:lnTo>
                  <a:lnTo>
                    <a:pt x="41785" y="62900"/>
                  </a:lnTo>
                  <a:lnTo>
                    <a:pt x="42521" y="62582"/>
                  </a:lnTo>
                  <a:lnTo>
                    <a:pt x="43220" y="62221"/>
                  </a:lnTo>
                  <a:lnTo>
                    <a:pt x="43882" y="61818"/>
                  </a:lnTo>
                  <a:lnTo>
                    <a:pt x="44507" y="61356"/>
                  </a:lnTo>
                  <a:lnTo>
                    <a:pt x="45095" y="60848"/>
                  </a:lnTo>
                  <a:lnTo>
                    <a:pt x="45646" y="60294"/>
                  </a:lnTo>
                  <a:lnTo>
                    <a:pt x="46160" y="59693"/>
                  </a:lnTo>
                  <a:lnTo>
                    <a:pt x="46637" y="59045"/>
                  </a:lnTo>
                  <a:lnTo>
                    <a:pt x="47077" y="58351"/>
                  </a:lnTo>
                  <a:lnTo>
                    <a:pt x="47481" y="57610"/>
                  </a:lnTo>
                  <a:lnTo>
                    <a:pt x="47847" y="56823"/>
                  </a:lnTo>
                  <a:lnTo>
                    <a:pt x="48176" y="55989"/>
                  </a:lnTo>
                  <a:lnTo>
                    <a:pt x="48468" y="55109"/>
                  </a:lnTo>
                  <a:lnTo>
                    <a:pt x="66610" y="56683"/>
                  </a:lnTo>
                  <a:lnTo>
                    <a:pt x="66353" y="57317"/>
                  </a:lnTo>
                  <a:lnTo>
                    <a:pt x="66076" y="57960"/>
                  </a:lnTo>
                  <a:lnTo>
                    <a:pt x="65778" y="58610"/>
                  </a:lnTo>
                  <a:lnTo>
                    <a:pt x="65460" y="59268"/>
                  </a:lnTo>
                  <a:lnTo>
                    <a:pt x="65121" y="59935"/>
                  </a:lnTo>
                  <a:lnTo>
                    <a:pt x="64762" y="60610"/>
                  </a:lnTo>
                  <a:lnTo>
                    <a:pt x="64382" y="61293"/>
                  </a:lnTo>
                  <a:lnTo>
                    <a:pt x="63981" y="61985"/>
                  </a:lnTo>
                  <a:lnTo>
                    <a:pt x="63560" y="62685"/>
                  </a:lnTo>
                  <a:lnTo>
                    <a:pt x="63119" y="63392"/>
                  </a:lnTo>
                  <a:lnTo>
                    <a:pt x="62665" y="64099"/>
                  </a:lnTo>
                  <a:lnTo>
                    <a:pt x="62182" y="64794"/>
                  </a:lnTo>
                  <a:lnTo>
                    <a:pt x="61669" y="65479"/>
                  </a:lnTo>
                  <a:lnTo>
                    <a:pt x="61125" y="66153"/>
                  </a:lnTo>
                  <a:lnTo>
                    <a:pt x="60551" y="66815"/>
                  </a:lnTo>
                  <a:lnTo>
                    <a:pt x="59948" y="67467"/>
                  </a:lnTo>
                  <a:lnTo>
                    <a:pt x="59314" y="68108"/>
                  </a:lnTo>
                  <a:lnTo>
                    <a:pt x="58650" y="68738"/>
                  </a:lnTo>
                  <a:lnTo>
                    <a:pt x="57955" y="69357"/>
                  </a:lnTo>
                  <a:lnTo>
                    <a:pt x="57231" y="69964"/>
                  </a:lnTo>
                  <a:lnTo>
                    <a:pt x="56473" y="70544"/>
                  </a:lnTo>
                  <a:lnTo>
                    <a:pt x="55678" y="71104"/>
                  </a:lnTo>
                  <a:lnTo>
                    <a:pt x="54847" y="71644"/>
                  </a:lnTo>
                  <a:lnTo>
                    <a:pt x="53978" y="72166"/>
                  </a:lnTo>
                  <a:lnTo>
                    <a:pt x="53072" y="72669"/>
                  </a:lnTo>
                  <a:lnTo>
                    <a:pt x="52130" y="73152"/>
                  </a:lnTo>
                  <a:lnTo>
                    <a:pt x="51150" y="73616"/>
                  </a:lnTo>
                  <a:lnTo>
                    <a:pt x="50133" y="74061"/>
                  </a:lnTo>
                  <a:lnTo>
                    <a:pt x="49080" y="74487"/>
                  </a:lnTo>
                  <a:lnTo>
                    <a:pt x="47989" y="74894"/>
                  </a:lnTo>
                  <a:lnTo>
                    <a:pt x="46870" y="75258"/>
                  </a:lnTo>
                  <a:lnTo>
                    <a:pt x="45703" y="75584"/>
                  </a:lnTo>
                  <a:lnTo>
                    <a:pt x="44488" y="75871"/>
                  </a:lnTo>
                  <a:lnTo>
                    <a:pt x="43224" y="76120"/>
                  </a:lnTo>
                  <a:lnTo>
                    <a:pt x="41913" y="76331"/>
                  </a:lnTo>
                  <a:lnTo>
                    <a:pt x="40555" y="76504"/>
                  </a:lnTo>
                  <a:lnTo>
                    <a:pt x="39148" y="76638"/>
                  </a:lnTo>
                  <a:lnTo>
                    <a:pt x="37693" y="76734"/>
                  </a:lnTo>
                  <a:lnTo>
                    <a:pt x="36190" y="7679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5297014" y="1711423"/>
              <a:ext cx="28752" cy="17936"/>
            </a:xfrm>
            <a:custGeom>
              <a:avLst/>
              <a:pathLst>
                <a:path w="28752" h="17936">
                  <a:moveTo>
                    <a:pt x="14307" y="0"/>
                  </a:moveTo>
                  <a:lnTo>
                    <a:pt x="13722" y="10"/>
                  </a:lnTo>
                  <a:lnTo>
                    <a:pt x="13144" y="41"/>
                  </a:lnTo>
                  <a:lnTo>
                    <a:pt x="12572" y="92"/>
                  </a:lnTo>
                  <a:lnTo>
                    <a:pt x="12007" y="164"/>
                  </a:lnTo>
                  <a:lnTo>
                    <a:pt x="11449" y="256"/>
                  </a:lnTo>
                  <a:lnTo>
                    <a:pt x="10898" y="369"/>
                  </a:lnTo>
                  <a:lnTo>
                    <a:pt x="10354" y="503"/>
                  </a:lnTo>
                  <a:lnTo>
                    <a:pt x="9817" y="657"/>
                  </a:lnTo>
                  <a:lnTo>
                    <a:pt x="9286" y="831"/>
                  </a:lnTo>
                  <a:lnTo>
                    <a:pt x="8762" y="1026"/>
                  </a:lnTo>
                  <a:lnTo>
                    <a:pt x="8262" y="1230"/>
                  </a:lnTo>
                  <a:lnTo>
                    <a:pt x="7774" y="1459"/>
                  </a:lnTo>
                  <a:lnTo>
                    <a:pt x="7298" y="1712"/>
                  </a:lnTo>
                  <a:lnTo>
                    <a:pt x="6834" y="1990"/>
                  </a:lnTo>
                  <a:lnTo>
                    <a:pt x="6383" y="2293"/>
                  </a:lnTo>
                  <a:lnTo>
                    <a:pt x="5944" y="2620"/>
                  </a:lnTo>
                  <a:lnTo>
                    <a:pt x="5518" y="2972"/>
                  </a:lnTo>
                  <a:lnTo>
                    <a:pt x="5104" y="3349"/>
                  </a:lnTo>
                  <a:lnTo>
                    <a:pt x="4702" y="3750"/>
                  </a:lnTo>
                  <a:lnTo>
                    <a:pt x="4312" y="4175"/>
                  </a:lnTo>
                  <a:lnTo>
                    <a:pt x="3950" y="4613"/>
                  </a:lnTo>
                  <a:lnTo>
                    <a:pt x="3600" y="5076"/>
                  </a:lnTo>
                  <a:lnTo>
                    <a:pt x="3265" y="5566"/>
                  </a:lnTo>
                  <a:lnTo>
                    <a:pt x="2943" y="6081"/>
                  </a:lnTo>
                  <a:lnTo>
                    <a:pt x="2635" y="6623"/>
                  </a:lnTo>
                  <a:lnTo>
                    <a:pt x="2341" y="7190"/>
                  </a:lnTo>
                  <a:lnTo>
                    <a:pt x="2060" y="7784"/>
                  </a:lnTo>
                  <a:lnTo>
                    <a:pt x="1793" y="8404"/>
                  </a:lnTo>
                  <a:lnTo>
                    <a:pt x="1540" y="9049"/>
                  </a:lnTo>
                  <a:lnTo>
                    <a:pt x="1300" y="9721"/>
                  </a:lnTo>
                  <a:lnTo>
                    <a:pt x="1078" y="10419"/>
                  </a:lnTo>
                  <a:lnTo>
                    <a:pt x="876" y="11145"/>
                  </a:lnTo>
                  <a:lnTo>
                    <a:pt x="694" y="11898"/>
                  </a:lnTo>
                  <a:lnTo>
                    <a:pt x="533" y="12678"/>
                  </a:lnTo>
                  <a:lnTo>
                    <a:pt x="393" y="13486"/>
                  </a:lnTo>
                  <a:lnTo>
                    <a:pt x="273" y="14321"/>
                  </a:lnTo>
                  <a:lnTo>
                    <a:pt x="174" y="15184"/>
                  </a:lnTo>
                  <a:lnTo>
                    <a:pt x="95" y="16074"/>
                  </a:lnTo>
                  <a:lnTo>
                    <a:pt x="37" y="16991"/>
                  </a:lnTo>
                  <a:lnTo>
                    <a:pt x="0" y="17936"/>
                  </a:lnTo>
                  <a:lnTo>
                    <a:pt x="28752" y="17936"/>
                  </a:lnTo>
                  <a:lnTo>
                    <a:pt x="28611" y="16187"/>
                  </a:lnTo>
                  <a:lnTo>
                    <a:pt x="28404" y="14529"/>
                  </a:lnTo>
                  <a:lnTo>
                    <a:pt x="28134" y="12962"/>
                  </a:lnTo>
                  <a:lnTo>
                    <a:pt x="27799" y="11484"/>
                  </a:lnTo>
                  <a:lnTo>
                    <a:pt x="27400" y="10097"/>
                  </a:lnTo>
                  <a:lnTo>
                    <a:pt x="26937" y="8801"/>
                  </a:lnTo>
                  <a:lnTo>
                    <a:pt x="26409" y="7594"/>
                  </a:lnTo>
                  <a:lnTo>
                    <a:pt x="25817" y="6478"/>
                  </a:lnTo>
                  <a:lnTo>
                    <a:pt x="25160" y="5453"/>
                  </a:lnTo>
                  <a:lnTo>
                    <a:pt x="24439" y="4518"/>
                  </a:lnTo>
                  <a:lnTo>
                    <a:pt x="23660" y="3659"/>
                  </a:lnTo>
                  <a:lnTo>
                    <a:pt x="22829" y="2891"/>
                  </a:lnTo>
                  <a:lnTo>
                    <a:pt x="21946" y="2213"/>
                  </a:lnTo>
                  <a:lnTo>
                    <a:pt x="21011" y="1626"/>
                  </a:lnTo>
                  <a:lnTo>
                    <a:pt x="20024" y="1129"/>
                  </a:lnTo>
                  <a:lnTo>
                    <a:pt x="18985" y="722"/>
                  </a:lnTo>
                  <a:lnTo>
                    <a:pt x="17893" y="406"/>
                  </a:lnTo>
                  <a:lnTo>
                    <a:pt x="16750" y="180"/>
                  </a:lnTo>
                  <a:lnTo>
                    <a:pt x="15555" y="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2903258" y="5809118"/>
              <a:ext cx="74757" cy="76810"/>
            </a:xfrm>
            <a:custGeom>
              <a:avLst/>
              <a:pathLst>
                <a:path w="74757" h="76810">
                  <a:moveTo>
                    <a:pt x="22796" y="76810"/>
                  </a:moveTo>
                  <a:lnTo>
                    <a:pt x="21739" y="76796"/>
                  </a:lnTo>
                  <a:lnTo>
                    <a:pt x="20704" y="76753"/>
                  </a:lnTo>
                  <a:lnTo>
                    <a:pt x="19691" y="76681"/>
                  </a:lnTo>
                  <a:lnTo>
                    <a:pt x="18700" y="76580"/>
                  </a:lnTo>
                  <a:lnTo>
                    <a:pt x="17730" y="76451"/>
                  </a:lnTo>
                  <a:lnTo>
                    <a:pt x="16783" y="76293"/>
                  </a:lnTo>
                  <a:lnTo>
                    <a:pt x="15857" y="76106"/>
                  </a:lnTo>
                  <a:lnTo>
                    <a:pt x="14954" y="75890"/>
                  </a:lnTo>
                  <a:lnTo>
                    <a:pt x="14072" y="75646"/>
                  </a:lnTo>
                  <a:lnTo>
                    <a:pt x="13212" y="75373"/>
                  </a:lnTo>
                  <a:lnTo>
                    <a:pt x="12389" y="75059"/>
                  </a:lnTo>
                  <a:lnTo>
                    <a:pt x="11591" y="74718"/>
                  </a:lnTo>
                  <a:lnTo>
                    <a:pt x="10817" y="74352"/>
                  </a:lnTo>
                  <a:lnTo>
                    <a:pt x="10068" y="73960"/>
                  </a:lnTo>
                  <a:lnTo>
                    <a:pt x="9344" y="73541"/>
                  </a:lnTo>
                  <a:lnTo>
                    <a:pt x="8644" y="73097"/>
                  </a:lnTo>
                  <a:lnTo>
                    <a:pt x="7969" y="72627"/>
                  </a:lnTo>
                  <a:lnTo>
                    <a:pt x="7319" y="72131"/>
                  </a:lnTo>
                  <a:lnTo>
                    <a:pt x="6693" y="71608"/>
                  </a:lnTo>
                  <a:lnTo>
                    <a:pt x="6092" y="71060"/>
                  </a:lnTo>
                  <a:lnTo>
                    <a:pt x="5517" y="70472"/>
                  </a:lnTo>
                  <a:lnTo>
                    <a:pt x="4970" y="69858"/>
                  </a:lnTo>
                  <a:lnTo>
                    <a:pt x="4449" y="69218"/>
                  </a:lnTo>
                  <a:lnTo>
                    <a:pt x="3956" y="68551"/>
                  </a:lnTo>
                  <a:lnTo>
                    <a:pt x="3491" y="67859"/>
                  </a:lnTo>
                  <a:lnTo>
                    <a:pt x="3053" y="67141"/>
                  </a:lnTo>
                  <a:lnTo>
                    <a:pt x="2642" y="66397"/>
                  </a:lnTo>
                  <a:lnTo>
                    <a:pt x="2259" y="65627"/>
                  </a:lnTo>
                  <a:lnTo>
                    <a:pt x="1903" y="64831"/>
                  </a:lnTo>
                  <a:lnTo>
                    <a:pt x="1574" y="64009"/>
                  </a:lnTo>
                  <a:lnTo>
                    <a:pt x="1275" y="63162"/>
                  </a:lnTo>
                  <a:lnTo>
                    <a:pt x="1007" y="62292"/>
                  </a:lnTo>
                  <a:lnTo>
                    <a:pt x="771" y="61398"/>
                  </a:lnTo>
                  <a:lnTo>
                    <a:pt x="566" y="60482"/>
                  </a:lnTo>
                  <a:lnTo>
                    <a:pt x="393" y="59542"/>
                  </a:lnTo>
                  <a:lnTo>
                    <a:pt x="251" y="58578"/>
                  </a:lnTo>
                  <a:lnTo>
                    <a:pt x="141" y="57592"/>
                  </a:lnTo>
                  <a:lnTo>
                    <a:pt x="62" y="56582"/>
                  </a:lnTo>
                  <a:lnTo>
                    <a:pt x="15" y="55549"/>
                  </a:lnTo>
                  <a:lnTo>
                    <a:pt x="0" y="54493"/>
                  </a:lnTo>
                  <a:lnTo>
                    <a:pt x="22" y="53200"/>
                  </a:lnTo>
                  <a:lnTo>
                    <a:pt x="90" y="51949"/>
                  </a:lnTo>
                  <a:lnTo>
                    <a:pt x="203" y="50741"/>
                  </a:lnTo>
                  <a:lnTo>
                    <a:pt x="361" y="49575"/>
                  </a:lnTo>
                  <a:lnTo>
                    <a:pt x="564" y="48451"/>
                  </a:lnTo>
                  <a:lnTo>
                    <a:pt x="813" y="47370"/>
                  </a:lnTo>
                  <a:lnTo>
                    <a:pt x="1106" y="46332"/>
                  </a:lnTo>
                  <a:lnTo>
                    <a:pt x="1445" y="45336"/>
                  </a:lnTo>
                  <a:lnTo>
                    <a:pt x="1829" y="44382"/>
                  </a:lnTo>
                  <a:lnTo>
                    <a:pt x="2259" y="43471"/>
                  </a:lnTo>
                  <a:lnTo>
                    <a:pt x="2741" y="42585"/>
                  </a:lnTo>
                  <a:lnTo>
                    <a:pt x="3255" y="41735"/>
                  </a:lnTo>
                  <a:lnTo>
                    <a:pt x="3803" y="40920"/>
                  </a:lnTo>
                  <a:lnTo>
                    <a:pt x="4384" y="40141"/>
                  </a:lnTo>
                  <a:lnTo>
                    <a:pt x="4997" y="39398"/>
                  </a:lnTo>
                  <a:lnTo>
                    <a:pt x="5643" y="38690"/>
                  </a:lnTo>
                  <a:lnTo>
                    <a:pt x="6322" y="38017"/>
                  </a:lnTo>
                  <a:lnTo>
                    <a:pt x="7034" y="37381"/>
                  </a:lnTo>
                  <a:lnTo>
                    <a:pt x="7779" y="36780"/>
                  </a:lnTo>
                  <a:lnTo>
                    <a:pt x="8557" y="36214"/>
                  </a:lnTo>
                  <a:lnTo>
                    <a:pt x="9365" y="35669"/>
                  </a:lnTo>
                  <a:lnTo>
                    <a:pt x="10200" y="35155"/>
                  </a:lnTo>
                  <a:lnTo>
                    <a:pt x="11062" y="34672"/>
                  </a:lnTo>
                  <a:lnTo>
                    <a:pt x="11952" y="34221"/>
                  </a:lnTo>
                  <a:lnTo>
                    <a:pt x="12870" y="33801"/>
                  </a:lnTo>
                  <a:lnTo>
                    <a:pt x="13815" y="33413"/>
                  </a:lnTo>
                  <a:lnTo>
                    <a:pt x="14787" y="33056"/>
                  </a:lnTo>
                  <a:lnTo>
                    <a:pt x="15786" y="32731"/>
                  </a:lnTo>
                  <a:lnTo>
                    <a:pt x="16813" y="32437"/>
                  </a:lnTo>
                  <a:lnTo>
                    <a:pt x="17867" y="32175"/>
                  </a:lnTo>
                  <a:lnTo>
                    <a:pt x="18942" y="31927"/>
                  </a:lnTo>
                  <a:lnTo>
                    <a:pt x="20031" y="31704"/>
                  </a:lnTo>
                  <a:lnTo>
                    <a:pt x="21133" y="31506"/>
                  </a:lnTo>
                  <a:lnTo>
                    <a:pt x="22249" y="31332"/>
                  </a:lnTo>
                  <a:lnTo>
                    <a:pt x="23378" y="31183"/>
                  </a:lnTo>
                  <a:lnTo>
                    <a:pt x="24521" y="31058"/>
                  </a:lnTo>
                  <a:lnTo>
                    <a:pt x="25678" y="30958"/>
                  </a:lnTo>
                  <a:lnTo>
                    <a:pt x="26849" y="30883"/>
                  </a:lnTo>
                  <a:lnTo>
                    <a:pt x="28033" y="30832"/>
                  </a:lnTo>
                  <a:lnTo>
                    <a:pt x="29231" y="30806"/>
                  </a:lnTo>
                  <a:lnTo>
                    <a:pt x="45182" y="30532"/>
                  </a:lnTo>
                  <a:lnTo>
                    <a:pt x="45182" y="26767"/>
                  </a:lnTo>
                  <a:lnTo>
                    <a:pt x="45175" y="25973"/>
                  </a:lnTo>
                  <a:lnTo>
                    <a:pt x="45152" y="25206"/>
                  </a:lnTo>
                  <a:lnTo>
                    <a:pt x="45115" y="24467"/>
                  </a:lnTo>
                  <a:lnTo>
                    <a:pt x="45062" y="23755"/>
                  </a:lnTo>
                  <a:lnTo>
                    <a:pt x="44994" y="23070"/>
                  </a:lnTo>
                  <a:lnTo>
                    <a:pt x="44911" y="22413"/>
                  </a:lnTo>
                  <a:lnTo>
                    <a:pt x="44813" y="21783"/>
                  </a:lnTo>
                  <a:lnTo>
                    <a:pt x="44700" y="21181"/>
                  </a:lnTo>
                  <a:lnTo>
                    <a:pt x="44572" y="20606"/>
                  </a:lnTo>
                  <a:lnTo>
                    <a:pt x="44429" y="20058"/>
                  </a:lnTo>
                  <a:lnTo>
                    <a:pt x="44286" y="19521"/>
                  </a:lnTo>
                  <a:lnTo>
                    <a:pt x="44128" y="19004"/>
                  </a:lnTo>
                  <a:lnTo>
                    <a:pt x="43957" y="18507"/>
                  </a:lnTo>
                  <a:lnTo>
                    <a:pt x="43772" y="18032"/>
                  </a:lnTo>
                  <a:lnTo>
                    <a:pt x="43574" y="17576"/>
                  </a:lnTo>
                  <a:lnTo>
                    <a:pt x="43361" y="17142"/>
                  </a:lnTo>
                  <a:lnTo>
                    <a:pt x="43135" y="16727"/>
                  </a:lnTo>
                  <a:lnTo>
                    <a:pt x="42896" y="16334"/>
                  </a:lnTo>
                  <a:lnTo>
                    <a:pt x="42643" y="15961"/>
                  </a:lnTo>
                  <a:lnTo>
                    <a:pt x="42376" y="15608"/>
                  </a:lnTo>
                  <a:lnTo>
                    <a:pt x="42095" y="15276"/>
                  </a:lnTo>
                  <a:lnTo>
                    <a:pt x="41800" y="14965"/>
                  </a:lnTo>
                  <a:lnTo>
                    <a:pt x="41492" y="14674"/>
                  </a:lnTo>
                  <a:lnTo>
                    <a:pt x="41171" y="14403"/>
                  </a:lnTo>
                  <a:lnTo>
                    <a:pt x="40835" y="14153"/>
                  </a:lnTo>
                  <a:lnTo>
                    <a:pt x="40486" y="13924"/>
                  </a:lnTo>
                  <a:lnTo>
                    <a:pt x="40123" y="13715"/>
                  </a:lnTo>
                  <a:lnTo>
                    <a:pt x="39747" y="13527"/>
                  </a:lnTo>
                  <a:lnTo>
                    <a:pt x="39357" y="13359"/>
                  </a:lnTo>
                  <a:lnTo>
                    <a:pt x="38953" y="13212"/>
                  </a:lnTo>
                  <a:lnTo>
                    <a:pt x="38549" y="13069"/>
                  </a:lnTo>
                  <a:lnTo>
                    <a:pt x="38134" y="12941"/>
                  </a:lnTo>
                  <a:lnTo>
                    <a:pt x="37706" y="12828"/>
                  </a:lnTo>
                  <a:lnTo>
                    <a:pt x="37266" y="12730"/>
                  </a:lnTo>
                  <a:lnTo>
                    <a:pt x="36813" y="12647"/>
                  </a:lnTo>
                  <a:lnTo>
                    <a:pt x="36348" y="12580"/>
                  </a:lnTo>
                  <a:lnTo>
                    <a:pt x="35871" y="12527"/>
                  </a:lnTo>
                  <a:lnTo>
                    <a:pt x="35382" y="12489"/>
                  </a:lnTo>
                  <a:lnTo>
                    <a:pt x="34880" y="12467"/>
                  </a:lnTo>
                  <a:lnTo>
                    <a:pt x="34366" y="12459"/>
                  </a:lnTo>
                  <a:lnTo>
                    <a:pt x="33891" y="12464"/>
                  </a:lnTo>
                  <a:lnTo>
                    <a:pt x="33427" y="12478"/>
                  </a:lnTo>
                  <a:lnTo>
                    <a:pt x="32971" y="12502"/>
                  </a:lnTo>
                  <a:lnTo>
                    <a:pt x="32526" y="12536"/>
                  </a:lnTo>
                  <a:lnTo>
                    <a:pt x="32090" y="12579"/>
                  </a:lnTo>
                  <a:lnTo>
                    <a:pt x="31663" y="12632"/>
                  </a:lnTo>
                  <a:lnTo>
                    <a:pt x="31246" y="12694"/>
                  </a:lnTo>
                  <a:lnTo>
                    <a:pt x="30839" y="12766"/>
                  </a:lnTo>
                  <a:lnTo>
                    <a:pt x="30441" y="12847"/>
                  </a:lnTo>
                  <a:lnTo>
                    <a:pt x="30053" y="12938"/>
                  </a:lnTo>
                  <a:lnTo>
                    <a:pt x="29688" y="13042"/>
                  </a:lnTo>
                  <a:lnTo>
                    <a:pt x="29333" y="13160"/>
                  </a:lnTo>
                  <a:lnTo>
                    <a:pt x="28987" y="13294"/>
                  </a:lnTo>
                  <a:lnTo>
                    <a:pt x="28651" y="13442"/>
                  </a:lnTo>
                  <a:lnTo>
                    <a:pt x="28324" y="13606"/>
                  </a:lnTo>
                  <a:lnTo>
                    <a:pt x="28007" y="13784"/>
                  </a:lnTo>
                  <a:lnTo>
                    <a:pt x="27700" y="13978"/>
                  </a:lnTo>
                  <a:lnTo>
                    <a:pt x="27402" y="14187"/>
                  </a:lnTo>
                  <a:lnTo>
                    <a:pt x="27114" y="14411"/>
                  </a:lnTo>
                  <a:lnTo>
                    <a:pt x="26835" y="14650"/>
                  </a:lnTo>
                  <a:lnTo>
                    <a:pt x="26566" y="14891"/>
                  </a:lnTo>
                  <a:lnTo>
                    <a:pt x="26307" y="15151"/>
                  </a:lnTo>
                  <a:lnTo>
                    <a:pt x="26057" y="15428"/>
                  </a:lnTo>
                  <a:lnTo>
                    <a:pt x="25817" y="15723"/>
                  </a:lnTo>
                  <a:lnTo>
                    <a:pt x="25586" y="16036"/>
                  </a:lnTo>
                  <a:lnTo>
                    <a:pt x="25365" y="16367"/>
                  </a:lnTo>
                  <a:lnTo>
                    <a:pt x="25153" y="16715"/>
                  </a:lnTo>
                  <a:lnTo>
                    <a:pt x="24951" y="17081"/>
                  </a:lnTo>
                  <a:lnTo>
                    <a:pt x="24759" y="17465"/>
                  </a:lnTo>
                  <a:lnTo>
                    <a:pt x="24576" y="17867"/>
                  </a:lnTo>
                  <a:lnTo>
                    <a:pt x="24417" y="18275"/>
                  </a:lnTo>
                  <a:lnTo>
                    <a:pt x="24267" y="18705"/>
                  </a:lnTo>
                  <a:lnTo>
                    <a:pt x="24126" y="19157"/>
                  </a:lnTo>
                  <a:lnTo>
                    <a:pt x="23996" y="19631"/>
                  </a:lnTo>
                  <a:lnTo>
                    <a:pt x="23875" y="20126"/>
                  </a:lnTo>
                  <a:lnTo>
                    <a:pt x="23763" y="20644"/>
                  </a:lnTo>
                  <a:lnTo>
                    <a:pt x="23661" y="21183"/>
                  </a:lnTo>
                  <a:lnTo>
                    <a:pt x="23569" y="21745"/>
                  </a:lnTo>
                  <a:lnTo>
                    <a:pt x="23486" y="22328"/>
                  </a:lnTo>
                  <a:lnTo>
                    <a:pt x="23412" y="22933"/>
                  </a:lnTo>
                  <a:lnTo>
                    <a:pt x="3354" y="21975"/>
                  </a:lnTo>
                  <a:lnTo>
                    <a:pt x="3532" y="21012"/>
                  </a:lnTo>
                  <a:lnTo>
                    <a:pt x="3737" y="20066"/>
                  </a:lnTo>
                  <a:lnTo>
                    <a:pt x="3970" y="19139"/>
                  </a:lnTo>
                  <a:lnTo>
                    <a:pt x="4230" y="18229"/>
                  </a:lnTo>
                  <a:lnTo>
                    <a:pt x="4518" y="17337"/>
                  </a:lnTo>
                  <a:lnTo>
                    <a:pt x="4833" y="16462"/>
                  </a:lnTo>
                  <a:lnTo>
                    <a:pt x="5175" y="15606"/>
                  </a:lnTo>
                  <a:lnTo>
                    <a:pt x="5545" y="14767"/>
                  </a:lnTo>
                  <a:lnTo>
                    <a:pt x="5942" y="13947"/>
                  </a:lnTo>
                  <a:lnTo>
                    <a:pt x="6366" y="13144"/>
                  </a:lnTo>
                  <a:lnTo>
                    <a:pt x="6821" y="12347"/>
                  </a:lnTo>
                  <a:lnTo>
                    <a:pt x="7308" y="11572"/>
                  </a:lnTo>
                  <a:lnTo>
                    <a:pt x="7828" y="10819"/>
                  </a:lnTo>
                  <a:lnTo>
                    <a:pt x="8382" y="10088"/>
                  </a:lnTo>
                  <a:lnTo>
                    <a:pt x="8968" y="9378"/>
                  </a:lnTo>
                  <a:lnTo>
                    <a:pt x="9586" y="8691"/>
                  </a:lnTo>
                  <a:lnTo>
                    <a:pt x="10238" y="8026"/>
                  </a:lnTo>
                  <a:lnTo>
                    <a:pt x="10923" y="7382"/>
                  </a:lnTo>
                  <a:lnTo>
                    <a:pt x="11640" y="6760"/>
                  </a:lnTo>
                  <a:lnTo>
                    <a:pt x="12391" y="6161"/>
                  </a:lnTo>
                  <a:lnTo>
                    <a:pt x="13188" y="5586"/>
                  </a:lnTo>
                  <a:lnTo>
                    <a:pt x="14020" y="5038"/>
                  </a:lnTo>
                  <a:lnTo>
                    <a:pt x="14886" y="4518"/>
                  </a:lnTo>
                  <a:lnTo>
                    <a:pt x="15786" y="4025"/>
                  </a:lnTo>
                  <a:lnTo>
                    <a:pt x="16721" y="3559"/>
                  </a:lnTo>
                  <a:lnTo>
                    <a:pt x="17689" y="3121"/>
                  </a:lnTo>
                  <a:lnTo>
                    <a:pt x="18692" y="2710"/>
                  </a:lnTo>
                  <a:lnTo>
                    <a:pt x="19729" y="2327"/>
                  </a:lnTo>
                  <a:lnTo>
                    <a:pt x="20801" y="1971"/>
                  </a:lnTo>
                  <a:lnTo>
                    <a:pt x="21906" y="1643"/>
                  </a:lnTo>
                  <a:lnTo>
                    <a:pt x="23062" y="1330"/>
                  </a:lnTo>
                  <a:lnTo>
                    <a:pt x="24256" y="1051"/>
                  </a:lnTo>
                  <a:lnTo>
                    <a:pt x="25488" y="805"/>
                  </a:lnTo>
                  <a:lnTo>
                    <a:pt x="26759" y="591"/>
                  </a:lnTo>
                  <a:lnTo>
                    <a:pt x="28068" y="410"/>
                  </a:lnTo>
                  <a:lnTo>
                    <a:pt x="29415" y="262"/>
                  </a:lnTo>
                  <a:lnTo>
                    <a:pt x="30801" y="147"/>
                  </a:lnTo>
                  <a:lnTo>
                    <a:pt x="32224" y="65"/>
                  </a:lnTo>
                  <a:lnTo>
                    <a:pt x="33687" y="16"/>
                  </a:lnTo>
                  <a:lnTo>
                    <a:pt x="35187" y="0"/>
                  </a:lnTo>
                  <a:lnTo>
                    <a:pt x="36555" y="17"/>
                  </a:lnTo>
                  <a:lnTo>
                    <a:pt x="37893" y="68"/>
                  </a:lnTo>
                  <a:lnTo>
                    <a:pt x="39200" y="154"/>
                  </a:lnTo>
                  <a:lnTo>
                    <a:pt x="40478" y="273"/>
                  </a:lnTo>
                  <a:lnTo>
                    <a:pt x="41725" y="427"/>
                  </a:lnTo>
                  <a:lnTo>
                    <a:pt x="42942" y="616"/>
                  </a:lnTo>
                  <a:lnTo>
                    <a:pt x="44129" y="838"/>
                  </a:lnTo>
                  <a:lnTo>
                    <a:pt x="45286" y="1095"/>
                  </a:lnTo>
                  <a:lnTo>
                    <a:pt x="46413" y="1386"/>
                  </a:lnTo>
                  <a:lnTo>
                    <a:pt x="47510" y="1711"/>
                  </a:lnTo>
                  <a:lnTo>
                    <a:pt x="48575" y="2070"/>
                  </a:lnTo>
                  <a:lnTo>
                    <a:pt x="49608" y="2464"/>
                  </a:lnTo>
                  <a:lnTo>
                    <a:pt x="50607" y="2892"/>
                  </a:lnTo>
                  <a:lnTo>
                    <a:pt x="51574" y="3354"/>
                  </a:lnTo>
                  <a:lnTo>
                    <a:pt x="52507" y="3850"/>
                  </a:lnTo>
                  <a:lnTo>
                    <a:pt x="53408" y="4381"/>
                  </a:lnTo>
                  <a:lnTo>
                    <a:pt x="54276" y="4946"/>
                  </a:lnTo>
                  <a:lnTo>
                    <a:pt x="55112" y="5545"/>
                  </a:lnTo>
                  <a:lnTo>
                    <a:pt x="55914" y="6178"/>
                  </a:lnTo>
                  <a:lnTo>
                    <a:pt x="56683" y="6845"/>
                  </a:lnTo>
                  <a:lnTo>
                    <a:pt x="57419" y="7532"/>
                  </a:lnTo>
                  <a:lnTo>
                    <a:pt x="58118" y="8250"/>
                  </a:lnTo>
                  <a:lnTo>
                    <a:pt x="58782" y="9000"/>
                  </a:lnTo>
                  <a:lnTo>
                    <a:pt x="59411" y="9781"/>
                  </a:lnTo>
                  <a:lnTo>
                    <a:pt x="60004" y="10594"/>
                  </a:lnTo>
                  <a:lnTo>
                    <a:pt x="60561" y="11438"/>
                  </a:lnTo>
                  <a:lnTo>
                    <a:pt x="61083" y="12313"/>
                  </a:lnTo>
                  <a:lnTo>
                    <a:pt x="61569" y="13220"/>
                  </a:lnTo>
                  <a:lnTo>
                    <a:pt x="62019" y="14159"/>
                  </a:lnTo>
                  <a:lnTo>
                    <a:pt x="62434" y="15129"/>
                  </a:lnTo>
                  <a:lnTo>
                    <a:pt x="62811" y="16130"/>
                  </a:lnTo>
                  <a:lnTo>
                    <a:pt x="63149" y="17164"/>
                  </a:lnTo>
                  <a:lnTo>
                    <a:pt x="63447" y="18228"/>
                  </a:lnTo>
                  <a:lnTo>
                    <a:pt x="63705" y="19324"/>
                  </a:lnTo>
                  <a:lnTo>
                    <a:pt x="63923" y="20452"/>
                  </a:lnTo>
                  <a:lnTo>
                    <a:pt x="64102" y="21611"/>
                  </a:lnTo>
                  <a:lnTo>
                    <a:pt x="64241" y="22801"/>
                  </a:lnTo>
                  <a:lnTo>
                    <a:pt x="64340" y="24023"/>
                  </a:lnTo>
                  <a:lnTo>
                    <a:pt x="64399" y="25277"/>
                  </a:lnTo>
                  <a:lnTo>
                    <a:pt x="64419" y="26562"/>
                  </a:lnTo>
                  <a:lnTo>
                    <a:pt x="64419" y="53534"/>
                  </a:lnTo>
                  <a:lnTo>
                    <a:pt x="64421" y="54049"/>
                  </a:lnTo>
                  <a:lnTo>
                    <a:pt x="64428" y="54553"/>
                  </a:lnTo>
                  <a:lnTo>
                    <a:pt x="64438" y="55046"/>
                  </a:lnTo>
                  <a:lnTo>
                    <a:pt x="64452" y="55528"/>
                  </a:lnTo>
                  <a:lnTo>
                    <a:pt x="64471" y="55999"/>
                  </a:lnTo>
                  <a:lnTo>
                    <a:pt x="64493" y="56459"/>
                  </a:lnTo>
                  <a:lnTo>
                    <a:pt x="64520" y="56908"/>
                  </a:lnTo>
                  <a:lnTo>
                    <a:pt x="64551" y="57346"/>
                  </a:lnTo>
                  <a:lnTo>
                    <a:pt x="64586" y="57773"/>
                  </a:lnTo>
                  <a:lnTo>
                    <a:pt x="64625" y="58190"/>
                  </a:lnTo>
                  <a:lnTo>
                    <a:pt x="64683" y="58594"/>
                  </a:lnTo>
                  <a:lnTo>
                    <a:pt x="64748" y="58986"/>
                  </a:lnTo>
                  <a:lnTo>
                    <a:pt x="64820" y="59366"/>
                  </a:lnTo>
                  <a:lnTo>
                    <a:pt x="64899" y="59734"/>
                  </a:lnTo>
                  <a:lnTo>
                    <a:pt x="64984" y="60089"/>
                  </a:lnTo>
                  <a:lnTo>
                    <a:pt x="65077" y="60432"/>
                  </a:lnTo>
                  <a:lnTo>
                    <a:pt x="65176" y="60763"/>
                  </a:lnTo>
                  <a:lnTo>
                    <a:pt x="65282" y="61081"/>
                  </a:lnTo>
                  <a:lnTo>
                    <a:pt x="65395" y="61387"/>
                  </a:lnTo>
                  <a:lnTo>
                    <a:pt x="65515" y="61681"/>
                  </a:lnTo>
                  <a:lnTo>
                    <a:pt x="65656" y="61949"/>
                  </a:lnTo>
                  <a:lnTo>
                    <a:pt x="65808" y="62204"/>
                  </a:lnTo>
                  <a:lnTo>
                    <a:pt x="65969" y="62447"/>
                  </a:lnTo>
                  <a:lnTo>
                    <a:pt x="66139" y="62678"/>
                  </a:lnTo>
                  <a:lnTo>
                    <a:pt x="66319" y="62896"/>
                  </a:lnTo>
                  <a:lnTo>
                    <a:pt x="66509" y="63102"/>
                  </a:lnTo>
                  <a:lnTo>
                    <a:pt x="66708" y="63296"/>
                  </a:lnTo>
                  <a:lnTo>
                    <a:pt x="66917" y="63477"/>
                  </a:lnTo>
                  <a:lnTo>
                    <a:pt x="67135" y="63646"/>
                  </a:lnTo>
                  <a:lnTo>
                    <a:pt x="67363" y="63803"/>
                  </a:lnTo>
                  <a:lnTo>
                    <a:pt x="67616" y="63933"/>
                  </a:lnTo>
                  <a:lnTo>
                    <a:pt x="67883" y="64050"/>
                  </a:lnTo>
                  <a:lnTo>
                    <a:pt x="68164" y="64152"/>
                  </a:lnTo>
                  <a:lnTo>
                    <a:pt x="68458" y="64241"/>
                  </a:lnTo>
                  <a:lnTo>
                    <a:pt x="68766" y="64317"/>
                  </a:lnTo>
                  <a:lnTo>
                    <a:pt x="69088" y="64378"/>
                  </a:lnTo>
                  <a:lnTo>
                    <a:pt x="69424" y="64426"/>
                  </a:lnTo>
                  <a:lnTo>
                    <a:pt x="69773" y="64460"/>
                  </a:lnTo>
                  <a:lnTo>
                    <a:pt x="70136" y="64481"/>
                  </a:lnTo>
                  <a:lnTo>
                    <a:pt x="70512" y="64488"/>
                  </a:lnTo>
                  <a:lnTo>
                    <a:pt x="70949" y="64484"/>
                  </a:lnTo>
                  <a:lnTo>
                    <a:pt x="71383" y="64471"/>
                  </a:lnTo>
                  <a:lnTo>
                    <a:pt x="71814" y="64451"/>
                  </a:lnTo>
                  <a:lnTo>
                    <a:pt x="72243" y="64422"/>
                  </a:lnTo>
                  <a:lnTo>
                    <a:pt x="72669" y="64385"/>
                  </a:lnTo>
                  <a:lnTo>
                    <a:pt x="73092" y="64340"/>
                  </a:lnTo>
                  <a:lnTo>
                    <a:pt x="73512" y="64287"/>
                  </a:lnTo>
                  <a:lnTo>
                    <a:pt x="73930" y="64225"/>
                  </a:lnTo>
                  <a:lnTo>
                    <a:pt x="74344" y="64155"/>
                  </a:lnTo>
                  <a:lnTo>
                    <a:pt x="74757" y="64077"/>
                  </a:lnTo>
                  <a:lnTo>
                    <a:pt x="74757" y="74483"/>
                  </a:lnTo>
                  <a:lnTo>
                    <a:pt x="74418" y="74564"/>
                  </a:lnTo>
                  <a:lnTo>
                    <a:pt x="74086" y="74644"/>
                  </a:lnTo>
                  <a:lnTo>
                    <a:pt x="73761" y="74723"/>
                  </a:lnTo>
                  <a:lnTo>
                    <a:pt x="73442" y="74800"/>
                  </a:lnTo>
                  <a:lnTo>
                    <a:pt x="73131" y="74876"/>
                  </a:lnTo>
                  <a:lnTo>
                    <a:pt x="72826" y="74951"/>
                  </a:lnTo>
                  <a:lnTo>
                    <a:pt x="72528" y="75024"/>
                  </a:lnTo>
                  <a:lnTo>
                    <a:pt x="72237" y="75096"/>
                  </a:lnTo>
                  <a:lnTo>
                    <a:pt x="71953" y="75167"/>
                  </a:lnTo>
                  <a:lnTo>
                    <a:pt x="71676" y="75236"/>
                  </a:lnTo>
                  <a:lnTo>
                    <a:pt x="71402" y="75303"/>
                  </a:lnTo>
                  <a:lnTo>
                    <a:pt x="71128" y="75367"/>
                  </a:lnTo>
                  <a:lnTo>
                    <a:pt x="70854" y="75429"/>
                  </a:lnTo>
                  <a:lnTo>
                    <a:pt x="70581" y="75488"/>
                  </a:lnTo>
                  <a:lnTo>
                    <a:pt x="70307" y="75544"/>
                  </a:lnTo>
                  <a:lnTo>
                    <a:pt x="70033" y="75597"/>
                  </a:lnTo>
                  <a:lnTo>
                    <a:pt x="69759" y="75648"/>
                  </a:lnTo>
                  <a:lnTo>
                    <a:pt x="69485" y="75696"/>
                  </a:lnTo>
                  <a:lnTo>
                    <a:pt x="69211" y="75741"/>
                  </a:lnTo>
                  <a:lnTo>
                    <a:pt x="68938" y="75783"/>
                  </a:lnTo>
                  <a:lnTo>
                    <a:pt x="68662" y="75824"/>
                  </a:lnTo>
                  <a:lnTo>
                    <a:pt x="68382" y="75863"/>
                  </a:lnTo>
                  <a:lnTo>
                    <a:pt x="68098" y="75901"/>
                  </a:lnTo>
                  <a:lnTo>
                    <a:pt x="67809" y="75937"/>
                  </a:lnTo>
                  <a:lnTo>
                    <a:pt x="67517" y="75972"/>
                  </a:lnTo>
                  <a:lnTo>
                    <a:pt x="67221" y="76005"/>
                  </a:lnTo>
                  <a:lnTo>
                    <a:pt x="66920" y="76037"/>
                  </a:lnTo>
                  <a:lnTo>
                    <a:pt x="66615" y="76068"/>
                  </a:lnTo>
                  <a:lnTo>
                    <a:pt x="66307" y="76098"/>
                  </a:lnTo>
                  <a:lnTo>
                    <a:pt x="65994" y="76126"/>
                  </a:lnTo>
                  <a:lnTo>
                    <a:pt x="65687" y="76152"/>
                  </a:lnTo>
                  <a:lnTo>
                    <a:pt x="65370" y="76175"/>
                  </a:lnTo>
                  <a:lnTo>
                    <a:pt x="65041" y="76196"/>
                  </a:lnTo>
                  <a:lnTo>
                    <a:pt x="64701" y="76213"/>
                  </a:lnTo>
                  <a:lnTo>
                    <a:pt x="64351" y="76228"/>
                  </a:lnTo>
                  <a:lnTo>
                    <a:pt x="63989" y="76241"/>
                  </a:lnTo>
                  <a:lnTo>
                    <a:pt x="63617" y="76250"/>
                  </a:lnTo>
                  <a:lnTo>
                    <a:pt x="63234" y="76257"/>
                  </a:lnTo>
                  <a:lnTo>
                    <a:pt x="62839" y="76261"/>
                  </a:lnTo>
                  <a:lnTo>
                    <a:pt x="62434" y="76263"/>
                  </a:lnTo>
                  <a:lnTo>
                    <a:pt x="61020" y="76227"/>
                  </a:lnTo>
                  <a:lnTo>
                    <a:pt x="59682" y="76120"/>
                  </a:lnTo>
                  <a:lnTo>
                    <a:pt x="58419" y="75942"/>
                  </a:lnTo>
                  <a:lnTo>
                    <a:pt x="57231" y="75693"/>
                  </a:lnTo>
                  <a:lnTo>
                    <a:pt x="56119" y="75373"/>
                  </a:lnTo>
                  <a:lnTo>
                    <a:pt x="55082" y="74981"/>
                  </a:lnTo>
                  <a:lnTo>
                    <a:pt x="54120" y="74518"/>
                  </a:lnTo>
                  <a:lnTo>
                    <a:pt x="53233" y="73984"/>
                  </a:lnTo>
                  <a:lnTo>
                    <a:pt x="52422" y="73379"/>
                  </a:lnTo>
                  <a:lnTo>
                    <a:pt x="51686" y="72703"/>
                  </a:lnTo>
                  <a:lnTo>
                    <a:pt x="51029" y="71957"/>
                  </a:lnTo>
                  <a:lnTo>
                    <a:pt x="50426" y="71145"/>
                  </a:lnTo>
                  <a:lnTo>
                    <a:pt x="49879" y="70265"/>
                  </a:lnTo>
                  <a:lnTo>
                    <a:pt x="49386" y="69318"/>
                  </a:lnTo>
                  <a:lnTo>
                    <a:pt x="48948" y="68304"/>
                  </a:lnTo>
                  <a:lnTo>
                    <a:pt x="48564" y="67223"/>
                  </a:lnTo>
                  <a:lnTo>
                    <a:pt x="48236" y="66075"/>
                  </a:lnTo>
                  <a:lnTo>
                    <a:pt x="47962" y="64860"/>
                  </a:lnTo>
                  <a:lnTo>
                    <a:pt x="47743" y="63578"/>
                  </a:lnTo>
                  <a:lnTo>
                    <a:pt x="47578" y="62229"/>
                  </a:lnTo>
                  <a:lnTo>
                    <a:pt x="47168" y="62229"/>
                  </a:lnTo>
                  <a:lnTo>
                    <a:pt x="46379" y="63581"/>
                  </a:lnTo>
                  <a:lnTo>
                    <a:pt x="45547" y="64871"/>
                  </a:lnTo>
                  <a:lnTo>
                    <a:pt x="44670" y="66100"/>
                  </a:lnTo>
                  <a:lnTo>
                    <a:pt x="43750" y="67267"/>
                  </a:lnTo>
                  <a:lnTo>
                    <a:pt x="42786" y="68373"/>
                  </a:lnTo>
                  <a:lnTo>
                    <a:pt x="41779" y="69417"/>
                  </a:lnTo>
                  <a:lnTo>
                    <a:pt x="40727" y="70399"/>
                  </a:lnTo>
                  <a:lnTo>
                    <a:pt x="39632" y="71320"/>
                  </a:lnTo>
                  <a:lnTo>
                    <a:pt x="38493" y="72179"/>
                  </a:lnTo>
                  <a:lnTo>
                    <a:pt x="37310" y="72977"/>
                  </a:lnTo>
                  <a:lnTo>
                    <a:pt x="36092" y="73705"/>
                  </a:lnTo>
                  <a:lnTo>
                    <a:pt x="34823" y="74357"/>
                  </a:lnTo>
                  <a:lnTo>
                    <a:pt x="33502" y="74932"/>
                  </a:lnTo>
                  <a:lnTo>
                    <a:pt x="32129" y="75430"/>
                  </a:lnTo>
                  <a:lnTo>
                    <a:pt x="30703" y="75852"/>
                  </a:lnTo>
                  <a:lnTo>
                    <a:pt x="29226" y="76197"/>
                  </a:lnTo>
                  <a:lnTo>
                    <a:pt x="27697" y="76465"/>
                  </a:lnTo>
                  <a:lnTo>
                    <a:pt x="26115" y="76657"/>
                  </a:lnTo>
                  <a:lnTo>
                    <a:pt x="24482" y="7677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2923317" y="5850262"/>
              <a:ext cx="25124" cy="22249"/>
            </a:xfrm>
            <a:custGeom>
              <a:avLst/>
              <a:pathLst>
                <a:path w="25124" h="22249">
                  <a:moveTo>
                    <a:pt x="25124" y="0"/>
                  </a:moveTo>
                  <a:lnTo>
                    <a:pt x="15266" y="136"/>
                  </a:lnTo>
                  <a:lnTo>
                    <a:pt x="14652" y="167"/>
                  </a:lnTo>
                  <a:lnTo>
                    <a:pt x="14045" y="202"/>
                  </a:lnTo>
                  <a:lnTo>
                    <a:pt x="13442" y="243"/>
                  </a:lnTo>
                  <a:lnTo>
                    <a:pt x="12845" y="290"/>
                  </a:lnTo>
                  <a:lnTo>
                    <a:pt x="12254" y="342"/>
                  </a:lnTo>
                  <a:lnTo>
                    <a:pt x="11668" y="399"/>
                  </a:lnTo>
                  <a:lnTo>
                    <a:pt x="11087" y="462"/>
                  </a:lnTo>
                  <a:lnTo>
                    <a:pt x="10512" y="531"/>
                  </a:lnTo>
                  <a:lnTo>
                    <a:pt x="9942" y="605"/>
                  </a:lnTo>
                  <a:lnTo>
                    <a:pt x="9378" y="684"/>
                  </a:lnTo>
                  <a:lnTo>
                    <a:pt x="8837" y="761"/>
                  </a:lnTo>
                  <a:lnTo>
                    <a:pt x="8308" y="857"/>
                  </a:lnTo>
                  <a:lnTo>
                    <a:pt x="7791" y="970"/>
                  </a:lnTo>
                  <a:lnTo>
                    <a:pt x="7286" y="1100"/>
                  </a:lnTo>
                  <a:lnTo>
                    <a:pt x="6794" y="1249"/>
                  </a:lnTo>
                  <a:lnTo>
                    <a:pt x="6314" y="1415"/>
                  </a:lnTo>
                  <a:lnTo>
                    <a:pt x="5847" y="1599"/>
                  </a:lnTo>
                  <a:lnTo>
                    <a:pt x="5391" y="1801"/>
                  </a:lnTo>
                  <a:lnTo>
                    <a:pt x="4948" y="2021"/>
                  </a:lnTo>
                  <a:lnTo>
                    <a:pt x="4518" y="2259"/>
                  </a:lnTo>
                  <a:lnTo>
                    <a:pt x="4115" y="2502"/>
                  </a:lnTo>
                  <a:lnTo>
                    <a:pt x="3729" y="2768"/>
                  </a:lnTo>
                  <a:lnTo>
                    <a:pt x="3359" y="3056"/>
                  </a:lnTo>
                  <a:lnTo>
                    <a:pt x="3006" y="3365"/>
                  </a:lnTo>
                  <a:lnTo>
                    <a:pt x="2669" y="3696"/>
                  </a:lnTo>
                  <a:lnTo>
                    <a:pt x="2349" y="4050"/>
                  </a:lnTo>
                  <a:lnTo>
                    <a:pt x="2045" y="4425"/>
                  </a:lnTo>
                  <a:lnTo>
                    <a:pt x="1758" y="4822"/>
                  </a:lnTo>
                  <a:lnTo>
                    <a:pt x="1486" y="5241"/>
                  </a:lnTo>
                  <a:lnTo>
                    <a:pt x="1232" y="5682"/>
                  </a:lnTo>
                  <a:lnTo>
                    <a:pt x="998" y="6150"/>
                  </a:lnTo>
                  <a:lnTo>
                    <a:pt x="788" y="6651"/>
                  </a:lnTo>
                  <a:lnTo>
                    <a:pt x="603" y="7185"/>
                  </a:lnTo>
                  <a:lnTo>
                    <a:pt x="443" y="7752"/>
                  </a:lnTo>
                  <a:lnTo>
                    <a:pt x="308" y="8351"/>
                  </a:lnTo>
                  <a:lnTo>
                    <a:pt x="197" y="8984"/>
                  </a:lnTo>
                  <a:lnTo>
                    <a:pt x="110" y="9649"/>
                  </a:lnTo>
                  <a:lnTo>
                    <a:pt x="49" y="10348"/>
                  </a:lnTo>
                  <a:lnTo>
                    <a:pt x="12" y="11079"/>
                  </a:lnTo>
                  <a:lnTo>
                    <a:pt x="0" y="11843"/>
                  </a:lnTo>
                  <a:lnTo>
                    <a:pt x="23" y="12870"/>
                  </a:lnTo>
                  <a:lnTo>
                    <a:pt x="95" y="13845"/>
                  </a:lnTo>
                  <a:lnTo>
                    <a:pt x="215" y="14765"/>
                  </a:lnTo>
                  <a:lnTo>
                    <a:pt x="383" y="15633"/>
                  </a:lnTo>
                  <a:lnTo>
                    <a:pt x="599" y="16447"/>
                  </a:lnTo>
                  <a:lnTo>
                    <a:pt x="862" y="17207"/>
                  </a:lnTo>
                  <a:lnTo>
                    <a:pt x="1174" y="17915"/>
                  </a:lnTo>
                  <a:lnTo>
                    <a:pt x="1533" y="18568"/>
                  </a:lnTo>
                  <a:lnTo>
                    <a:pt x="1940" y="19169"/>
                  </a:lnTo>
                  <a:lnTo>
                    <a:pt x="2396" y="19716"/>
                  </a:lnTo>
                  <a:lnTo>
                    <a:pt x="2904" y="20197"/>
                  </a:lnTo>
                  <a:lnTo>
                    <a:pt x="3444" y="20628"/>
                  </a:lnTo>
                  <a:lnTo>
                    <a:pt x="4016" y="21007"/>
                  </a:lnTo>
                  <a:lnTo>
                    <a:pt x="4619" y="21337"/>
                  </a:lnTo>
                  <a:lnTo>
                    <a:pt x="5254" y="21615"/>
                  </a:lnTo>
                  <a:lnTo>
                    <a:pt x="5920" y="21843"/>
                  </a:lnTo>
                  <a:lnTo>
                    <a:pt x="6617" y="22021"/>
                  </a:lnTo>
                  <a:lnTo>
                    <a:pt x="7347" y="22147"/>
                  </a:lnTo>
                  <a:lnTo>
                    <a:pt x="8107" y="22223"/>
                  </a:lnTo>
                  <a:lnTo>
                    <a:pt x="8899" y="22249"/>
                  </a:lnTo>
                  <a:lnTo>
                    <a:pt x="9632" y="22233"/>
                  </a:lnTo>
                  <a:lnTo>
                    <a:pt x="10350" y="22186"/>
                  </a:lnTo>
                  <a:lnTo>
                    <a:pt x="11056" y="22107"/>
                  </a:lnTo>
                  <a:lnTo>
                    <a:pt x="11747" y="21997"/>
                  </a:lnTo>
                  <a:lnTo>
                    <a:pt x="12425" y="21855"/>
                  </a:lnTo>
                  <a:lnTo>
                    <a:pt x="13089" y="21682"/>
                  </a:lnTo>
                  <a:lnTo>
                    <a:pt x="13739" y="21477"/>
                  </a:lnTo>
                  <a:lnTo>
                    <a:pt x="14376" y="21241"/>
                  </a:lnTo>
                  <a:lnTo>
                    <a:pt x="14999" y="20973"/>
                  </a:lnTo>
                  <a:lnTo>
                    <a:pt x="15608" y="20674"/>
                  </a:lnTo>
                  <a:lnTo>
                    <a:pt x="16201" y="20350"/>
                  </a:lnTo>
                  <a:lnTo>
                    <a:pt x="16775" y="20006"/>
                  </a:lnTo>
                  <a:lnTo>
                    <a:pt x="17329" y="19643"/>
                  </a:lnTo>
                  <a:lnTo>
                    <a:pt x="17865" y="19261"/>
                  </a:lnTo>
                  <a:lnTo>
                    <a:pt x="18381" y="18860"/>
                  </a:lnTo>
                  <a:lnTo>
                    <a:pt x="18878" y="18440"/>
                  </a:lnTo>
                  <a:lnTo>
                    <a:pt x="19356" y="18000"/>
                  </a:lnTo>
                  <a:lnTo>
                    <a:pt x="19814" y="17541"/>
                  </a:lnTo>
                  <a:lnTo>
                    <a:pt x="20254" y="17064"/>
                  </a:lnTo>
                  <a:lnTo>
                    <a:pt x="20674" y="16567"/>
                  </a:lnTo>
                  <a:lnTo>
                    <a:pt x="21089" y="16039"/>
                  </a:lnTo>
                  <a:lnTo>
                    <a:pt x="21485" y="15496"/>
                  </a:lnTo>
                  <a:lnTo>
                    <a:pt x="21861" y="14938"/>
                  </a:lnTo>
                  <a:lnTo>
                    <a:pt x="22219" y="14365"/>
                  </a:lnTo>
                  <a:lnTo>
                    <a:pt x="22557" y="13777"/>
                  </a:lnTo>
                  <a:lnTo>
                    <a:pt x="22876" y="13174"/>
                  </a:lnTo>
                  <a:lnTo>
                    <a:pt x="23176" y="12556"/>
                  </a:lnTo>
                  <a:lnTo>
                    <a:pt x="23456" y="11922"/>
                  </a:lnTo>
                  <a:lnTo>
                    <a:pt x="23718" y="11274"/>
                  </a:lnTo>
                  <a:lnTo>
                    <a:pt x="23960" y="10611"/>
                  </a:lnTo>
                  <a:lnTo>
                    <a:pt x="24181" y="9938"/>
                  </a:lnTo>
                  <a:lnTo>
                    <a:pt x="24379" y="9263"/>
                  </a:lnTo>
                  <a:lnTo>
                    <a:pt x="24554" y="8586"/>
                  </a:lnTo>
                  <a:lnTo>
                    <a:pt x="24705" y="7905"/>
                  </a:lnTo>
                  <a:lnTo>
                    <a:pt x="24833" y="7222"/>
                  </a:lnTo>
                  <a:lnTo>
                    <a:pt x="24938" y="6536"/>
                  </a:lnTo>
                  <a:lnTo>
                    <a:pt x="25019" y="5847"/>
                  </a:lnTo>
                  <a:lnTo>
                    <a:pt x="25077" y="5156"/>
                  </a:lnTo>
                  <a:lnTo>
                    <a:pt x="25112" y="4462"/>
                  </a:lnTo>
                  <a:lnTo>
                    <a:pt x="25124" y="376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2986368" y="5782967"/>
              <a:ext cx="70649" cy="102962"/>
            </a:xfrm>
            <a:custGeom>
              <a:avLst/>
              <a:pathLst>
                <a:path w="70649" h="102962">
                  <a:moveTo>
                    <a:pt x="70649" y="64282"/>
                  </a:moveTo>
                  <a:lnTo>
                    <a:pt x="70632" y="65953"/>
                  </a:lnTo>
                  <a:lnTo>
                    <a:pt x="70581" y="67599"/>
                  </a:lnTo>
                  <a:lnTo>
                    <a:pt x="70495" y="69218"/>
                  </a:lnTo>
                  <a:lnTo>
                    <a:pt x="70375" y="70811"/>
                  </a:lnTo>
                  <a:lnTo>
                    <a:pt x="70221" y="72378"/>
                  </a:lnTo>
                  <a:lnTo>
                    <a:pt x="70033" y="73919"/>
                  </a:lnTo>
                  <a:lnTo>
                    <a:pt x="69810" y="75434"/>
                  </a:lnTo>
                  <a:lnTo>
                    <a:pt x="69554" y="76923"/>
                  </a:lnTo>
                  <a:lnTo>
                    <a:pt x="69263" y="78386"/>
                  </a:lnTo>
                  <a:lnTo>
                    <a:pt x="68938" y="79823"/>
                  </a:lnTo>
                  <a:lnTo>
                    <a:pt x="68591" y="81214"/>
                  </a:lnTo>
                  <a:lnTo>
                    <a:pt x="68206" y="82569"/>
                  </a:lnTo>
                  <a:lnTo>
                    <a:pt x="67785" y="83887"/>
                  </a:lnTo>
                  <a:lnTo>
                    <a:pt x="67327" y="85168"/>
                  </a:lnTo>
                  <a:lnTo>
                    <a:pt x="66832" y="86412"/>
                  </a:lnTo>
                  <a:lnTo>
                    <a:pt x="66301" y="87619"/>
                  </a:lnTo>
                  <a:lnTo>
                    <a:pt x="65732" y="88789"/>
                  </a:lnTo>
                  <a:lnTo>
                    <a:pt x="65126" y="89922"/>
                  </a:lnTo>
                  <a:lnTo>
                    <a:pt x="64483" y="91018"/>
                  </a:lnTo>
                  <a:lnTo>
                    <a:pt x="63803" y="92077"/>
                  </a:lnTo>
                  <a:lnTo>
                    <a:pt x="63086" y="93081"/>
                  </a:lnTo>
                  <a:lnTo>
                    <a:pt x="62330" y="94040"/>
                  </a:lnTo>
                  <a:lnTo>
                    <a:pt x="61536" y="94954"/>
                  </a:lnTo>
                  <a:lnTo>
                    <a:pt x="60703" y="95823"/>
                  </a:lnTo>
                  <a:lnTo>
                    <a:pt x="59833" y="96646"/>
                  </a:lnTo>
                  <a:lnTo>
                    <a:pt x="58923" y="97425"/>
                  </a:lnTo>
                  <a:lnTo>
                    <a:pt x="57976" y="98158"/>
                  </a:lnTo>
                  <a:lnTo>
                    <a:pt x="56990" y="98846"/>
                  </a:lnTo>
                  <a:lnTo>
                    <a:pt x="55966" y="99489"/>
                  </a:lnTo>
                  <a:lnTo>
                    <a:pt x="54904" y="100086"/>
                  </a:lnTo>
                  <a:lnTo>
                    <a:pt x="53816" y="100633"/>
                  </a:lnTo>
                  <a:lnTo>
                    <a:pt x="52688" y="101121"/>
                  </a:lnTo>
                  <a:lnTo>
                    <a:pt x="51521" y="101553"/>
                  </a:lnTo>
                  <a:lnTo>
                    <a:pt x="50314" y="101927"/>
                  </a:lnTo>
                  <a:lnTo>
                    <a:pt x="49067" y="102243"/>
                  </a:lnTo>
                  <a:lnTo>
                    <a:pt x="47781" y="102502"/>
                  </a:lnTo>
                  <a:lnTo>
                    <a:pt x="46455" y="102703"/>
                  </a:lnTo>
                  <a:lnTo>
                    <a:pt x="45089" y="102847"/>
                  </a:lnTo>
                  <a:lnTo>
                    <a:pt x="43684" y="102933"/>
                  </a:lnTo>
                  <a:lnTo>
                    <a:pt x="42239" y="102962"/>
                  </a:lnTo>
                  <a:lnTo>
                    <a:pt x="41581" y="102955"/>
                  </a:lnTo>
                  <a:lnTo>
                    <a:pt x="40924" y="102934"/>
                  </a:lnTo>
                  <a:lnTo>
                    <a:pt x="40267" y="102900"/>
                  </a:lnTo>
                  <a:lnTo>
                    <a:pt x="39610" y="102852"/>
                  </a:lnTo>
                  <a:lnTo>
                    <a:pt x="38953" y="102791"/>
                  </a:lnTo>
                  <a:lnTo>
                    <a:pt x="38295" y="102715"/>
                  </a:lnTo>
                  <a:lnTo>
                    <a:pt x="37638" y="102626"/>
                  </a:lnTo>
                  <a:lnTo>
                    <a:pt x="36981" y="102524"/>
                  </a:lnTo>
                  <a:lnTo>
                    <a:pt x="36324" y="102407"/>
                  </a:lnTo>
                  <a:lnTo>
                    <a:pt x="35667" y="102277"/>
                  </a:lnTo>
                  <a:lnTo>
                    <a:pt x="35013" y="102131"/>
                  </a:lnTo>
                  <a:lnTo>
                    <a:pt x="34366" y="101968"/>
                  </a:lnTo>
                  <a:lnTo>
                    <a:pt x="33726" y="101786"/>
                  </a:lnTo>
                  <a:lnTo>
                    <a:pt x="33093" y="101587"/>
                  </a:lnTo>
                  <a:lnTo>
                    <a:pt x="32466" y="101370"/>
                  </a:lnTo>
                  <a:lnTo>
                    <a:pt x="31847" y="101135"/>
                  </a:lnTo>
                  <a:lnTo>
                    <a:pt x="31234" y="100883"/>
                  </a:lnTo>
                  <a:lnTo>
                    <a:pt x="30628" y="100612"/>
                  </a:lnTo>
                  <a:lnTo>
                    <a:pt x="30029" y="100324"/>
                  </a:lnTo>
                  <a:lnTo>
                    <a:pt x="29437" y="100018"/>
                  </a:lnTo>
                  <a:lnTo>
                    <a:pt x="28853" y="99693"/>
                  </a:lnTo>
                  <a:lnTo>
                    <a:pt x="28278" y="99350"/>
                  </a:lnTo>
                  <a:lnTo>
                    <a:pt x="27714" y="98987"/>
                  </a:lnTo>
                  <a:lnTo>
                    <a:pt x="27159" y="98605"/>
                  </a:lnTo>
                  <a:lnTo>
                    <a:pt x="26613" y="98204"/>
                  </a:lnTo>
                  <a:lnTo>
                    <a:pt x="26077" y="97783"/>
                  </a:lnTo>
                  <a:lnTo>
                    <a:pt x="25550" y="97344"/>
                  </a:lnTo>
                  <a:lnTo>
                    <a:pt x="25034" y="96885"/>
                  </a:lnTo>
                  <a:lnTo>
                    <a:pt x="24526" y="96407"/>
                  </a:lnTo>
                  <a:lnTo>
                    <a:pt x="24029" y="95910"/>
                  </a:lnTo>
                  <a:lnTo>
                    <a:pt x="23543" y="95392"/>
                  </a:lnTo>
                  <a:lnTo>
                    <a:pt x="23070" y="94851"/>
                  </a:lnTo>
                  <a:lnTo>
                    <a:pt x="22611" y="94286"/>
                  </a:lnTo>
                  <a:lnTo>
                    <a:pt x="22166" y="93698"/>
                  </a:lnTo>
                  <a:lnTo>
                    <a:pt x="21735" y="93086"/>
                  </a:lnTo>
                  <a:lnTo>
                    <a:pt x="21318" y="92452"/>
                  </a:lnTo>
                  <a:lnTo>
                    <a:pt x="20914" y="91794"/>
                  </a:lnTo>
                  <a:lnTo>
                    <a:pt x="20523" y="91113"/>
                  </a:lnTo>
                  <a:lnTo>
                    <a:pt x="20147" y="90408"/>
                  </a:lnTo>
                  <a:lnTo>
                    <a:pt x="19784" y="89681"/>
                  </a:lnTo>
                  <a:lnTo>
                    <a:pt x="19647" y="89681"/>
                  </a:lnTo>
                  <a:lnTo>
                    <a:pt x="19646" y="89972"/>
                  </a:lnTo>
                  <a:lnTo>
                    <a:pt x="19642" y="90272"/>
                  </a:lnTo>
                  <a:lnTo>
                    <a:pt x="19635" y="90580"/>
                  </a:lnTo>
                  <a:lnTo>
                    <a:pt x="19625" y="90896"/>
                  </a:lnTo>
                  <a:lnTo>
                    <a:pt x="19613" y="91221"/>
                  </a:lnTo>
                  <a:lnTo>
                    <a:pt x="19598" y="91554"/>
                  </a:lnTo>
                  <a:lnTo>
                    <a:pt x="19580" y="91895"/>
                  </a:lnTo>
                  <a:lnTo>
                    <a:pt x="19560" y="92244"/>
                  </a:lnTo>
                  <a:lnTo>
                    <a:pt x="19536" y="92601"/>
                  </a:lnTo>
                  <a:lnTo>
                    <a:pt x="19510" y="92967"/>
                  </a:lnTo>
                  <a:lnTo>
                    <a:pt x="19496" y="93336"/>
                  </a:lnTo>
                  <a:lnTo>
                    <a:pt x="19480" y="93703"/>
                  </a:lnTo>
                  <a:lnTo>
                    <a:pt x="19463" y="94070"/>
                  </a:lnTo>
                  <a:lnTo>
                    <a:pt x="19445" y="94434"/>
                  </a:lnTo>
                  <a:lnTo>
                    <a:pt x="19425" y="94798"/>
                  </a:lnTo>
                  <a:lnTo>
                    <a:pt x="19403" y="95160"/>
                  </a:lnTo>
                  <a:lnTo>
                    <a:pt x="19381" y="95521"/>
                  </a:lnTo>
                  <a:lnTo>
                    <a:pt x="19357" y="95880"/>
                  </a:lnTo>
                  <a:lnTo>
                    <a:pt x="19332" y="96238"/>
                  </a:lnTo>
                  <a:lnTo>
                    <a:pt x="19305" y="96595"/>
                  </a:lnTo>
                  <a:lnTo>
                    <a:pt x="19277" y="96934"/>
                  </a:lnTo>
                  <a:lnTo>
                    <a:pt x="19247" y="97266"/>
                  </a:lnTo>
                  <a:lnTo>
                    <a:pt x="19217" y="97591"/>
                  </a:lnTo>
                  <a:lnTo>
                    <a:pt x="19184" y="97909"/>
                  </a:lnTo>
                  <a:lnTo>
                    <a:pt x="19151" y="98221"/>
                  </a:lnTo>
                  <a:lnTo>
                    <a:pt x="19116" y="98526"/>
                  </a:lnTo>
                  <a:lnTo>
                    <a:pt x="19080" y="98823"/>
                  </a:lnTo>
                  <a:lnTo>
                    <a:pt x="19042" y="99114"/>
                  </a:lnTo>
                  <a:lnTo>
                    <a:pt x="19003" y="99398"/>
                  </a:lnTo>
                  <a:lnTo>
                    <a:pt x="18963" y="99676"/>
                  </a:lnTo>
                  <a:lnTo>
                    <a:pt x="18935" y="99941"/>
                  </a:lnTo>
                  <a:lnTo>
                    <a:pt x="18908" y="100190"/>
                  </a:lnTo>
                  <a:lnTo>
                    <a:pt x="18880" y="100423"/>
                  </a:lnTo>
                  <a:lnTo>
                    <a:pt x="18853" y="100640"/>
                  </a:lnTo>
                  <a:lnTo>
                    <a:pt x="18826" y="100839"/>
                  </a:lnTo>
                  <a:lnTo>
                    <a:pt x="18798" y="101023"/>
                  </a:lnTo>
                  <a:lnTo>
                    <a:pt x="18771" y="101190"/>
                  </a:lnTo>
                  <a:lnTo>
                    <a:pt x="18744" y="101341"/>
                  </a:lnTo>
                  <a:lnTo>
                    <a:pt x="18689" y="101592"/>
                  </a:lnTo>
                  <a:lnTo>
                    <a:pt x="0" y="101592"/>
                  </a:lnTo>
                  <a:lnTo>
                    <a:pt x="40" y="101093"/>
                  </a:lnTo>
                  <a:lnTo>
                    <a:pt x="79" y="100555"/>
                  </a:lnTo>
                  <a:lnTo>
                    <a:pt x="117" y="99976"/>
                  </a:lnTo>
                  <a:lnTo>
                    <a:pt x="153" y="99358"/>
                  </a:lnTo>
                  <a:lnTo>
                    <a:pt x="188" y="98700"/>
                  </a:lnTo>
                  <a:lnTo>
                    <a:pt x="221" y="98003"/>
                  </a:lnTo>
                  <a:lnTo>
                    <a:pt x="253" y="97265"/>
                  </a:lnTo>
                  <a:lnTo>
                    <a:pt x="284" y="96488"/>
                  </a:lnTo>
                  <a:lnTo>
                    <a:pt x="314" y="95671"/>
                  </a:lnTo>
                  <a:lnTo>
                    <a:pt x="342" y="94815"/>
                  </a:lnTo>
                  <a:lnTo>
                    <a:pt x="381" y="93913"/>
                  </a:lnTo>
                  <a:lnTo>
                    <a:pt x="416" y="92986"/>
                  </a:lnTo>
                  <a:lnTo>
                    <a:pt x="447" y="92034"/>
                  </a:lnTo>
                  <a:lnTo>
                    <a:pt x="473" y="91058"/>
                  </a:lnTo>
                  <a:lnTo>
                    <a:pt x="496" y="90057"/>
                  </a:lnTo>
                  <a:lnTo>
                    <a:pt x="514" y="89032"/>
                  </a:lnTo>
                  <a:lnTo>
                    <a:pt x="529" y="87981"/>
                  </a:lnTo>
                  <a:lnTo>
                    <a:pt x="539" y="86907"/>
                  </a:lnTo>
                  <a:lnTo>
                    <a:pt x="545" y="85807"/>
                  </a:lnTo>
                  <a:lnTo>
                    <a:pt x="547" y="84683"/>
                  </a:lnTo>
                  <a:lnTo>
                    <a:pt x="547" y="0"/>
                  </a:lnTo>
                  <a:lnTo>
                    <a:pt x="19784" y="0"/>
                  </a:lnTo>
                  <a:lnTo>
                    <a:pt x="19784" y="28341"/>
                  </a:lnTo>
                  <a:lnTo>
                    <a:pt x="19783" y="28779"/>
                  </a:lnTo>
                  <a:lnTo>
                    <a:pt x="19781" y="29215"/>
                  </a:lnTo>
                  <a:lnTo>
                    <a:pt x="19778" y="29650"/>
                  </a:lnTo>
                  <a:lnTo>
                    <a:pt x="19773" y="30083"/>
                  </a:lnTo>
                  <a:lnTo>
                    <a:pt x="19767" y="30515"/>
                  </a:lnTo>
                  <a:lnTo>
                    <a:pt x="19759" y="30946"/>
                  </a:lnTo>
                  <a:lnTo>
                    <a:pt x="19751" y="31375"/>
                  </a:lnTo>
                  <a:lnTo>
                    <a:pt x="19740" y="31803"/>
                  </a:lnTo>
                  <a:lnTo>
                    <a:pt x="19729" y="32229"/>
                  </a:lnTo>
                  <a:lnTo>
                    <a:pt x="19716" y="32654"/>
                  </a:lnTo>
                  <a:lnTo>
                    <a:pt x="19715" y="33062"/>
                  </a:lnTo>
                  <a:lnTo>
                    <a:pt x="19713" y="33465"/>
                  </a:lnTo>
                  <a:lnTo>
                    <a:pt x="19709" y="33862"/>
                  </a:lnTo>
                  <a:lnTo>
                    <a:pt x="19705" y="34254"/>
                  </a:lnTo>
                  <a:lnTo>
                    <a:pt x="19699" y="34640"/>
                  </a:lnTo>
                  <a:lnTo>
                    <a:pt x="19691" y="35020"/>
                  </a:lnTo>
                  <a:lnTo>
                    <a:pt x="19682" y="35395"/>
                  </a:lnTo>
                  <a:lnTo>
                    <a:pt x="19672" y="35765"/>
                  </a:lnTo>
                  <a:lnTo>
                    <a:pt x="19660" y="36129"/>
                  </a:lnTo>
                  <a:lnTo>
                    <a:pt x="19647" y="36488"/>
                  </a:lnTo>
                  <a:lnTo>
                    <a:pt x="19634" y="36897"/>
                  </a:lnTo>
                  <a:lnTo>
                    <a:pt x="19620" y="37301"/>
                  </a:lnTo>
                  <a:lnTo>
                    <a:pt x="19606" y="37702"/>
                  </a:lnTo>
                  <a:lnTo>
                    <a:pt x="19592" y="38098"/>
                  </a:lnTo>
                  <a:lnTo>
                    <a:pt x="19579" y="38491"/>
                  </a:lnTo>
                  <a:lnTo>
                    <a:pt x="19565" y="38879"/>
                  </a:lnTo>
                  <a:lnTo>
                    <a:pt x="19551" y="39263"/>
                  </a:lnTo>
                  <a:lnTo>
                    <a:pt x="19538" y="39643"/>
                  </a:lnTo>
                  <a:lnTo>
                    <a:pt x="19524" y="40019"/>
                  </a:lnTo>
                  <a:lnTo>
                    <a:pt x="19510" y="40390"/>
                  </a:lnTo>
                  <a:lnTo>
                    <a:pt x="19784" y="40390"/>
                  </a:lnTo>
                  <a:lnTo>
                    <a:pt x="20508" y="38901"/>
                  </a:lnTo>
                  <a:lnTo>
                    <a:pt x="21285" y="37499"/>
                  </a:lnTo>
                  <a:lnTo>
                    <a:pt x="22113" y="36184"/>
                  </a:lnTo>
                  <a:lnTo>
                    <a:pt x="22993" y="34957"/>
                  </a:lnTo>
                  <a:lnTo>
                    <a:pt x="23926" y="33818"/>
                  </a:lnTo>
                  <a:lnTo>
                    <a:pt x="24910" y="32767"/>
                  </a:lnTo>
                  <a:lnTo>
                    <a:pt x="25947" y="31803"/>
                  </a:lnTo>
                  <a:lnTo>
                    <a:pt x="27035" y="30926"/>
                  </a:lnTo>
                  <a:lnTo>
                    <a:pt x="28176" y="30138"/>
                  </a:lnTo>
                  <a:lnTo>
                    <a:pt x="29368" y="29437"/>
                  </a:lnTo>
                  <a:lnTo>
                    <a:pt x="30606" y="28812"/>
                  </a:lnTo>
                  <a:lnTo>
                    <a:pt x="31882" y="28254"/>
                  </a:lnTo>
                  <a:lnTo>
                    <a:pt x="33197" y="27761"/>
                  </a:lnTo>
                  <a:lnTo>
                    <a:pt x="34549" y="27334"/>
                  </a:lnTo>
                  <a:lnTo>
                    <a:pt x="35940" y="26972"/>
                  </a:lnTo>
                  <a:lnTo>
                    <a:pt x="37370" y="26677"/>
                  </a:lnTo>
                  <a:lnTo>
                    <a:pt x="38838" y="26447"/>
                  </a:lnTo>
                  <a:lnTo>
                    <a:pt x="40344" y="26282"/>
                  </a:lnTo>
                  <a:lnTo>
                    <a:pt x="41888" y="26184"/>
                  </a:lnTo>
                  <a:lnTo>
                    <a:pt x="43471" y="26151"/>
                  </a:lnTo>
                  <a:lnTo>
                    <a:pt x="44875" y="26180"/>
                  </a:lnTo>
                  <a:lnTo>
                    <a:pt x="46239" y="26266"/>
                  </a:lnTo>
                  <a:lnTo>
                    <a:pt x="47564" y="26410"/>
                  </a:lnTo>
                  <a:lnTo>
                    <a:pt x="48849" y="26611"/>
                  </a:lnTo>
                  <a:lnTo>
                    <a:pt x="50094" y="26870"/>
                  </a:lnTo>
                  <a:lnTo>
                    <a:pt x="51300" y="27186"/>
                  </a:lnTo>
                  <a:lnTo>
                    <a:pt x="52466" y="27560"/>
                  </a:lnTo>
                  <a:lnTo>
                    <a:pt x="53592" y="27991"/>
                  </a:lnTo>
                  <a:lnTo>
                    <a:pt x="54678" y="28480"/>
                  </a:lnTo>
                  <a:lnTo>
                    <a:pt x="55725" y="29026"/>
                  </a:lnTo>
                  <a:lnTo>
                    <a:pt x="56733" y="29611"/>
                  </a:lnTo>
                  <a:lnTo>
                    <a:pt x="57705" y="30242"/>
                  </a:lnTo>
                  <a:lnTo>
                    <a:pt x="58639" y="30920"/>
                  </a:lnTo>
                  <a:lnTo>
                    <a:pt x="59537" y="31644"/>
                  </a:lnTo>
                  <a:lnTo>
                    <a:pt x="60397" y="32415"/>
                  </a:lnTo>
                  <a:lnTo>
                    <a:pt x="61221" y="33232"/>
                  </a:lnTo>
                  <a:lnTo>
                    <a:pt x="62008" y="34096"/>
                  </a:lnTo>
                  <a:lnTo>
                    <a:pt x="62757" y="35007"/>
                  </a:lnTo>
                  <a:lnTo>
                    <a:pt x="63470" y="35964"/>
                  </a:lnTo>
                  <a:lnTo>
                    <a:pt x="64145" y="36967"/>
                  </a:lnTo>
                  <a:lnTo>
                    <a:pt x="64799" y="38000"/>
                  </a:lnTo>
                  <a:lnTo>
                    <a:pt x="65416" y="39070"/>
                  </a:lnTo>
                  <a:lnTo>
                    <a:pt x="65998" y="40179"/>
                  </a:lnTo>
                  <a:lnTo>
                    <a:pt x="66544" y="41327"/>
                  </a:lnTo>
                  <a:lnTo>
                    <a:pt x="67055" y="42512"/>
                  </a:lnTo>
                  <a:lnTo>
                    <a:pt x="67530" y="43737"/>
                  </a:lnTo>
                  <a:lnTo>
                    <a:pt x="67970" y="44999"/>
                  </a:lnTo>
                  <a:lnTo>
                    <a:pt x="68373" y="46300"/>
                  </a:lnTo>
                  <a:lnTo>
                    <a:pt x="68742" y="47639"/>
                  </a:lnTo>
                  <a:lnTo>
                    <a:pt x="69075" y="49016"/>
                  </a:lnTo>
                  <a:lnTo>
                    <a:pt x="69374" y="50426"/>
                  </a:lnTo>
                  <a:lnTo>
                    <a:pt x="69641" y="51861"/>
                  </a:lnTo>
                  <a:lnTo>
                    <a:pt x="69878" y="53323"/>
                  </a:lnTo>
                  <a:lnTo>
                    <a:pt x="70082" y="54810"/>
                  </a:lnTo>
                  <a:lnTo>
                    <a:pt x="70255" y="56324"/>
                  </a:lnTo>
                  <a:lnTo>
                    <a:pt x="70397" y="57864"/>
                  </a:lnTo>
                  <a:lnTo>
                    <a:pt x="70507" y="59429"/>
                  </a:lnTo>
                  <a:lnTo>
                    <a:pt x="70586" y="61021"/>
                  </a:lnTo>
                  <a:lnTo>
                    <a:pt x="70633" y="6263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3005878" y="5822468"/>
              <a:ext cx="31080" cy="50317"/>
            </a:xfrm>
            <a:custGeom>
              <a:avLst/>
              <a:pathLst>
                <a:path w="31080" h="50317">
                  <a:moveTo>
                    <a:pt x="31080" y="24782"/>
                  </a:moveTo>
                  <a:lnTo>
                    <a:pt x="31043" y="22327"/>
                  </a:lnTo>
                  <a:lnTo>
                    <a:pt x="30932" y="20003"/>
                  </a:lnTo>
                  <a:lnTo>
                    <a:pt x="30747" y="17809"/>
                  </a:lnTo>
                  <a:lnTo>
                    <a:pt x="30488" y="15745"/>
                  </a:lnTo>
                  <a:lnTo>
                    <a:pt x="30156" y="13811"/>
                  </a:lnTo>
                  <a:lnTo>
                    <a:pt x="29749" y="12007"/>
                  </a:lnTo>
                  <a:lnTo>
                    <a:pt x="29268" y="10333"/>
                  </a:lnTo>
                  <a:lnTo>
                    <a:pt x="28714" y="8790"/>
                  </a:lnTo>
                  <a:lnTo>
                    <a:pt x="28085" y="7376"/>
                  </a:lnTo>
                  <a:lnTo>
                    <a:pt x="27383" y="6092"/>
                  </a:lnTo>
                  <a:lnTo>
                    <a:pt x="26603" y="4935"/>
                  </a:lnTo>
                  <a:lnTo>
                    <a:pt x="25743" y="3899"/>
                  </a:lnTo>
                  <a:lnTo>
                    <a:pt x="24801" y="2985"/>
                  </a:lnTo>
                  <a:lnTo>
                    <a:pt x="23779" y="2193"/>
                  </a:lnTo>
                  <a:lnTo>
                    <a:pt x="22677" y="1523"/>
                  </a:lnTo>
                  <a:lnTo>
                    <a:pt x="21493" y="974"/>
                  </a:lnTo>
                  <a:lnTo>
                    <a:pt x="20228" y="548"/>
                  </a:lnTo>
                  <a:lnTo>
                    <a:pt x="18883" y="243"/>
                  </a:lnTo>
                  <a:lnTo>
                    <a:pt x="17457" y="60"/>
                  </a:lnTo>
                  <a:lnTo>
                    <a:pt x="15950" y="0"/>
                  </a:lnTo>
                  <a:lnTo>
                    <a:pt x="15362" y="11"/>
                  </a:lnTo>
                  <a:lnTo>
                    <a:pt x="14776" y="46"/>
                  </a:lnTo>
                  <a:lnTo>
                    <a:pt x="14190" y="104"/>
                  </a:lnTo>
                  <a:lnTo>
                    <a:pt x="13606" y="186"/>
                  </a:lnTo>
                  <a:lnTo>
                    <a:pt x="13024" y="290"/>
                  </a:lnTo>
                  <a:lnTo>
                    <a:pt x="12443" y="418"/>
                  </a:lnTo>
                  <a:lnTo>
                    <a:pt x="11863" y="570"/>
                  </a:lnTo>
                  <a:lnTo>
                    <a:pt x="11284" y="744"/>
                  </a:lnTo>
                  <a:lnTo>
                    <a:pt x="10707" y="942"/>
                  </a:lnTo>
                  <a:lnTo>
                    <a:pt x="10131" y="1163"/>
                  </a:lnTo>
                  <a:lnTo>
                    <a:pt x="9563" y="1414"/>
                  </a:lnTo>
                  <a:lnTo>
                    <a:pt x="9006" y="1700"/>
                  </a:lnTo>
                  <a:lnTo>
                    <a:pt x="8462" y="2022"/>
                  </a:lnTo>
                  <a:lnTo>
                    <a:pt x="7930" y="2379"/>
                  </a:lnTo>
                  <a:lnTo>
                    <a:pt x="7410" y="2772"/>
                  </a:lnTo>
                  <a:lnTo>
                    <a:pt x="6903" y="3201"/>
                  </a:lnTo>
                  <a:lnTo>
                    <a:pt x="6408" y="3665"/>
                  </a:lnTo>
                  <a:lnTo>
                    <a:pt x="5925" y="4165"/>
                  </a:lnTo>
                  <a:lnTo>
                    <a:pt x="5455" y="4700"/>
                  </a:lnTo>
                  <a:lnTo>
                    <a:pt x="4997" y="5271"/>
                  </a:lnTo>
                  <a:lnTo>
                    <a:pt x="4554" y="5866"/>
                  </a:lnTo>
                  <a:lnTo>
                    <a:pt x="4129" y="6503"/>
                  </a:lnTo>
                  <a:lnTo>
                    <a:pt x="3722" y="7181"/>
                  </a:lnTo>
                  <a:lnTo>
                    <a:pt x="3332" y="7900"/>
                  </a:lnTo>
                  <a:lnTo>
                    <a:pt x="2960" y="8660"/>
                  </a:lnTo>
                  <a:lnTo>
                    <a:pt x="2606" y="9461"/>
                  </a:lnTo>
                  <a:lnTo>
                    <a:pt x="2270" y="10303"/>
                  </a:lnTo>
                  <a:lnTo>
                    <a:pt x="1952" y="11186"/>
                  </a:lnTo>
                  <a:lnTo>
                    <a:pt x="1651" y="12110"/>
                  </a:lnTo>
                  <a:lnTo>
                    <a:pt x="1369" y="13075"/>
                  </a:lnTo>
                  <a:lnTo>
                    <a:pt x="1109" y="14073"/>
                  </a:lnTo>
                  <a:lnTo>
                    <a:pt x="876" y="15123"/>
                  </a:lnTo>
                  <a:lnTo>
                    <a:pt x="670" y="16226"/>
                  </a:lnTo>
                  <a:lnTo>
                    <a:pt x="492" y="17380"/>
                  </a:lnTo>
                  <a:lnTo>
                    <a:pt x="342" y="18586"/>
                  </a:lnTo>
                  <a:lnTo>
                    <a:pt x="219" y="19844"/>
                  </a:lnTo>
                  <a:lnTo>
                    <a:pt x="123" y="21155"/>
                  </a:lnTo>
                  <a:lnTo>
                    <a:pt x="54" y="22517"/>
                  </a:lnTo>
                  <a:lnTo>
                    <a:pt x="13" y="23931"/>
                  </a:lnTo>
                  <a:lnTo>
                    <a:pt x="0" y="25398"/>
                  </a:lnTo>
                  <a:lnTo>
                    <a:pt x="13" y="26824"/>
                  </a:lnTo>
                  <a:lnTo>
                    <a:pt x="54" y="28202"/>
                  </a:lnTo>
                  <a:lnTo>
                    <a:pt x="123" y="29530"/>
                  </a:lnTo>
                  <a:lnTo>
                    <a:pt x="219" y="30809"/>
                  </a:lnTo>
                  <a:lnTo>
                    <a:pt x="342" y="32038"/>
                  </a:lnTo>
                  <a:lnTo>
                    <a:pt x="492" y="33218"/>
                  </a:lnTo>
                  <a:lnTo>
                    <a:pt x="670" y="34349"/>
                  </a:lnTo>
                  <a:lnTo>
                    <a:pt x="876" y="35431"/>
                  </a:lnTo>
                  <a:lnTo>
                    <a:pt x="1109" y="36463"/>
                  </a:lnTo>
                  <a:lnTo>
                    <a:pt x="1369" y="37447"/>
                  </a:lnTo>
                  <a:lnTo>
                    <a:pt x="1651" y="38386"/>
                  </a:lnTo>
                  <a:lnTo>
                    <a:pt x="1949" y="39287"/>
                  </a:lnTo>
                  <a:lnTo>
                    <a:pt x="2264" y="40149"/>
                  </a:lnTo>
                  <a:lnTo>
                    <a:pt x="2595" y="40974"/>
                  </a:lnTo>
                  <a:lnTo>
                    <a:pt x="2943" y="41759"/>
                  </a:lnTo>
                  <a:lnTo>
                    <a:pt x="3307" y="42507"/>
                  </a:lnTo>
                  <a:lnTo>
                    <a:pt x="3688" y="43216"/>
                  </a:lnTo>
                  <a:lnTo>
                    <a:pt x="4085" y="43887"/>
                  </a:lnTo>
                  <a:lnTo>
                    <a:pt x="4499" y="44520"/>
                  </a:lnTo>
                  <a:lnTo>
                    <a:pt x="4929" y="45114"/>
                  </a:lnTo>
                  <a:lnTo>
                    <a:pt x="5374" y="45672"/>
                  </a:lnTo>
                  <a:lnTo>
                    <a:pt x="5832" y="46196"/>
                  </a:lnTo>
                  <a:lnTo>
                    <a:pt x="6305" y="46685"/>
                  </a:lnTo>
                  <a:lnTo>
                    <a:pt x="6791" y="47140"/>
                  </a:lnTo>
                  <a:lnTo>
                    <a:pt x="7290" y="47561"/>
                  </a:lnTo>
                  <a:lnTo>
                    <a:pt x="7804" y="47948"/>
                  </a:lnTo>
                  <a:lnTo>
                    <a:pt x="8331" y="48301"/>
                  </a:lnTo>
                  <a:lnTo>
                    <a:pt x="8872" y="48619"/>
                  </a:lnTo>
                  <a:lnTo>
                    <a:pt x="9426" y="48903"/>
                  </a:lnTo>
                  <a:lnTo>
                    <a:pt x="9994" y="49153"/>
                  </a:lnTo>
                  <a:lnTo>
                    <a:pt x="10570" y="49374"/>
                  </a:lnTo>
                  <a:lnTo>
                    <a:pt x="11147" y="49572"/>
                  </a:lnTo>
                  <a:lnTo>
                    <a:pt x="11726" y="49747"/>
                  </a:lnTo>
                  <a:lnTo>
                    <a:pt x="12306" y="49898"/>
                  </a:lnTo>
                  <a:lnTo>
                    <a:pt x="12887" y="50026"/>
                  </a:lnTo>
                  <a:lnTo>
                    <a:pt x="13469" y="50131"/>
                  </a:lnTo>
                  <a:lnTo>
                    <a:pt x="14053" y="50212"/>
                  </a:lnTo>
                  <a:lnTo>
                    <a:pt x="14639" y="50270"/>
                  </a:lnTo>
                  <a:lnTo>
                    <a:pt x="15225" y="50305"/>
                  </a:lnTo>
                  <a:lnTo>
                    <a:pt x="15814" y="50317"/>
                  </a:lnTo>
                  <a:lnTo>
                    <a:pt x="17245" y="50257"/>
                  </a:lnTo>
                  <a:lnTo>
                    <a:pt x="18609" y="50076"/>
                  </a:lnTo>
                  <a:lnTo>
                    <a:pt x="19907" y="49775"/>
                  </a:lnTo>
                  <a:lnTo>
                    <a:pt x="21137" y="49353"/>
                  </a:lnTo>
                  <a:lnTo>
                    <a:pt x="22300" y="48811"/>
                  </a:lnTo>
                  <a:lnTo>
                    <a:pt x="23396" y="48148"/>
                  </a:lnTo>
                  <a:lnTo>
                    <a:pt x="24425" y="47365"/>
                  </a:lnTo>
                  <a:lnTo>
                    <a:pt x="25387" y="46461"/>
                  </a:lnTo>
                  <a:lnTo>
                    <a:pt x="26282" y="45437"/>
                  </a:lnTo>
                  <a:lnTo>
                    <a:pt x="27109" y="44292"/>
                  </a:lnTo>
                  <a:lnTo>
                    <a:pt x="27864" y="43001"/>
                  </a:lnTo>
                  <a:lnTo>
                    <a:pt x="28539" y="41562"/>
                  </a:lnTo>
                  <a:lnTo>
                    <a:pt x="29134" y="39977"/>
                  </a:lnTo>
                  <a:lnTo>
                    <a:pt x="29650" y="38246"/>
                  </a:lnTo>
                  <a:lnTo>
                    <a:pt x="30087" y="36368"/>
                  </a:lnTo>
                  <a:lnTo>
                    <a:pt x="30445" y="34344"/>
                  </a:lnTo>
                  <a:lnTo>
                    <a:pt x="30722" y="32173"/>
                  </a:lnTo>
                  <a:lnTo>
                    <a:pt x="30921" y="29856"/>
                  </a:lnTo>
                  <a:lnTo>
                    <a:pt x="31040" y="273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3072010" y="5782967"/>
              <a:ext cx="70649" cy="102962"/>
            </a:xfrm>
            <a:custGeom>
              <a:avLst/>
              <a:pathLst>
                <a:path w="70649" h="102962">
                  <a:moveTo>
                    <a:pt x="70649" y="64282"/>
                  </a:moveTo>
                  <a:lnTo>
                    <a:pt x="70632" y="65953"/>
                  </a:lnTo>
                  <a:lnTo>
                    <a:pt x="70581" y="67599"/>
                  </a:lnTo>
                  <a:lnTo>
                    <a:pt x="70495" y="69218"/>
                  </a:lnTo>
                  <a:lnTo>
                    <a:pt x="70375" y="70811"/>
                  </a:lnTo>
                  <a:lnTo>
                    <a:pt x="70221" y="72378"/>
                  </a:lnTo>
                  <a:lnTo>
                    <a:pt x="70033" y="73919"/>
                  </a:lnTo>
                  <a:lnTo>
                    <a:pt x="69810" y="75434"/>
                  </a:lnTo>
                  <a:lnTo>
                    <a:pt x="69554" y="76923"/>
                  </a:lnTo>
                  <a:lnTo>
                    <a:pt x="69263" y="78386"/>
                  </a:lnTo>
                  <a:lnTo>
                    <a:pt x="68938" y="79823"/>
                  </a:lnTo>
                  <a:lnTo>
                    <a:pt x="68591" y="81214"/>
                  </a:lnTo>
                  <a:lnTo>
                    <a:pt x="68206" y="82569"/>
                  </a:lnTo>
                  <a:lnTo>
                    <a:pt x="67785" y="83887"/>
                  </a:lnTo>
                  <a:lnTo>
                    <a:pt x="67327" y="85168"/>
                  </a:lnTo>
                  <a:lnTo>
                    <a:pt x="66832" y="86412"/>
                  </a:lnTo>
                  <a:lnTo>
                    <a:pt x="66301" y="87619"/>
                  </a:lnTo>
                  <a:lnTo>
                    <a:pt x="65732" y="88789"/>
                  </a:lnTo>
                  <a:lnTo>
                    <a:pt x="65126" y="89922"/>
                  </a:lnTo>
                  <a:lnTo>
                    <a:pt x="64483" y="91018"/>
                  </a:lnTo>
                  <a:lnTo>
                    <a:pt x="63803" y="92077"/>
                  </a:lnTo>
                  <a:lnTo>
                    <a:pt x="63086" y="93081"/>
                  </a:lnTo>
                  <a:lnTo>
                    <a:pt x="62330" y="94040"/>
                  </a:lnTo>
                  <a:lnTo>
                    <a:pt x="61536" y="94954"/>
                  </a:lnTo>
                  <a:lnTo>
                    <a:pt x="60703" y="95823"/>
                  </a:lnTo>
                  <a:lnTo>
                    <a:pt x="59833" y="96646"/>
                  </a:lnTo>
                  <a:lnTo>
                    <a:pt x="58923" y="97425"/>
                  </a:lnTo>
                  <a:lnTo>
                    <a:pt x="57976" y="98158"/>
                  </a:lnTo>
                  <a:lnTo>
                    <a:pt x="56990" y="98846"/>
                  </a:lnTo>
                  <a:lnTo>
                    <a:pt x="55966" y="99489"/>
                  </a:lnTo>
                  <a:lnTo>
                    <a:pt x="54904" y="100086"/>
                  </a:lnTo>
                  <a:lnTo>
                    <a:pt x="53816" y="100633"/>
                  </a:lnTo>
                  <a:lnTo>
                    <a:pt x="52688" y="101121"/>
                  </a:lnTo>
                  <a:lnTo>
                    <a:pt x="51521" y="101553"/>
                  </a:lnTo>
                  <a:lnTo>
                    <a:pt x="50314" y="101927"/>
                  </a:lnTo>
                  <a:lnTo>
                    <a:pt x="49067" y="102243"/>
                  </a:lnTo>
                  <a:lnTo>
                    <a:pt x="47781" y="102502"/>
                  </a:lnTo>
                  <a:lnTo>
                    <a:pt x="46455" y="102703"/>
                  </a:lnTo>
                  <a:lnTo>
                    <a:pt x="45089" y="102847"/>
                  </a:lnTo>
                  <a:lnTo>
                    <a:pt x="43684" y="102933"/>
                  </a:lnTo>
                  <a:lnTo>
                    <a:pt x="42239" y="102962"/>
                  </a:lnTo>
                  <a:lnTo>
                    <a:pt x="41581" y="102955"/>
                  </a:lnTo>
                  <a:lnTo>
                    <a:pt x="40924" y="102934"/>
                  </a:lnTo>
                  <a:lnTo>
                    <a:pt x="40267" y="102900"/>
                  </a:lnTo>
                  <a:lnTo>
                    <a:pt x="39610" y="102852"/>
                  </a:lnTo>
                  <a:lnTo>
                    <a:pt x="38953" y="102791"/>
                  </a:lnTo>
                  <a:lnTo>
                    <a:pt x="38295" y="102715"/>
                  </a:lnTo>
                  <a:lnTo>
                    <a:pt x="37638" y="102626"/>
                  </a:lnTo>
                  <a:lnTo>
                    <a:pt x="36981" y="102524"/>
                  </a:lnTo>
                  <a:lnTo>
                    <a:pt x="36324" y="102407"/>
                  </a:lnTo>
                  <a:lnTo>
                    <a:pt x="35667" y="102277"/>
                  </a:lnTo>
                  <a:lnTo>
                    <a:pt x="35013" y="102131"/>
                  </a:lnTo>
                  <a:lnTo>
                    <a:pt x="34366" y="101968"/>
                  </a:lnTo>
                  <a:lnTo>
                    <a:pt x="33726" y="101786"/>
                  </a:lnTo>
                  <a:lnTo>
                    <a:pt x="33093" y="101587"/>
                  </a:lnTo>
                  <a:lnTo>
                    <a:pt x="32466" y="101370"/>
                  </a:lnTo>
                  <a:lnTo>
                    <a:pt x="31847" y="101135"/>
                  </a:lnTo>
                  <a:lnTo>
                    <a:pt x="31234" y="100883"/>
                  </a:lnTo>
                  <a:lnTo>
                    <a:pt x="30628" y="100612"/>
                  </a:lnTo>
                  <a:lnTo>
                    <a:pt x="30029" y="100324"/>
                  </a:lnTo>
                  <a:lnTo>
                    <a:pt x="29437" y="100018"/>
                  </a:lnTo>
                  <a:lnTo>
                    <a:pt x="28853" y="99693"/>
                  </a:lnTo>
                  <a:lnTo>
                    <a:pt x="28278" y="99350"/>
                  </a:lnTo>
                  <a:lnTo>
                    <a:pt x="27714" y="98987"/>
                  </a:lnTo>
                  <a:lnTo>
                    <a:pt x="27159" y="98605"/>
                  </a:lnTo>
                  <a:lnTo>
                    <a:pt x="26613" y="98204"/>
                  </a:lnTo>
                  <a:lnTo>
                    <a:pt x="26077" y="97783"/>
                  </a:lnTo>
                  <a:lnTo>
                    <a:pt x="25550" y="97344"/>
                  </a:lnTo>
                  <a:lnTo>
                    <a:pt x="25034" y="96885"/>
                  </a:lnTo>
                  <a:lnTo>
                    <a:pt x="24526" y="96407"/>
                  </a:lnTo>
                  <a:lnTo>
                    <a:pt x="24029" y="95910"/>
                  </a:lnTo>
                  <a:lnTo>
                    <a:pt x="23543" y="95392"/>
                  </a:lnTo>
                  <a:lnTo>
                    <a:pt x="23070" y="94851"/>
                  </a:lnTo>
                  <a:lnTo>
                    <a:pt x="22611" y="94286"/>
                  </a:lnTo>
                  <a:lnTo>
                    <a:pt x="22166" y="93698"/>
                  </a:lnTo>
                  <a:lnTo>
                    <a:pt x="21735" y="93086"/>
                  </a:lnTo>
                  <a:lnTo>
                    <a:pt x="21318" y="92452"/>
                  </a:lnTo>
                  <a:lnTo>
                    <a:pt x="20914" y="91794"/>
                  </a:lnTo>
                  <a:lnTo>
                    <a:pt x="20523" y="91113"/>
                  </a:lnTo>
                  <a:lnTo>
                    <a:pt x="20147" y="90408"/>
                  </a:lnTo>
                  <a:lnTo>
                    <a:pt x="19784" y="89681"/>
                  </a:lnTo>
                  <a:lnTo>
                    <a:pt x="19647" y="89681"/>
                  </a:lnTo>
                  <a:lnTo>
                    <a:pt x="19646" y="89972"/>
                  </a:lnTo>
                  <a:lnTo>
                    <a:pt x="19642" y="90272"/>
                  </a:lnTo>
                  <a:lnTo>
                    <a:pt x="19635" y="90580"/>
                  </a:lnTo>
                  <a:lnTo>
                    <a:pt x="19625" y="90896"/>
                  </a:lnTo>
                  <a:lnTo>
                    <a:pt x="19613" y="91221"/>
                  </a:lnTo>
                  <a:lnTo>
                    <a:pt x="19598" y="91554"/>
                  </a:lnTo>
                  <a:lnTo>
                    <a:pt x="19580" y="91895"/>
                  </a:lnTo>
                  <a:lnTo>
                    <a:pt x="19560" y="92244"/>
                  </a:lnTo>
                  <a:lnTo>
                    <a:pt x="19536" y="92601"/>
                  </a:lnTo>
                  <a:lnTo>
                    <a:pt x="19510" y="92967"/>
                  </a:lnTo>
                  <a:lnTo>
                    <a:pt x="19496" y="93336"/>
                  </a:lnTo>
                  <a:lnTo>
                    <a:pt x="19480" y="93703"/>
                  </a:lnTo>
                  <a:lnTo>
                    <a:pt x="19463" y="94070"/>
                  </a:lnTo>
                  <a:lnTo>
                    <a:pt x="19445" y="94434"/>
                  </a:lnTo>
                  <a:lnTo>
                    <a:pt x="19425" y="94798"/>
                  </a:lnTo>
                  <a:lnTo>
                    <a:pt x="19403" y="95160"/>
                  </a:lnTo>
                  <a:lnTo>
                    <a:pt x="19381" y="95521"/>
                  </a:lnTo>
                  <a:lnTo>
                    <a:pt x="19357" y="95880"/>
                  </a:lnTo>
                  <a:lnTo>
                    <a:pt x="19332" y="96238"/>
                  </a:lnTo>
                  <a:lnTo>
                    <a:pt x="19305" y="96595"/>
                  </a:lnTo>
                  <a:lnTo>
                    <a:pt x="19277" y="96934"/>
                  </a:lnTo>
                  <a:lnTo>
                    <a:pt x="19247" y="97266"/>
                  </a:lnTo>
                  <a:lnTo>
                    <a:pt x="19217" y="97591"/>
                  </a:lnTo>
                  <a:lnTo>
                    <a:pt x="19184" y="97909"/>
                  </a:lnTo>
                  <a:lnTo>
                    <a:pt x="19151" y="98221"/>
                  </a:lnTo>
                  <a:lnTo>
                    <a:pt x="19116" y="98526"/>
                  </a:lnTo>
                  <a:lnTo>
                    <a:pt x="19080" y="98823"/>
                  </a:lnTo>
                  <a:lnTo>
                    <a:pt x="19042" y="99114"/>
                  </a:lnTo>
                  <a:lnTo>
                    <a:pt x="19003" y="99398"/>
                  </a:lnTo>
                  <a:lnTo>
                    <a:pt x="18963" y="99676"/>
                  </a:lnTo>
                  <a:lnTo>
                    <a:pt x="18935" y="99941"/>
                  </a:lnTo>
                  <a:lnTo>
                    <a:pt x="18908" y="100190"/>
                  </a:lnTo>
                  <a:lnTo>
                    <a:pt x="18880" y="100423"/>
                  </a:lnTo>
                  <a:lnTo>
                    <a:pt x="18853" y="100640"/>
                  </a:lnTo>
                  <a:lnTo>
                    <a:pt x="18826" y="100839"/>
                  </a:lnTo>
                  <a:lnTo>
                    <a:pt x="18798" y="101023"/>
                  </a:lnTo>
                  <a:lnTo>
                    <a:pt x="18771" y="101190"/>
                  </a:lnTo>
                  <a:lnTo>
                    <a:pt x="18744" y="101341"/>
                  </a:lnTo>
                  <a:lnTo>
                    <a:pt x="18689" y="101592"/>
                  </a:lnTo>
                  <a:lnTo>
                    <a:pt x="0" y="101592"/>
                  </a:lnTo>
                  <a:lnTo>
                    <a:pt x="40" y="101093"/>
                  </a:lnTo>
                  <a:lnTo>
                    <a:pt x="79" y="100555"/>
                  </a:lnTo>
                  <a:lnTo>
                    <a:pt x="117" y="99976"/>
                  </a:lnTo>
                  <a:lnTo>
                    <a:pt x="153" y="99358"/>
                  </a:lnTo>
                  <a:lnTo>
                    <a:pt x="188" y="98700"/>
                  </a:lnTo>
                  <a:lnTo>
                    <a:pt x="221" y="98003"/>
                  </a:lnTo>
                  <a:lnTo>
                    <a:pt x="253" y="97265"/>
                  </a:lnTo>
                  <a:lnTo>
                    <a:pt x="284" y="96488"/>
                  </a:lnTo>
                  <a:lnTo>
                    <a:pt x="314" y="95671"/>
                  </a:lnTo>
                  <a:lnTo>
                    <a:pt x="342" y="94815"/>
                  </a:lnTo>
                  <a:lnTo>
                    <a:pt x="381" y="93913"/>
                  </a:lnTo>
                  <a:lnTo>
                    <a:pt x="416" y="92986"/>
                  </a:lnTo>
                  <a:lnTo>
                    <a:pt x="447" y="92034"/>
                  </a:lnTo>
                  <a:lnTo>
                    <a:pt x="473" y="91058"/>
                  </a:lnTo>
                  <a:lnTo>
                    <a:pt x="496" y="90057"/>
                  </a:lnTo>
                  <a:lnTo>
                    <a:pt x="514" y="89032"/>
                  </a:lnTo>
                  <a:lnTo>
                    <a:pt x="529" y="87981"/>
                  </a:lnTo>
                  <a:lnTo>
                    <a:pt x="539" y="86907"/>
                  </a:lnTo>
                  <a:lnTo>
                    <a:pt x="545" y="85807"/>
                  </a:lnTo>
                  <a:lnTo>
                    <a:pt x="547" y="84683"/>
                  </a:lnTo>
                  <a:lnTo>
                    <a:pt x="547" y="0"/>
                  </a:lnTo>
                  <a:lnTo>
                    <a:pt x="19784" y="0"/>
                  </a:lnTo>
                  <a:lnTo>
                    <a:pt x="19784" y="28341"/>
                  </a:lnTo>
                  <a:lnTo>
                    <a:pt x="19783" y="28779"/>
                  </a:lnTo>
                  <a:lnTo>
                    <a:pt x="19781" y="29215"/>
                  </a:lnTo>
                  <a:lnTo>
                    <a:pt x="19778" y="29650"/>
                  </a:lnTo>
                  <a:lnTo>
                    <a:pt x="19773" y="30083"/>
                  </a:lnTo>
                  <a:lnTo>
                    <a:pt x="19767" y="30515"/>
                  </a:lnTo>
                  <a:lnTo>
                    <a:pt x="19759" y="30946"/>
                  </a:lnTo>
                  <a:lnTo>
                    <a:pt x="19751" y="31375"/>
                  </a:lnTo>
                  <a:lnTo>
                    <a:pt x="19740" y="31803"/>
                  </a:lnTo>
                  <a:lnTo>
                    <a:pt x="19729" y="32229"/>
                  </a:lnTo>
                  <a:lnTo>
                    <a:pt x="19716" y="32654"/>
                  </a:lnTo>
                  <a:lnTo>
                    <a:pt x="19715" y="33062"/>
                  </a:lnTo>
                  <a:lnTo>
                    <a:pt x="19713" y="33465"/>
                  </a:lnTo>
                  <a:lnTo>
                    <a:pt x="19709" y="33862"/>
                  </a:lnTo>
                  <a:lnTo>
                    <a:pt x="19705" y="34254"/>
                  </a:lnTo>
                  <a:lnTo>
                    <a:pt x="19699" y="34640"/>
                  </a:lnTo>
                  <a:lnTo>
                    <a:pt x="19691" y="35020"/>
                  </a:lnTo>
                  <a:lnTo>
                    <a:pt x="19682" y="35395"/>
                  </a:lnTo>
                  <a:lnTo>
                    <a:pt x="19672" y="35765"/>
                  </a:lnTo>
                  <a:lnTo>
                    <a:pt x="19660" y="36129"/>
                  </a:lnTo>
                  <a:lnTo>
                    <a:pt x="19647" y="36488"/>
                  </a:lnTo>
                  <a:lnTo>
                    <a:pt x="19634" y="36897"/>
                  </a:lnTo>
                  <a:lnTo>
                    <a:pt x="19620" y="37301"/>
                  </a:lnTo>
                  <a:lnTo>
                    <a:pt x="19606" y="37702"/>
                  </a:lnTo>
                  <a:lnTo>
                    <a:pt x="19592" y="38098"/>
                  </a:lnTo>
                  <a:lnTo>
                    <a:pt x="19579" y="38491"/>
                  </a:lnTo>
                  <a:lnTo>
                    <a:pt x="19565" y="38879"/>
                  </a:lnTo>
                  <a:lnTo>
                    <a:pt x="19551" y="39263"/>
                  </a:lnTo>
                  <a:lnTo>
                    <a:pt x="19538" y="39643"/>
                  </a:lnTo>
                  <a:lnTo>
                    <a:pt x="19524" y="40019"/>
                  </a:lnTo>
                  <a:lnTo>
                    <a:pt x="19510" y="40390"/>
                  </a:lnTo>
                  <a:lnTo>
                    <a:pt x="19784" y="40390"/>
                  </a:lnTo>
                  <a:lnTo>
                    <a:pt x="20508" y="38901"/>
                  </a:lnTo>
                  <a:lnTo>
                    <a:pt x="21285" y="37499"/>
                  </a:lnTo>
                  <a:lnTo>
                    <a:pt x="22113" y="36184"/>
                  </a:lnTo>
                  <a:lnTo>
                    <a:pt x="22993" y="34957"/>
                  </a:lnTo>
                  <a:lnTo>
                    <a:pt x="23926" y="33818"/>
                  </a:lnTo>
                  <a:lnTo>
                    <a:pt x="24910" y="32767"/>
                  </a:lnTo>
                  <a:lnTo>
                    <a:pt x="25947" y="31803"/>
                  </a:lnTo>
                  <a:lnTo>
                    <a:pt x="27035" y="30926"/>
                  </a:lnTo>
                  <a:lnTo>
                    <a:pt x="28176" y="30138"/>
                  </a:lnTo>
                  <a:lnTo>
                    <a:pt x="29368" y="29437"/>
                  </a:lnTo>
                  <a:lnTo>
                    <a:pt x="30606" y="28812"/>
                  </a:lnTo>
                  <a:lnTo>
                    <a:pt x="31882" y="28254"/>
                  </a:lnTo>
                  <a:lnTo>
                    <a:pt x="33197" y="27761"/>
                  </a:lnTo>
                  <a:lnTo>
                    <a:pt x="34549" y="27334"/>
                  </a:lnTo>
                  <a:lnTo>
                    <a:pt x="35940" y="26972"/>
                  </a:lnTo>
                  <a:lnTo>
                    <a:pt x="37370" y="26677"/>
                  </a:lnTo>
                  <a:lnTo>
                    <a:pt x="38838" y="26447"/>
                  </a:lnTo>
                  <a:lnTo>
                    <a:pt x="40344" y="26282"/>
                  </a:lnTo>
                  <a:lnTo>
                    <a:pt x="41888" y="26184"/>
                  </a:lnTo>
                  <a:lnTo>
                    <a:pt x="43471" y="26151"/>
                  </a:lnTo>
                  <a:lnTo>
                    <a:pt x="44875" y="26180"/>
                  </a:lnTo>
                  <a:lnTo>
                    <a:pt x="46239" y="26266"/>
                  </a:lnTo>
                  <a:lnTo>
                    <a:pt x="47564" y="26410"/>
                  </a:lnTo>
                  <a:lnTo>
                    <a:pt x="48849" y="26611"/>
                  </a:lnTo>
                  <a:lnTo>
                    <a:pt x="50094" y="26870"/>
                  </a:lnTo>
                  <a:lnTo>
                    <a:pt x="51300" y="27186"/>
                  </a:lnTo>
                  <a:lnTo>
                    <a:pt x="52466" y="27560"/>
                  </a:lnTo>
                  <a:lnTo>
                    <a:pt x="53592" y="27991"/>
                  </a:lnTo>
                  <a:lnTo>
                    <a:pt x="54678" y="28480"/>
                  </a:lnTo>
                  <a:lnTo>
                    <a:pt x="55725" y="29026"/>
                  </a:lnTo>
                  <a:lnTo>
                    <a:pt x="56733" y="29611"/>
                  </a:lnTo>
                  <a:lnTo>
                    <a:pt x="57705" y="30242"/>
                  </a:lnTo>
                  <a:lnTo>
                    <a:pt x="58639" y="30920"/>
                  </a:lnTo>
                  <a:lnTo>
                    <a:pt x="59537" y="31644"/>
                  </a:lnTo>
                  <a:lnTo>
                    <a:pt x="60397" y="32415"/>
                  </a:lnTo>
                  <a:lnTo>
                    <a:pt x="61221" y="33232"/>
                  </a:lnTo>
                  <a:lnTo>
                    <a:pt x="62008" y="34096"/>
                  </a:lnTo>
                  <a:lnTo>
                    <a:pt x="62757" y="35007"/>
                  </a:lnTo>
                  <a:lnTo>
                    <a:pt x="63470" y="35964"/>
                  </a:lnTo>
                  <a:lnTo>
                    <a:pt x="64145" y="36967"/>
                  </a:lnTo>
                  <a:lnTo>
                    <a:pt x="64799" y="38000"/>
                  </a:lnTo>
                  <a:lnTo>
                    <a:pt x="65416" y="39070"/>
                  </a:lnTo>
                  <a:lnTo>
                    <a:pt x="65998" y="40179"/>
                  </a:lnTo>
                  <a:lnTo>
                    <a:pt x="66544" y="41327"/>
                  </a:lnTo>
                  <a:lnTo>
                    <a:pt x="67055" y="42512"/>
                  </a:lnTo>
                  <a:lnTo>
                    <a:pt x="67530" y="43737"/>
                  </a:lnTo>
                  <a:lnTo>
                    <a:pt x="67970" y="44999"/>
                  </a:lnTo>
                  <a:lnTo>
                    <a:pt x="68373" y="46300"/>
                  </a:lnTo>
                  <a:lnTo>
                    <a:pt x="68742" y="47639"/>
                  </a:lnTo>
                  <a:lnTo>
                    <a:pt x="69075" y="49016"/>
                  </a:lnTo>
                  <a:lnTo>
                    <a:pt x="69374" y="50426"/>
                  </a:lnTo>
                  <a:lnTo>
                    <a:pt x="69641" y="51861"/>
                  </a:lnTo>
                  <a:lnTo>
                    <a:pt x="69878" y="53323"/>
                  </a:lnTo>
                  <a:lnTo>
                    <a:pt x="70082" y="54810"/>
                  </a:lnTo>
                  <a:lnTo>
                    <a:pt x="70255" y="56324"/>
                  </a:lnTo>
                  <a:lnTo>
                    <a:pt x="70397" y="57864"/>
                  </a:lnTo>
                  <a:lnTo>
                    <a:pt x="70507" y="59429"/>
                  </a:lnTo>
                  <a:lnTo>
                    <a:pt x="70586" y="61021"/>
                  </a:lnTo>
                  <a:lnTo>
                    <a:pt x="70633" y="6263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3091520" y="5822468"/>
              <a:ext cx="31080" cy="50317"/>
            </a:xfrm>
            <a:custGeom>
              <a:avLst/>
              <a:pathLst>
                <a:path w="31080" h="50317">
                  <a:moveTo>
                    <a:pt x="31080" y="24782"/>
                  </a:moveTo>
                  <a:lnTo>
                    <a:pt x="31043" y="22327"/>
                  </a:lnTo>
                  <a:lnTo>
                    <a:pt x="30932" y="20003"/>
                  </a:lnTo>
                  <a:lnTo>
                    <a:pt x="30747" y="17809"/>
                  </a:lnTo>
                  <a:lnTo>
                    <a:pt x="30488" y="15745"/>
                  </a:lnTo>
                  <a:lnTo>
                    <a:pt x="30156" y="13811"/>
                  </a:lnTo>
                  <a:lnTo>
                    <a:pt x="29749" y="12007"/>
                  </a:lnTo>
                  <a:lnTo>
                    <a:pt x="29268" y="10333"/>
                  </a:lnTo>
                  <a:lnTo>
                    <a:pt x="28714" y="8790"/>
                  </a:lnTo>
                  <a:lnTo>
                    <a:pt x="28085" y="7376"/>
                  </a:lnTo>
                  <a:lnTo>
                    <a:pt x="27383" y="6092"/>
                  </a:lnTo>
                  <a:lnTo>
                    <a:pt x="26603" y="4935"/>
                  </a:lnTo>
                  <a:lnTo>
                    <a:pt x="25743" y="3899"/>
                  </a:lnTo>
                  <a:lnTo>
                    <a:pt x="24801" y="2985"/>
                  </a:lnTo>
                  <a:lnTo>
                    <a:pt x="23779" y="2193"/>
                  </a:lnTo>
                  <a:lnTo>
                    <a:pt x="22677" y="1523"/>
                  </a:lnTo>
                  <a:lnTo>
                    <a:pt x="21493" y="974"/>
                  </a:lnTo>
                  <a:lnTo>
                    <a:pt x="20228" y="548"/>
                  </a:lnTo>
                  <a:lnTo>
                    <a:pt x="18883" y="243"/>
                  </a:lnTo>
                  <a:lnTo>
                    <a:pt x="17457" y="60"/>
                  </a:lnTo>
                  <a:lnTo>
                    <a:pt x="15950" y="0"/>
                  </a:lnTo>
                  <a:lnTo>
                    <a:pt x="15362" y="11"/>
                  </a:lnTo>
                  <a:lnTo>
                    <a:pt x="14776" y="46"/>
                  </a:lnTo>
                  <a:lnTo>
                    <a:pt x="14190" y="104"/>
                  </a:lnTo>
                  <a:lnTo>
                    <a:pt x="13606" y="186"/>
                  </a:lnTo>
                  <a:lnTo>
                    <a:pt x="13024" y="290"/>
                  </a:lnTo>
                  <a:lnTo>
                    <a:pt x="12443" y="418"/>
                  </a:lnTo>
                  <a:lnTo>
                    <a:pt x="11863" y="570"/>
                  </a:lnTo>
                  <a:lnTo>
                    <a:pt x="11284" y="744"/>
                  </a:lnTo>
                  <a:lnTo>
                    <a:pt x="10707" y="942"/>
                  </a:lnTo>
                  <a:lnTo>
                    <a:pt x="10131" y="1163"/>
                  </a:lnTo>
                  <a:lnTo>
                    <a:pt x="9563" y="1414"/>
                  </a:lnTo>
                  <a:lnTo>
                    <a:pt x="9006" y="1700"/>
                  </a:lnTo>
                  <a:lnTo>
                    <a:pt x="8462" y="2022"/>
                  </a:lnTo>
                  <a:lnTo>
                    <a:pt x="7930" y="2379"/>
                  </a:lnTo>
                  <a:lnTo>
                    <a:pt x="7410" y="2772"/>
                  </a:lnTo>
                  <a:lnTo>
                    <a:pt x="6903" y="3201"/>
                  </a:lnTo>
                  <a:lnTo>
                    <a:pt x="6408" y="3665"/>
                  </a:lnTo>
                  <a:lnTo>
                    <a:pt x="5925" y="4165"/>
                  </a:lnTo>
                  <a:lnTo>
                    <a:pt x="5455" y="4700"/>
                  </a:lnTo>
                  <a:lnTo>
                    <a:pt x="4997" y="5271"/>
                  </a:lnTo>
                  <a:lnTo>
                    <a:pt x="4554" y="5866"/>
                  </a:lnTo>
                  <a:lnTo>
                    <a:pt x="4129" y="6503"/>
                  </a:lnTo>
                  <a:lnTo>
                    <a:pt x="3722" y="7181"/>
                  </a:lnTo>
                  <a:lnTo>
                    <a:pt x="3332" y="7900"/>
                  </a:lnTo>
                  <a:lnTo>
                    <a:pt x="2960" y="8660"/>
                  </a:lnTo>
                  <a:lnTo>
                    <a:pt x="2606" y="9461"/>
                  </a:lnTo>
                  <a:lnTo>
                    <a:pt x="2270" y="10303"/>
                  </a:lnTo>
                  <a:lnTo>
                    <a:pt x="1952" y="11186"/>
                  </a:lnTo>
                  <a:lnTo>
                    <a:pt x="1651" y="12110"/>
                  </a:lnTo>
                  <a:lnTo>
                    <a:pt x="1369" y="13075"/>
                  </a:lnTo>
                  <a:lnTo>
                    <a:pt x="1109" y="14073"/>
                  </a:lnTo>
                  <a:lnTo>
                    <a:pt x="876" y="15123"/>
                  </a:lnTo>
                  <a:lnTo>
                    <a:pt x="670" y="16226"/>
                  </a:lnTo>
                  <a:lnTo>
                    <a:pt x="492" y="17380"/>
                  </a:lnTo>
                  <a:lnTo>
                    <a:pt x="342" y="18586"/>
                  </a:lnTo>
                  <a:lnTo>
                    <a:pt x="219" y="19844"/>
                  </a:lnTo>
                  <a:lnTo>
                    <a:pt x="123" y="21155"/>
                  </a:lnTo>
                  <a:lnTo>
                    <a:pt x="54" y="22517"/>
                  </a:lnTo>
                  <a:lnTo>
                    <a:pt x="13" y="23931"/>
                  </a:lnTo>
                  <a:lnTo>
                    <a:pt x="0" y="25398"/>
                  </a:lnTo>
                  <a:lnTo>
                    <a:pt x="13" y="26824"/>
                  </a:lnTo>
                  <a:lnTo>
                    <a:pt x="54" y="28202"/>
                  </a:lnTo>
                  <a:lnTo>
                    <a:pt x="123" y="29530"/>
                  </a:lnTo>
                  <a:lnTo>
                    <a:pt x="219" y="30809"/>
                  </a:lnTo>
                  <a:lnTo>
                    <a:pt x="342" y="32038"/>
                  </a:lnTo>
                  <a:lnTo>
                    <a:pt x="492" y="33218"/>
                  </a:lnTo>
                  <a:lnTo>
                    <a:pt x="670" y="34349"/>
                  </a:lnTo>
                  <a:lnTo>
                    <a:pt x="876" y="35431"/>
                  </a:lnTo>
                  <a:lnTo>
                    <a:pt x="1109" y="36463"/>
                  </a:lnTo>
                  <a:lnTo>
                    <a:pt x="1369" y="37447"/>
                  </a:lnTo>
                  <a:lnTo>
                    <a:pt x="1651" y="38386"/>
                  </a:lnTo>
                  <a:lnTo>
                    <a:pt x="1949" y="39287"/>
                  </a:lnTo>
                  <a:lnTo>
                    <a:pt x="2264" y="40149"/>
                  </a:lnTo>
                  <a:lnTo>
                    <a:pt x="2595" y="40974"/>
                  </a:lnTo>
                  <a:lnTo>
                    <a:pt x="2943" y="41759"/>
                  </a:lnTo>
                  <a:lnTo>
                    <a:pt x="3307" y="42507"/>
                  </a:lnTo>
                  <a:lnTo>
                    <a:pt x="3688" y="43216"/>
                  </a:lnTo>
                  <a:lnTo>
                    <a:pt x="4085" y="43887"/>
                  </a:lnTo>
                  <a:lnTo>
                    <a:pt x="4499" y="44520"/>
                  </a:lnTo>
                  <a:lnTo>
                    <a:pt x="4929" y="45114"/>
                  </a:lnTo>
                  <a:lnTo>
                    <a:pt x="5374" y="45672"/>
                  </a:lnTo>
                  <a:lnTo>
                    <a:pt x="5832" y="46196"/>
                  </a:lnTo>
                  <a:lnTo>
                    <a:pt x="6305" y="46685"/>
                  </a:lnTo>
                  <a:lnTo>
                    <a:pt x="6791" y="47140"/>
                  </a:lnTo>
                  <a:lnTo>
                    <a:pt x="7290" y="47561"/>
                  </a:lnTo>
                  <a:lnTo>
                    <a:pt x="7804" y="47948"/>
                  </a:lnTo>
                  <a:lnTo>
                    <a:pt x="8331" y="48301"/>
                  </a:lnTo>
                  <a:lnTo>
                    <a:pt x="8872" y="48619"/>
                  </a:lnTo>
                  <a:lnTo>
                    <a:pt x="9426" y="48903"/>
                  </a:lnTo>
                  <a:lnTo>
                    <a:pt x="9994" y="49153"/>
                  </a:lnTo>
                  <a:lnTo>
                    <a:pt x="10570" y="49374"/>
                  </a:lnTo>
                  <a:lnTo>
                    <a:pt x="11147" y="49572"/>
                  </a:lnTo>
                  <a:lnTo>
                    <a:pt x="11726" y="49747"/>
                  </a:lnTo>
                  <a:lnTo>
                    <a:pt x="12306" y="49898"/>
                  </a:lnTo>
                  <a:lnTo>
                    <a:pt x="12887" y="50026"/>
                  </a:lnTo>
                  <a:lnTo>
                    <a:pt x="13469" y="50131"/>
                  </a:lnTo>
                  <a:lnTo>
                    <a:pt x="14053" y="50212"/>
                  </a:lnTo>
                  <a:lnTo>
                    <a:pt x="14639" y="50270"/>
                  </a:lnTo>
                  <a:lnTo>
                    <a:pt x="15225" y="50305"/>
                  </a:lnTo>
                  <a:lnTo>
                    <a:pt x="15814" y="50317"/>
                  </a:lnTo>
                  <a:lnTo>
                    <a:pt x="17245" y="50257"/>
                  </a:lnTo>
                  <a:lnTo>
                    <a:pt x="18609" y="50076"/>
                  </a:lnTo>
                  <a:lnTo>
                    <a:pt x="19907" y="49775"/>
                  </a:lnTo>
                  <a:lnTo>
                    <a:pt x="21137" y="49353"/>
                  </a:lnTo>
                  <a:lnTo>
                    <a:pt x="22300" y="48811"/>
                  </a:lnTo>
                  <a:lnTo>
                    <a:pt x="23396" y="48148"/>
                  </a:lnTo>
                  <a:lnTo>
                    <a:pt x="24425" y="47365"/>
                  </a:lnTo>
                  <a:lnTo>
                    <a:pt x="25387" y="46461"/>
                  </a:lnTo>
                  <a:lnTo>
                    <a:pt x="26282" y="45437"/>
                  </a:lnTo>
                  <a:lnTo>
                    <a:pt x="27109" y="44292"/>
                  </a:lnTo>
                  <a:lnTo>
                    <a:pt x="27864" y="43001"/>
                  </a:lnTo>
                  <a:lnTo>
                    <a:pt x="28539" y="41562"/>
                  </a:lnTo>
                  <a:lnTo>
                    <a:pt x="29134" y="39977"/>
                  </a:lnTo>
                  <a:lnTo>
                    <a:pt x="29650" y="38246"/>
                  </a:lnTo>
                  <a:lnTo>
                    <a:pt x="30087" y="36368"/>
                  </a:lnTo>
                  <a:lnTo>
                    <a:pt x="30445" y="34344"/>
                  </a:lnTo>
                  <a:lnTo>
                    <a:pt x="30722" y="32173"/>
                  </a:lnTo>
                  <a:lnTo>
                    <a:pt x="30921" y="29856"/>
                  </a:lnTo>
                  <a:lnTo>
                    <a:pt x="31040" y="273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3157652" y="5809050"/>
              <a:ext cx="43197" cy="75510"/>
            </a:xfrm>
            <a:custGeom>
              <a:avLst/>
              <a:pathLst>
                <a:path w="43197" h="75510">
                  <a:moveTo>
                    <a:pt x="547" y="75510"/>
                  </a:moveTo>
                  <a:lnTo>
                    <a:pt x="547" y="18826"/>
                  </a:lnTo>
                  <a:lnTo>
                    <a:pt x="546" y="18344"/>
                  </a:lnTo>
                  <a:lnTo>
                    <a:pt x="544" y="17856"/>
                  </a:lnTo>
                  <a:lnTo>
                    <a:pt x="541" y="17363"/>
                  </a:lnTo>
                  <a:lnTo>
                    <a:pt x="536" y="16865"/>
                  </a:lnTo>
                  <a:lnTo>
                    <a:pt x="530" y="16361"/>
                  </a:lnTo>
                  <a:lnTo>
                    <a:pt x="523" y="15852"/>
                  </a:lnTo>
                  <a:lnTo>
                    <a:pt x="514" y="15337"/>
                  </a:lnTo>
                  <a:lnTo>
                    <a:pt x="503" y="14817"/>
                  </a:lnTo>
                  <a:lnTo>
                    <a:pt x="492" y="14291"/>
                  </a:lnTo>
                  <a:lnTo>
                    <a:pt x="479" y="13760"/>
                  </a:lnTo>
                  <a:lnTo>
                    <a:pt x="477" y="13228"/>
                  </a:lnTo>
                  <a:lnTo>
                    <a:pt x="473" y="12703"/>
                  </a:lnTo>
                  <a:lnTo>
                    <a:pt x="466" y="12182"/>
                  </a:lnTo>
                  <a:lnTo>
                    <a:pt x="457" y="11668"/>
                  </a:lnTo>
                  <a:lnTo>
                    <a:pt x="444" y="11158"/>
                  </a:lnTo>
                  <a:lnTo>
                    <a:pt x="429" y="10654"/>
                  </a:lnTo>
                  <a:lnTo>
                    <a:pt x="412" y="10156"/>
                  </a:lnTo>
                  <a:lnTo>
                    <a:pt x="391" y="9663"/>
                  </a:lnTo>
                  <a:lnTo>
                    <a:pt x="368" y="9176"/>
                  </a:lnTo>
                  <a:lnTo>
                    <a:pt x="342" y="8694"/>
                  </a:lnTo>
                  <a:lnTo>
                    <a:pt x="328" y="8206"/>
                  </a:lnTo>
                  <a:lnTo>
                    <a:pt x="314" y="7730"/>
                  </a:lnTo>
                  <a:lnTo>
                    <a:pt x="301" y="7264"/>
                  </a:lnTo>
                  <a:lnTo>
                    <a:pt x="287" y="6810"/>
                  </a:lnTo>
                  <a:lnTo>
                    <a:pt x="273" y="6366"/>
                  </a:lnTo>
                  <a:lnTo>
                    <a:pt x="260" y="5934"/>
                  </a:lnTo>
                  <a:lnTo>
                    <a:pt x="246" y="5512"/>
                  </a:lnTo>
                  <a:lnTo>
                    <a:pt x="232" y="5101"/>
                  </a:lnTo>
                  <a:lnTo>
                    <a:pt x="219" y="4701"/>
                  </a:lnTo>
                  <a:lnTo>
                    <a:pt x="205" y="4312"/>
                  </a:lnTo>
                  <a:lnTo>
                    <a:pt x="191" y="3926"/>
                  </a:lnTo>
                  <a:lnTo>
                    <a:pt x="175" y="3562"/>
                  </a:lnTo>
                  <a:lnTo>
                    <a:pt x="158" y="3220"/>
                  </a:lnTo>
                  <a:lnTo>
                    <a:pt x="139" y="2899"/>
                  </a:lnTo>
                  <a:lnTo>
                    <a:pt x="119" y="2601"/>
                  </a:lnTo>
                  <a:lnTo>
                    <a:pt x="98" y="2324"/>
                  </a:lnTo>
                  <a:lnTo>
                    <a:pt x="75" y="2070"/>
                  </a:lnTo>
                  <a:lnTo>
                    <a:pt x="52" y="1837"/>
                  </a:lnTo>
                  <a:lnTo>
                    <a:pt x="26" y="1626"/>
                  </a:lnTo>
                  <a:lnTo>
                    <a:pt x="0" y="1437"/>
                  </a:lnTo>
                  <a:lnTo>
                    <a:pt x="18346" y="1437"/>
                  </a:lnTo>
                  <a:lnTo>
                    <a:pt x="18374" y="1614"/>
                  </a:lnTo>
                  <a:lnTo>
                    <a:pt x="18401" y="1815"/>
                  </a:lnTo>
                  <a:lnTo>
                    <a:pt x="18429" y="2041"/>
                  </a:lnTo>
                  <a:lnTo>
                    <a:pt x="18456" y="2292"/>
                  </a:lnTo>
                  <a:lnTo>
                    <a:pt x="18483" y="2567"/>
                  </a:lnTo>
                  <a:lnTo>
                    <a:pt x="18511" y="2867"/>
                  </a:lnTo>
                  <a:lnTo>
                    <a:pt x="18538" y="3191"/>
                  </a:lnTo>
                  <a:lnTo>
                    <a:pt x="18566" y="3540"/>
                  </a:lnTo>
                  <a:lnTo>
                    <a:pt x="18593" y="3914"/>
                  </a:lnTo>
                  <a:lnTo>
                    <a:pt x="18620" y="4312"/>
                  </a:lnTo>
                  <a:lnTo>
                    <a:pt x="18648" y="4714"/>
                  </a:lnTo>
                  <a:lnTo>
                    <a:pt x="18675" y="5123"/>
                  </a:lnTo>
                  <a:lnTo>
                    <a:pt x="18702" y="5541"/>
                  </a:lnTo>
                  <a:lnTo>
                    <a:pt x="18730" y="5966"/>
                  </a:lnTo>
                  <a:lnTo>
                    <a:pt x="18757" y="6400"/>
                  </a:lnTo>
                  <a:lnTo>
                    <a:pt x="18785" y="6843"/>
                  </a:lnTo>
                  <a:lnTo>
                    <a:pt x="18812" y="7293"/>
                  </a:lnTo>
                  <a:lnTo>
                    <a:pt x="18839" y="7752"/>
                  </a:lnTo>
                  <a:lnTo>
                    <a:pt x="18867" y="8219"/>
                  </a:lnTo>
                  <a:lnTo>
                    <a:pt x="18894" y="8694"/>
                  </a:lnTo>
                  <a:lnTo>
                    <a:pt x="18921" y="9173"/>
                  </a:lnTo>
                  <a:lnTo>
                    <a:pt x="18946" y="9652"/>
                  </a:lnTo>
                  <a:lnTo>
                    <a:pt x="18970" y="10131"/>
                  </a:lnTo>
                  <a:lnTo>
                    <a:pt x="18993" y="10611"/>
                  </a:lnTo>
                  <a:lnTo>
                    <a:pt x="19014" y="11090"/>
                  </a:lnTo>
                  <a:lnTo>
                    <a:pt x="19034" y="11569"/>
                  </a:lnTo>
                  <a:lnTo>
                    <a:pt x="19052" y="12048"/>
                  </a:lnTo>
                  <a:lnTo>
                    <a:pt x="19069" y="12527"/>
                  </a:lnTo>
                  <a:lnTo>
                    <a:pt x="19085" y="13007"/>
                  </a:lnTo>
                  <a:lnTo>
                    <a:pt x="19100" y="13486"/>
                  </a:lnTo>
                  <a:lnTo>
                    <a:pt x="19126" y="13943"/>
                  </a:lnTo>
                  <a:lnTo>
                    <a:pt x="19149" y="14381"/>
                  </a:lnTo>
                  <a:lnTo>
                    <a:pt x="19169" y="14802"/>
                  </a:lnTo>
                  <a:lnTo>
                    <a:pt x="19187" y="15206"/>
                  </a:lnTo>
                  <a:lnTo>
                    <a:pt x="19202" y="15591"/>
                  </a:lnTo>
                  <a:lnTo>
                    <a:pt x="19215" y="15959"/>
                  </a:lnTo>
                  <a:lnTo>
                    <a:pt x="19224" y="16308"/>
                  </a:lnTo>
                  <a:lnTo>
                    <a:pt x="19231" y="16640"/>
                  </a:lnTo>
                  <a:lnTo>
                    <a:pt x="19235" y="16955"/>
                  </a:lnTo>
                  <a:lnTo>
                    <a:pt x="19236" y="17251"/>
                  </a:lnTo>
                  <a:lnTo>
                    <a:pt x="19510" y="17251"/>
                  </a:lnTo>
                  <a:lnTo>
                    <a:pt x="19798" y="16452"/>
                  </a:lnTo>
                  <a:lnTo>
                    <a:pt x="20085" y="15671"/>
                  </a:lnTo>
                  <a:lnTo>
                    <a:pt x="20373" y="14908"/>
                  </a:lnTo>
                  <a:lnTo>
                    <a:pt x="20660" y="14162"/>
                  </a:lnTo>
                  <a:lnTo>
                    <a:pt x="20948" y="13435"/>
                  </a:lnTo>
                  <a:lnTo>
                    <a:pt x="21235" y="12725"/>
                  </a:lnTo>
                  <a:lnTo>
                    <a:pt x="21523" y="12033"/>
                  </a:lnTo>
                  <a:lnTo>
                    <a:pt x="21811" y="11358"/>
                  </a:lnTo>
                  <a:lnTo>
                    <a:pt x="22098" y="10702"/>
                  </a:lnTo>
                  <a:lnTo>
                    <a:pt x="22386" y="10063"/>
                  </a:lnTo>
                  <a:lnTo>
                    <a:pt x="22678" y="9430"/>
                  </a:lnTo>
                  <a:lnTo>
                    <a:pt x="22980" y="8817"/>
                  </a:lnTo>
                  <a:lnTo>
                    <a:pt x="23291" y="8225"/>
                  </a:lnTo>
                  <a:lnTo>
                    <a:pt x="23612" y="7653"/>
                  </a:lnTo>
                  <a:lnTo>
                    <a:pt x="23943" y="7102"/>
                  </a:lnTo>
                  <a:lnTo>
                    <a:pt x="24283" y="6572"/>
                  </a:lnTo>
                  <a:lnTo>
                    <a:pt x="24633" y="6062"/>
                  </a:lnTo>
                  <a:lnTo>
                    <a:pt x="24992" y="5572"/>
                  </a:lnTo>
                  <a:lnTo>
                    <a:pt x="25361" y="5103"/>
                  </a:lnTo>
                  <a:lnTo>
                    <a:pt x="25740" y="4655"/>
                  </a:lnTo>
                  <a:lnTo>
                    <a:pt x="26145" y="4214"/>
                  </a:lnTo>
                  <a:lnTo>
                    <a:pt x="26564" y="3795"/>
                  </a:lnTo>
                  <a:lnTo>
                    <a:pt x="26999" y="3398"/>
                  </a:lnTo>
                  <a:lnTo>
                    <a:pt x="27449" y="3023"/>
                  </a:lnTo>
                  <a:lnTo>
                    <a:pt x="27914" y="2669"/>
                  </a:lnTo>
                  <a:lnTo>
                    <a:pt x="28394" y="2338"/>
                  </a:lnTo>
                  <a:lnTo>
                    <a:pt x="28888" y="2029"/>
                  </a:lnTo>
                  <a:lnTo>
                    <a:pt x="29398" y="1741"/>
                  </a:lnTo>
                  <a:lnTo>
                    <a:pt x="29924" y="1475"/>
                  </a:lnTo>
                  <a:lnTo>
                    <a:pt x="30464" y="1232"/>
                  </a:lnTo>
                  <a:lnTo>
                    <a:pt x="31024" y="998"/>
                  </a:lnTo>
                  <a:lnTo>
                    <a:pt x="31611" y="788"/>
                  </a:lnTo>
                  <a:lnTo>
                    <a:pt x="32224" y="603"/>
                  </a:lnTo>
                  <a:lnTo>
                    <a:pt x="32863" y="443"/>
                  </a:lnTo>
                  <a:lnTo>
                    <a:pt x="33527" y="308"/>
                  </a:lnTo>
                  <a:lnTo>
                    <a:pt x="34218" y="197"/>
                  </a:lnTo>
                  <a:lnTo>
                    <a:pt x="34935" y="110"/>
                  </a:lnTo>
                  <a:lnTo>
                    <a:pt x="35678" y="49"/>
                  </a:lnTo>
                  <a:lnTo>
                    <a:pt x="36446" y="12"/>
                  </a:lnTo>
                  <a:lnTo>
                    <a:pt x="37241" y="0"/>
                  </a:lnTo>
                  <a:lnTo>
                    <a:pt x="37583" y="3"/>
                  </a:lnTo>
                  <a:lnTo>
                    <a:pt x="37923" y="13"/>
                  </a:lnTo>
                  <a:lnTo>
                    <a:pt x="38262" y="30"/>
                  </a:lnTo>
                  <a:lnTo>
                    <a:pt x="38599" y="54"/>
                  </a:lnTo>
                  <a:lnTo>
                    <a:pt x="38935" y="85"/>
                  </a:lnTo>
                  <a:lnTo>
                    <a:pt x="39270" y="123"/>
                  </a:lnTo>
                  <a:lnTo>
                    <a:pt x="39604" y="167"/>
                  </a:lnTo>
                  <a:lnTo>
                    <a:pt x="39936" y="219"/>
                  </a:lnTo>
                  <a:lnTo>
                    <a:pt x="40266" y="277"/>
                  </a:lnTo>
                  <a:lnTo>
                    <a:pt x="40596" y="342"/>
                  </a:lnTo>
                  <a:lnTo>
                    <a:pt x="40930" y="398"/>
                  </a:lnTo>
                  <a:lnTo>
                    <a:pt x="41247" y="457"/>
                  </a:lnTo>
                  <a:lnTo>
                    <a:pt x="41549" y="518"/>
                  </a:lnTo>
                  <a:lnTo>
                    <a:pt x="41833" y="583"/>
                  </a:lnTo>
                  <a:lnTo>
                    <a:pt x="42102" y="650"/>
                  </a:lnTo>
                  <a:lnTo>
                    <a:pt x="42354" y="720"/>
                  </a:lnTo>
                  <a:lnTo>
                    <a:pt x="42589" y="792"/>
                  </a:lnTo>
                  <a:lnTo>
                    <a:pt x="42808" y="868"/>
                  </a:lnTo>
                  <a:lnTo>
                    <a:pt x="43011" y="946"/>
                  </a:lnTo>
                  <a:lnTo>
                    <a:pt x="43197" y="1026"/>
                  </a:lnTo>
                  <a:lnTo>
                    <a:pt x="43197" y="17114"/>
                  </a:lnTo>
                  <a:lnTo>
                    <a:pt x="42827" y="17033"/>
                  </a:lnTo>
                  <a:lnTo>
                    <a:pt x="42455" y="16955"/>
                  </a:lnTo>
                  <a:lnTo>
                    <a:pt x="42082" y="16880"/>
                  </a:lnTo>
                  <a:lnTo>
                    <a:pt x="41707" y="16808"/>
                  </a:lnTo>
                  <a:lnTo>
                    <a:pt x="41332" y="16738"/>
                  </a:lnTo>
                  <a:lnTo>
                    <a:pt x="40954" y="16671"/>
                  </a:lnTo>
                  <a:lnTo>
                    <a:pt x="40576" y="16606"/>
                  </a:lnTo>
                  <a:lnTo>
                    <a:pt x="40196" y="16545"/>
                  </a:lnTo>
                  <a:lnTo>
                    <a:pt x="39815" y="16486"/>
                  </a:lnTo>
                  <a:lnTo>
                    <a:pt x="39432" y="16430"/>
                  </a:lnTo>
                  <a:lnTo>
                    <a:pt x="39055" y="16365"/>
                  </a:lnTo>
                  <a:lnTo>
                    <a:pt x="38662" y="16306"/>
                  </a:lnTo>
                  <a:lnTo>
                    <a:pt x="38255" y="16255"/>
                  </a:lnTo>
                  <a:lnTo>
                    <a:pt x="37833" y="16211"/>
                  </a:lnTo>
                  <a:lnTo>
                    <a:pt x="37395" y="16173"/>
                  </a:lnTo>
                  <a:lnTo>
                    <a:pt x="36943" y="16142"/>
                  </a:lnTo>
                  <a:lnTo>
                    <a:pt x="36475" y="16118"/>
                  </a:lnTo>
                  <a:lnTo>
                    <a:pt x="35992" y="16101"/>
                  </a:lnTo>
                  <a:lnTo>
                    <a:pt x="35495" y="16091"/>
                  </a:lnTo>
                  <a:lnTo>
                    <a:pt x="34982" y="16087"/>
                  </a:lnTo>
                  <a:lnTo>
                    <a:pt x="33576" y="16146"/>
                  </a:lnTo>
                  <a:lnTo>
                    <a:pt x="32233" y="16320"/>
                  </a:lnTo>
                  <a:lnTo>
                    <a:pt x="30953" y="16611"/>
                  </a:lnTo>
                  <a:lnTo>
                    <a:pt x="29735" y="17018"/>
                  </a:lnTo>
                  <a:lnTo>
                    <a:pt x="28581" y="17542"/>
                  </a:lnTo>
                  <a:lnTo>
                    <a:pt x="27490" y="18182"/>
                  </a:lnTo>
                  <a:lnTo>
                    <a:pt x="26462" y="18939"/>
                  </a:lnTo>
                  <a:lnTo>
                    <a:pt x="25496" y="19812"/>
                  </a:lnTo>
                  <a:lnTo>
                    <a:pt x="24594" y="20801"/>
                  </a:lnTo>
                  <a:lnTo>
                    <a:pt x="23755" y="21906"/>
                  </a:lnTo>
                  <a:lnTo>
                    <a:pt x="23000" y="23126"/>
                  </a:lnTo>
                  <a:lnTo>
                    <a:pt x="22325" y="24458"/>
                  </a:lnTo>
                  <a:lnTo>
                    <a:pt x="21730" y="25903"/>
                  </a:lnTo>
                  <a:lnTo>
                    <a:pt x="21214" y="27460"/>
                  </a:lnTo>
                  <a:lnTo>
                    <a:pt x="20777" y="29129"/>
                  </a:lnTo>
                  <a:lnTo>
                    <a:pt x="20419" y="30910"/>
                  </a:lnTo>
                  <a:lnTo>
                    <a:pt x="20141" y="32804"/>
                  </a:lnTo>
                  <a:lnTo>
                    <a:pt x="19943" y="34809"/>
                  </a:lnTo>
                  <a:lnTo>
                    <a:pt x="19824" y="36928"/>
                  </a:lnTo>
                  <a:lnTo>
                    <a:pt x="19784" y="39158"/>
                  </a:lnTo>
                  <a:lnTo>
                    <a:pt x="19784" y="7551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3208448" y="5809118"/>
              <a:ext cx="67705" cy="76810"/>
            </a:xfrm>
            <a:custGeom>
              <a:avLst/>
              <a:pathLst>
                <a:path w="67705" h="76810">
                  <a:moveTo>
                    <a:pt x="34640" y="76810"/>
                  </a:moveTo>
                  <a:lnTo>
                    <a:pt x="33054" y="76787"/>
                  </a:lnTo>
                  <a:lnTo>
                    <a:pt x="31499" y="76717"/>
                  </a:lnTo>
                  <a:lnTo>
                    <a:pt x="29976" y="76601"/>
                  </a:lnTo>
                  <a:lnTo>
                    <a:pt x="28484" y="76438"/>
                  </a:lnTo>
                  <a:lnTo>
                    <a:pt x="27024" y="76228"/>
                  </a:lnTo>
                  <a:lnTo>
                    <a:pt x="25595" y="75972"/>
                  </a:lnTo>
                  <a:lnTo>
                    <a:pt x="24198" y="75670"/>
                  </a:lnTo>
                  <a:lnTo>
                    <a:pt x="22832" y="75321"/>
                  </a:lnTo>
                  <a:lnTo>
                    <a:pt x="21498" y="74925"/>
                  </a:lnTo>
                  <a:lnTo>
                    <a:pt x="20195" y="74483"/>
                  </a:lnTo>
                  <a:lnTo>
                    <a:pt x="18940" y="73980"/>
                  </a:lnTo>
                  <a:lnTo>
                    <a:pt x="17722" y="73429"/>
                  </a:lnTo>
                  <a:lnTo>
                    <a:pt x="16541" y="72829"/>
                  </a:lnTo>
                  <a:lnTo>
                    <a:pt x="15397" y="72183"/>
                  </a:lnTo>
                  <a:lnTo>
                    <a:pt x="14290" y="71488"/>
                  </a:lnTo>
                  <a:lnTo>
                    <a:pt x="13220" y="70745"/>
                  </a:lnTo>
                  <a:lnTo>
                    <a:pt x="12187" y="69954"/>
                  </a:lnTo>
                  <a:lnTo>
                    <a:pt x="11191" y="69116"/>
                  </a:lnTo>
                  <a:lnTo>
                    <a:pt x="10232" y="68229"/>
                  </a:lnTo>
                  <a:lnTo>
                    <a:pt x="9310" y="67295"/>
                  </a:lnTo>
                  <a:lnTo>
                    <a:pt x="8427" y="66299"/>
                  </a:lnTo>
                  <a:lnTo>
                    <a:pt x="7587" y="65255"/>
                  </a:lnTo>
                  <a:lnTo>
                    <a:pt x="6790" y="64163"/>
                  </a:lnTo>
                  <a:lnTo>
                    <a:pt x="6035" y="63023"/>
                  </a:lnTo>
                  <a:lnTo>
                    <a:pt x="5322" y="61835"/>
                  </a:lnTo>
                  <a:lnTo>
                    <a:pt x="4652" y="60599"/>
                  </a:lnTo>
                  <a:lnTo>
                    <a:pt x="4024" y="59316"/>
                  </a:lnTo>
                  <a:lnTo>
                    <a:pt x="3439" y="57984"/>
                  </a:lnTo>
                  <a:lnTo>
                    <a:pt x="2896" y="56605"/>
                  </a:lnTo>
                  <a:lnTo>
                    <a:pt x="2396" y="55177"/>
                  </a:lnTo>
                  <a:lnTo>
                    <a:pt x="1940" y="53688"/>
                  </a:lnTo>
                  <a:lnTo>
                    <a:pt x="1533" y="52149"/>
                  </a:lnTo>
                  <a:lnTo>
                    <a:pt x="1174" y="50560"/>
                  </a:lnTo>
                  <a:lnTo>
                    <a:pt x="862" y="48923"/>
                  </a:lnTo>
                  <a:lnTo>
                    <a:pt x="599" y="47236"/>
                  </a:lnTo>
                  <a:lnTo>
                    <a:pt x="383" y="45500"/>
                  </a:lnTo>
                  <a:lnTo>
                    <a:pt x="215" y="43715"/>
                  </a:lnTo>
                  <a:lnTo>
                    <a:pt x="95" y="41880"/>
                  </a:lnTo>
                  <a:lnTo>
                    <a:pt x="23" y="39996"/>
                  </a:lnTo>
                  <a:lnTo>
                    <a:pt x="0" y="38063"/>
                  </a:lnTo>
                  <a:lnTo>
                    <a:pt x="28" y="35974"/>
                  </a:lnTo>
                  <a:lnTo>
                    <a:pt x="112" y="33952"/>
                  </a:lnTo>
                  <a:lnTo>
                    <a:pt x="252" y="31998"/>
                  </a:lnTo>
                  <a:lnTo>
                    <a:pt x="449" y="30110"/>
                  </a:lnTo>
                  <a:lnTo>
                    <a:pt x="701" y="28290"/>
                  </a:lnTo>
                  <a:lnTo>
                    <a:pt x="1010" y="26537"/>
                  </a:lnTo>
                  <a:lnTo>
                    <a:pt x="1375" y="24851"/>
                  </a:lnTo>
                  <a:lnTo>
                    <a:pt x="1796" y="23232"/>
                  </a:lnTo>
                  <a:lnTo>
                    <a:pt x="2273" y="21680"/>
                  </a:lnTo>
                  <a:lnTo>
                    <a:pt x="2806" y="20195"/>
                  </a:lnTo>
                  <a:lnTo>
                    <a:pt x="3401" y="18772"/>
                  </a:lnTo>
                  <a:lnTo>
                    <a:pt x="4033" y="17404"/>
                  </a:lnTo>
                  <a:lnTo>
                    <a:pt x="4704" y="16093"/>
                  </a:lnTo>
                  <a:lnTo>
                    <a:pt x="5413" y="14839"/>
                  </a:lnTo>
                  <a:lnTo>
                    <a:pt x="6161" y="13640"/>
                  </a:lnTo>
                  <a:lnTo>
                    <a:pt x="6947" y="12497"/>
                  </a:lnTo>
                  <a:lnTo>
                    <a:pt x="7771" y="11411"/>
                  </a:lnTo>
                  <a:lnTo>
                    <a:pt x="8634" y="10381"/>
                  </a:lnTo>
                  <a:lnTo>
                    <a:pt x="9534" y="9406"/>
                  </a:lnTo>
                  <a:lnTo>
                    <a:pt x="10474" y="8488"/>
                  </a:lnTo>
                  <a:lnTo>
                    <a:pt x="11460" y="7610"/>
                  </a:lnTo>
                  <a:lnTo>
                    <a:pt x="12475" y="6782"/>
                  </a:lnTo>
                  <a:lnTo>
                    <a:pt x="13519" y="6005"/>
                  </a:lnTo>
                  <a:lnTo>
                    <a:pt x="14592" y="5279"/>
                  </a:lnTo>
                  <a:lnTo>
                    <a:pt x="15694" y="4603"/>
                  </a:lnTo>
                  <a:lnTo>
                    <a:pt x="16824" y="3978"/>
                  </a:lnTo>
                  <a:lnTo>
                    <a:pt x="17983" y="3404"/>
                  </a:lnTo>
                  <a:lnTo>
                    <a:pt x="19171" y="2880"/>
                  </a:lnTo>
                  <a:lnTo>
                    <a:pt x="20387" y="2407"/>
                  </a:lnTo>
                  <a:lnTo>
                    <a:pt x="21633" y="1985"/>
                  </a:lnTo>
                  <a:lnTo>
                    <a:pt x="22899" y="1608"/>
                  </a:lnTo>
                  <a:lnTo>
                    <a:pt x="24179" y="1270"/>
                  </a:lnTo>
                  <a:lnTo>
                    <a:pt x="25473" y="972"/>
                  </a:lnTo>
                  <a:lnTo>
                    <a:pt x="26781" y="714"/>
                  </a:lnTo>
                  <a:lnTo>
                    <a:pt x="28102" y="496"/>
                  </a:lnTo>
                  <a:lnTo>
                    <a:pt x="29437" y="317"/>
                  </a:lnTo>
                  <a:lnTo>
                    <a:pt x="30785" y="178"/>
                  </a:lnTo>
                  <a:lnTo>
                    <a:pt x="32148" y="79"/>
                  </a:lnTo>
                  <a:lnTo>
                    <a:pt x="33524" y="19"/>
                  </a:lnTo>
                  <a:lnTo>
                    <a:pt x="34914" y="0"/>
                  </a:lnTo>
                  <a:lnTo>
                    <a:pt x="36640" y="30"/>
                  </a:lnTo>
                  <a:lnTo>
                    <a:pt x="38315" y="123"/>
                  </a:lnTo>
                  <a:lnTo>
                    <a:pt x="39937" y="277"/>
                  </a:lnTo>
                  <a:lnTo>
                    <a:pt x="41507" y="492"/>
                  </a:lnTo>
                  <a:lnTo>
                    <a:pt x="43026" y="770"/>
                  </a:lnTo>
                  <a:lnTo>
                    <a:pt x="44492" y="1109"/>
                  </a:lnTo>
                  <a:lnTo>
                    <a:pt x="45907" y="1509"/>
                  </a:lnTo>
                  <a:lnTo>
                    <a:pt x="47269" y="1971"/>
                  </a:lnTo>
                  <a:lnTo>
                    <a:pt x="48579" y="2495"/>
                  </a:lnTo>
                  <a:lnTo>
                    <a:pt x="49838" y="3080"/>
                  </a:lnTo>
                  <a:lnTo>
                    <a:pt x="51061" y="3707"/>
                  </a:lnTo>
                  <a:lnTo>
                    <a:pt x="52239" y="4384"/>
                  </a:lnTo>
                  <a:lnTo>
                    <a:pt x="53372" y="5109"/>
                  </a:lnTo>
                  <a:lnTo>
                    <a:pt x="54460" y="5884"/>
                  </a:lnTo>
                  <a:lnTo>
                    <a:pt x="55503" y="6708"/>
                  </a:lnTo>
                  <a:lnTo>
                    <a:pt x="56500" y="7582"/>
                  </a:lnTo>
                  <a:lnTo>
                    <a:pt x="57452" y="8505"/>
                  </a:lnTo>
                  <a:lnTo>
                    <a:pt x="58359" y="9477"/>
                  </a:lnTo>
                  <a:lnTo>
                    <a:pt x="59221" y="10498"/>
                  </a:lnTo>
                  <a:lnTo>
                    <a:pt x="60038" y="11569"/>
                  </a:lnTo>
                  <a:lnTo>
                    <a:pt x="60811" y="12686"/>
                  </a:lnTo>
                  <a:lnTo>
                    <a:pt x="61541" y="13847"/>
                  </a:lnTo>
                  <a:lnTo>
                    <a:pt x="62229" y="15052"/>
                  </a:lnTo>
                  <a:lnTo>
                    <a:pt x="62875" y="16301"/>
                  </a:lnTo>
                  <a:lnTo>
                    <a:pt x="63478" y="17593"/>
                  </a:lnTo>
                  <a:lnTo>
                    <a:pt x="64039" y="18930"/>
                  </a:lnTo>
                  <a:lnTo>
                    <a:pt x="64557" y="20310"/>
                  </a:lnTo>
                  <a:lnTo>
                    <a:pt x="65033" y="21734"/>
                  </a:lnTo>
                  <a:lnTo>
                    <a:pt x="65466" y="23202"/>
                  </a:lnTo>
                  <a:lnTo>
                    <a:pt x="65857" y="24713"/>
                  </a:lnTo>
                  <a:lnTo>
                    <a:pt x="66208" y="26249"/>
                  </a:lnTo>
                  <a:lnTo>
                    <a:pt x="66522" y="27818"/>
                  </a:lnTo>
                  <a:lnTo>
                    <a:pt x="66800" y="29420"/>
                  </a:lnTo>
                  <a:lnTo>
                    <a:pt x="67040" y="31055"/>
                  </a:lnTo>
                  <a:lnTo>
                    <a:pt x="67243" y="32723"/>
                  </a:lnTo>
                  <a:lnTo>
                    <a:pt x="67410" y="34423"/>
                  </a:lnTo>
                  <a:lnTo>
                    <a:pt x="67539" y="36157"/>
                  </a:lnTo>
                  <a:lnTo>
                    <a:pt x="67631" y="37923"/>
                  </a:lnTo>
                  <a:lnTo>
                    <a:pt x="67687" y="39722"/>
                  </a:lnTo>
                  <a:lnTo>
                    <a:pt x="67705" y="41554"/>
                  </a:lnTo>
                  <a:lnTo>
                    <a:pt x="67705" y="42102"/>
                  </a:lnTo>
                  <a:lnTo>
                    <a:pt x="20195" y="42102"/>
                  </a:lnTo>
                  <a:lnTo>
                    <a:pt x="20203" y="43027"/>
                  </a:lnTo>
                  <a:lnTo>
                    <a:pt x="20228" y="43939"/>
                  </a:lnTo>
                  <a:lnTo>
                    <a:pt x="20269" y="44839"/>
                  </a:lnTo>
                  <a:lnTo>
                    <a:pt x="20326" y="45727"/>
                  </a:lnTo>
                  <a:lnTo>
                    <a:pt x="20400" y="46603"/>
                  </a:lnTo>
                  <a:lnTo>
                    <a:pt x="20491" y="47466"/>
                  </a:lnTo>
                  <a:lnTo>
                    <a:pt x="20597" y="48317"/>
                  </a:lnTo>
                  <a:lnTo>
                    <a:pt x="20721" y="49156"/>
                  </a:lnTo>
                  <a:lnTo>
                    <a:pt x="20860" y="49982"/>
                  </a:lnTo>
                  <a:lnTo>
                    <a:pt x="21016" y="50796"/>
                  </a:lnTo>
                  <a:lnTo>
                    <a:pt x="21191" y="51580"/>
                  </a:lnTo>
                  <a:lnTo>
                    <a:pt x="21386" y="52343"/>
                  </a:lnTo>
                  <a:lnTo>
                    <a:pt x="21602" y="53086"/>
                  </a:lnTo>
                  <a:lnTo>
                    <a:pt x="21838" y="53808"/>
                  </a:lnTo>
                  <a:lnTo>
                    <a:pt x="22095" y="54510"/>
                  </a:lnTo>
                  <a:lnTo>
                    <a:pt x="22372" y="55191"/>
                  </a:lnTo>
                  <a:lnTo>
                    <a:pt x="22670" y="55852"/>
                  </a:lnTo>
                  <a:lnTo>
                    <a:pt x="22988" y="56492"/>
                  </a:lnTo>
                  <a:lnTo>
                    <a:pt x="23327" y="57111"/>
                  </a:lnTo>
                  <a:lnTo>
                    <a:pt x="23686" y="57710"/>
                  </a:lnTo>
                  <a:lnTo>
                    <a:pt x="24067" y="58274"/>
                  </a:lnTo>
                  <a:lnTo>
                    <a:pt x="24469" y="58814"/>
                  </a:lnTo>
                  <a:lnTo>
                    <a:pt x="24894" y="59331"/>
                  </a:lnTo>
                  <a:lnTo>
                    <a:pt x="25340" y="59824"/>
                  </a:lnTo>
                  <a:lnTo>
                    <a:pt x="25809" y="60295"/>
                  </a:lnTo>
                  <a:lnTo>
                    <a:pt x="26299" y="60742"/>
                  </a:lnTo>
                  <a:lnTo>
                    <a:pt x="26811" y="61165"/>
                  </a:lnTo>
                  <a:lnTo>
                    <a:pt x="27345" y="61566"/>
                  </a:lnTo>
                  <a:lnTo>
                    <a:pt x="27901" y="61943"/>
                  </a:lnTo>
                  <a:lnTo>
                    <a:pt x="28478" y="62297"/>
                  </a:lnTo>
                  <a:lnTo>
                    <a:pt x="29079" y="62609"/>
                  </a:lnTo>
                  <a:lnTo>
                    <a:pt x="29705" y="62889"/>
                  </a:lnTo>
                  <a:lnTo>
                    <a:pt x="30356" y="63135"/>
                  </a:lnTo>
                  <a:lnTo>
                    <a:pt x="31031" y="63349"/>
                  </a:lnTo>
                  <a:lnTo>
                    <a:pt x="31730" y="63529"/>
                  </a:lnTo>
                  <a:lnTo>
                    <a:pt x="32454" y="63677"/>
                  </a:lnTo>
                  <a:lnTo>
                    <a:pt x="33203" y="63792"/>
                  </a:lnTo>
                  <a:lnTo>
                    <a:pt x="33977" y="63874"/>
                  </a:lnTo>
                  <a:lnTo>
                    <a:pt x="34775" y="63924"/>
                  </a:lnTo>
                  <a:lnTo>
                    <a:pt x="35598" y="63940"/>
                  </a:lnTo>
                  <a:lnTo>
                    <a:pt x="36593" y="63919"/>
                  </a:lnTo>
                  <a:lnTo>
                    <a:pt x="37551" y="63855"/>
                  </a:lnTo>
                  <a:lnTo>
                    <a:pt x="38471" y="63749"/>
                  </a:lnTo>
                  <a:lnTo>
                    <a:pt x="39355" y="63601"/>
                  </a:lnTo>
                  <a:lnTo>
                    <a:pt x="40202" y="63410"/>
                  </a:lnTo>
                  <a:lnTo>
                    <a:pt x="41012" y="63176"/>
                  </a:lnTo>
                  <a:lnTo>
                    <a:pt x="41785" y="62900"/>
                  </a:lnTo>
                  <a:lnTo>
                    <a:pt x="42521" y="62582"/>
                  </a:lnTo>
                  <a:lnTo>
                    <a:pt x="43220" y="62221"/>
                  </a:lnTo>
                  <a:lnTo>
                    <a:pt x="43882" y="61818"/>
                  </a:lnTo>
                  <a:lnTo>
                    <a:pt x="44507" y="61356"/>
                  </a:lnTo>
                  <a:lnTo>
                    <a:pt x="45095" y="60848"/>
                  </a:lnTo>
                  <a:lnTo>
                    <a:pt x="45646" y="60294"/>
                  </a:lnTo>
                  <a:lnTo>
                    <a:pt x="46160" y="59693"/>
                  </a:lnTo>
                  <a:lnTo>
                    <a:pt x="46637" y="59045"/>
                  </a:lnTo>
                  <a:lnTo>
                    <a:pt x="47077" y="58351"/>
                  </a:lnTo>
                  <a:lnTo>
                    <a:pt x="47481" y="57610"/>
                  </a:lnTo>
                  <a:lnTo>
                    <a:pt x="47847" y="56823"/>
                  </a:lnTo>
                  <a:lnTo>
                    <a:pt x="48176" y="55989"/>
                  </a:lnTo>
                  <a:lnTo>
                    <a:pt x="48468" y="55109"/>
                  </a:lnTo>
                  <a:lnTo>
                    <a:pt x="66610" y="56683"/>
                  </a:lnTo>
                  <a:lnTo>
                    <a:pt x="66353" y="57317"/>
                  </a:lnTo>
                  <a:lnTo>
                    <a:pt x="66076" y="57960"/>
                  </a:lnTo>
                  <a:lnTo>
                    <a:pt x="65778" y="58610"/>
                  </a:lnTo>
                  <a:lnTo>
                    <a:pt x="65460" y="59268"/>
                  </a:lnTo>
                  <a:lnTo>
                    <a:pt x="65121" y="59935"/>
                  </a:lnTo>
                  <a:lnTo>
                    <a:pt x="64762" y="60610"/>
                  </a:lnTo>
                  <a:lnTo>
                    <a:pt x="64382" y="61293"/>
                  </a:lnTo>
                  <a:lnTo>
                    <a:pt x="63981" y="61985"/>
                  </a:lnTo>
                  <a:lnTo>
                    <a:pt x="63560" y="62685"/>
                  </a:lnTo>
                  <a:lnTo>
                    <a:pt x="63119" y="63392"/>
                  </a:lnTo>
                  <a:lnTo>
                    <a:pt x="62665" y="64099"/>
                  </a:lnTo>
                  <a:lnTo>
                    <a:pt x="62182" y="64794"/>
                  </a:lnTo>
                  <a:lnTo>
                    <a:pt x="61669" y="65479"/>
                  </a:lnTo>
                  <a:lnTo>
                    <a:pt x="61125" y="66153"/>
                  </a:lnTo>
                  <a:lnTo>
                    <a:pt x="60551" y="66815"/>
                  </a:lnTo>
                  <a:lnTo>
                    <a:pt x="59948" y="67467"/>
                  </a:lnTo>
                  <a:lnTo>
                    <a:pt x="59314" y="68108"/>
                  </a:lnTo>
                  <a:lnTo>
                    <a:pt x="58650" y="68738"/>
                  </a:lnTo>
                  <a:lnTo>
                    <a:pt x="57955" y="69357"/>
                  </a:lnTo>
                  <a:lnTo>
                    <a:pt x="57231" y="69964"/>
                  </a:lnTo>
                  <a:lnTo>
                    <a:pt x="56473" y="70544"/>
                  </a:lnTo>
                  <a:lnTo>
                    <a:pt x="55678" y="71104"/>
                  </a:lnTo>
                  <a:lnTo>
                    <a:pt x="54847" y="71644"/>
                  </a:lnTo>
                  <a:lnTo>
                    <a:pt x="53978" y="72166"/>
                  </a:lnTo>
                  <a:lnTo>
                    <a:pt x="53072" y="72669"/>
                  </a:lnTo>
                  <a:lnTo>
                    <a:pt x="52130" y="73152"/>
                  </a:lnTo>
                  <a:lnTo>
                    <a:pt x="51150" y="73616"/>
                  </a:lnTo>
                  <a:lnTo>
                    <a:pt x="50133" y="74061"/>
                  </a:lnTo>
                  <a:lnTo>
                    <a:pt x="49080" y="74487"/>
                  </a:lnTo>
                  <a:lnTo>
                    <a:pt x="47989" y="74894"/>
                  </a:lnTo>
                  <a:lnTo>
                    <a:pt x="46870" y="75258"/>
                  </a:lnTo>
                  <a:lnTo>
                    <a:pt x="45703" y="75584"/>
                  </a:lnTo>
                  <a:lnTo>
                    <a:pt x="44488" y="75871"/>
                  </a:lnTo>
                  <a:lnTo>
                    <a:pt x="43224" y="76120"/>
                  </a:lnTo>
                  <a:lnTo>
                    <a:pt x="41913" y="76331"/>
                  </a:lnTo>
                  <a:lnTo>
                    <a:pt x="40555" y="76504"/>
                  </a:lnTo>
                  <a:lnTo>
                    <a:pt x="39148" y="76638"/>
                  </a:lnTo>
                  <a:lnTo>
                    <a:pt x="37693" y="76734"/>
                  </a:lnTo>
                  <a:lnTo>
                    <a:pt x="36190" y="7679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3228780" y="5821235"/>
              <a:ext cx="28752" cy="17936"/>
            </a:xfrm>
            <a:custGeom>
              <a:avLst/>
              <a:pathLst>
                <a:path w="28752" h="17936">
                  <a:moveTo>
                    <a:pt x="14307" y="0"/>
                  </a:moveTo>
                  <a:lnTo>
                    <a:pt x="13722" y="10"/>
                  </a:lnTo>
                  <a:lnTo>
                    <a:pt x="13144" y="41"/>
                  </a:lnTo>
                  <a:lnTo>
                    <a:pt x="12572" y="92"/>
                  </a:lnTo>
                  <a:lnTo>
                    <a:pt x="12007" y="164"/>
                  </a:lnTo>
                  <a:lnTo>
                    <a:pt x="11449" y="256"/>
                  </a:lnTo>
                  <a:lnTo>
                    <a:pt x="10898" y="369"/>
                  </a:lnTo>
                  <a:lnTo>
                    <a:pt x="10354" y="503"/>
                  </a:lnTo>
                  <a:lnTo>
                    <a:pt x="9817" y="657"/>
                  </a:lnTo>
                  <a:lnTo>
                    <a:pt x="9286" y="831"/>
                  </a:lnTo>
                  <a:lnTo>
                    <a:pt x="8762" y="1026"/>
                  </a:lnTo>
                  <a:lnTo>
                    <a:pt x="8262" y="1230"/>
                  </a:lnTo>
                  <a:lnTo>
                    <a:pt x="7774" y="1459"/>
                  </a:lnTo>
                  <a:lnTo>
                    <a:pt x="7298" y="1712"/>
                  </a:lnTo>
                  <a:lnTo>
                    <a:pt x="6834" y="1990"/>
                  </a:lnTo>
                  <a:lnTo>
                    <a:pt x="6383" y="2293"/>
                  </a:lnTo>
                  <a:lnTo>
                    <a:pt x="5944" y="2620"/>
                  </a:lnTo>
                  <a:lnTo>
                    <a:pt x="5518" y="2972"/>
                  </a:lnTo>
                  <a:lnTo>
                    <a:pt x="5104" y="3349"/>
                  </a:lnTo>
                  <a:lnTo>
                    <a:pt x="4702" y="3750"/>
                  </a:lnTo>
                  <a:lnTo>
                    <a:pt x="4312" y="4175"/>
                  </a:lnTo>
                  <a:lnTo>
                    <a:pt x="3950" y="4613"/>
                  </a:lnTo>
                  <a:lnTo>
                    <a:pt x="3600" y="5076"/>
                  </a:lnTo>
                  <a:lnTo>
                    <a:pt x="3265" y="5566"/>
                  </a:lnTo>
                  <a:lnTo>
                    <a:pt x="2943" y="6081"/>
                  </a:lnTo>
                  <a:lnTo>
                    <a:pt x="2635" y="6623"/>
                  </a:lnTo>
                  <a:lnTo>
                    <a:pt x="2341" y="7190"/>
                  </a:lnTo>
                  <a:lnTo>
                    <a:pt x="2060" y="7784"/>
                  </a:lnTo>
                  <a:lnTo>
                    <a:pt x="1793" y="8404"/>
                  </a:lnTo>
                  <a:lnTo>
                    <a:pt x="1540" y="9049"/>
                  </a:lnTo>
                  <a:lnTo>
                    <a:pt x="1300" y="9721"/>
                  </a:lnTo>
                  <a:lnTo>
                    <a:pt x="1078" y="10419"/>
                  </a:lnTo>
                  <a:lnTo>
                    <a:pt x="876" y="11145"/>
                  </a:lnTo>
                  <a:lnTo>
                    <a:pt x="694" y="11898"/>
                  </a:lnTo>
                  <a:lnTo>
                    <a:pt x="533" y="12678"/>
                  </a:lnTo>
                  <a:lnTo>
                    <a:pt x="393" y="13486"/>
                  </a:lnTo>
                  <a:lnTo>
                    <a:pt x="273" y="14321"/>
                  </a:lnTo>
                  <a:lnTo>
                    <a:pt x="174" y="15184"/>
                  </a:lnTo>
                  <a:lnTo>
                    <a:pt x="95" y="16074"/>
                  </a:lnTo>
                  <a:lnTo>
                    <a:pt x="37" y="16991"/>
                  </a:lnTo>
                  <a:lnTo>
                    <a:pt x="0" y="17936"/>
                  </a:lnTo>
                  <a:lnTo>
                    <a:pt x="28752" y="17936"/>
                  </a:lnTo>
                  <a:lnTo>
                    <a:pt x="28611" y="16187"/>
                  </a:lnTo>
                  <a:lnTo>
                    <a:pt x="28404" y="14529"/>
                  </a:lnTo>
                  <a:lnTo>
                    <a:pt x="28134" y="12962"/>
                  </a:lnTo>
                  <a:lnTo>
                    <a:pt x="27799" y="11484"/>
                  </a:lnTo>
                  <a:lnTo>
                    <a:pt x="27400" y="10097"/>
                  </a:lnTo>
                  <a:lnTo>
                    <a:pt x="26937" y="8801"/>
                  </a:lnTo>
                  <a:lnTo>
                    <a:pt x="26409" y="7594"/>
                  </a:lnTo>
                  <a:lnTo>
                    <a:pt x="25817" y="6478"/>
                  </a:lnTo>
                  <a:lnTo>
                    <a:pt x="25160" y="5453"/>
                  </a:lnTo>
                  <a:lnTo>
                    <a:pt x="24439" y="4518"/>
                  </a:lnTo>
                  <a:lnTo>
                    <a:pt x="23660" y="3659"/>
                  </a:lnTo>
                  <a:lnTo>
                    <a:pt x="22829" y="2891"/>
                  </a:lnTo>
                  <a:lnTo>
                    <a:pt x="21946" y="2213"/>
                  </a:lnTo>
                  <a:lnTo>
                    <a:pt x="21011" y="1626"/>
                  </a:lnTo>
                  <a:lnTo>
                    <a:pt x="20024" y="1129"/>
                  </a:lnTo>
                  <a:lnTo>
                    <a:pt x="18985" y="722"/>
                  </a:lnTo>
                  <a:lnTo>
                    <a:pt x="17893" y="406"/>
                  </a:lnTo>
                  <a:lnTo>
                    <a:pt x="16750" y="180"/>
                  </a:lnTo>
                  <a:lnTo>
                    <a:pt x="15555" y="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3281494" y="5810487"/>
              <a:ext cx="76810" cy="74072"/>
            </a:xfrm>
            <a:custGeom>
              <a:avLst/>
              <a:pathLst>
                <a:path w="76810" h="74072">
                  <a:moveTo>
                    <a:pt x="38131" y="58532"/>
                  </a:moveTo>
                  <a:lnTo>
                    <a:pt x="56683" y="0"/>
                  </a:lnTo>
                  <a:lnTo>
                    <a:pt x="76810" y="0"/>
                  </a:lnTo>
                  <a:lnTo>
                    <a:pt x="49495" y="74072"/>
                  </a:lnTo>
                  <a:lnTo>
                    <a:pt x="26493" y="74072"/>
                  </a:lnTo>
                  <a:lnTo>
                    <a:pt x="0" y="0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3368710" y="5782967"/>
              <a:ext cx="19236" cy="14170"/>
            </a:xfrm>
            <a:custGeom>
              <a:avLst/>
              <a:pathLst>
                <a:path w="19236" h="14170">
                  <a:moveTo>
                    <a:pt x="0" y="14170"/>
                  </a:moveTo>
                  <a:lnTo>
                    <a:pt x="0" y="0"/>
                  </a:lnTo>
                  <a:lnTo>
                    <a:pt x="19236" y="0"/>
                  </a:lnTo>
                  <a:lnTo>
                    <a:pt x="19236" y="1417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3368710" y="5810487"/>
              <a:ext cx="19236" cy="74072"/>
            </a:xfrm>
            <a:custGeom>
              <a:avLst/>
              <a:pathLst>
                <a:path w="19236" h="74072">
                  <a:moveTo>
                    <a:pt x="0" y="74072"/>
                  </a:moveTo>
                  <a:lnTo>
                    <a:pt x="0" y="0"/>
                  </a:lnTo>
                  <a:lnTo>
                    <a:pt x="19236" y="0"/>
                  </a:lnTo>
                  <a:lnTo>
                    <a:pt x="19236" y="7407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3401981" y="5809118"/>
              <a:ext cx="74757" cy="76810"/>
            </a:xfrm>
            <a:custGeom>
              <a:avLst/>
              <a:pathLst>
                <a:path w="74757" h="76810">
                  <a:moveTo>
                    <a:pt x="22796" y="76810"/>
                  </a:moveTo>
                  <a:lnTo>
                    <a:pt x="21739" y="76796"/>
                  </a:lnTo>
                  <a:lnTo>
                    <a:pt x="20704" y="76753"/>
                  </a:lnTo>
                  <a:lnTo>
                    <a:pt x="19691" y="76681"/>
                  </a:lnTo>
                  <a:lnTo>
                    <a:pt x="18700" y="76580"/>
                  </a:lnTo>
                  <a:lnTo>
                    <a:pt x="17730" y="76451"/>
                  </a:lnTo>
                  <a:lnTo>
                    <a:pt x="16783" y="76293"/>
                  </a:lnTo>
                  <a:lnTo>
                    <a:pt x="15857" y="76106"/>
                  </a:lnTo>
                  <a:lnTo>
                    <a:pt x="14954" y="75890"/>
                  </a:lnTo>
                  <a:lnTo>
                    <a:pt x="14072" y="75646"/>
                  </a:lnTo>
                  <a:lnTo>
                    <a:pt x="13212" y="75373"/>
                  </a:lnTo>
                  <a:lnTo>
                    <a:pt x="12389" y="75059"/>
                  </a:lnTo>
                  <a:lnTo>
                    <a:pt x="11591" y="74718"/>
                  </a:lnTo>
                  <a:lnTo>
                    <a:pt x="10817" y="74352"/>
                  </a:lnTo>
                  <a:lnTo>
                    <a:pt x="10068" y="73960"/>
                  </a:lnTo>
                  <a:lnTo>
                    <a:pt x="9344" y="73541"/>
                  </a:lnTo>
                  <a:lnTo>
                    <a:pt x="8644" y="73097"/>
                  </a:lnTo>
                  <a:lnTo>
                    <a:pt x="7969" y="72627"/>
                  </a:lnTo>
                  <a:lnTo>
                    <a:pt x="7319" y="72131"/>
                  </a:lnTo>
                  <a:lnTo>
                    <a:pt x="6693" y="71608"/>
                  </a:lnTo>
                  <a:lnTo>
                    <a:pt x="6092" y="71060"/>
                  </a:lnTo>
                  <a:lnTo>
                    <a:pt x="5517" y="70472"/>
                  </a:lnTo>
                  <a:lnTo>
                    <a:pt x="4970" y="69858"/>
                  </a:lnTo>
                  <a:lnTo>
                    <a:pt x="4449" y="69218"/>
                  </a:lnTo>
                  <a:lnTo>
                    <a:pt x="3956" y="68551"/>
                  </a:lnTo>
                  <a:lnTo>
                    <a:pt x="3491" y="67859"/>
                  </a:lnTo>
                  <a:lnTo>
                    <a:pt x="3053" y="67141"/>
                  </a:lnTo>
                  <a:lnTo>
                    <a:pt x="2642" y="66397"/>
                  </a:lnTo>
                  <a:lnTo>
                    <a:pt x="2259" y="65627"/>
                  </a:lnTo>
                  <a:lnTo>
                    <a:pt x="1903" y="64831"/>
                  </a:lnTo>
                  <a:lnTo>
                    <a:pt x="1574" y="64009"/>
                  </a:lnTo>
                  <a:lnTo>
                    <a:pt x="1275" y="63162"/>
                  </a:lnTo>
                  <a:lnTo>
                    <a:pt x="1007" y="62292"/>
                  </a:lnTo>
                  <a:lnTo>
                    <a:pt x="771" y="61398"/>
                  </a:lnTo>
                  <a:lnTo>
                    <a:pt x="566" y="60482"/>
                  </a:lnTo>
                  <a:lnTo>
                    <a:pt x="393" y="59542"/>
                  </a:lnTo>
                  <a:lnTo>
                    <a:pt x="251" y="58578"/>
                  </a:lnTo>
                  <a:lnTo>
                    <a:pt x="141" y="57592"/>
                  </a:lnTo>
                  <a:lnTo>
                    <a:pt x="62" y="56582"/>
                  </a:lnTo>
                  <a:lnTo>
                    <a:pt x="15" y="55549"/>
                  </a:lnTo>
                  <a:lnTo>
                    <a:pt x="0" y="54493"/>
                  </a:lnTo>
                  <a:lnTo>
                    <a:pt x="22" y="53200"/>
                  </a:lnTo>
                  <a:lnTo>
                    <a:pt x="90" y="51949"/>
                  </a:lnTo>
                  <a:lnTo>
                    <a:pt x="203" y="50741"/>
                  </a:lnTo>
                  <a:lnTo>
                    <a:pt x="361" y="49575"/>
                  </a:lnTo>
                  <a:lnTo>
                    <a:pt x="564" y="48451"/>
                  </a:lnTo>
                  <a:lnTo>
                    <a:pt x="813" y="47370"/>
                  </a:lnTo>
                  <a:lnTo>
                    <a:pt x="1106" y="46332"/>
                  </a:lnTo>
                  <a:lnTo>
                    <a:pt x="1445" y="45336"/>
                  </a:lnTo>
                  <a:lnTo>
                    <a:pt x="1829" y="44382"/>
                  </a:lnTo>
                  <a:lnTo>
                    <a:pt x="2259" y="43471"/>
                  </a:lnTo>
                  <a:lnTo>
                    <a:pt x="2741" y="42585"/>
                  </a:lnTo>
                  <a:lnTo>
                    <a:pt x="3255" y="41735"/>
                  </a:lnTo>
                  <a:lnTo>
                    <a:pt x="3803" y="40920"/>
                  </a:lnTo>
                  <a:lnTo>
                    <a:pt x="4384" y="40141"/>
                  </a:lnTo>
                  <a:lnTo>
                    <a:pt x="4997" y="39398"/>
                  </a:lnTo>
                  <a:lnTo>
                    <a:pt x="5643" y="38690"/>
                  </a:lnTo>
                  <a:lnTo>
                    <a:pt x="6322" y="38017"/>
                  </a:lnTo>
                  <a:lnTo>
                    <a:pt x="7034" y="37381"/>
                  </a:lnTo>
                  <a:lnTo>
                    <a:pt x="7779" y="36780"/>
                  </a:lnTo>
                  <a:lnTo>
                    <a:pt x="8557" y="36214"/>
                  </a:lnTo>
                  <a:lnTo>
                    <a:pt x="9365" y="35669"/>
                  </a:lnTo>
                  <a:lnTo>
                    <a:pt x="10200" y="35155"/>
                  </a:lnTo>
                  <a:lnTo>
                    <a:pt x="11062" y="34672"/>
                  </a:lnTo>
                  <a:lnTo>
                    <a:pt x="11952" y="34221"/>
                  </a:lnTo>
                  <a:lnTo>
                    <a:pt x="12870" y="33801"/>
                  </a:lnTo>
                  <a:lnTo>
                    <a:pt x="13815" y="33413"/>
                  </a:lnTo>
                  <a:lnTo>
                    <a:pt x="14787" y="33056"/>
                  </a:lnTo>
                  <a:lnTo>
                    <a:pt x="15786" y="32731"/>
                  </a:lnTo>
                  <a:lnTo>
                    <a:pt x="16813" y="32437"/>
                  </a:lnTo>
                  <a:lnTo>
                    <a:pt x="17867" y="32175"/>
                  </a:lnTo>
                  <a:lnTo>
                    <a:pt x="18942" y="31927"/>
                  </a:lnTo>
                  <a:lnTo>
                    <a:pt x="20031" y="31704"/>
                  </a:lnTo>
                  <a:lnTo>
                    <a:pt x="21133" y="31506"/>
                  </a:lnTo>
                  <a:lnTo>
                    <a:pt x="22249" y="31332"/>
                  </a:lnTo>
                  <a:lnTo>
                    <a:pt x="23378" y="31183"/>
                  </a:lnTo>
                  <a:lnTo>
                    <a:pt x="24521" y="31058"/>
                  </a:lnTo>
                  <a:lnTo>
                    <a:pt x="25678" y="30958"/>
                  </a:lnTo>
                  <a:lnTo>
                    <a:pt x="26849" y="30883"/>
                  </a:lnTo>
                  <a:lnTo>
                    <a:pt x="28033" y="30832"/>
                  </a:lnTo>
                  <a:lnTo>
                    <a:pt x="29231" y="30806"/>
                  </a:lnTo>
                  <a:lnTo>
                    <a:pt x="45182" y="30532"/>
                  </a:lnTo>
                  <a:lnTo>
                    <a:pt x="45182" y="26767"/>
                  </a:lnTo>
                  <a:lnTo>
                    <a:pt x="45175" y="25973"/>
                  </a:lnTo>
                  <a:lnTo>
                    <a:pt x="45152" y="25206"/>
                  </a:lnTo>
                  <a:lnTo>
                    <a:pt x="45115" y="24467"/>
                  </a:lnTo>
                  <a:lnTo>
                    <a:pt x="45062" y="23755"/>
                  </a:lnTo>
                  <a:lnTo>
                    <a:pt x="44994" y="23070"/>
                  </a:lnTo>
                  <a:lnTo>
                    <a:pt x="44911" y="22413"/>
                  </a:lnTo>
                  <a:lnTo>
                    <a:pt x="44813" y="21783"/>
                  </a:lnTo>
                  <a:lnTo>
                    <a:pt x="44700" y="21181"/>
                  </a:lnTo>
                  <a:lnTo>
                    <a:pt x="44572" y="20606"/>
                  </a:lnTo>
                  <a:lnTo>
                    <a:pt x="44429" y="20058"/>
                  </a:lnTo>
                  <a:lnTo>
                    <a:pt x="44286" y="19521"/>
                  </a:lnTo>
                  <a:lnTo>
                    <a:pt x="44128" y="19004"/>
                  </a:lnTo>
                  <a:lnTo>
                    <a:pt x="43957" y="18507"/>
                  </a:lnTo>
                  <a:lnTo>
                    <a:pt x="43772" y="18032"/>
                  </a:lnTo>
                  <a:lnTo>
                    <a:pt x="43574" y="17576"/>
                  </a:lnTo>
                  <a:lnTo>
                    <a:pt x="43361" y="17142"/>
                  </a:lnTo>
                  <a:lnTo>
                    <a:pt x="43135" y="16727"/>
                  </a:lnTo>
                  <a:lnTo>
                    <a:pt x="42896" y="16334"/>
                  </a:lnTo>
                  <a:lnTo>
                    <a:pt x="42643" y="15961"/>
                  </a:lnTo>
                  <a:lnTo>
                    <a:pt x="42376" y="15608"/>
                  </a:lnTo>
                  <a:lnTo>
                    <a:pt x="42095" y="15276"/>
                  </a:lnTo>
                  <a:lnTo>
                    <a:pt x="41800" y="14965"/>
                  </a:lnTo>
                  <a:lnTo>
                    <a:pt x="41492" y="14674"/>
                  </a:lnTo>
                  <a:lnTo>
                    <a:pt x="41171" y="14403"/>
                  </a:lnTo>
                  <a:lnTo>
                    <a:pt x="40835" y="14153"/>
                  </a:lnTo>
                  <a:lnTo>
                    <a:pt x="40486" y="13924"/>
                  </a:lnTo>
                  <a:lnTo>
                    <a:pt x="40123" y="13715"/>
                  </a:lnTo>
                  <a:lnTo>
                    <a:pt x="39747" y="13527"/>
                  </a:lnTo>
                  <a:lnTo>
                    <a:pt x="39357" y="13359"/>
                  </a:lnTo>
                  <a:lnTo>
                    <a:pt x="38953" y="13212"/>
                  </a:lnTo>
                  <a:lnTo>
                    <a:pt x="38549" y="13069"/>
                  </a:lnTo>
                  <a:lnTo>
                    <a:pt x="38134" y="12941"/>
                  </a:lnTo>
                  <a:lnTo>
                    <a:pt x="37706" y="12828"/>
                  </a:lnTo>
                  <a:lnTo>
                    <a:pt x="37266" y="12730"/>
                  </a:lnTo>
                  <a:lnTo>
                    <a:pt x="36813" y="12647"/>
                  </a:lnTo>
                  <a:lnTo>
                    <a:pt x="36348" y="12580"/>
                  </a:lnTo>
                  <a:lnTo>
                    <a:pt x="35871" y="12527"/>
                  </a:lnTo>
                  <a:lnTo>
                    <a:pt x="35382" y="12489"/>
                  </a:lnTo>
                  <a:lnTo>
                    <a:pt x="34880" y="12467"/>
                  </a:lnTo>
                  <a:lnTo>
                    <a:pt x="34366" y="12459"/>
                  </a:lnTo>
                  <a:lnTo>
                    <a:pt x="33891" y="12464"/>
                  </a:lnTo>
                  <a:lnTo>
                    <a:pt x="33427" y="12478"/>
                  </a:lnTo>
                  <a:lnTo>
                    <a:pt x="32971" y="12502"/>
                  </a:lnTo>
                  <a:lnTo>
                    <a:pt x="32526" y="12536"/>
                  </a:lnTo>
                  <a:lnTo>
                    <a:pt x="32090" y="12579"/>
                  </a:lnTo>
                  <a:lnTo>
                    <a:pt x="31663" y="12632"/>
                  </a:lnTo>
                  <a:lnTo>
                    <a:pt x="31246" y="12694"/>
                  </a:lnTo>
                  <a:lnTo>
                    <a:pt x="30839" y="12766"/>
                  </a:lnTo>
                  <a:lnTo>
                    <a:pt x="30441" y="12847"/>
                  </a:lnTo>
                  <a:lnTo>
                    <a:pt x="30053" y="12938"/>
                  </a:lnTo>
                  <a:lnTo>
                    <a:pt x="29688" y="13042"/>
                  </a:lnTo>
                  <a:lnTo>
                    <a:pt x="29333" y="13160"/>
                  </a:lnTo>
                  <a:lnTo>
                    <a:pt x="28987" y="13294"/>
                  </a:lnTo>
                  <a:lnTo>
                    <a:pt x="28651" y="13442"/>
                  </a:lnTo>
                  <a:lnTo>
                    <a:pt x="28324" y="13606"/>
                  </a:lnTo>
                  <a:lnTo>
                    <a:pt x="28007" y="13784"/>
                  </a:lnTo>
                  <a:lnTo>
                    <a:pt x="27700" y="13978"/>
                  </a:lnTo>
                  <a:lnTo>
                    <a:pt x="27402" y="14187"/>
                  </a:lnTo>
                  <a:lnTo>
                    <a:pt x="27114" y="14411"/>
                  </a:lnTo>
                  <a:lnTo>
                    <a:pt x="26835" y="14650"/>
                  </a:lnTo>
                  <a:lnTo>
                    <a:pt x="26566" y="14891"/>
                  </a:lnTo>
                  <a:lnTo>
                    <a:pt x="26307" y="15151"/>
                  </a:lnTo>
                  <a:lnTo>
                    <a:pt x="26057" y="15428"/>
                  </a:lnTo>
                  <a:lnTo>
                    <a:pt x="25817" y="15723"/>
                  </a:lnTo>
                  <a:lnTo>
                    <a:pt x="25586" y="16036"/>
                  </a:lnTo>
                  <a:lnTo>
                    <a:pt x="25365" y="16367"/>
                  </a:lnTo>
                  <a:lnTo>
                    <a:pt x="25153" y="16715"/>
                  </a:lnTo>
                  <a:lnTo>
                    <a:pt x="24951" y="17081"/>
                  </a:lnTo>
                  <a:lnTo>
                    <a:pt x="24759" y="17465"/>
                  </a:lnTo>
                  <a:lnTo>
                    <a:pt x="24576" y="17867"/>
                  </a:lnTo>
                  <a:lnTo>
                    <a:pt x="24417" y="18275"/>
                  </a:lnTo>
                  <a:lnTo>
                    <a:pt x="24267" y="18705"/>
                  </a:lnTo>
                  <a:lnTo>
                    <a:pt x="24126" y="19157"/>
                  </a:lnTo>
                  <a:lnTo>
                    <a:pt x="23996" y="19631"/>
                  </a:lnTo>
                  <a:lnTo>
                    <a:pt x="23875" y="20126"/>
                  </a:lnTo>
                  <a:lnTo>
                    <a:pt x="23763" y="20644"/>
                  </a:lnTo>
                  <a:lnTo>
                    <a:pt x="23661" y="21183"/>
                  </a:lnTo>
                  <a:lnTo>
                    <a:pt x="23569" y="21745"/>
                  </a:lnTo>
                  <a:lnTo>
                    <a:pt x="23486" y="22328"/>
                  </a:lnTo>
                  <a:lnTo>
                    <a:pt x="23412" y="22933"/>
                  </a:lnTo>
                  <a:lnTo>
                    <a:pt x="3354" y="21975"/>
                  </a:lnTo>
                  <a:lnTo>
                    <a:pt x="3532" y="21012"/>
                  </a:lnTo>
                  <a:lnTo>
                    <a:pt x="3737" y="20066"/>
                  </a:lnTo>
                  <a:lnTo>
                    <a:pt x="3970" y="19139"/>
                  </a:lnTo>
                  <a:lnTo>
                    <a:pt x="4230" y="18229"/>
                  </a:lnTo>
                  <a:lnTo>
                    <a:pt x="4518" y="17337"/>
                  </a:lnTo>
                  <a:lnTo>
                    <a:pt x="4833" y="16462"/>
                  </a:lnTo>
                  <a:lnTo>
                    <a:pt x="5175" y="15606"/>
                  </a:lnTo>
                  <a:lnTo>
                    <a:pt x="5545" y="14767"/>
                  </a:lnTo>
                  <a:lnTo>
                    <a:pt x="5942" y="13947"/>
                  </a:lnTo>
                  <a:lnTo>
                    <a:pt x="6366" y="13144"/>
                  </a:lnTo>
                  <a:lnTo>
                    <a:pt x="6821" y="12347"/>
                  </a:lnTo>
                  <a:lnTo>
                    <a:pt x="7308" y="11572"/>
                  </a:lnTo>
                  <a:lnTo>
                    <a:pt x="7828" y="10819"/>
                  </a:lnTo>
                  <a:lnTo>
                    <a:pt x="8382" y="10088"/>
                  </a:lnTo>
                  <a:lnTo>
                    <a:pt x="8968" y="9378"/>
                  </a:lnTo>
                  <a:lnTo>
                    <a:pt x="9586" y="8691"/>
                  </a:lnTo>
                  <a:lnTo>
                    <a:pt x="10238" y="8026"/>
                  </a:lnTo>
                  <a:lnTo>
                    <a:pt x="10923" y="7382"/>
                  </a:lnTo>
                  <a:lnTo>
                    <a:pt x="11640" y="6760"/>
                  </a:lnTo>
                  <a:lnTo>
                    <a:pt x="12391" y="6161"/>
                  </a:lnTo>
                  <a:lnTo>
                    <a:pt x="13188" y="5586"/>
                  </a:lnTo>
                  <a:lnTo>
                    <a:pt x="14020" y="5038"/>
                  </a:lnTo>
                  <a:lnTo>
                    <a:pt x="14886" y="4518"/>
                  </a:lnTo>
                  <a:lnTo>
                    <a:pt x="15786" y="4025"/>
                  </a:lnTo>
                  <a:lnTo>
                    <a:pt x="16721" y="3559"/>
                  </a:lnTo>
                  <a:lnTo>
                    <a:pt x="17689" y="3121"/>
                  </a:lnTo>
                  <a:lnTo>
                    <a:pt x="18692" y="2710"/>
                  </a:lnTo>
                  <a:lnTo>
                    <a:pt x="19729" y="2327"/>
                  </a:lnTo>
                  <a:lnTo>
                    <a:pt x="20801" y="1971"/>
                  </a:lnTo>
                  <a:lnTo>
                    <a:pt x="21906" y="1643"/>
                  </a:lnTo>
                  <a:lnTo>
                    <a:pt x="23062" y="1330"/>
                  </a:lnTo>
                  <a:lnTo>
                    <a:pt x="24256" y="1051"/>
                  </a:lnTo>
                  <a:lnTo>
                    <a:pt x="25488" y="805"/>
                  </a:lnTo>
                  <a:lnTo>
                    <a:pt x="26759" y="591"/>
                  </a:lnTo>
                  <a:lnTo>
                    <a:pt x="28068" y="410"/>
                  </a:lnTo>
                  <a:lnTo>
                    <a:pt x="29415" y="262"/>
                  </a:lnTo>
                  <a:lnTo>
                    <a:pt x="30801" y="147"/>
                  </a:lnTo>
                  <a:lnTo>
                    <a:pt x="32224" y="65"/>
                  </a:lnTo>
                  <a:lnTo>
                    <a:pt x="33687" y="16"/>
                  </a:lnTo>
                  <a:lnTo>
                    <a:pt x="35187" y="0"/>
                  </a:lnTo>
                  <a:lnTo>
                    <a:pt x="36555" y="17"/>
                  </a:lnTo>
                  <a:lnTo>
                    <a:pt x="37893" y="68"/>
                  </a:lnTo>
                  <a:lnTo>
                    <a:pt x="39200" y="154"/>
                  </a:lnTo>
                  <a:lnTo>
                    <a:pt x="40478" y="273"/>
                  </a:lnTo>
                  <a:lnTo>
                    <a:pt x="41725" y="427"/>
                  </a:lnTo>
                  <a:lnTo>
                    <a:pt x="42942" y="616"/>
                  </a:lnTo>
                  <a:lnTo>
                    <a:pt x="44129" y="838"/>
                  </a:lnTo>
                  <a:lnTo>
                    <a:pt x="45286" y="1095"/>
                  </a:lnTo>
                  <a:lnTo>
                    <a:pt x="46413" y="1386"/>
                  </a:lnTo>
                  <a:lnTo>
                    <a:pt x="47510" y="1711"/>
                  </a:lnTo>
                  <a:lnTo>
                    <a:pt x="48575" y="2070"/>
                  </a:lnTo>
                  <a:lnTo>
                    <a:pt x="49608" y="2464"/>
                  </a:lnTo>
                  <a:lnTo>
                    <a:pt x="50607" y="2892"/>
                  </a:lnTo>
                  <a:lnTo>
                    <a:pt x="51574" y="3354"/>
                  </a:lnTo>
                  <a:lnTo>
                    <a:pt x="52507" y="3850"/>
                  </a:lnTo>
                  <a:lnTo>
                    <a:pt x="53408" y="4381"/>
                  </a:lnTo>
                  <a:lnTo>
                    <a:pt x="54276" y="4946"/>
                  </a:lnTo>
                  <a:lnTo>
                    <a:pt x="55112" y="5545"/>
                  </a:lnTo>
                  <a:lnTo>
                    <a:pt x="55914" y="6178"/>
                  </a:lnTo>
                  <a:lnTo>
                    <a:pt x="56683" y="6845"/>
                  </a:lnTo>
                  <a:lnTo>
                    <a:pt x="57419" y="7532"/>
                  </a:lnTo>
                  <a:lnTo>
                    <a:pt x="58118" y="8250"/>
                  </a:lnTo>
                  <a:lnTo>
                    <a:pt x="58782" y="9000"/>
                  </a:lnTo>
                  <a:lnTo>
                    <a:pt x="59411" y="9781"/>
                  </a:lnTo>
                  <a:lnTo>
                    <a:pt x="60004" y="10594"/>
                  </a:lnTo>
                  <a:lnTo>
                    <a:pt x="60561" y="11438"/>
                  </a:lnTo>
                  <a:lnTo>
                    <a:pt x="61083" y="12313"/>
                  </a:lnTo>
                  <a:lnTo>
                    <a:pt x="61569" y="13220"/>
                  </a:lnTo>
                  <a:lnTo>
                    <a:pt x="62019" y="14159"/>
                  </a:lnTo>
                  <a:lnTo>
                    <a:pt x="62434" y="15129"/>
                  </a:lnTo>
                  <a:lnTo>
                    <a:pt x="62811" y="16130"/>
                  </a:lnTo>
                  <a:lnTo>
                    <a:pt x="63149" y="17164"/>
                  </a:lnTo>
                  <a:lnTo>
                    <a:pt x="63447" y="18228"/>
                  </a:lnTo>
                  <a:lnTo>
                    <a:pt x="63705" y="19324"/>
                  </a:lnTo>
                  <a:lnTo>
                    <a:pt x="63923" y="20452"/>
                  </a:lnTo>
                  <a:lnTo>
                    <a:pt x="64102" y="21611"/>
                  </a:lnTo>
                  <a:lnTo>
                    <a:pt x="64241" y="22801"/>
                  </a:lnTo>
                  <a:lnTo>
                    <a:pt x="64340" y="24023"/>
                  </a:lnTo>
                  <a:lnTo>
                    <a:pt x="64399" y="25277"/>
                  </a:lnTo>
                  <a:lnTo>
                    <a:pt x="64419" y="26562"/>
                  </a:lnTo>
                  <a:lnTo>
                    <a:pt x="64419" y="53534"/>
                  </a:lnTo>
                  <a:lnTo>
                    <a:pt x="64421" y="54049"/>
                  </a:lnTo>
                  <a:lnTo>
                    <a:pt x="64428" y="54553"/>
                  </a:lnTo>
                  <a:lnTo>
                    <a:pt x="64438" y="55046"/>
                  </a:lnTo>
                  <a:lnTo>
                    <a:pt x="64452" y="55528"/>
                  </a:lnTo>
                  <a:lnTo>
                    <a:pt x="64471" y="55999"/>
                  </a:lnTo>
                  <a:lnTo>
                    <a:pt x="64493" y="56459"/>
                  </a:lnTo>
                  <a:lnTo>
                    <a:pt x="64520" y="56908"/>
                  </a:lnTo>
                  <a:lnTo>
                    <a:pt x="64551" y="57346"/>
                  </a:lnTo>
                  <a:lnTo>
                    <a:pt x="64586" y="57773"/>
                  </a:lnTo>
                  <a:lnTo>
                    <a:pt x="64625" y="58190"/>
                  </a:lnTo>
                  <a:lnTo>
                    <a:pt x="64683" y="58594"/>
                  </a:lnTo>
                  <a:lnTo>
                    <a:pt x="64748" y="58986"/>
                  </a:lnTo>
                  <a:lnTo>
                    <a:pt x="64820" y="59366"/>
                  </a:lnTo>
                  <a:lnTo>
                    <a:pt x="64899" y="59734"/>
                  </a:lnTo>
                  <a:lnTo>
                    <a:pt x="64984" y="60089"/>
                  </a:lnTo>
                  <a:lnTo>
                    <a:pt x="65077" y="60432"/>
                  </a:lnTo>
                  <a:lnTo>
                    <a:pt x="65176" y="60763"/>
                  </a:lnTo>
                  <a:lnTo>
                    <a:pt x="65282" y="61081"/>
                  </a:lnTo>
                  <a:lnTo>
                    <a:pt x="65395" y="61387"/>
                  </a:lnTo>
                  <a:lnTo>
                    <a:pt x="65515" y="61681"/>
                  </a:lnTo>
                  <a:lnTo>
                    <a:pt x="65656" y="61949"/>
                  </a:lnTo>
                  <a:lnTo>
                    <a:pt x="65808" y="62204"/>
                  </a:lnTo>
                  <a:lnTo>
                    <a:pt x="65969" y="62447"/>
                  </a:lnTo>
                  <a:lnTo>
                    <a:pt x="66139" y="62678"/>
                  </a:lnTo>
                  <a:lnTo>
                    <a:pt x="66319" y="62896"/>
                  </a:lnTo>
                  <a:lnTo>
                    <a:pt x="66509" y="63102"/>
                  </a:lnTo>
                  <a:lnTo>
                    <a:pt x="66708" y="63296"/>
                  </a:lnTo>
                  <a:lnTo>
                    <a:pt x="66917" y="63477"/>
                  </a:lnTo>
                  <a:lnTo>
                    <a:pt x="67135" y="63646"/>
                  </a:lnTo>
                  <a:lnTo>
                    <a:pt x="67363" y="63803"/>
                  </a:lnTo>
                  <a:lnTo>
                    <a:pt x="67616" y="63933"/>
                  </a:lnTo>
                  <a:lnTo>
                    <a:pt x="67883" y="64050"/>
                  </a:lnTo>
                  <a:lnTo>
                    <a:pt x="68164" y="64152"/>
                  </a:lnTo>
                  <a:lnTo>
                    <a:pt x="68458" y="64241"/>
                  </a:lnTo>
                  <a:lnTo>
                    <a:pt x="68766" y="64317"/>
                  </a:lnTo>
                  <a:lnTo>
                    <a:pt x="69088" y="64378"/>
                  </a:lnTo>
                  <a:lnTo>
                    <a:pt x="69424" y="64426"/>
                  </a:lnTo>
                  <a:lnTo>
                    <a:pt x="69773" y="64460"/>
                  </a:lnTo>
                  <a:lnTo>
                    <a:pt x="70136" y="64481"/>
                  </a:lnTo>
                  <a:lnTo>
                    <a:pt x="70512" y="64488"/>
                  </a:lnTo>
                  <a:lnTo>
                    <a:pt x="70949" y="64484"/>
                  </a:lnTo>
                  <a:lnTo>
                    <a:pt x="71383" y="64471"/>
                  </a:lnTo>
                  <a:lnTo>
                    <a:pt x="71814" y="64451"/>
                  </a:lnTo>
                  <a:lnTo>
                    <a:pt x="72243" y="64422"/>
                  </a:lnTo>
                  <a:lnTo>
                    <a:pt x="72669" y="64385"/>
                  </a:lnTo>
                  <a:lnTo>
                    <a:pt x="73092" y="64340"/>
                  </a:lnTo>
                  <a:lnTo>
                    <a:pt x="73512" y="64287"/>
                  </a:lnTo>
                  <a:lnTo>
                    <a:pt x="73930" y="64225"/>
                  </a:lnTo>
                  <a:lnTo>
                    <a:pt x="74344" y="64155"/>
                  </a:lnTo>
                  <a:lnTo>
                    <a:pt x="74757" y="64077"/>
                  </a:lnTo>
                  <a:lnTo>
                    <a:pt x="74757" y="74483"/>
                  </a:lnTo>
                  <a:lnTo>
                    <a:pt x="74418" y="74564"/>
                  </a:lnTo>
                  <a:lnTo>
                    <a:pt x="74086" y="74644"/>
                  </a:lnTo>
                  <a:lnTo>
                    <a:pt x="73761" y="74723"/>
                  </a:lnTo>
                  <a:lnTo>
                    <a:pt x="73442" y="74800"/>
                  </a:lnTo>
                  <a:lnTo>
                    <a:pt x="73131" y="74876"/>
                  </a:lnTo>
                  <a:lnTo>
                    <a:pt x="72826" y="74951"/>
                  </a:lnTo>
                  <a:lnTo>
                    <a:pt x="72528" y="75024"/>
                  </a:lnTo>
                  <a:lnTo>
                    <a:pt x="72237" y="75096"/>
                  </a:lnTo>
                  <a:lnTo>
                    <a:pt x="71953" y="75167"/>
                  </a:lnTo>
                  <a:lnTo>
                    <a:pt x="71676" y="75236"/>
                  </a:lnTo>
                  <a:lnTo>
                    <a:pt x="71402" y="75303"/>
                  </a:lnTo>
                  <a:lnTo>
                    <a:pt x="71128" y="75367"/>
                  </a:lnTo>
                  <a:lnTo>
                    <a:pt x="70854" y="75429"/>
                  </a:lnTo>
                  <a:lnTo>
                    <a:pt x="70581" y="75488"/>
                  </a:lnTo>
                  <a:lnTo>
                    <a:pt x="70307" y="75544"/>
                  </a:lnTo>
                  <a:lnTo>
                    <a:pt x="70033" y="75597"/>
                  </a:lnTo>
                  <a:lnTo>
                    <a:pt x="69759" y="75648"/>
                  </a:lnTo>
                  <a:lnTo>
                    <a:pt x="69485" y="75696"/>
                  </a:lnTo>
                  <a:lnTo>
                    <a:pt x="69211" y="75741"/>
                  </a:lnTo>
                  <a:lnTo>
                    <a:pt x="68938" y="75783"/>
                  </a:lnTo>
                  <a:lnTo>
                    <a:pt x="68662" y="75824"/>
                  </a:lnTo>
                  <a:lnTo>
                    <a:pt x="68382" y="75863"/>
                  </a:lnTo>
                  <a:lnTo>
                    <a:pt x="68098" y="75901"/>
                  </a:lnTo>
                  <a:lnTo>
                    <a:pt x="67809" y="75937"/>
                  </a:lnTo>
                  <a:lnTo>
                    <a:pt x="67517" y="75972"/>
                  </a:lnTo>
                  <a:lnTo>
                    <a:pt x="67221" y="76005"/>
                  </a:lnTo>
                  <a:lnTo>
                    <a:pt x="66920" y="76037"/>
                  </a:lnTo>
                  <a:lnTo>
                    <a:pt x="66615" y="76068"/>
                  </a:lnTo>
                  <a:lnTo>
                    <a:pt x="66307" y="76098"/>
                  </a:lnTo>
                  <a:lnTo>
                    <a:pt x="65994" y="76126"/>
                  </a:lnTo>
                  <a:lnTo>
                    <a:pt x="65687" y="76152"/>
                  </a:lnTo>
                  <a:lnTo>
                    <a:pt x="65370" y="76175"/>
                  </a:lnTo>
                  <a:lnTo>
                    <a:pt x="65041" y="76196"/>
                  </a:lnTo>
                  <a:lnTo>
                    <a:pt x="64701" y="76213"/>
                  </a:lnTo>
                  <a:lnTo>
                    <a:pt x="64351" y="76228"/>
                  </a:lnTo>
                  <a:lnTo>
                    <a:pt x="63989" y="76241"/>
                  </a:lnTo>
                  <a:lnTo>
                    <a:pt x="63617" y="76250"/>
                  </a:lnTo>
                  <a:lnTo>
                    <a:pt x="63234" y="76257"/>
                  </a:lnTo>
                  <a:lnTo>
                    <a:pt x="62839" y="76261"/>
                  </a:lnTo>
                  <a:lnTo>
                    <a:pt x="62434" y="76263"/>
                  </a:lnTo>
                  <a:lnTo>
                    <a:pt x="61020" y="76227"/>
                  </a:lnTo>
                  <a:lnTo>
                    <a:pt x="59682" y="76120"/>
                  </a:lnTo>
                  <a:lnTo>
                    <a:pt x="58419" y="75942"/>
                  </a:lnTo>
                  <a:lnTo>
                    <a:pt x="57231" y="75693"/>
                  </a:lnTo>
                  <a:lnTo>
                    <a:pt x="56119" y="75373"/>
                  </a:lnTo>
                  <a:lnTo>
                    <a:pt x="55082" y="74981"/>
                  </a:lnTo>
                  <a:lnTo>
                    <a:pt x="54120" y="74518"/>
                  </a:lnTo>
                  <a:lnTo>
                    <a:pt x="53233" y="73984"/>
                  </a:lnTo>
                  <a:lnTo>
                    <a:pt x="52422" y="73379"/>
                  </a:lnTo>
                  <a:lnTo>
                    <a:pt x="51686" y="72703"/>
                  </a:lnTo>
                  <a:lnTo>
                    <a:pt x="51029" y="71957"/>
                  </a:lnTo>
                  <a:lnTo>
                    <a:pt x="50426" y="71145"/>
                  </a:lnTo>
                  <a:lnTo>
                    <a:pt x="49879" y="70265"/>
                  </a:lnTo>
                  <a:lnTo>
                    <a:pt x="49386" y="69318"/>
                  </a:lnTo>
                  <a:lnTo>
                    <a:pt x="48948" y="68304"/>
                  </a:lnTo>
                  <a:lnTo>
                    <a:pt x="48564" y="67223"/>
                  </a:lnTo>
                  <a:lnTo>
                    <a:pt x="48236" y="66075"/>
                  </a:lnTo>
                  <a:lnTo>
                    <a:pt x="47962" y="64860"/>
                  </a:lnTo>
                  <a:lnTo>
                    <a:pt x="47743" y="63578"/>
                  </a:lnTo>
                  <a:lnTo>
                    <a:pt x="47578" y="62229"/>
                  </a:lnTo>
                  <a:lnTo>
                    <a:pt x="47168" y="62229"/>
                  </a:lnTo>
                  <a:lnTo>
                    <a:pt x="46379" y="63581"/>
                  </a:lnTo>
                  <a:lnTo>
                    <a:pt x="45547" y="64871"/>
                  </a:lnTo>
                  <a:lnTo>
                    <a:pt x="44670" y="66100"/>
                  </a:lnTo>
                  <a:lnTo>
                    <a:pt x="43750" y="67267"/>
                  </a:lnTo>
                  <a:lnTo>
                    <a:pt x="42786" y="68373"/>
                  </a:lnTo>
                  <a:lnTo>
                    <a:pt x="41779" y="69417"/>
                  </a:lnTo>
                  <a:lnTo>
                    <a:pt x="40727" y="70399"/>
                  </a:lnTo>
                  <a:lnTo>
                    <a:pt x="39632" y="71320"/>
                  </a:lnTo>
                  <a:lnTo>
                    <a:pt x="38493" y="72179"/>
                  </a:lnTo>
                  <a:lnTo>
                    <a:pt x="37310" y="72977"/>
                  </a:lnTo>
                  <a:lnTo>
                    <a:pt x="36092" y="73705"/>
                  </a:lnTo>
                  <a:lnTo>
                    <a:pt x="34823" y="74357"/>
                  </a:lnTo>
                  <a:lnTo>
                    <a:pt x="33502" y="74932"/>
                  </a:lnTo>
                  <a:lnTo>
                    <a:pt x="32129" y="75430"/>
                  </a:lnTo>
                  <a:lnTo>
                    <a:pt x="30703" y="75852"/>
                  </a:lnTo>
                  <a:lnTo>
                    <a:pt x="29226" y="76197"/>
                  </a:lnTo>
                  <a:lnTo>
                    <a:pt x="27697" y="76465"/>
                  </a:lnTo>
                  <a:lnTo>
                    <a:pt x="26115" y="76657"/>
                  </a:lnTo>
                  <a:lnTo>
                    <a:pt x="24482" y="7677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3422040" y="5850262"/>
              <a:ext cx="25124" cy="22249"/>
            </a:xfrm>
            <a:custGeom>
              <a:avLst/>
              <a:pathLst>
                <a:path w="25124" h="22249">
                  <a:moveTo>
                    <a:pt x="25124" y="0"/>
                  </a:moveTo>
                  <a:lnTo>
                    <a:pt x="15266" y="136"/>
                  </a:lnTo>
                  <a:lnTo>
                    <a:pt x="14652" y="167"/>
                  </a:lnTo>
                  <a:lnTo>
                    <a:pt x="14045" y="202"/>
                  </a:lnTo>
                  <a:lnTo>
                    <a:pt x="13442" y="243"/>
                  </a:lnTo>
                  <a:lnTo>
                    <a:pt x="12845" y="290"/>
                  </a:lnTo>
                  <a:lnTo>
                    <a:pt x="12254" y="342"/>
                  </a:lnTo>
                  <a:lnTo>
                    <a:pt x="11668" y="399"/>
                  </a:lnTo>
                  <a:lnTo>
                    <a:pt x="11087" y="462"/>
                  </a:lnTo>
                  <a:lnTo>
                    <a:pt x="10512" y="531"/>
                  </a:lnTo>
                  <a:lnTo>
                    <a:pt x="9942" y="605"/>
                  </a:lnTo>
                  <a:lnTo>
                    <a:pt x="9378" y="684"/>
                  </a:lnTo>
                  <a:lnTo>
                    <a:pt x="8837" y="761"/>
                  </a:lnTo>
                  <a:lnTo>
                    <a:pt x="8308" y="857"/>
                  </a:lnTo>
                  <a:lnTo>
                    <a:pt x="7791" y="970"/>
                  </a:lnTo>
                  <a:lnTo>
                    <a:pt x="7286" y="1100"/>
                  </a:lnTo>
                  <a:lnTo>
                    <a:pt x="6794" y="1249"/>
                  </a:lnTo>
                  <a:lnTo>
                    <a:pt x="6314" y="1415"/>
                  </a:lnTo>
                  <a:lnTo>
                    <a:pt x="5847" y="1599"/>
                  </a:lnTo>
                  <a:lnTo>
                    <a:pt x="5391" y="1801"/>
                  </a:lnTo>
                  <a:lnTo>
                    <a:pt x="4948" y="2021"/>
                  </a:lnTo>
                  <a:lnTo>
                    <a:pt x="4518" y="2259"/>
                  </a:lnTo>
                  <a:lnTo>
                    <a:pt x="4115" y="2502"/>
                  </a:lnTo>
                  <a:lnTo>
                    <a:pt x="3729" y="2768"/>
                  </a:lnTo>
                  <a:lnTo>
                    <a:pt x="3359" y="3056"/>
                  </a:lnTo>
                  <a:lnTo>
                    <a:pt x="3006" y="3365"/>
                  </a:lnTo>
                  <a:lnTo>
                    <a:pt x="2669" y="3696"/>
                  </a:lnTo>
                  <a:lnTo>
                    <a:pt x="2349" y="4050"/>
                  </a:lnTo>
                  <a:lnTo>
                    <a:pt x="2045" y="4425"/>
                  </a:lnTo>
                  <a:lnTo>
                    <a:pt x="1758" y="4822"/>
                  </a:lnTo>
                  <a:lnTo>
                    <a:pt x="1486" y="5241"/>
                  </a:lnTo>
                  <a:lnTo>
                    <a:pt x="1232" y="5682"/>
                  </a:lnTo>
                  <a:lnTo>
                    <a:pt x="998" y="6150"/>
                  </a:lnTo>
                  <a:lnTo>
                    <a:pt x="788" y="6651"/>
                  </a:lnTo>
                  <a:lnTo>
                    <a:pt x="603" y="7185"/>
                  </a:lnTo>
                  <a:lnTo>
                    <a:pt x="443" y="7752"/>
                  </a:lnTo>
                  <a:lnTo>
                    <a:pt x="308" y="8351"/>
                  </a:lnTo>
                  <a:lnTo>
                    <a:pt x="197" y="8984"/>
                  </a:lnTo>
                  <a:lnTo>
                    <a:pt x="110" y="9649"/>
                  </a:lnTo>
                  <a:lnTo>
                    <a:pt x="49" y="10348"/>
                  </a:lnTo>
                  <a:lnTo>
                    <a:pt x="12" y="11079"/>
                  </a:lnTo>
                  <a:lnTo>
                    <a:pt x="0" y="11843"/>
                  </a:lnTo>
                  <a:lnTo>
                    <a:pt x="23" y="12870"/>
                  </a:lnTo>
                  <a:lnTo>
                    <a:pt x="95" y="13845"/>
                  </a:lnTo>
                  <a:lnTo>
                    <a:pt x="215" y="14765"/>
                  </a:lnTo>
                  <a:lnTo>
                    <a:pt x="383" y="15633"/>
                  </a:lnTo>
                  <a:lnTo>
                    <a:pt x="599" y="16447"/>
                  </a:lnTo>
                  <a:lnTo>
                    <a:pt x="862" y="17207"/>
                  </a:lnTo>
                  <a:lnTo>
                    <a:pt x="1174" y="17915"/>
                  </a:lnTo>
                  <a:lnTo>
                    <a:pt x="1533" y="18568"/>
                  </a:lnTo>
                  <a:lnTo>
                    <a:pt x="1940" y="19169"/>
                  </a:lnTo>
                  <a:lnTo>
                    <a:pt x="2396" y="19716"/>
                  </a:lnTo>
                  <a:lnTo>
                    <a:pt x="2904" y="20197"/>
                  </a:lnTo>
                  <a:lnTo>
                    <a:pt x="3444" y="20628"/>
                  </a:lnTo>
                  <a:lnTo>
                    <a:pt x="4016" y="21007"/>
                  </a:lnTo>
                  <a:lnTo>
                    <a:pt x="4619" y="21337"/>
                  </a:lnTo>
                  <a:lnTo>
                    <a:pt x="5254" y="21615"/>
                  </a:lnTo>
                  <a:lnTo>
                    <a:pt x="5920" y="21843"/>
                  </a:lnTo>
                  <a:lnTo>
                    <a:pt x="6617" y="22021"/>
                  </a:lnTo>
                  <a:lnTo>
                    <a:pt x="7347" y="22147"/>
                  </a:lnTo>
                  <a:lnTo>
                    <a:pt x="8107" y="22223"/>
                  </a:lnTo>
                  <a:lnTo>
                    <a:pt x="8899" y="22249"/>
                  </a:lnTo>
                  <a:lnTo>
                    <a:pt x="9632" y="22233"/>
                  </a:lnTo>
                  <a:lnTo>
                    <a:pt x="10350" y="22186"/>
                  </a:lnTo>
                  <a:lnTo>
                    <a:pt x="11056" y="22107"/>
                  </a:lnTo>
                  <a:lnTo>
                    <a:pt x="11747" y="21997"/>
                  </a:lnTo>
                  <a:lnTo>
                    <a:pt x="12425" y="21855"/>
                  </a:lnTo>
                  <a:lnTo>
                    <a:pt x="13089" y="21682"/>
                  </a:lnTo>
                  <a:lnTo>
                    <a:pt x="13739" y="21477"/>
                  </a:lnTo>
                  <a:lnTo>
                    <a:pt x="14376" y="21241"/>
                  </a:lnTo>
                  <a:lnTo>
                    <a:pt x="14999" y="20973"/>
                  </a:lnTo>
                  <a:lnTo>
                    <a:pt x="15608" y="20674"/>
                  </a:lnTo>
                  <a:lnTo>
                    <a:pt x="16201" y="20350"/>
                  </a:lnTo>
                  <a:lnTo>
                    <a:pt x="16775" y="20006"/>
                  </a:lnTo>
                  <a:lnTo>
                    <a:pt x="17329" y="19643"/>
                  </a:lnTo>
                  <a:lnTo>
                    <a:pt x="17865" y="19261"/>
                  </a:lnTo>
                  <a:lnTo>
                    <a:pt x="18381" y="18860"/>
                  </a:lnTo>
                  <a:lnTo>
                    <a:pt x="18878" y="18440"/>
                  </a:lnTo>
                  <a:lnTo>
                    <a:pt x="19356" y="18000"/>
                  </a:lnTo>
                  <a:lnTo>
                    <a:pt x="19814" y="17541"/>
                  </a:lnTo>
                  <a:lnTo>
                    <a:pt x="20254" y="17064"/>
                  </a:lnTo>
                  <a:lnTo>
                    <a:pt x="20674" y="16567"/>
                  </a:lnTo>
                  <a:lnTo>
                    <a:pt x="21089" y="16039"/>
                  </a:lnTo>
                  <a:lnTo>
                    <a:pt x="21485" y="15496"/>
                  </a:lnTo>
                  <a:lnTo>
                    <a:pt x="21861" y="14938"/>
                  </a:lnTo>
                  <a:lnTo>
                    <a:pt x="22219" y="14365"/>
                  </a:lnTo>
                  <a:lnTo>
                    <a:pt x="22557" y="13777"/>
                  </a:lnTo>
                  <a:lnTo>
                    <a:pt x="22876" y="13174"/>
                  </a:lnTo>
                  <a:lnTo>
                    <a:pt x="23176" y="12556"/>
                  </a:lnTo>
                  <a:lnTo>
                    <a:pt x="23456" y="11922"/>
                  </a:lnTo>
                  <a:lnTo>
                    <a:pt x="23718" y="11274"/>
                  </a:lnTo>
                  <a:lnTo>
                    <a:pt x="23960" y="10611"/>
                  </a:lnTo>
                  <a:lnTo>
                    <a:pt x="24181" y="9938"/>
                  </a:lnTo>
                  <a:lnTo>
                    <a:pt x="24379" y="9263"/>
                  </a:lnTo>
                  <a:lnTo>
                    <a:pt x="24554" y="8586"/>
                  </a:lnTo>
                  <a:lnTo>
                    <a:pt x="24705" y="7905"/>
                  </a:lnTo>
                  <a:lnTo>
                    <a:pt x="24833" y="7222"/>
                  </a:lnTo>
                  <a:lnTo>
                    <a:pt x="24938" y="6536"/>
                  </a:lnTo>
                  <a:lnTo>
                    <a:pt x="25019" y="5847"/>
                  </a:lnTo>
                  <a:lnTo>
                    <a:pt x="25077" y="5156"/>
                  </a:lnTo>
                  <a:lnTo>
                    <a:pt x="25112" y="4462"/>
                  </a:lnTo>
                  <a:lnTo>
                    <a:pt x="25124" y="376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3477560" y="5793099"/>
              <a:ext cx="43266" cy="92693"/>
            </a:xfrm>
            <a:custGeom>
              <a:avLst/>
              <a:pathLst>
                <a:path w="43266" h="92693">
                  <a:moveTo>
                    <a:pt x="27041" y="92693"/>
                  </a:moveTo>
                  <a:lnTo>
                    <a:pt x="25382" y="92647"/>
                  </a:lnTo>
                  <a:lnTo>
                    <a:pt x="23801" y="92509"/>
                  </a:lnTo>
                  <a:lnTo>
                    <a:pt x="22299" y="92280"/>
                  </a:lnTo>
                  <a:lnTo>
                    <a:pt x="20874" y="91959"/>
                  </a:lnTo>
                  <a:lnTo>
                    <a:pt x="19527" y="91546"/>
                  </a:lnTo>
                  <a:lnTo>
                    <a:pt x="18259" y="91042"/>
                  </a:lnTo>
                  <a:lnTo>
                    <a:pt x="17068" y="90445"/>
                  </a:lnTo>
                  <a:lnTo>
                    <a:pt x="15956" y="89757"/>
                  </a:lnTo>
                  <a:lnTo>
                    <a:pt x="14921" y="88978"/>
                  </a:lnTo>
                  <a:lnTo>
                    <a:pt x="13965" y="88106"/>
                  </a:lnTo>
                  <a:lnTo>
                    <a:pt x="13094" y="87128"/>
                  </a:lnTo>
                  <a:lnTo>
                    <a:pt x="12314" y="86055"/>
                  </a:lnTo>
                  <a:lnTo>
                    <a:pt x="11626" y="84888"/>
                  </a:lnTo>
                  <a:lnTo>
                    <a:pt x="11030" y="83626"/>
                  </a:lnTo>
                  <a:lnTo>
                    <a:pt x="10525" y="82270"/>
                  </a:lnTo>
                  <a:lnTo>
                    <a:pt x="10112" y="80819"/>
                  </a:lnTo>
                  <a:lnTo>
                    <a:pt x="9791" y="79274"/>
                  </a:lnTo>
                  <a:lnTo>
                    <a:pt x="9562" y="77635"/>
                  </a:lnTo>
                  <a:lnTo>
                    <a:pt x="9424" y="75901"/>
                  </a:lnTo>
                  <a:lnTo>
                    <a:pt x="9378" y="74072"/>
                  </a:lnTo>
                  <a:lnTo>
                    <a:pt x="9378" y="30395"/>
                  </a:lnTo>
                  <a:lnTo>
                    <a:pt x="0" y="30395"/>
                  </a:lnTo>
                  <a:lnTo>
                    <a:pt x="0" y="17388"/>
                  </a:lnTo>
                  <a:lnTo>
                    <a:pt x="10337" y="17388"/>
                  </a:lnTo>
                  <a:lnTo>
                    <a:pt x="16361" y="0"/>
                  </a:lnTo>
                  <a:lnTo>
                    <a:pt x="28410" y="0"/>
                  </a:lnTo>
                  <a:lnTo>
                    <a:pt x="28410" y="17388"/>
                  </a:lnTo>
                  <a:lnTo>
                    <a:pt x="42444" y="17388"/>
                  </a:lnTo>
                  <a:lnTo>
                    <a:pt x="42444" y="30395"/>
                  </a:lnTo>
                  <a:lnTo>
                    <a:pt x="28410" y="30395"/>
                  </a:lnTo>
                  <a:lnTo>
                    <a:pt x="28410" y="68869"/>
                  </a:lnTo>
                  <a:lnTo>
                    <a:pt x="28430" y="69923"/>
                  </a:lnTo>
                  <a:lnTo>
                    <a:pt x="28492" y="70920"/>
                  </a:lnTo>
                  <a:lnTo>
                    <a:pt x="28595" y="71861"/>
                  </a:lnTo>
                  <a:lnTo>
                    <a:pt x="28739" y="72747"/>
                  </a:lnTo>
                  <a:lnTo>
                    <a:pt x="28923" y="73576"/>
                  </a:lnTo>
                  <a:lnTo>
                    <a:pt x="29149" y="74349"/>
                  </a:lnTo>
                  <a:lnTo>
                    <a:pt x="29416" y="75065"/>
                  </a:lnTo>
                  <a:lnTo>
                    <a:pt x="29724" y="75726"/>
                  </a:lnTo>
                  <a:lnTo>
                    <a:pt x="30073" y="76330"/>
                  </a:lnTo>
                  <a:lnTo>
                    <a:pt x="30464" y="76879"/>
                  </a:lnTo>
                  <a:lnTo>
                    <a:pt x="30897" y="77360"/>
                  </a:lnTo>
                  <a:lnTo>
                    <a:pt x="31376" y="77791"/>
                  </a:lnTo>
                  <a:lnTo>
                    <a:pt x="31899" y="78171"/>
                  </a:lnTo>
                  <a:lnTo>
                    <a:pt x="32468" y="78500"/>
                  </a:lnTo>
                  <a:lnTo>
                    <a:pt x="33082" y="78779"/>
                  </a:lnTo>
                  <a:lnTo>
                    <a:pt x="33742" y="79007"/>
                  </a:lnTo>
                  <a:lnTo>
                    <a:pt x="34446" y="79184"/>
                  </a:lnTo>
                  <a:lnTo>
                    <a:pt x="35196" y="79310"/>
                  </a:lnTo>
                  <a:lnTo>
                    <a:pt x="35990" y="79386"/>
                  </a:lnTo>
                  <a:lnTo>
                    <a:pt x="36830" y="79412"/>
                  </a:lnTo>
                  <a:lnTo>
                    <a:pt x="37183" y="79409"/>
                  </a:lnTo>
                  <a:lnTo>
                    <a:pt x="37529" y="79401"/>
                  </a:lnTo>
                  <a:lnTo>
                    <a:pt x="37868" y="79387"/>
                  </a:lnTo>
                  <a:lnTo>
                    <a:pt x="38200" y="79368"/>
                  </a:lnTo>
                  <a:lnTo>
                    <a:pt x="38525" y="79343"/>
                  </a:lnTo>
                  <a:lnTo>
                    <a:pt x="38843" y="79313"/>
                  </a:lnTo>
                  <a:lnTo>
                    <a:pt x="39155" y="79278"/>
                  </a:lnTo>
                  <a:lnTo>
                    <a:pt x="39459" y="79237"/>
                  </a:lnTo>
                  <a:lnTo>
                    <a:pt x="39757" y="79190"/>
                  </a:lnTo>
                  <a:lnTo>
                    <a:pt x="40048" y="79138"/>
                  </a:lnTo>
                  <a:lnTo>
                    <a:pt x="40339" y="79082"/>
                  </a:lnTo>
                  <a:lnTo>
                    <a:pt x="40637" y="79023"/>
                  </a:lnTo>
                  <a:lnTo>
                    <a:pt x="40941" y="78961"/>
                  </a:lnTo>
                  <a:lnTo>
                    <a:pt x="41253" y="78897"/>
                  </a:lnTo>
                  <a:lnTo>
                    <a:pt x="41571" y="78830"/>
                  </a:lnTo>
                  <a:lnTo>
                    <a:pt x="41896" y="78760"/>
                  </a:lnTo>
                  <a:lnTo>
                    <a:pt x="42228" y="78688"/>
                  </a:lnTo>
                  <a:lnTo>
                    <a:pt x="42567" y="78612"/>
                  </a:lnTo>
                  <a:lnTo>
                    <a:pt x="42913" y="78534"/>
                  </a:lnTo>
                  <a:lnTo>
                    <a:pt x="43266" y="78453"/>
                  </a:lnTo>
                  <a:lnTo>
                    <a:pt x="43266" y="90365"/>
                  </a:lnTo>
                  <a:lnTo>
                    <a:pt x="42549" y="90592"/>
                  </a:lnTo>
                  <a:lnTo>
                    <a:pt x="41825" y="90806"/>
                  </a:lnTo>
                  <a:lnTo>
                    <a:pt x="41093" y="91008"/>
                  </a:lnTo>
                  <a:lnTo>
                    <a:pt x="40352" y="91198"/>
                  </a:lnTo>
                  <a:lnTo>
                    <a:pt x="39603" y="91375"/>
                  </a:lnTo>
                  <a:lnTo>
                    <a:pt x="38846" y="91540"/>
                  </a:lnTo>
                  <a:lnTo>
                    <a:pt x="38080" y="91693"/>
                  </a:lnTo>
                  <a:lnTo>
                    <a:pt x="37307" y="91833"/>
                  </a:lnTo>
                  <a:lnTo>
                    <a:pt x="36525" y="91961"/>
                  </a:lnTo>
                  <a:lnTo>
                    <a:pt x="35735" y="92077"/>
                  </a:lnTo>
                  <a:lnTo>
                    <a:pt x="34933" y="92194"/>
                  </a:lnTo>
                  <a:lnTo>
                    <a:pt x="34117" y="92299"/>
                  </a:lnTo>
                  <a:lnTo>
                    <a:pt x="33285" y="92391"/>
                  </a:lnTo>
                  <a:lnTo>
                    <a:pt x="32438" y="92471"/>
                  </a:lnTo>
                  <a:lnTo>
                    <a:pt x="31576" y="92539"/>
                  </a:lnTo>
                  <a:lnTo>
                    <a:pt x="30699" y="92594"/>
                  </a:lnTo>
                  <a:lnTo>
                    <a:pt x="29807" y="92637"/>
                  </a:lnTo>
                  <a:lnTo>
                    <a:pt x="28900" y="92668"/>
                  </a:lnTo>
                  <a:lnTo>
                    <a:pt x="27978" y="9268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3532327" y="5782967"/>
              <a:ext cx="19236" cy="14170"/>
            </a:xfrm>
            <a:custGeom>
              <a:avLst/>
              <a:pathLst>
                <a:path w="19236" h="14170">
                  <a:moveTo>
                    <a:pt x="0" y="14170"/>
                  </a:moveTo>
                  <a:lnTo>
                    <a:pt x="0" y="0"/>
                  </a:lnTo>
                  <a:lnTo>
                    <a:pt x="19236" y="0"/>
                  </a:lnTo>
                  <a:lnTo>
                    <a:pt x="19236" y="1417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3532327" y="5810487"/>
              <a:ext cx="19236" cy="74072"/>
            </a:xfrm>
            <a:custGeom>
              <a:avLst/>
              <a:pathLst>
                <a:path w="19236" h="74072">
                  <a:moveTo>
                    <a:pt x="0" y="74072"/>
                  </a:moveTo>
                  <a:lnTo>
                    <a:pt x="0" y="0"/>
                  </a:lnTo>
                  <a:lnTo>
                    <a:pt x="19236" y="0"/>
                  </a:lnTo>
                  <a:lnTo>
                    <a:pt x="19236" y="7407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3566967" y="5809118"/>
              <a:ext cx="74688" cy="76810"/>
            </a:xfrm>
            <a:custGeom>
              <a:avLst/>
              <a:pathLst>
                <a:path w="74688" h="76810">
                  <a:moveTo>
                    <a:pt x="74688" y="38336"/>
                  </a:moveTo>
                  <a:lnTo>
                    <a:pt x="74664" y="40020"/>
                  </a:lnTo>
                  <a:lnTo>
                    <a:pt x="74592" y="41675"/>
                  </a:lnTo>
                  <a:lnTo>
                    <a:pt x="74472" y="43300"/>
                  </a:lnTo>
                  <a:lnTo>
                    <a:pt x="74305" y="44898"/>
                  </a:lnTo>
                  <a:lnTo>
                    <a:pt x="74089" y="46466"/>
                  </a:lnTo>
                  <a:lnTo>
                    <a:pt x="73826" y="48006"/>
                  </a:lnTo>
                  <a:lnTo>
                    <a:pt x="73514" y="49516"/>
                  </a:lnTo>
                  <a:lnTo>
                    <a:pt x="73155" y="50999"/>
                  </a:lnTo>
                  <a:lnTo>
                    <a:pt x="72747" y="52452"/>
                  </a:lnTo>
                  <a:lnTo>
                    <a:pt x="72292" y="53877"/>
                  </a:lnTo>
                  <a:lnTo>
                    <a:pt x="71803" y="55268"/>
                  </a:lnTo>
                  <a:lnTo>
                    <a:pt x="71265" y="56620"/>
                  </a:lnTo>
                  <a:lnTo>
                    <a:pt x="70680" y="57935"/>
                  </a:lnTo>
                  <a:lnTo>
                    <a:pt x="70047" y="59211"/>
                  </a:lnTo>
                  <a:lnTo>
                    <a:pt x="69365" y="60449"/>
                  </a:lnTo>
                  <a:lnTo>
                    <a:pt x="68636" y="61648"/>
                  </a:lnTo>
                  <a:lnTo>
                    <a:pt x="67859" y="62809"/>
                  </a:lnTo>
                  <a:lnTo>
                    <a:pt x="67034" y="63932"/>
                  </a:lnTo>
                  <a:lnTo>
                    <a:pt x="66162" y="65016"/>
                  </a:lnTo>
                  <a:lnTo>
                    <a:pt x="65241" y="66062"/>
                  </a:lnTo>
                  <a:lnTo>
                    <a:pt x="64273" y="67054"/>
                  </a:lnTo>
                  <a:lnTo>
                    <a:pt x="63258" y="68001"/>
                  </a:lnTo>
                  <a:lnTo>
                    <a:pt x="62197" y="68905"/>
                  </a:lnTo>
                  <a:lnTo>
                    <a:pt x="61089" y="69765"/>
                  </a:lnTo>
                  <a:lnTo>
                    <a:pt x="59935" y="70581"/>
                  </a:lnTo>
                  <a:lnTo>
                    <a:pt x="58734" y="71353"/>
                  </a:lnTo>
                  <a:lnTo>
                    <a:pt x="57487" y="72081"/>
                  </a:lnTo>
                  <a:lnTo>
                    <a:pt x="56193" y="72766"/>
                  </a:lnTo>
                  <a:lnTo>
                    <a:pt x="54853" y="73407"/>
                  </a:lnTo>
                  <a:lnTo>
                    <a:pt x="53466" y="74004"/>
                  </a:lnTo>
                  <a:lnTo>
                    <a:pt x="52032" y="74537"/>
                  </a:lnTo>
                  <a:lnTo>
                    <a:pt x="50552" y="75014"/>
                  </a:lnTo>
                  <a:lnTo>
                    <a:pt x="49026" y="75435"/>
                  </a:lnTo>
                  <a:lnTo>
                    <a:pt x="47452" y="75800"/>
                  </a:lnTo>
                  <a:lnTo>
                    <a:pt x="45833" y="76109"/>
                  </a:lnTo>
                  <a:lnTo>
                    <a:pt x="44166" y="76361"/>
                  </a:lnTo>
                  <a:lnTo>
                    <a:pt x="42454" y="76558"/>
                  </a:lnTo>
                  <a:lnTo>
                    <a:pt x="40694" y="76698"/>
                  </a:lnTo>
                  <a:lnTo>
                    <a:pt x="38888" y="76782"/>
                  </a:lnTo>
                  <a:lnTo>
                    <a:pt x="37036" y="76810"/>
                  </a:lnTo>
                  <a:lnTo>
                    <a:pt x="35250" y="76782"/>
                  </a:lnTo>
                  <a:lnTo>
                    <a:pt x="33506" y="76698"/>
                  </a:lnTo>
                  <a:lnTo>
                    <a:pt x="31805" y="76558"/>
                  </a:lnTo>
                  <a:lnTo>
                    <a:pt x="30146" y="76361"/>
                  </a:lnTo>
                  <a:lnTo>
                    <a:pt x="28530" y="76109"/>
                  </a:lnTo>
                  <a:lnTo>
                    <a:pt x="26956" y="75800"/>
                  </a:lnTo>
                  <a:lnTo>
                    <a:pt x="25424" y="75435"/>
                  </a:lnTo>
                  <a:lnTo>
                    <a:pt x="23935" y="75014"/>
                  </a:lnTo>
                  <a:lnTo>
                    <a:pt x="22489" y="74537"/>
                  </a:lnTo>
                  <a:lnTo>
                    <a:pt x="21085" y="74004"/>
                  </a:lnTo>
                  <a:lnTo>
                    <a:pt x="19724" y="73420"/>
                  </a:lnTo>
                  <a:lnTo>
                    <a:pt x="18407" y="72790"/>
                  </a:lnTo>
                  <a:lnTo>
                    <a:pt x="17133" y="72116"/>
                  </a:lnTo>
                  <a:lnTo>
                    <a:pt x="15904" y="71397"/>
                  </a:lnTo>
                  <a:lnTo>
                    <a:pt x="14718" y="70632"/>
                  </a:lnTo>
                  <a:lnTo>
                    <a:pt x="13576" y="69822"/>
                  </a:lnTo>
                  <a:lnTo>
                    <a:pt x="12478" y="68967"/>
                  </a:lnTo>
                  <a:lnTo>
                    <a:pt x="11424" y="68067"/>
                  </a:lnTo>
                  <a:lnTo>
                    <a:pt x="10413" y="67121"/>
                  </a:lnTo>
                  <a:lnTo>
                    <a:pt x="9447" y="66131"/>
                  </a:lnTo>
                  <a:lnTo>
                    <a:pt x="8538" y="65098"/>
                  </a:lnTo>
                  <a:lnTo>
                    <a:pt x="7675" y="64025"/>
                  </a:lnTo>
                  <a:lnTo>
                    <a:pt x="6857" y="62913"/>
                  </a:lnTo>
                  <a:lnTo>
                    <a:pt x="6084" y="61760"/>
                  </a:lnTo>
                  <a:lnTo>
                    <a:pt x="5356" y="60569"/>
                  </a:lnTo>
                  <a:lnTo>
                    <a:pt x="4674" y="59337"/>
                  </a:lnTo>
                  <a:lnTo>
                    <a:pt x="4037" y="58066"/>
                  </a:lnTo>
                  <a:lnTo>
                    <a:pt x="3444" y="56755"/>
                  </a:lnTo>
                  <a:lnTo>
                    <a:pt x="2897" y="55404"/>
                  </a:lnTo>
                  <a:lnTo>
                    <a:pt x="2396" y="54014"/>
                  </a:lnTo>
                  <a:lnTo>
                    <a:pt x="1940" y="52575"/>
                  </a:lnTo>
                  <a:lnTo>
                    <a:pt x="1533" y="51108"/>
                  </a:lnTo>
                  <a:lnTo>
                    <a:pt x="1174" y="49612"/>
                  </a:lnTo>
                  <a:lnTo>
                    <a:pt x="862" y="48088"/>
                  </a:lnTo>
                  <a:lnTo>
                    <a:pt x="599" y="46534"/>
                  </a:lnTo>
                  <a:lnTo>
                    <a:pt x="383" y="44952"/>
                  </a:lnTo>
                  <a:lnTo>
                    <a:pt x="215" y="43342"/>
                  </a:lnTo>
                  <a:lnTo>
                    <a:pt x="95" y="41702"/>
                  </a:lnTo>
                  <a:lnTo>
                    <a:pt x="23" y="40034"/>
                  </a:lnTo>
                  <a:lnTo>
                    <a:pt x="0" y="38336"/>
                  </a:lnTo>
                  <a:lnTo>
                    <a:pt x="22" y="36693"/>
                  </a:lnTo>
                  <a:lnTo>
                    <a:pt x="90" y="35075"/>
                  </a:lnTo>
                  <a:lnTo>
                    <a:pt x="203" y="33483"/>
                  </a:lnTo>
                  <a:lnTo>
                    <a:pt x="361" y="31918"/>
                  </a:lnTo>
                  <a:lnTo>
                    <a:pt x="564" y="30378"/>
                  </a:lnTo>
                  <a:lnTo>
                    <a:pt x="813" y="28865"/>
                  </a:lnTo>
                  <a:lnTo>
                    <a:pt x="1106" y="27377"/>
                  </a:lnTo>
                  <a:lnTo>
                    <a:pt x="1445" y="25915"/>
                  </a:lnTo>
                  <a:lnTo>
                    <a:pt x="1829" y="24480"/>
                  </a:lnTo>
                  <a:lnTo>
                    <a:pt x="2259" y="23070"/>
                  </a:lnTo>
                  <a:lnTo>
                    <a:pt x="2747" y="21679"/>
                  </a:lnTo>
                  <a:lnTo>
                    <a:pt x="3283" y="20326"/>
                  </a:lnTo>
                  <a:lnTo>
                    <a:pt x="3865" y="19012"/>
                  </a:lnTo>
                  <a:lnTo>
                    <a:pt x="4493" y="17736"/>
                  </a:lnTo>
                  <a:lnTo>
                    <a:pt x="5168" y="16498"/>
                  </a:lnTo>
                  <a:lnTo>
                    <a:pt x="5890" y="15299"/>
                  </a:lnTo>
                  <a:lnTo>
                    <a:pt x="6658" y="14138"/>
                  </a:lnTo>
                  <a:lnTo>
                    <a:pt x="7472" y="13015"/>
                  </a:lnTo>
                  <a:lnTo>
                    <a:pt x="8334" y="11931"/>
                  </a:lnTo>
                  <a:lnTo>
                    <a:pt x="9241" y="10884"/>
                  </a:lnTo>
                  <a:lnTo>
                    <a:pt x="10196" y="9880"/>
                  </a:lnTo>
                  <a:lnTo>
                    <a:pt x="11199" y="8921"/>
                  </a:lnTo>
                  <a:lnTo>
                    <a:pt x="12250" y="8007"/>
                  </a:lnTo>
                  <a:lnTo>
                    <a:pt x="13349" y="7138"/>
                  </a:lnTo>
                  <a:lnTo>
                    <a:pt x="14496" y="6315"/>
                  </a:lnTo>
                  <a:lnTo>
                    <a:pt x="15690" y="5536"/>
                  </a:lnTo>
                  <a:lnTo>
                    <a:pt x="16933" y="4803"/>
                  </a:lnTo>
                  <a:lnTo>
                    <a:pt x="18223" y="4115"/>
                  </a:lnTo>
                  <a:lnTo>
                    <a:pt x="19562" y="3472"/>
                  </a:lnTo>
                  <a:lnTo>
                    <a:pt x="20948" y="2875"/>
                  </a:lnTo>
                  <a:lnTo>
                    <a:pt x="22382" y="2328"/>
                  </a:lnTo>
                  <a:lnTo>
                    <a:pt x="23864" y="1840"/>
                  </a:lnTo>
                  <a:lnTo>
                    <a:pt x="25394" y="1408"/>
                  </a:lnTo>
                  <a:lnTo>
                    <a:pt x="26972" y="1035"/>
                  </a:lnTo>
                  <a:lnTo>
                    <a:pt x="28598" y="718"/>
                  </a:lnTo>
                  <a:lnTo>
                    <a:pt x="30272" y="460"/>
                  </a:lnTo>
                  <a:lnTo>
                    <a:pt x="31994" y="258"/>
                  </a:lnTo>
                  <a:lnTo>
                    <a:pt x="33763" y="115"/>
                  </a:lnTo>
                  <a:lnTo>
                    <a:pt x="35581" y="28"/>
                  </a:lnTo>
                  <a:lnTo>
                    <a:pt x="37447" y="0"/>
                  </a:lnTo>
                  <a:lnTo>
                    <a:pt x="39416" y="28"/>
                  </a:lnTo>
                  <a:lnTo>
                    <a:pt x="41327" y="115"/>
                  </a:lnTo>
                  <a:lnTo>
                    <a:pt x="43179" y="258"/>
                  </a:lnTo>
                  <a:lnTo>
                    <a:pt x="44972" y="460"/>
                  </a:lnTo>
                  <a:lnTo>
                    <a:pt x="46706" y="718"/>
                  </a:lnTo>
                  <a:lnTo>
                    <a:pt x="48381" y="1035"/>
                  </a:lnTo>
                  <a:lnTo>
                    <a:pt x="49997" y="1408"/>
                  </a:lnTo>
                  <a:lnTo>
                    <a:pt x="51555" y="1840"/>
                  </a:lnTo>
                  <a:lnTo>
                    <a:pt x="53053" y="2328"/>
                  </a:lnTo>
                  <a:lnTo>
                    <a:pt x="54493" y="2875"/>
                  </a:lnTo>
                  <a:lnTo>
                    <a:pt x="55877" y="3472"/>
                  </a:lnTo>
                  <a:lnTo>
                    <a:pt x="57209" y="4115"/>
                  </a:lnTo>
                  <a:lnTo>
                    <a:pt x="58489" y="4803"/>
                  </a:lnTo>
                  <a:lnTo>
                    <a:pt x="59718" y="5536"/>
                  </a:lnTo>
                  <a:lnTo>
                    <a:pt x="60894" y="6315"/>
                  </a:lnTo>
                  <a:lnTo>
                    <a:pt x="62018" y="7138"/>
                  </a:lnTo>
                  <a:lnTo>
                    <a:pt x="63090" y="8007"/>
                  </a:lnTo>
                  <a:lnTo>
                    <a:pt x="64110" y="8921"/>
                  </a:lnTo>
                  <a:lnTo>
                    <a:pt x="65078" y="9880"/>
                  </a:lnTo>
                  <a:lnTo>
                    <a:pt x="65994" y="10884"/>
                  </a:lnTo>
                  <a:lnTo>
                    <a:pt x="66873" y="11918"/>
                  </a:lnTo>
                  <a:lnTo>
                    <a:pt x="67703" y="12990"/>
                  </a:lnTo>
                  <a:lnTo>
                    <a:pt x="68483" y="14103"/>
                  </a:lnTo>
                  <a:lnTo>
                    <a:pt x="69214" y="15255"/>
                  </a:lnTo>
                  <a:lnTo>
                    <a:pt x="69896" y="16447"/>
                  </a:lnTo>
                  <a:lnTo>
                    <a:pt x="70529" y="17678"/>
                  </a:lnTo>
                  <a:lnTo>
                    <a:pt x="71112" y="18950"/>
                  </a:lnTo>
                  <a:lnTo>
                    <a:pt x="71646" y="20261"/>
                  </a:lnTo>
                  <a:lnTo>
                    <a:pt x="72131" y="21611"/>
                  </a:lnTo>
                  <a:lnTo>
                    <a:pt x="72566" y="23002"/>
                  </a:lnTo>
                  <a:lnTo>
                    <a:pt x="72969" y="24412"/>
                  </a:lnTo>
                  <a:lnTo>
                    <a:pt x="73330" y="25850"/>
                  </a:lnTo>
                  <a:lnTo>
                    <a:pt x="73648" y="27315"/>
                  </a:lnTo>
                  <a:lnTo>
                    <a:pt x="73924" y="28807"/>
                  </a:lnTo>
                  <a:lnTo>
                    <a:pt x="74158" y="30327"/>
                  </a:lnTo>
                  <a:lnTo>
                    <a:pt x="74349" y="31874"/>
                  </a:lnTo>
                  <a:lnTo>
                    <a:pt x="74497" y="33449"/>
                  </a:lnTo>
                  <a:lnTo>
                    <a:pt x="74603" y="35050"/>
                  </a:lnTo>
                  <a:lnTo>
                    <a:pt x="74667" y="366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3587163" y="5822331"/>
              <a:ext cx="34366" cy="50454"/>
            </a:xfrm>
            <a:custGeom>
              <a:avLst/>
              <a:pathLst>
                <a:path w="34366" h="50454">
                  <a:moveTo>
                    <a:pt x="34366" y="25124"/>
                  </a:moveTo>
                  <a:lnTo>
                    <a:pt x="34323" y="22554"/>
                  </a:lnTo>
                  <a:lnTo>
                    <a:pt x="34193" y="20129"/>
                  </a:lnTo>
                  <a:lnTo>
                    <a:pt x="33978" y="17849"/>
                  </a:lnTo>
                  <a:lnTo>
                    <a:pt x="33676" y="15715"/>
                  </a:lnTo>
                  <a:lnTo>
                    <a:pt x="33288" y="13726"/>
                  </a:lnTo>
                  <a:lnTo>
                    <a:pt x="32813" y="11881"/>
                  </a:lnTo>
                  <a:lnTo>
                    <a:pt x="32253" y="10182"/>
                  </a:lnTo>
                  <a:lnTo>
                    <a:pt x="31606" y="8628"/>
                  </a:lnTo>
                  <a:lnTo>
                    <a:pt x="30872" y="7219"/>
                  </a:lnTo>
                  <a:lnTo>
                    <a:pt x="30053" y="5955"/>
                  </a:lnTo>
                  <a:lnTo>
                    <a:pt x="29151" y="4824"/>
                  </a:lnTo>
                  <a:lnTo>
                    <a:pt x="28172" y="3811"/>
                  </a:lnTo>
                  <a:lnTo>
                    <a:pt x="27114" y="2918"/>
                  </a:lnTo>
                  <a:lnTo>
                    <a:pt x="25978" y="2144"/>
                  </a:lnTo>
                  <a:lnTo>
                    <a:pt x="24765" y="1488"/>
                  </a:lnTo>
                  <a:lnTo>
                    <a:pt x="23473" y="952"/>
                  </a:lnTo>
                  <a:lnTo>
                    <a:pt x="22103" y="536"/>
                  </a:lnTo>
                  <a:lnTo>
                    <a:pt x="20655" y="238"/>
                  </a:lnTo>
                  <a:lnTo>
                    <a:pt x="19129" y="59"/>
                  </a:lnTo>
                  <a:lnTo>
                    <a:pt x="17525" y="0"/>
                  </a:lnTo>
                  <a:lnTo>
                    <a:pt x="15867" y="60"/>
                  </a:lnTo>
                  <a:lnTo>
                    <a:pt x="14288" y="240"/>
                  </a:lnTo>
                  <a:lnTo>
                    <a:pt x="12789" y="542"/>
                  </a:lnTo>
                  <a:lnTo>
                    <a:pt x="11369" y="963"/>
                  </a:lnTo>
                  <a:lnTo>
                    <a:pt x="10029" y="1506"/>
                  </a:lnTo>
                  <a:lnTo>
                    <a:pt x="8768" y="2168"/>
                  </a:lnTo>
                  <a:lnTo>
                    <a:pt x="7586" y="2951"/>
                  </a:lnTo>
                  <a:lnTo>
                    <a:pt x="6484" y="3855"/>
                  </a:lnTo>
                  <a:lnTo>
                    <a:pt x="5461" y="4879"/>
                  </a:lnTo>
                  <a:lnTo>
                    <a:pt x="4518" y="6024"/>
                  </a:lnTo>
                  <a:lnTo>
                    <a:pt x="3659" y="7299"/>
                  </a:lnTo>
                  <a:lnTo>
                    <a:pt x="2891" y="8716"/>
                  </a:lnTo>
                  <a:lnTo>
                    <a:pt x="2213" y="10273"/>
                  </a:lnTo>
                  <a:lnTo>
                    <a:pt x="1626" y="11972"/>
                  </a:lnTo>
                  <a:lnTo>
                    <a:pt x="1129" y="13811"/>
                  </a:lnTo>
                  <a:lnTo>
                    <a:pt x="722" y="15792"/>
                  </a:lnTo>
                  <a:lnTo>
                    <a:pt x="406" y="17913"/>
                  </a:lnTo>
                  <a:lnTo>
                    <a:pt x="180" y="20176"/>
                  </a:lnTo>
                  <a:lnTo>
                    <a:pt x="45" y="22579"/>
                  </a:lnTo>
                  <a:lnTo>
                    <a:pt x="0" y="25124"/>
                  </a:lnTo>
                  <a:lnTo>
                    <a:pt x="11" y="26434"/>
                  </a:lnTo>
                  <a:lnTo>
                    <a:pt x="46" y="27706"/>
                  </a:lnTo>
                  <a:lnTo>
                    <a:pt x="104" y="28942"/>
                  </a:lnTo>
                  <a:lnTo>
                    <a:pt x="186" y="30141"/>
                  </a:lnTo>
                  <a:lnTo>
                    <a:pt x="290" y="31302"/>
                  </a:lnTo>
                  <a:lnTo>
                    <a:pt x="418" y="32427"/>
                  </a:lnTo>
                  <a:lnTo>
                    <a:pt x="570" y="33515"/>
                  </a:lnTo>
                  <a:lnTo>
                    <a:pt x="744" y="34566"/>
                  </a:lnTo>
                  <a:lnTo>
                    <a:pt x="942" y="35580"/>
                  </a:lnTo>
                  <a:lnTo>
                    <a:pt x="1163" y="36557"/>
                  </a:lnTo>
                  <a:lnTo>
                    <a:pt x="1419" y="37498"/>
                  </a:lnTo>
                  <a:lnTo>
                    <a:pt x="1695" y="38405"/>
                  </a:lnTo>
                  <a:lnTo>
                    <a:pt x="1989" y="39278"/>
                  </a:lnTo>
                  <a:lnTo>
                    <a:pt x="2302" y="40116"/>
                  </a:lnTo>
                  <a:lnTo>
                    <a:pt x="2635" y="40921"/>
                  </a:lnTo>
                  <a:lnTo>
                    <a:pt x="2987" y="41691"/>
                  </a:lnTo>
                  <a:lnTo>
                    <a:pt x="3358" y="42427"/>
                  </a:lnTo>
                  <a:lnTo>
                    <a:pt x="3748" y="43129"/>
                  </a:lnTo>
                  <a:lnTo>
                    <a:pt x="4158" y="43796"/>
                  </a:lnTo>
                  <a:lnTo>
                    <a:pt x="4586" y="44429"/>
                  </a:lnTo>
                  <a:lnTo>
                    <a:pt x="5033" y="45030"/>
                  </a:lnTo>
                  <a:lnTo>
                    <a:pt x="5498" y="45599"/>
                  </a:lnTo>
                  <a:lnTo>
                    <a:pt x="5981" y="46136"/>
                  </a:lnTo>
                  <a:lnTo>
                    <a:pt x="6481" y="46642"/>
                  </a:lnTo>
                  <a:lnTo>
                    <a:pt x="6999" y="47116"/>
                  </a:lnTo>
                  <a:lnTo>
                    <a:pt x="7535" y="47559"/>
                  </a:lnTo>
                  <a:lnTo>
                    <a:pt x="8089" y="47971"/>
                  </a:lnTo>
                  <a:lnTo>
                    <a:pt x="8661" y="48351"/>
                  </a:lnTo>
                  <a:lnTo>
                    <a:pt x="9250" y="48699"/>
                  </a:lnTo>
                  <a:lnTo>
                    <a:pt x="9858" y="49016"/>
                  </a:lnTo>
                  <a:lnTo>
                    <a:pt x="10480" y="49289"/>
                  </a:lnTo>
                  <a:lnTo>
                    <a:pt x="11114" y="49534"/>
                  </a:lnTo>
                  <a:lnTo>
                    <a:pt x="11761" y="49749"/>
                  </a:lnTo>
                  <a:lnTo>
                    <a:pt x="12421" y="49936"/>
                  </a:lnTo>
                  <a:lnTo>
                    <a:pt x="13092" y="50094"/>
                  </a:lnTo>
                  <a:lnTo>
                    <a:pt x="13776" y="50224"/>
                  </a:lnTo>
                  <a:lnTo>
                    <a:pt x="14472" y="50324"/>
                  </a:lnTo>
                  <a:lnTo>
                    <a:pt x="15181" y="50396"/>
                  </a:lnTo>
                  <a:lnTo>
                    <a:pt x="15902" y="50439"/>
                  </a:lnTo>
                  <a:lnTo>
                    <a:pt x="16635" y="50454"/>
                  </a:lnTo>
                  <a:lnTo>
                    <a:pt x="17474" y="50439"/>
                  </a:lnTo>
                  <a:lnTo>
                    <a:pt x="18294" y="50396"/>
                  </a:lnTo>
                  <a:lnTo>
                    <a:pt x="19095" y="50324"/>
                  </a:lnTo>
                  <a:lnTo>
                    <a:pt x="19877" y="50224"/>
                  </a:lnTo>
                  <a:lnTo>
                    <a:pt x="20640" y="50094"/>
                  </a:lnTo>
                  <a:lnTo>
                    <a:pt x="21383" y="49936"/>
                  </a:lnTo>
                  <a:lnTo>
                    <a:pt x="22108" y="49749"/>
                  </a:lnTo>
                  <a:lnTo>
                    <a:pt x="22813" y="49534"/>
                  </a:lnTo>
                  <a:lnTo>
                    <a:pt x="23499" y="49289"/>
                  </a:lnTo>
                  <a:lnTo>
                    <a:pt x="24165" y="49016"/>
                  </a:lnTo>
                  <a:lnTo>
                    <a:pt x="24825" y="48699"/>
                  </a:lnTo>
                  <a:lnTo>
                    <a:pt x="25463" y="48351"/>
                  </a:lnTo>
                  <a:lnTo>
                    <a:pt x="26080" y="47971"/>
                  </a:lnTo>
                  <a:lnTo>
                    <a:pt x="26674" y="47559"/>
                  </a:lnTo>
                  <a:lnTo>
                    <a:pt x="27246" y="47116"/>
                  </a:lnTo>
                  <a:lnTo>
                    <a:pt x="27797" y="46642"/>
                  </a:lnTo>
                  <a:lnTo>
                    <a:pt x="28325" y="46136"/>
                  </a:lnTo>
                  <a:lnTo>
                    <a:pt x="28832" y="45599"/>
                  </a:lnTo>
                  <a:lnTo>
                    <a:pt x="29316" y="45030"/>
                  </a:lnTo>
                  <a:lnTo>
                    <a:pt x="29779" y="44429"/>
                  </a:lnTo>
                  <a:lnTo>
                    <a:pt x="30220" y="43796"/>
                  </a:lnTo>
                  <a:lnTo>
                    <a:pt x="30639" y="43129"/>
                  </a:lnTo>
                  <a:lnTo>
                    <a:pt x="31036" y="42427"/>
                  </a:lnTo>
                  <a:lnTo>
                    <a:pt x="31411" y="41691"/>
                  </a:lnTo>
                  <a:lnTo>
                    <a:pt x="31764" y="40921"/>
                  </a:lnTo>
                  <a:lnTo>
                    <a:pt x="32096" y="40116"/>
                  </a:lnTo>
                  <a:lnTo>
                    <a:pt x="32405" y="39278"/>
                  </a:lnTo>
                  <a:lnTo>
                    <a:pt x="32693" y="38405"/>
                  </a:lnTo>
                  <a:lnTo>
                    <a:pt x="32958" y="37498"/>
                  </a:lnTo>
                  <a:lnTo>
                    <a:pt x="33202" y="36557"/>
                  </a:lnTo>
                  <a:lnTo>
                    <a:pt x="33423" y="35580"/>
                  </a:lnTo>
                  <a:lnTo>
                    <a:pt x="33621" y="34566"/>
                  </a:lnTo>
                  <a:lnTo>
                    <a:pt x="33796" y="33515"/>
                  </a:lnTo>
                  <a:lnTo>
                    <a:pt x="33947" y="32427"/>
                  </a:lnTo>
                  <a:lnTo>
                    <a:pt x="34075" y="31302"/>
                  </a:lnTo>
                  <a:lnTo>
                    <a:pt x="34180" y="30141"/>
                  </a:lnTo>
                  <a:lnTo>
                    <a:pt x="34261" y="28942"/>
                  </a:lnTo>
                  <a:lnTo>
                    <a:pt x="34319" y="27706"/>
                  </a:lnTo>
                  <a:lnTo>
                    <a:pt x="34354" y="2643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3656375" y="5809050"/>
              <a:ext cx="67705" cy="75510"/>
            </a:xfrm>
            <a:custGeom>
              <a:avLst/>
              <a:pathLst>
                <a:path w="67705" h="75510">
                  <a:moveTo>
                    <a:pt x="48537" y="75510"/>
                  </a:moveTo>
                  <a:lnTo>
                    <a:pt x="48537" y="33955"/>
                  </a:lnTo>
                  <a:lnTo>
                    <a:pt x="48530" y="33100"/>
                  </a:lnTo>
                  <a:lnTo>
                    <a:pt x="48509" y="32260"/>
                  </a:lnTo>
                  <a:lnTo>
                    <a:pt x="48475" y="31435"/>
                  </a:lnTo>
                  <a:lnTo>
                    <a:pt x="48427" y="30625"/>
                  </a:lnTo>
                  <a:lnTo>
                    <a:pt x="48366" y="29830"/>
                  </a:lnTo>
                  <a:lnTo>
                    <a:pt x="48290" y="29051"/>
                  </a:lnTo>
                  <a:lnTo>
                    <a:pt x="48201" y="28286"/>
                  </a:lnTo>
                  <a:lnTo>
                    <a:pt x="48099" y="27536"/>
                  </a:lnTo>
                  <a:lnTo>
                    <a:pt x="47982" y="26802"/>
                  </a:lnTo>
                  <a:lnTo>
                    <a:pt x="47852" y="26082"/>
                  </a:lnTo>
                  <a:lnTo>
                    <a:pt x="47706" y="25368"/>
                  </a:lnTo>
                  <a:lnTo>
                    <a:pt x="47543" y="24675"/>
                  </a:lnTo>
                  <a:lnTo>
                    <a:pt x="47361" y="24004"/>
                  </a:lnTo>
                  <a:lnTo>
                    <a:pt x="47162" y="23355"/>
                  </a:lnTo>
                  <a:lnTo>
                    <a:pt x="46945" y="22728"/>
                  </a:lnTo>
                  <a:lnTo>
                    <a:pt x="46710" y="22123"/>
                  </a:lnTo>
                  <a:lnTo>
                    <a:pt x="46458" y="21539"/>
                  </a:lnTo>
                  <a:lnTo>
                    <a:pt x="46187" y="20978"/>
                  </a:lnTo>
                  <a:lnTo>
                    <a:pt x="45899" y="20439"/>
                  </a:lnTo>
                  <a:lnTo>
                    <a:pt x="45593" y="19921"/>
                  </a:lnTo>
                  <a:lnTo>
                    <a:pt x="45269" y="19412"/>
                  </a:lnTo>
                  <a:lnTo>
                    <a:pt x="44925" y="18927"/>
                  </a:lnTo>
                  <a:lnTo>
                    <a:pt x="44562" y="18465"/>
                  </a:lnTo>
                  <a:lnTo>
                    <a:pt x="44180" y="18026"/>
                  </a:lnTo>
                  <a:lnTo>
                    <a:pt x="43779" y="17611"/>
                  </a:lnTo>
                  <a:lnTo>
                    <a:pt x="43359" y="17218"/>
                  </a:lnTo>
                  <a:lnTo>
                    <a:pt x="42919" y="16849"/>
                  </a:lnTo>
                  <a:lnTo>
                    <a:pt x="42460" y="16504"/>
                  </a:lnTo>
                  <a:lnTo>
                    <a:pt x="41983" y="16181"/>
                  </a:lnTo>
                  <a:lnTo>
                    <a:pt x="41486" y="15882"/>
                  </a:lnTo>
                  <a:lnTo>
                    <a:pt x="40968" y="15609"/>
                  </a:lnTo>
                  <a:lnTo>
                    <a:pt x="40429" y="15364"/>
                  </a:lnTo>
                  <a:lnTo>
                    <a:pt x="39867" y="15149"/>
                  </a:lnTo>
                  <a:lnTo>
                    <a:pt x="39284" y="14962"/>
                  </a:lnTo>
                  <a:lnTo>
                    <a:pt x="38679" y="14804"/>
                  </a:lnTo>
                  <a:lnTo>
                    <a:pt x="38052" y="14674"/>
                  </a:lnTo>
                  <a:lnTo>
                    <a:pt x="37403" y="14574"/>
                  </a:lnTo>
                  <a:lnTo>
                    <a:pt x="36732" y="14502"/>
                  </a:lnTo>
                  <a:lnTo>
                    <a:pt x="36039" y="14459"/>
                  </a:lnTo>
                  <a:lnTo>
                    <a:pt x="35324" y="14444"/>
                  </a:lnTo>
                  <a:lnTo>
                    <a:pt x="34632" y="14460"/>
                  </a:lnTo>
                  <a:lnTo>
                    <a:pt x="33952" y="14507"/>
                  </a:lnTo>
                  <a:lnTo>
                    <a:pt x="33285" y="14586"/>
                  </a:lnTo>
                  <a:lnTo>
                    <a:pt x="32630" y="14696"/>
                  </a:lnTo>
                  <a:lnTo>
                    <a:pt x="31987" y="14838"/>
                  </a:lnTo>
                  <a:lnTo>
                    <a:pt x="31356" y="15011"/>
                  </a:lnTo>
                  <a:lnTo>
                    <a:pt x="30738" y="15216"/>
                  </a:lnTo>
                  <a:lnTo>
                    <a:pt x="30132" y="15452"/>
                  </a:lnTo>
                  <a:lnTo>
                    <a:pt x="29539" y="15720"/>
                  </a:lnTo>
                  <a:lnTo>
                    <a:pt x="28958" y="16019"/>
                  </a:lnTo>
                  <a:lnTo>
                    <a:pt x="28404" y="16334"/>
                  </a:lnTo>
                  <a:lnTo>
                    <a:pt x="27865" y="16676"/>
                  </a:lnTo>
                  <a:lnTo>
                    <a:pt x="27341" y="17046"/>
                  </a:lnTo>
                  <a:lnTo>
                    <a:pt x="26833" y="17443"/>
                  </a:lnTo>
                  <a:lnTo>
                    <a:pt x="26339" y="17867"/>
                  </a:lnTo>
                  <a:lnTo>
                    <a:pt x="25861" y="18319"/>
                  </a:lnTo>
                  <a:lnTo>
                    <a:pt x="25397" y="18798"/>
                  </a:lnTo>
                  <a:lnTo>
                    <a:pt x="24949" y="19305"/>
                  </a:lnTo>
                  <a:lnTo>
                    <a:pt x="24515" y="19839"/>
                  </a:lnTo>
                  <a:lnTo>
                    <a:pt x="24097" y="20400"/>
                  </a:lnTo>
                  <a:lnTo>
                    <a:pt x="23695" y="20973"/>
                  </a:lnTo>
                  <a:lnTo>
                    <a:pt x="23311" y="21570"/>
                  </a:lnTo>
                  <a:lnTo>
                    <a:pt x="22945" y="22189"/>
                  </a:lnTo>
                  <a:lnTo>
                    <a:pt x="22596" y="22832"/>
                  </a:lnTo>
                  <a:lnTo>
                    <a:pt x="22266" y="23498"/>
                  </a:lnTo>
                  <a:lnTo>
                    <a:pt x="21953" y="24187"/>
                  </a:lnTo>
                  <a:lnTo>
                    <a:pt x="21658" y="24900"/>
                  </a:lnTo>
                  <a:lnTo>
                    <a:pt x="21381" y="25636"/>
                  </a:lnTo>
                  <a:lnTo>
                    <a:pt x="21121" y="26395"/>
                  </a:lnTo>
                  <a:lnTo>
                    <a:pt x="20879" y="27178"/>
                  </a:lnTo>
                  <a:lnTo>
                    <a:pt x="20671" y="27966"/>
                  </a:lnTo>
                  <a:lnTo>
                    <a:pt x="20485" y="28771"/>
                  </a:lnTo>
                  <a:lnTo>
                    <a:pt x="20321" y="29593"/>
                  </a:lnTo>
                  <a:lnTo>
                    <a:pt x="20178" y="30431"/>
                  </a:lnTo>
                  <a:lnTo>
                    <a:pt x="20058" y="31285"/>
                  </a:lnTo>
                  <a:lnTo>
                    <a:pt x="19959" y="32156"/>
                  </a:lnTo>
                  <a:lnTo>
                    <a:pt x="19883" y="33043"/>
                  </a:lnTo>
                  <a:lnTo>
                    <a:pt x="19828" y="33947"/>
                  </a:lnTo>
                  <a:lnTo>
                    <a:pt x="19795" y="34867"/>
                  </a:lnTo>
                  <a:lnTo>
                    <a:pt x="19784" y="35803"/>
                  </a:lnTo>
                  <a:lnTo>
                    <a:pt x="19784" y="75510"/>
                  </a:lnTo>
                  <a:lnTo>
                    <a:pt x="547" y="75510"/>
                  </a:lnTo>
                  <a:lnTo>
                    <a:pt x="547" y="18004"/>
                  </a:lnTo>
                  <a:lnTo>
                    <a:pt x="546" y="17524"/>
                  </a:lnTo>
                  <a:lnTo>
                    <a:pt x="544" y="17040"/>
                  </a:lnTo>
                  <a:lnTo>
                    <a:pt x="541" y="16554"/>
                  </a:lnTo>
                  <a:lnTo>
                    <a:pt x="536" y="16065"/>
                  </a:lnTo>
                  <a:lnTo>
                    <a:pt x="530" y="15574"/>
                  </a:lnTo>
                  <a:lnTo>
                    <a:pt x="523" y="15080"/>
                  </a:lnTo>
                  <a:lnTo>
                    <a:pt x="514" y="14583"/>
                  </a:lnTo>
                  <a:lnTo>
                    <a:pt x="503" y="14083"/>
                  </a:lnTo>
                  <a:lnTo>
                    <a:pt x="492" y="13580"/>
                  </a:lnTo>
                  <a:lnTo>
                    <a:pt x="479" y="13075"/>
                  </a:lnTo>
                  <a:lnTo>
                    <a:pt x="477" y="12571"/>
                  </a:lnTo>
                  <a:lnTo>
                    <a:pt x="473" y="12073"/>
                  </a:lnTo>
                  <a:lnTo>
                    <a:pt x="466" y="11580"/>
                  </a:lnTo>
                  <a:lnTo>
                    <a:pt x="457" y="11093"/>
                  </a:lnTo>
                  <a:lnTo>
                    <a:pt x="444" y="10611"/>
                  </a:lnTo>
                  <a:lnTo>
                    <a:pt x="429" y="10134"/>
                  </a:lnTo>
                  <a:lnTo>
                    <a:pt x="412" y="9663"/>
                  </a:lnTo>
                  <a:lnTo>
                    <a:pt x="391" y="9198"/>
                  </a:lnTo>
                  <a:lnTo>
                    <a:pt x="368" y="8738"/>
                  </a:lnTo>
                  <a:lnTo>
                    <a:pt x="342" y="8283"/>
                  </a:lnTo>
                  <a:lnTo>
                    <a:pt x="328" y="7823"/>
                  </a:lnTo>
                  <a:lnTo>
                    <a:pt x="314" y="7374"/>
                  </a:lnTo>
                  <a:lnTo>
                    <a:pt x="301" y="6936"/>
                  </a:lnTo>
                  <a:lnTo>
                    <a:pt x="287" y="6509"/>
                  </a:lnTo>
                  <a:lnTo>
                    <a:pt x="273" y="6092"/>
                  </a:lnTo>
                  <a:lnTo>
                    <a:pt x="260" y="5687"/>
                  </a:lnTo>
                  <a:lnTo>
                    <a:pt x="246" y="5293"/>
                  </a:lnTo>
                  <a:lnTo>
                    <a:pt x="232" y="4909"/>
                  </a:lnTo>
                  <a:lnTo>
                    <a:pt x="219" y="4537"/>
                  </a:lnTo>
                  <a:lnTo>
                    <a:pt x="205" y="4175"/>
                  </a:lnTo>
                  <a:lnTo>
                    <a:pt x="191" y="3815"/>
                  </a:lnTo>
                  <a:lnTo>
                    <a:pt x="175" y="3474"/>
                  </a:lnTo>
                  <a:lnTo>
                    <a:pt x="158" y="3153"/>
                  </a:lnTo>
                  <a:lnTo>
                    <a:pt x="139" y="2850"/>
                  </a:lnTo>
                  <a:lnTo>
                    <a:pt x="119" y="2567"/>
                  </a:lnTo>
                  <a:lnTo>
                    <a:pt x="98" y="2302"/>
                  </a:lnTo>
                  <a:lnTo>
                    <a:pt x="75" y="2057"/>
                  </a:lnTo>
                  <a:lnTo>
                    <a:pt x="52" y="1831"/>
                  </a:lnTo>
                  <a:lnTo>
                    <a:pt x="26" y="1625"/>
                  </a:lnTo>
                  <a:lnTo>
                    <a:pt x="0" y="1437"/>
                  </a:lnTo>
                  <a:lnTo>
                    <a:pt x="18346" y="1437"/>
                  </a:lnTo>
                  <a:lnTo>
                    <a:pt x="18374" y="1612"/>
                  </a:lnTo>
                  <a:lnTo>
                    <a:pt x="18401" y="1807"/>
                  </a:lnTo>
                  <a:lnTo>
                    <a:pt x="18429" y="2022"/>
                  </a:lnTo>
                  <a:lnTo>
                    <a:pt x="18456" y="2259"/>
                  </a:lnTo>
                  <a:lnTo>
                    <a:pt x="18483" y="2515"/>
                  </a:lnTo>
                  <a:lnTo>
                    <a:pt x="18511" y="2793"/>
                  </a:lnTo>
                  <a:lnTo>
                    <a:pt x="18538" y="3090"/>
                  </a:lnTo>
                  <a:lnTo>
                    <a:pt x="18566" y="3409"/>
                  </a:lnTo>
                  <a:lnTo>
                    <a:pt x="18593" y="3748"/>
                  </a:lnTo>
                  <a:lnTo>
                    <a:pt x="18620" y="4107"/>
                  </a:lnTo>
                  <a:lnTo>
                    <a:pt x="18648" y="4467"/>
                  </a:lnTo>
                  <a:lnTo>
                    <a:pt x="18675" y="4835"/>
                  </a:lnTo>
                  <a:lnTo>
                    <a:pt x="18702" y="5212"/>
                  </a:lnTo>
                  <a:lnTo>
                    <a:pt x="18730" y="5597"/>
                  </a:lnTo>
                  <a:lnTo>
                    <a:pt x="18757" y="5990"/>
                  </a:lnTo>
                  <a:lnTo>
                    <a:pt x="18785" y="6391"/>
                  </a:lnTo>
                  <a:lnTo>
                    <a:pt x="18812" y="6800"/>
                  </a:lnTo>
                  <a:lnTo>
                    <a:pt x="18839" y="7218"/>
                  </a:lnTo>
                  <a:lnTo>
                    <a:pt x="18867" y="7644"/>
                  </a:lnTo>
                  <a:lnTo>
                    <a:pt x="18894" y="8078"/>
                  </a:lnTo>
                  <a:lnTo>
                    <a:pt x="18921" y="8516"/>
                  </a:lnTo>
                  <a:lnTo>
                    <a:pt x="18946" y="8954"/>
                  </a:lnTo>
                  <a:lnTo>
                    <a:pt x="18970" y="9392"/>
                  </a:lnTo>
                  <a:lnTo>
                    <a:pt x="18993" y="9830"/>
                  </a:lnTo>
                  <a:lnTo>
                    <a:pt x="19014" y="10268"/>
                  </a:lnTo>
                  <a:lnTo>
                    <a:pt x="19034" y="10706"/>
                  </a:lnTo>
                  <a:lnTo>
                    <a:pt x="19052" y="11145"/>
                  </a:lnTo>
                  <a:lnTo>
                    <a:pt x="19069" y="11583"/>
                  </a:lnTo>
                  <a:lnTo>
                    <a:pt x="19085" y="12021"/>
                  </a:lnTo>
                  <a:lnTo>
                    <a:pt x="19100" y="12459"/>
                  </a:lnTo>
                  <a:lnTo>
                    <a:pt x="19126" y="12890"/>
                  </a:lnTo>
                  <a:lnTo>
                    <a:pt x="19149" y="13308"/>
                  </a:lnTo>
                  <a:lnTo>
                    <a:pt x="19169" y="13712"/>
                  </a:lnTo>
                  <a:lnTo>
                    <a:pt x="19187" y="14102"/>
                  </a:lnTo>
                  <a:lnTo>
                    <a:pt x="19202" y="14479"/>
                  </a:lnTo>
                  <a:lnTo>
                    <a:pt x="19215" y="14841"/>
                  </a:lnTo>
                  <a:lnTo>
                    <a:pt x="19224" y="15191"/>
                  </a:lnTo>
                  <a:lnTo>
                    <a:pt x="19231" y="15526"/>
                  </a:lnTo>
                  <a:lnTo>
                    <a:pt x="19235" y="15848"/>
                  </a:lnTo>
                  <a:lnTo>
                    <a:pt x="19236" y="16156"/>
                  </a:lnTo>
                  <a:lnTo>
                    <a:pt x="19510" y="16156"/>
                  </a:lnTo>
                  <a:lnTo>
                    <a:pt x="20311" y="14505"/>
                  </a:lnTo>
                  <a:lnTo>
                    <a:pt x="21151" y="12946"/>
                  </a:lnTo>
                  <a:lnTo>
                    <a:pt x="22030" y="11481"/>
                  </a:lnTo>
                  <a:lnTo>
                    <a:pt x="22950" y="10110"/>
                  </a:lnTo>
                  <a:lnTo>
                    <a:pt x="23909" y="8831"/>
                  </a:lnTo>
                  <a:lnTo>
                    <a:pt x="24908" y="7645"/>
                  </a:lnTo>
                  <a:lnTo>
                    <a:pt x="25946" y="6552"/>
                  </a:lnTo>
                  <a:lnTo>
                    <a:pt x="27024" y="5553"/>
                  </a:lnTo>
                  <a:lnTo>
                    <a:pt x="28142" y="4646"/>
                  </a:lnTo>
                  <a:lnTo>
                    <a:pt x="29300" y="3833"/>
                  </a:lnTo>
                  <a:lnTo>
                    <a:pt x="30500" y="3105"/>
                  </a:lnTo>
                  <a:lnTo>
                    <a:pt x="31745" y="2453"/>
                  </a:lnTo>
                  <a:lnTo>
                    <a:pt x="33036" y="1878"/>
                  </a:lnTo>
                  <a:lnTo>
                    <a:pt x="34371" y="1380"/>
                  </a:lnTo>
                  <a:lnTo>
                    <a:pt x="35752" y="958"/>
                  </a:lnTo>
                  <a:lnTo>
                    <a:pt x="37178" y="613"/>
                  </a:lnTo>
                  <a:lnTo>
                    <a:pt x="38649" y="345"/>
                  </a:lnTo>
                  <a:lnTo>
                    <a:pt x="40166" y="153"/>
                  </a:lnTo>
                  <a:lnTo>
                    <a:pt x="41727" y="38"/>
                  </a:lnTo>
                  <a:lnTo>
                    <a:pt x="43334" y="0"/>
                  </a:lnTo>
                  <a:lnTo>
                    <a:pt x="44655" y="21"/>
                  </a:lnTo>
                  <a:lnTo>
                    <a:pt x="45933" y="87"/>
                  </a:lnTo>
                  <a:lnTo>
                    <a:pt x="47168" y="197"/>
                  </a:lnTo>
                  <a:lnTo>
                    <a:pt x="48362" y="350"/>
                  </a:lnTo>
                  <a:lnTo>
                    <a:pt x="49512" y="547"/>
                  </a:lnTo>
                  <a:lnTo>
                    <a:pt x="50621" y="788"/>
                  </a:lnTo>
                  <a:lnTo>
                    <a:pt x="51687" y="1073"/>
                  </a:lnTo>
                  <a:lnTo>
                    <a:pt x="52710" y="1402"/>
                  </a:lnTo>
                  <a:lnTo>
                    <a:pt x="53691" y="1774"/>
                  </a:lnTo>
                  <a:lnTo>
                    <a:pt x="54630" y="2190"/>
                  </a:lnTo>
                  <a:lnTo>
                    <a:pt x="55543" y="2645"/>
                  </a:lnTo>
                  <a:lnTo>
                    <a:pt x="56421" y="3132"/>
                  </a:lnTo>
                  <a:lnTo>
                    <a:pt x="57263" y="3652"/>
                  </a:lnTo>
                  <a:lnTo>
                    <a:pt x="58069" y="4206"/>
                  </a:lnTo>
                  <a:lnTo>
                    <a:pt x="58840" y="4792"/>
                  </a:lnTo>
                  <a:lnTo>
                    <a:pt x="59575" y="5410"/>
                  </a:lnTo>
                  <a:lnTo>
                    <a:pt x="60275" y="6062"/>
                  </a:lnTo>
                  <a:lnTo>
                    <a:pt x="60939" y="6747"/>
                  </a:lnTo>
                  <a:lnTo>
                    <a:pt x="61567" y="7464"/>
                  </a:lnTo>
                  <a:lnTo>
                    <a:pt x="62160" y="8215"/>
                  </a:lnTo>
                  <a:lnTo>
                    <a:pt x="62732" y="8995"/>
                  </a:lnTo>
                  <a:lnTo>
                    <a:pt x="63272" y="9803"/>
                  </a:lnTo>
                  <a:lnTo>
                    <a:pt x="63779" y="10638"/>
                  </a:lnTo>
                  <a:lnTo>
                    <a:pt x="64252" y="11501"/>
                  </a:lnTo>
                  <a:lnTo>
                    <a:pt x="64693" y="12391"/>
                  </a:lnTo>
                  <a:lnTo>
                    <a:pt x="65101" y="13308"/>
                  </a:lnTo>
                  <a:lnTo>
                    <a:pt x="65476" y="14253"/>
                  </a:lnTo>
                  <a:lnTo>
                    <a:pt x="65819" y="15225"/>
                  </a:lnTo>
                  <a:lnTo>
                    <a:pt x="66128" y="16224"/>
                  </a:lnTo>
                  <a:lnTo>
                    <a:pt x="66405" y="17251"/>
                  </a:lnTo>
                  <a:lnTo>
                    <a:pt x="66652" y="18300"/>
                  </a:lnTo>
                  <a:lnTo>
                    <a:pt x="66873" y="19365"/>
                  </a:lnTo>
                  <a:lnTo>
                    <a:pt x="67068" y="20447"/>
                  </a:lnTo>
                  <a:lnTo>
                    <a:pt x="67237" y="21545"/>
                  </a:lnTo>
                  <a:lnTo>
                    <a:pt x="67380" y="22659"/>
                  </a:lnTo>
                  <a:lnTo>
                    <a:pt x="67497" y="23790"/>
                  </a:lnTo>
                  <a:lnTo>
                    <a:pt x="67588" y="24938"/>
                  </a:lnTo>
                  <a:lnTo>
                    <a:pt x="67653" y="26102"/>
                  </a:lnTo>
                  <a:lnTo>
                    <a:pt x="67692" y="27282"/>
                  </a:lnTo>
                  <a:lnTo>
                    <a:pt x="67705" y="28478"/>
                  </a:lnTo>
                  <a:lnTo>
                    <a:pt x="67705" y="7551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6402407" y="5809118"/>
              <a:ext cx="74688" cy="76810"/>
            </a:xfrm>
            <a:custGeom>
              <a:avLst/>
              <a:pathLst>
                <a:path w="74688" h="76810">
                  <a:moveTo>
                    <a:pt x="74688" y="38336"/>
                  </a:moveTo>
                  <a:lnTo>
                    <a:pt x="74664" y="40020"/>
                  </a:lnTo>
                  <a:lnTo>
                    <a:pt x="74592" y="41675"/>
                  </a:lnTo>
                  <a:lnTo>
                    <a:pt x="74472" y="43300"/>
                  </a:lnTo>
                  <a:lnTo>
                    <a:pt x="74305" y="44898"/>
                  </a:lnTo>
                  <a:lnTo>
                    <a:pt x="74089" y="46466"/>
                  </a:lnTo>
                  <a:lnTo>
                    <a:pt x="73826" y="48006"/>
                  </a:lnTo>
                  <a:lnTo>
                    <a:pt x="73514" y="49516"/>
                  </a:lnTo>
                  <a:lnTo>
                    <a:pt x="73155" y="50999"/>
                  </a:lnTo>
                  <a:lnTo>
                    <a:pt x="72747" y="52452"/>
                  </a:lnTo>
                  <a:lnTo>
                    <a:pt x="72292" y="53877"/>
                  </a:lnTo>
                  <a:lnTo>
                    <a:pt x="71803" y="55268"/>
                  </a:lnTo>
                  <a:lnTo>
                    <a:pt x="71265" y="56620"/>
                  </a:lnTo>
                  <a:lnTo>
                    <a:pt x="70680" y="57935"/>
                  </a:lnTo>
                  <a:lnTo>
                    <a:pt x="70047" y="59211"/>
                  </a:lnTo>
                  <a:lnTo>
                    <a:pt x="69365" y="60449"/>
                  </a:lnTo>
                  <a:lnTo>
                    <a:pt x="68636" y="61648"/>
                  </a:lnTo>
                  <a:lnTo>
                    <a:pt x="67859" y="62809"/>
                  </a:lnTo>
                  <a:lnTo>
                    <a:pt x="67034" y="63932"/>
                  </a:lnTo>
                  <a:lnTo>
                    <a:pt x="66162" y="65016"/>
                  </a:lnTo>
                  <a:lnTo>
                    <a:pt x="65241" y="66062"/>
                  </a:lnTo>
                  <a:lnTo>
                    <a:pt x="64273" y="67054"/>
                  </a:lnTo>
                  <a:lnTo>
                    <a:pt x="63258" y="68001"/>
                  </a:lnTo>
                  <a:lnTo>
                    <a:pt x="62197" y="68905"/>
                  </a:lnTo>
                  <a:lnTo>
                    <a:pt x="61089" y="69765"/>
                  </a:lnTo>
                  <a:lnTo>
                    <a:pt x="59935" y="70581"/>
                  </a:lnTo>
                  <a:lnTo>
                    <a:pt x="58734" y="71353"/>
                  </a:lnTo>
                  <a:lnTo>
                    <a:pt x="57487" y="72081"/>
                  </a:lnTo>
                  <a:lnTo>
                    <a:pt x="56193" y="72766"/>
                  </a:lnTo>
                  <a:lnTo>
                    <a:pt x="54853" y="73407"/>
                  </a:lnTo>
                  <a:lnTo>
                    <a:pt x="53466" y="74004"/>
                  </a:lnTo>
                  <a:lnTo>
                    <a:pt x="52032" y="74537"/>
                  </a:lnTo>
                  <a:lnTo>
                    <a:pt x="50552" y="75014"/>
                  </a:lnTo>
                  <a:lnTo>
                    <a:pt x="49026" y="75435"/>
                  </a:lnTo>
                  <a:lnTo>
                    <a:pt x="47452" y="75800"/>
                  </a:lnTo>
                  <a:lnTo>
                    <a:pt x="45833" y="76109"/>
                  </a:lnTo>
                  <a:lnTo>
                    <a:pt x="44166" y="76361"/>
                  </a:lnTo>
                  <a:lnTo>
                    <a:pt x="42454" y="76558"/>
                  </a:lnTo>
                  <a:lnTo>
                    <a:pt x="40694" y="76698"/>
                  </a:lnTo>
                  <a:lnTo>
                    <a:pt x="38888" y="76782"/>
                  </a:lnTo>
                  <a:lnTo>
                    <a:pt x="37036" y="76810"/>
                  </a:lnTo>
                  <a:lnTo>
                    <a:pt x="35250" y="76782"/>
                  </a:lnTo>
                  <a:lnTo>
                    <a:pt x="33506" y="76698"/>
                  </a:lnTo>
                  <a:lnTo>
                    <a:pt x="31805" y="76558"/>
                  </a:lnTo>
                  <a:lnTo>
                    <a:pt x="30146" y="76361"/>
                  </a:lnTo>
                  <a:lnTo>
                    <a:pt x="28530" y="76109"/>
                  </a:lnTo>
                  <a:lnTo>
                    <a:pt x="26956" y="75800"/>
                  </a:lnTo>
                  <a:lnTo>
                    <a:pt x="25424" y="75435"/>
                  </a:lnTo>
                  <a:lnTo>
                    <a:pt x="23935" y="75014"/>
                  </a:lnTo>
                  <a:lnTo>
                    <a:pt x="22489" y="74537"/>
                  </a:lnTo>
                  <a:lnTo>
                    <a:pt x="21085" y="74004"/>
                  </a:lnTo>
                  <a:lnTo>
                    <a:pt x="19724" y="73420"/>
                  </a:lnTo>
                  <a:lnTo>
                    <a:pt x="18407" y="72790"/>
                  </a:lnTo>
                  <a:lnTo>
                    <a:pt x="17133" y="72116"/>
                  </a:lnTo>
                  <a:lnTo>
                    <a:pt x="15904" y="71397"/>
                  </a:lnTo>
                  <a:lnTo>
                    <a:pt x="14718" y="70632"/>
                  </a:lnTo>
                  <a:lnTo>
                    <a:pt x="13576" y="69822"/>
                  </a:lnTo>
                  <a:lnTo>
                    <a:pt x="12478" y="68967"/>
                  </a:lnTo>
                  <a:lnTo>
                    <a:pt x="11424" y="68067"/>
                  </a:lnTo>
                  <a:lnTo>
                    <a:pt x="10413" y="67121"/>
                  </a:lnTo>
                  <a:lnTo>
                    <a:pt x="9447" y="66131"/>
                  </a:lnTo>
                  <a:lnTo>
                    <a:pt x="8538" y="65098"/>
                  </a:lnTo>
                  <a:lnTo>
                    <a:pt x="7675" y="64025"/>
                  </a:lnTo>
                  <a:lnTo>
                    <a:pt x="6857" y="62913"/>
                  </a:lnTo>
                  <a:lnTo>
                    <a:pt x="6084" y="61760"/>
                  </a:lnTo>
                  <a:lnTo>
                    <a:pt x="5356" y="60569"/>
                  </a:lnTo>
                  <a:lnTo>
                    <a:pt x="4674" y="59337"/>
                  </a:lnTo>
                  <a:lnTo>
                    <a:pt x="4037" y="58066"/>
                  </a:lnTo>
                  <a:lnTo>
                    <a:pt x="3444" y="56755"/>
                  </a:lnTo>
                  <a:lnTo>
                    <a:pt x="2897" y="55404"/>
                  </a:lnTo>
                  <a:lnTo>
                    <a:pt x="2396" y="54014"/>
                  </a:lnTo>
                  <a:lnTo>
                    <a:pt x="1940" y="52575"/>
                  </a:lnTo>
                  <a:lnTo>
                    <a:pt x="1533" y="51108"/>
                  </a:lnTo>
                  <a:lnTo>
                    <a:pt x="1174" y="49612"/>
                  </a:lnTo>
                  <a:lnTo>
                    <a:pt x="862" y="48088"/>
                  </a:lnTo>
                  <a:lnTo>
                    <a:pt x="599" y="46534"/>
                  </a:lnTo>
                  <a:lnTo>
                    <a:pt x="383" y="44952"/>
                  </a:lnTo>
                  <a:lnTo>
                    <a:pt x="215" y="43342"/>
                  </a:lnTo>
                  <a:lnTo>
                    <a:pt x="95" y="41702"/>
                  </a:lnTo>
                  <a:lnTo>
                    <a:pt x="23" y="40034"/>
                  </a:lnTo>
                  <a:lnTo>
                    <a:pt x="0" y="38336"/>
                  </a:lnTo>
                  <a:lnTo>
                    <a:pt x="22" y="36693"/>
                  </a:lnTo>
                  <a:lnTo>
                    <a:pt x="90" y="35075"/>
                  </a:lnTo>
                  <a:lnTo>
                    <a:pt x="203" y="33483"/>
                  </a:lnTo>
                  <a:lnTo>
                    <a:pt x="361" y="31918"/>
                  </a:lnTo>
                  <a:lnTo>
                    <a:pt x="564" y="30378"/>
                  </a:lnTo>
                  <a:lnTo>
                    <a:pt x="813" y="28865"/>
                  </a:lnTo>
                  <a:lnTo>
                    <a:pt x="1106" y="27377"/>
                  </a:lnTo>
                  <a:lnTo>
                    <a:pt x="1445" y="25915"/>
                  </a:lnTo>
                  <a:lnTo>
                    <a:pt x="1829" y="24480"/>
                  </a:lnTo>
                  <a:lnTo>
                    <a:pt x="2259" y="23070"/>
                  </a:lnTo>
                  <a:lnTo>
                    <a:pt x="2747" y="21679"/>
                  </a:lnTo>
                  <a:lnTo>
                    <a:pt x="3283" y="20326"/>
                  </a:lnTo>
                  <a:lnTo>
                    <a:pt x="3865" y="19012"/>
                  </a:lnTo>
                  <a:lnTo>
                    <a:pt x="4493" y="17736"/>
                  </a:lnTo>
                  <a:lnTo>
                    <a:pt x="5168" y="16498"/>
                  </a:lnTo>
                  <a:lnTo>
                    <a:pt x="5890" y="15299"/>
                  </a:lnTo>
                  <a:lnTo>
                    <a:pt x="6658" y="14138"/>
                  </a:lnTo>
                  <a:lnTo>
                    <a:pt x="7472" y="13015"/>
                  </a:lnTo>
                  <a:lnTo>
                    <a:pt x="8334" y="11931"/>
                  </a:lnTo>
                  <a:lnTo>
                    <a:pt x="9241" y="10884"/>
                  </a:lnTo>
                  <a:lnTo>
                    <a:pt x="10196" y="9880"/>
                  </a:lnTo>
                  <a:lnTo>
                    <a:pt x="11199" y="8921"/>
                  </a:lnTo>
                  <a:lnTo>
                    <a:pt x="12250" y="8007"/>
                  </a:lnTo>
                  <a:lnTo>
                    <a:pt x="13349" y="7138"/>
                  </a:lnTo>
                  <a:lnTo>
                    <a:pt x="14496" y="6315"/>
                  </a:lnTo>
                  <a:lnTo>
                    <a:pt x="15690" y="5536"/>
                  </a:lnTo>
                  <a:lnTo>
                    <a:pt x="16933" y="4803"/>
                  </a:lnTo>
                  <a:lnTo>
                    <a:pt x="18223" y="4115"/>
                  </a:lnTo>
                  <a:lnTo>
                    <a:pt x="19562" y="3472"/>
                  </a:lnTo>
                  <a:lnTo>
                    <a:pt x="20948" y="2875"/>
                  </a:lnTo>
                  <a:lnTo>
                    <a:pt x="22382" y="2328"/>
                  </a:lnTo>
                  <a:lnTo>
                    <a:pt x="23864" y="1840"/>
                  </a:lnTo>
                  <a:lnTo>
                    <a:pt x="25394" y="1408"/>
                  </a:lnTo>
                  <a:lnTo>
                    <a:pt x="26972" y="1035"/>
                  </a:lnTo>
                  <a:lnTo>
                    <a:pt x="28598" y="718"/>
                  </a:lnTo>
                  <a:lnTo>
                    <a:pt x="30272" y="460"/>
                  </a:lnTo>
                  <a:lnTo>
                    <a:pt x="31994" y="258"/>
                  </a:lnTo>
                  <a:lnTo>
                    <a:pt x="33763" y="115"/>
                  </a:lnTo>
                  <a:lnTo>
                    <a:pt x="35581" y="28"/>
                  </a:lnTo>
                  <a:lnTo>
                    <a:pt x="37447" y="0"/>
                  </a:lnTo>
                  <a:lnTo>
                    <a:pt x="39416" y="28"/>
                  </a:lnTo>
                  <a:lnTo>
                    <a:pt x="41327" y="115"/>
                  </a:lnTo>
                  <a:lnTo>
                    <a:pt x="43179" y="258"/>
                  </a:lnTo>
                  <a:lnTo>
                    <a:pt x="44972" y="460"/>
                  </a:lnTo>
                  <a:lnTo>
                    <a:pt x="46706" y="718"/>
                  </a:lnTo>
                  <a:lnTo>
                    <a:pt x="48381" y="1035"/>
                  </a:lnTo>
                  <a:lnTo>
                    <a:pt x="49997" y="1408"/>
                  </a:lnTo>
                  <a:lnTo>
                    <a:pt x="51555" y="1840"/>
                  </a:lnTo>
                  <a:lnTo>
                    <a:pt x="53053" y="2328"/>
                  </a:lnTo>
                  <a:lnTo>
                    <a:pt x="54493" y="2875"/>
                  </a:lnTo>
                  <a:lnTo>
                    <a:pt x="55877" y="3472"/>
                  </a:lnTo>
                  <a:lnTo>
                    <a:pt x="57209" y="4115"/>
                  </a:lnTo>
                  <a:lnTo>
                    <a:pt x="58489" y="4803"/>
                  </a:lnTo>
                  <a:lnTo>
                    <a:pt x="59718" y="5536"/>
                  </a:lnTo>
                  <a:lnTo>
                    <a:pt x="60894" y="6315"/>
                  </a:lnTo>
                  <a:lnTo>
                    <a:pt x="62018" y="7138"/>
                  </a:lnTo>
                  <a:lnTo>
                    <a:pt x="63090" y="8007"/>
                  </a:lnTo>
                  <a:lnTo>
                    <a:pt x="64110" y="8921"/>
                  </a:lnTo>
                  <a:lnTo>
                    <a:pt x="65078" y="9880"/>
                  </a:lnTo>
                  <a:lnTo>
                    <a:pt x="65994" y="10884"/>
                  </a:lnTo>
                  <a:lnTo>
                    <a:pt x="66873" y="11918"/>
                  </a:lnTo>
                  <a:lnTo>
                    <a:pt x="67703" y="12990"/>
                  </a:lnTo>
                  <a:lnTo>
                    <a:pt x="68483" y="14103"/>
                  </a:lnTo>
                  <a:lnTo>
                    <a:pt x="69214" y="15255"/>
                  </a:lnTo>
                  <a:lnTo>
                    <a:pt x="69896" y="16447"/>
                  </a:lnTo>
                  <a:lnTo>
                    <a:pt x="70529" y="17678"/>
                  </a:lnTo>
                  <a:lnTo>
                    <a:pt x="71112" y="18950"/>
                  </a:lnTo>
                  <a:lnTo>
                    <a:pt x="71646" y="20261"/>
                  </a:lnTo>
                  <a:lnTo>
                    <a:pt x="72131" y="21611"/>
                  </a:lnTo>
                  <a:lnTo>
                    <a:pt x="72566" y="23002"/>
                  </a:lnTo>
                  <a:lnTo>
                    <a:pt x="72969" y="24412"/>
                  </a:lnTo>
                  <a:lnTo>
                    <a:pt x="73330" y="25850"/>
                  </a:lnTo>
                  <a:lnTo>
                    <a:pt x="73648" y="27315"/>
                  </a:lnTo>
                  <a:lnTo>
                    <a:pt x="73924" y="28807"/>
                  </a:lnTo>
                  <a:lnTo>
                    <a:pt x="74158" y="30327"/>
                  </a:lnTo>
                  <a:lnTo>
                    <a:pt x="74349" y="31874"/>
                  </a:lnTo>
                  <a:lnTo>
                    <a:pt x="74497" y="33449"/>
                  </a:lnTo>
                  <a:lnTo>
                    <a:pt x="74603" y="35050"/>
                  </a:lnTo>
                  <a:lnTo>
                    <a:pt x="74667" y="366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6422602" y="5822331"/>
              <a:ext cx="34366" cy="50454"/>
            </a:xfrm>
            <a:custGeom>
              <a:avLst/>
              <a:pathLst>
                <a:path w="34366" h="50454">
                  <a:moveTo>
                    <a:pt x="34366" y="25124"/>
                  </a:moveTo>
                  <a:lnTo>
                    <a:pt x="34323" y="22554"/>
                  </a:lnTo>
                  <a:lnTo>
                    <a:pt x="34193" y="20129"/>
                  </a:lnTo>
                  <a:lnTo>
                    <a:pt x="33978" y="17849"/>
                  </a:lnTo>
                  <a:lnTo>
                    <a:pt x="33676" y="15715"/>
                  </a:lnTo>
                  <a:lnTo>
                    <a:pt x="33288" y="13726"/>
                  </a:lnTo>
                  <a:lnTo>
                    <a:pt x="32813" y="11881"/>
                  </a:lnTo>
                  <a:lnTo>
                    <a:pt x="32253" y="10182"/>
                  </a:lnTo>
                  <a:lnTo>
                    <a:pt x="31606" y="8628"/>
                  </a:lnTo>
                  <a:lnTo>
                    <a:pt x="30872" y="7219"/>
                  </a:lnTo>
                  <a:lnTo>
                    <a:pt x="30053" y="5955"/>
                  </a:lnTo>
                  <a:lnTo>
                    <a:pt x="29151" y="4824"/>
                  </a:lnTo>
                  <a:lnTo>
                    <a:pt x="28172" y="3811"/>
                  </a:lnTo>
                  <a:lnTo>
                    <a:pt x="27114" y="2918"/>
                  </a:lnTo>
                  <a:lnTo>
                    <a:pt x="25978" y="2144"/>
                  </a:lnTo>
                  <a:lnTo>
                    <a:pt x="24765" y="1488"/>
                  </a:lnTo>
                  <a:lnTo>
                    <a:pt x="23473" y="952"/>
                  </a:lnTo>
                  <a:lnTo>
                    <a:pt x="22103" y="536"/>
                  </a:lnTo>
                  <a:lnTo>
                    <a:pt x="20655" y="238"/>
                  </a:lnTo>
                  <a:lnTo>
                    <a:pt x="19129" y="59"/>
                  </a:lnTo>
                  <a:lnTo>
                    <a:pt x="17525" y="0"/>
                  </a:lnTo>
                  <a:lnTo>
                    <a:pt x="15867" y="60"/>
                  </a:lnTo>
                  <a:lnTo>
                    <a:pt x="14288" y="240"/>
                  </a:lnTo>
                  <a:lnTo>
                    <a:pt x="12789" y="542"/>
                  </a:lnTo>
                  <a:lnTo>
                    <a:pt x="11369" y="963"/>
                  </a:lnTo>
                  <a:lnTo>
                    <a:pt x="10029" y="1506"/>
                  </a:lnTo>
                  <a:lnTo>
                    <a:pt x="8768" y="2168"/>
                  </a:lnTo>
                  <a:lnTo>
                    <a:pt x="7586" y="2951"/>
                  </a:lnTo>
                  <a:lnTo>
                    <a:pt x="6484" y="3855"/>
                  </a:lnTo>
                  <a:lnTo>
                    <a:pt x="5461" y="4879"/>
                  </a:lnTo>
                  <a:lnTo>
                    <a:pt x="4518" y="6024"/>
                  </a:lnTo>
                  <a:lnTo>
                    <a:pt x="3659" y="7299"/>
                  </a:lnTo>
                  <a:lnTo>
                    <a:pt x="2891" y="8716"/>
                  </a:lnTo>
                  <a:lnTo>
                    <a:pt x="2213" y="10273"/>
                  </a:lnTo>
                  <a:lnTo>
                    <a:pt x="1626" y="11972"/>
                  </a:lnTo>
                  <a:lnTo>
                    <a:pt x="1129" y="13811"/>
                  </a:lnTo>
                  <a:lnTo>
                    <a:pt x="722" y="15792"/>
                  </a:lnTo>
                  <a:lnTo>
                    <a:pt x="406" y="17913"/>
                  </a:lnTo>
                  <a:lnTo>
                    <a:pt x="180" y="20176"/>
                  </a:lnTo>
                  <a:lnTo>
                    <a:pt x="45" y="22579"/>
                  </a:lnTo>
                  <a:lnTo>
                    <a:pt x="0" y="25124"/>
                  </a:lnTo>
                  <a:lnTo>
                    <a:pt x="11" y="26434"/>
                  </a:lnTo>
                  <a:lnTo>
                    <a:pt x="46" y="27706"/>
                  </a:lnTo>
                  <a:lnTo>
                    <a:pt x="104" y="28942"/>
                  </a:lnTo>
                  <a:lnTo>
                    <a:pt x="186" y="30141"/>
                  </a:lnTo>
                  <a:lnTo>
                    <a:pt x="290" y="31302"/>
                  </a:lnTo>
                  <a:lnTo>
                    <a:pt x="418" y="32427"/>
                  </a:lnTo>
                  <a:lnTo>
                    <a:pt x="570" y="33515"/>
                  </a:lnTo>
                  <a:lnTo>
                    <a:pt x="744" y="34566"/>
                  </a:lnTo>
                  <a:lnTo>
                    <a:pt x="942" y="35580"/>
                  </a:lnTo>
                  <a:lnTo>
                    <a:pt x="1163" y="36557"/>
                  </a:lnTo>
                  <a:lnTo>
                    <a:pt x="1419" y="37498"/>
                  </a:lnTo>
                  <a:lnTo>
                    <a:pt x="1695" y="38405"/>
                  </a:lnTo>
                  <a:lnTo>
                    <a:pt x="1989" y="39278"/>
                  </a:lnTo>
                  <a:lnTo>
                    <a:pt x="2302" y="40116"/>
                  </a:lnTo>
                  <a:lnTo>
                    <a:pt x="2635" y="40921"/>
                  </a:lnTo>
                  <a:lnTo>
                    <a:pt x="2987" y="41691"/>
                  </a:lnTo>
                  <a:lnTo>
                    <a:pt x="3358" y="42427"/>
                  </a:lnTo>
                  <a:lnTo>
                    <a:pt x="3748" y="43129"/>
                  </a:lnTo>
                  <a:lnTo>
                    <a:pt x="4158" y="43796"/>
                  </a:lnTo>
                  <a:lnTo>
                    <a:pt x="4586" y="44429"/>
                  </a:lnTo>
                  <a:lnTo>
                    <a:pt x="5033" y="45030"/>
                  </a:lnTo>
                  <a:lnTo>
                    <a:pt x="5498" y="45599"/>
                  </a:lnTo>
                  <a:lnTo>
                    <a:pt x="5981" y="46136"/>
                  </a:lnTo>
                  <a:lnTo>
                    <a:pt x="6481" y="46642"/>
                  </a:lnTo>
                  <a:lnTo>
                    <a:pt x="6999" y="47116"/>
                  </a:lnTo>
                  <a:lnTo>
                    <a:pt x="7535" y="47559"/>
                  </a:lnTo>
                  <a:lnTo>
                    <a:pt x="8089" y="47971"/>
                  </a:lnTo>
                  <a:lnTo>
                    <a:pt x="8661" y="48351"/>
                  </a:lnTo>
                  <a:lnTo>
                    <a:pt x="9250" y="48699"/>
                  </a:lnTo>
                  <a:lnTo>
                    <a:pt x="9858" y="49016"/>
                  </a:lnTo>
                  <a:lnTo>
                    <a:pt x="10480" y="49289"/>
                  </a:lnTo>
                  <a:lnTo>
                    <a:pt x="11114" y="49534"/>
                  </a:lnTo>
                  <a:lnTo>
                    <a:pt x="11761" y="49749"/>
                  </a:lnTo>
                  <a:lnTo>
                    <a:pt x="12421" y="49936"/>
                  </a:lnTo>
                  <a:lnTo>
                    <a:pt x="13092" y="50094"/>
                  </a:lnTo>
                  <a:lnTo>
                    <a:pt x="13776" y="50224"/>
                  </a:lnTo>
                  <a:lnTo>
                    <a:pt x="14472" y="50324"/>
                  </a:lnTo>
                  <a:lnTo>
                    <a:pt x="15181" y="50396"/>
                  </a:lnTo>
                  <a:lnTo>
                    <a:pt x="15902" y="50439"/>
                  </a:lnTo>
                  <a:lnTo>
                    <a:pt x="16635" y="50454"/>
                  </a:lnTo>
                  <a:lnTo>
                    <a:pt x="17474" y="50439"/>
                  </a:lnTo>
                  <a:lnTo>
                    <a:pt x="18294" y="50396"/>
                  </a:lnTo>
                  <a:lnTo>
                    <a:pt x="19095" y="50324"/>
                  </a:lnTo>
                  <a:lnTo>
                    <a:pt x="19877" y="50224"/>
                  </a:lnTo>
                  <a:lnTo>
                    <a:pt x="20640" y="50094"/>
                  </a:lnTo>
                  <a:lnTo>
                    <a:pt x="21383" y="49936"/>
                  </a:lnTo>
                  <a:lnTo>
                    <a:pt x="22108" y="49749"/>
                  </a:lnTo>
                  <a:lnTo>
                    <a:pt x="22813" y="49534"/>
                  </a:lnTo>
                  <a:lnTo>
                    <a:pt x="23499" y="49289"/>
                  </a:lnTo>
                  <a:lnTo>
                    <a:pt x="24165" y="49016"/>
                  </a:lnTo>
                  <a:lnTo>
                    <a:pt x="24825" y="48699"/>
                  </a:lnTo>
                  <a:lnTo>
                    <a:pt x="25463" y="48351"/>
                  </a:lnTo>
                  <a:lnTo>
                    <a:pt x="26080" y="47971"/>
                  </a:lnTo>
                  <a:lnTo>
                    <a:pt x="26674" y="47559"/>
                  </a:lnTo>
                  <a:lnTo>
                    <a:pt x="27246" y="47116"/>
                  </a:lnTo>
                  <a:lnTo>
                    <a:pt x="27797" y="46642"/>
                  </a:lnTo>
                  <a:lnTo>
                    <a:pt x="28325" y="46136"/>
                  </a:lnTo>
                  <a:lnTo>
                    <a:pt x="28832" y="45599"/>
                  </a:lnTo>
                  <a:lnTo>
                    <a:pt x="29316" y="45030"/>
                  </a:lnTo>
                  <a:lnTo>
                    <a:pt x="29779" y="44429"/>
                  </a:lnTo>
                  <a:lnTo>
                    <a:pt x="30220" y="43796"/>
                  </a:lnTo>
                  <a:lnTo>
                    <a:pt x="30639" y="43129"/>
                  </a:lnTo>
                  <a:lnTo>
                    <a:pt x="31036" y="42427"/>
                  </a:lnTo>
                  <a:lnTo>
                    <a:pt x="31411" y="41691"/>
                  </a:lnTo>
                  <a:lnTo>
                    <a:pt x="31764" y="40921"/>
                  </a:lnTo>
                  <a:lnTo>
                    <a:pt x="32096" y="40116"/>
                  </a:lnTo>
                  <a:lnTo>
                    <a:pt x="32405" y="39278"/>
                  </a:lnTo>
                  <a:lnTo>
                    <a:pt x="32693" y="38405"/>
                  </a:lnTo>
                  <a:lnTo>
                    <a:pt x="32958" y="37498"/>
                  </a:lnTo>
                  <a:lnTo>
                    <a:pt x="33202" y="36557"/>
                  </a:lnTo>
                  <a:lnTo>
                    <a:pt x="33423" y="35580"/>
                  </a:lnTo>
                  <a:lnTo>
                    <a:pt x="33621" y="34566"/>
                  </a:lnTo>
                  <a:lnTo>
                    <a:pt x="33796" y="33515"/>
                  </a:lnTo>
                  <a:lnTo>
                    <a:pt x="33947" y="32427"/>
                  </a:lnTo>
                  <a:lnTo>
                    <a:pt x="34075" y="31302"/>
                  </a:lnTo>
                  <a:lnTo>
                    <a:pt x="34180" y="30141"/>
                  </a:lnTo>
                  <a:lnTo>
                    <a:pt x="34261" y="28942"/>
                  </a:lnTo>
                  <a:lnTo>
                    <a:pt x="34319" y="27706"/>
                  </a:lnTo>
                  <a:lnTo>
                    <a:pt x="34354" y="2643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6491814" y="5809050"/>
              <a:ext cx="67705" cy="75510"/>
            </a:xfrm>
            <a:custGeom>
              <a:avLst/>
              <a:pathLst>
                <a:path w="67705" h="75510">
                  <a:moveTo>
                    <a:pt x="48537" y="75510"/>
                  </a:moveTo>
                  <a:lnTo>
                    <a:pt x="48537" y="33955"/>
                  </a:lnTo>
                  <a:lnTo>
                    <a:pt x="48530" y="33100"/>
                  </a:lnTo>
                  <a:lnTo>
                    <a:pt x="48509" y="32260"/>
                  </a:lnTo>
                  <a:lnTo>
                    <a:pt x="48475" y="31435"/>
                  </a:lnTo>
                  <a:lnTo>
                    <a:pt x="48427" y="30625"/>
                  </a:lnTo>
                  <a:lnTo>
                    <a:pt x="48366" y="29830"/>
                  </a:lnTo>
                  <a:lnTo>
                    <a:pt x="48290" y="29051"/>
                  </a:lnTo>
                  <a:lnTo>
                    <a:pt x="48201" y="28286"/>
                  </a:lnTo>
                  <a:lnTo>
                    <a:pt x="48099" y="27536"/>
                  </a:lnTo>
                  <a:lnTo>
                    <a:pt x="47982" y="26802"/>
                  </a:lnTo>
                  <a:lnTo>
                    <a:pt x="47852" y="26082"/>
                  </a:lnTo>
                  <a:lnTo>
                    <a:pt x="47706" y="25368"/>
                  </a:lnTo>
                  <a:lnTo>
                    <a:pt x="47543" y="24675"/>
                  </a:lnTo>
                  <a:lnTo>
                    <a:pt x="47361" y="24004"/>
                  </a:lnTo>
                  <a:lnTo>
                    <a:pt x="47162" y="23355"/>
                  </a:lnTo>
                  <a:lnTo>
                    <a:pt x="46945" y="22728"/>
                  </a:lnTo>
                  <a:lnTo>
                    <a:pt x="46710" y="22123"/>
                  </a:lnTo>
                  <a:lnTo>
                    <a:pt x="46458" y="21539"/>
                  </a:lnTo>
                  <a:lnTo>
                    <a:pt x="46187" y="20978"/>
                  </a:lnTo>
                  <a:lnTo>
                    <a:pt x="45899" y="20439"/>
                  </a:lnTo>
                  <a:lnTo>
                    <a:pt x="45593" y="19921"/>
                  </a:lnTo>
                  <a:lnTo>
                    <a:pt x="45269" y="19412"/>
                  </a:lnTo>
                  <a:lnTo>
                    <a:pt x="44925" y="18927"/>
                  </a:lnTo>
                  <a:lnTo>
                    <a:pt x="44562" y="18465"/>
                  </a:lnTo>
                  <a:lnTo>
                    <a:pt x="44180" y="18026"/>
                  </a:lnTo>
                  <a:lnTo>
                    <a:pt x="43779" y="17611"/>
                  </a:lnTo>
                  <a:lnTo>
                    <a:pt x="43359" y="17218"/>
                  </a:lnTo>
                  <a:lnTo>
                    <a:pt x="42919" y="16849"/>
                  </a:lnTo>
                  <a:lnTo>
                    <a:pt x="42460" y="16504"/>
                  </a:lnTo>
                  <a:lnTo>
                    <a:pt x="41983" y="16181"/>
                  </a:lnTo>
                  <a:lnTo>
                    <a:pt x="41486" y="15882"/>
                  </a:lnTo>
                  <a:lnTo>
                    <a:pt x="40968" y="15609"/>
                  </a:lnTo>
                  <a:lnTo>
                    <a:pt x="40429" y="15364"/>
                  </a:lnTo>
                  <a:lnTo>
                    <a:pt x="39867" y="15149"/>
                  </a:lnTo>
                  <a:lnTo>
                    <a:pt x="39284" y="14962"/>
                  </a:lnTo>
                  <a:lnTo>
                    <a:pt x="38679" y="14804"/>
                  </a:lnTo>
                  <a:lnTo>
                    <a:pt x="38052" y="14674"/>
                  </a:lnTo>
                  <a:lnTo>
                    <a:pt x="37403" y="14574"/>
                  </a:lnTo>
                  <a:lnTo>
                    <a:pt x="36732" y="14502"/>
                  </a:lnTo>
                  <a:lnTo>
                    <a:pt x="36039" y="14459"/>
                  </a:lnTo>
                  <a:lnTo>
                    <a:pt x="35324" y="14444"/>
                  </a:lnTo>
                  <a:lnTo>
                    <a:pt x="34632" y="14460"/>
                  </a:lnTo>
                  <a:lnTo>
                    <a:pt x="33952" y="14507"/>
                  </a:lnTo>
                  <a:lnTo>
                    <a:pt x="33285" y="14586"/>
                  </a:lnTo>
                  <a:lnTo>
                    <a:pt x="32630" y="14696"/>
                  </a:lnTo>
                  <a:lnTo>
                    <a:pt x="31987" y="14838"/>
                  </a:lnTo>
                  <a:lnTo>
                    <a:pt x="31356" y="15011"/>
                  </a:lnTo>
                  <a:lnTo>
                    <a:pt x="30738" y="15216"/>
                  </a:lnTo>
                  <a:lnTo>
                    <a:pt x="30132" y="15452"/>
                  </a:lnTo>
                  <a:lnTo>
                    <a:pt x="29539" y="15720"/>
                  </a:lnTo>
                  <a:lnTo>
                    <a:pt x="28958" y="16019"/>
                  </a:lnTo>
                  <a:lnTo>
                    <a:pt x="28404" y="16334"/>
                  </a:lnTo>
                  <a:lnTo>
                    <a:pt x="27865" y="16676"/>
                  </a:lnTo>
                  <a:lnTo>
                    <a:pt x="27341" y="17046"/>
                  </a:lnTo>
                  <a:lnTo>
                    <a:pt x="26833" y="17443"/>
                  </a:lnTo>
                  <a:lnTo>
                    <a:pt x="26339" y="17867"/>
                  </a:lnTo>
                  <a:lnTo>
                    <a:pt x="25861" y="18319"/>
                  </a:lnTo>
                  <a:lnTo>
                    <a:pt x="25397" y="18798"/>
                  </a:lnTo>
                  <a:lnTo>
                    <a:pt x="24949" y="19305"/>
                  </a:lnTo>
                  <a:lnTo>
                    <a:pt x="24515" y="19839"/>
                  </a:lnTo>
                  <a:lnTo>
                    <a:pt x="24097" y="20400"/>
                  </a:lnTo>
                  <a:lnTo>
                    <a:pt x="23695" y="20973"/>
                  </a:lnTo>
                  <a:lnTo>
                    <a:pt x="23311" y="21570"/>
                  </a:lnTo>
                  <a:lnTo>
                    <a:pt x="22945" y="22189"/>
                  </a:lnTo>
                  <a:lnTo>
                    <a:pt x="22596" y="22832"/>
                  </a:lnTo>
                  <a:lnTo>
                    <a:pt x="22266" y="23498"/>
                  </a:lnTo>
                  <a:lnTo>
                    <a:pt x="21953" y="24187"/>
                  </a:lnTo>
                  <a:lnTo>
                    <a:pt x="21658" y="24900"/>
                  </a:lnTo>
                  <a:lnTo>
                    <a:pt x="21381" y="25636"/>
                  </a:lnTo>
                  <a:lnTo>
                    <a:pt x="21121" y="26395"/>
                  </a:lnTo>
                  <a:lnTo>
                    <a:pt x="20879" y="27178"/>
                  </a:lnTo>
                  <a:lnTo>
                    <a:pt x="20671" y="27966"/>
                  </a:lnTo>
                  <a:lnTo>
                    <a:pt x="20485" y="28771"/>
                  </a:lnTo>
                  <a:lnTo>
                    <a:pt x="20321" y="29593"/>
                  </a:lnTo>
                  <a:lnTo>
                    <a:pt x="20178" y="30431"/>
                  </a:lnTo>
                  <a:lnTo>
                    <a:pt x="20058" y="31285"/>
                  </a:lnTo>
                  <a:lnTo>
                    <a:pt x="19959" y="32156"/>
                  </a:lnTo>
                  <a:lnTo>
                    <a:pt x="19883" y="33043"/>
                  </a:lnTo>
                  <a:lnTo>
                    <a:pt x="19828" y="33947"/>
                  </a:lnTo>
                  <a:lnTo>
                    <a:pt x="19795" y="34867"/>
                  </a:lnTo>
                  <a:lnTo>
                    <a:pt x="19784" y="35803"/>
                  </a:lnTo>
                  <a:lnTo>
                    <a:pt x="19784" y="75510"/>
                  </a:lnTo>
                  <a:lnTo>
                    <a:pt x="547" y="75510"/>
                  </a:lnTo>
                  <a:lnTo>
                    <a:pt x="547" y="18004"/>
                  </a:lnTo>
                  <a:lnTo>
                    <a:pt x="546" y="17524"/>
                  </a:lnTo>
                  <a:lnTo>
                    <a:pt x="544" y="17040"/>
                  </a:lnTo>
                  <a:lnTo>
                    <a:pt x="541" y="16554"/>
                  </a:lnTo>
                  <a:lnTo>
                    <a:pt x="536" y="16065"/>
                  </a:lnTo>
                  <a:lnTo>
                    <a:pt x="530" y="15574"/>
                  </a:lnTo>
                  <a:lnTo>
                    <a:pt x="523" y="15080"/>
                  </a:lnTo>
                  <a:lnTo>
                    <a:pt x="514" y="14583"/>
                  </a:lnTo>
                  <a:lnTo>
                    <a:pt x="503" y="14083"/>
                  </a:lnTo>
                  <a:lnTo>
                    <a:pt x="492" y="13580"/>
                  </a:lnTo>
                  <a:lnTo>
                    <a:pt x="479" y="13075"/>
                  </a:lnTo>
                  <a:lnTo>
                    <a:pt x="477" y="12571"/>
                  </a:lnTo>
                  <a:lnTo>
                    <a:pt x="473" y="12073"/>
                  </a:lnTo>
                  <a:lnTo>
                    <a:pt x="466" y="11580"/>
                  </a:lnTo>
                  <a:lnTo>
                    <a:pt x="457" y="11093"/>
                  </a:lnTo>
                  <a:lnTo>
                    <a:pt x="444" y="10611"/>
                  </a:lnTo>
                  <a:lnTo>
                    <a:pt x="429" y="10134"/>
                  </a:lnTo>
                  <a:lnTo>
                    <a:pt x="412" y="9663"/>
                  </a:lnTo>
                  <a:lnTo>
                    <a:pt x="391" y="9198"/>
                  </a:lnTo>
                  <a:lnTo>
                    <a:pt x="368" y="8738"/>
                  </a:lnTo>
                  <a:lnTo>
                    <a:pt x="342" y="8283"/>
                  </a:lnTo>
                  <a:lnTo>
                    <a:pt x="328" y="7823"/>
                  </a:lnTo>
                  <a:lnTo>
                    <a:pt x="314" y="7374"/>
                  </a:lnTo>
                  <a:lnTo>
                    <a:pt x="301" y="6936"/>
                  </a:lnTo>
                  <a:lnTo>
                    <a:pt x="287" y="6509"/>
                  </a:lnTo>
                  <a:lnTo>
                    <a:pt x="273" y="6092"/>
                  </a:lnTo>
                  <a:lnTo>
                    <a:pt x="260" y="5687"/>
                  </a:lnTo>
                  <a:lnTo>
                    <a:pt x="246" y="5293"/>
                  </a:lnTo>
                  <a:lnTo>
                    <a:pt x="232" y="4909"/>
                  </a:lnTo>
                  <a:lnTo>
                    <a:pt x="219" y="4537"/>
                  </a:lnTo>
                  <a:lnTo>
                    <a:pt x="205" y="4175"/>
                  </a:lnTo>
                  <a:lnTo>
                    <a:pt x="191" y="3815"/>
                  </a:lnTo>
                  <a:lnTo>
                    <a:pt x="175" y="3474"/>
                  </a:lnTo>
                  <a:lnTo>
                    <a:pt x="158" y="3153"/>
                  </a:lnTo>
                  <a:lnTo>
                    <a:pt x="139" y="2850"/>
                  </a:lnTo>
                  <a:lnTo>
                    <a:pt x="119" y="2567"/>
                  </a:lnTo>
                  <a:lnTo>
                    <a:pt x="98" y="2302"/>
                  </a:lnTo>
                  <a:lnTo>
                    <a:pt x="75" y="2057"/>
                  </a:lnTo>
                  <a:lnTo>
                    <a:pt x="52" y="1831"/>
                  </a:lnTo>
                  <a:lnTo>
                    <a:pt x="26" y="1625"/>
                  </a:lnTo>
                  <a:lnTo>
                    <a:pt x="0" y="1437"/>
                  </a:lnTo>
                  <a:lnTo>
                    <a:pt x="18346" y="1437"/>
                  </a:lnTo>
                  <a:lnTo>
                    <a:pt x="18374" y="1612"/>
                  </a:lnTo>
                  <a:lnTo>
                    <a:pt x="18401" y="1807"/>
                  </a:lnTo>
                  <a:lnTo>
                    <a:pt x="18429" y="2022"/>
                  </a:lnTo>
                  <a:lnTo>
                    <a:pt x="18456" y="2259"/>
                  </a:lnTo>
                  <a:lnTo>
                    <a:pt x="18483" y="2515"/>
                  </a:lnTo>
                  <a:lnTo>
                    <a:pt x="18511" y="2793"/>
                  </a:lnTo>
                  <a:lnTo>
                    <a:pt x="18538" y="3090"/>
                  </a:lnTo>
                  <a:lnTo>
                    <a:pt x="18566" y="3409"/>
                  </a:lnTo>
                  <a:lnTo>
                    <a:pt x="18593" y="3748"/>
                  </a:lnTo>
                  <a:lnTo>
                    <a:pt x="18620" y="4107"/>
                  </a:lnTo>
                  <a:lnTo>
                    <a:pt x="18648" y="4467"/>
                  </a:lnTo>
                  <a:lnTo>
                    <a:pt x="18675" y="4835"/>
                  </a:lnTo>
                  <a:lnTo>
                    <a:pt x="18702" y="5212"/>
                  </a:lnTo>
                  <a:lnTo>
                    <a:pt x="18730" y="5597"/>
                  </a:lnTo>
                  <a:lnTo>
                    <a:pt x="18757" y="5990"/>
                  </a:lnTo>
                  <a:lnTo>
                    <a:pt x="18785" y="6391"/>
                  </a:lnTo>
                  <a:lnTo>
                    <a:pt x="18812" y="6800"/>
                  </a:lnTo>
                  <a:lnTo>
                    <a:pt x="18839" y="7218"/>
                  </a:lnTo>
                  <a:lnTo>
                    <a:pt x="18867" y="7644"/>
                  </a:lnTo>
                  <a:lnTo>
                    <a:pt x="18894" y="8078"/>
                  </a:lnTo>
                  <a:lnTo>
                    <a:pt x="18921" y="8516"/>
                  </a:lnTo>
                  <a:lnTo>
                    <a:pt x="18946" y="8954"/>
                  </a:lnTo>
                  <a:lnTo>
                    <a:pt x="18970" y="9392"/>
                  </a:lnTo>
                  <a:lnTo>
                    <a:pt x="18993" y="9830"/>
                  </a:lnTo>
                  <a:lnTo>
                    <a:pt x="19014" y="10268"/>
                  </a:lnTo>
                  <a:lnTo>
                    <a:pt x="19034" y="10706"/>
                  </a:lnTo>
                  <a:lnTo>
                    <a:pt x="19052" y="11145"/>
                  </a:lnTo>
                  <a:lnTo>
                    <a:pt x="19069" y="11583"/>
                  </a:lnTo>
                  <a:lnTo>
                    <a:pt x="19085" y="12021"/>
                  </a:lnTo>
                  <a:lnTo>
                    <a:pt x="19100" y="12459"/>
                  </a:lnTo>
                  <a:lnTo>
                    <a:pt x="19126" y="12890"/>
                  </a:lnTo>
                  <a:lnTo>
                    <a:pt x="19149" y="13308"/>
                  </a:lnTo>
                  <a:lnTo>
                    <a:pt x="19169" y="13712"/>
                  </a:lnTo>
                  <a:lnTo>
                    <a:pt x="19187" y="14102"/>
                  </a:lnTo>
                  <a:lnTo>
                    <a:pt x="19202" y="14479"/>
                  </a:lnTo>
                  <a:lnTo>
                    <a:pt x="19215" y="14841"/>
                  </a:lnTo>
                  <a:lnTo>
                    <a:pt x="19224" y="15191"/>
                  </a:lnTo>
                  <a:lnTo>
                    <a:pt x="19231" y="15526"/>
                  </a:lnTo>
                  <a:lnTo>
                    <a:pt x="19235" y="15848"/>
                  </a:lnTo>
                  <a:lnTo>
                    <a:pt x="19236" y="16156"/>
                  </a:lnTo>
                  <a:lnTo>
                    <a:pt x="19510" y="16156"/>
                  </a:lnTo>
                  <a:lnTo>
                    <a:pt x="20311" y="14505"/>
                  </a:lnTo>
                  <a:lnTo>
                    <a:pt x="21151" y="12946"/>
                  </a:lnTo>
                  <a:lnTo>
                    <a:pt x="22030" y="11481"/>
                  </a:lnTo>
                  <a:lnTo>
                    <a:pt x="22950" y="10110"/>
                  </a:lnTo>
                  <a:lnTo>
                    <a:pt x="23909" y="8831"/>
                  </a:lnTo>
                  <a:lnTo>
                    <a:pt x="24908" y="7645"/>
                  </a:lnTo>
                  <a:lnTo>
                    <a:pt x="25946" y="6552"/>
                  </a:lnTo>
                  <a:lnTo>
                    <a:pt x="27024" y="5553"/>
                  </a:lnTo>
                  <a:lnTo>
                    <a:pt x="28142" y="4646"/>
                  </a:lnTo>
                  <a:lnTo>
                    <a:pt x="29300" y="3833"/>
                  </a:lnTo>
                  <a:lnTo>
                    <a:pt x="30500" y="3105"/>
                  </a:lnTo>
                  <a:lnTo>
                    <a:pt x="31745" y="2453"/>
                  </a:lnTo>
                  <a:lnTo>
                    <a:pt x="33036" y="1878"/>
                  </a:lnTo>
                  <a:lnTo>
                    <a:pt x="34371" y="1380"/>
                  </a:lnTo>
                  <a:lnTo>
                    <a:pt x="35752" y="958"/>
                  </a:lnTo>
                  <a:lnTo>
                    <a:pt x="37178" y="613"/>
                  </a:lnTo>
                  <a:lnTo>
                    <a:pt x="38649" y="345"/>
                  </a:lnTo>
                  <a:lnTo>
                    <a:pt x="40166" y="153"/>
                  </a:lnTo>
                  <a:lnTo>
                    <a:pt x="41727" y="38"/>
                  </a:lnTo>
                  <a:lnTo>
                    <a:pt x="43334" y="0"/>
                  </a:lnTo>
                  <a:lnTo>
                    <a:pt x="44655" y="21"/>
                  </a:lnTo>
                  <a:lnTo>
                    <a:pt x="45933" y="87"/>
                  </a:lnTo>
                  <a:lnTo>
                    <a:pt x="47168" y="197"/>
                  </a:lnTo>
                  <a:lnTo>
                    <a:pt x="48362" y="350"/>
                  </a:lnTo>
                  <a:lnTo>
                    <a:pt x="49512" y="547"/>
                  </a:lnTo>
                  <a:lnTo>
                    <a:pt x="50621" y="788"/>
                  </a:lnTo>
                  <a:lnTo>
                    <a:pt x="51687" y="1073"/>
                  </a:lnTo>
                  <a:lnTo>
                    <a:pt x="52710" y="1402"/>
                  </a:lnTo>
                  <a:lnTo>
                    <a:pt x="53691" y="1774"/>
                  </a:lnTo>
                  <a:lnTo>
                    <a:pt x="54630" y="2190"/>
                  </a:lnTo>
                  <a:lnTo>
                    <a:pt x="55543" y="2645"/>
                  </a:lnTo>
                  <a:lnTo>
                    <a:pt x="56421" y="3132"/>
                  </a:lnTo>
                  <a:lnTo>
                    <a:pt x="57263" y="3652"/>
                  </a:lnTo>
                  <a:lnTo>
                    <a:pt x="58069" y="4206"/>
                  </a:lnTo>
                  <a:lnTo>
                    <a:pt x="58840" y="4792"/>
                  </a:lnTo>
                  <a:lnTo>
                    <a:pt x="59575" y="5410"/>
                  </a:lnTo>
                  <a:lnTo>
                    <a:pt x="60275" y="6062"/>
                  </a:lnTo>
                  <a:lnTo>
                    <a:pt x="60939" y="6747"/>
                  </a:lnTo>
                  <a:lnTo>
                    <a:pt x="61567" y="7464"/>
                  </a:lnTo>
                  <a:lnTo>
                    <a:pt x="62160" y="8215"/>
                  </a:lnTo>
                  <a:lnTo>
                    <a:pt x="62732" y="8995"/>
                  </a:lnTo>
                  <a:lnTo>
                    <a:pt x="63272" y="9803"/>
                  </a:lnTo>
                  <a:lnTo>
                    <a:pt x="63779" y="10638"/>
                  </a:lnTo>
                  <a:lnTo>
                    <a:pt x="64252" y="11501"/>
                  </a:lnTo>
                  <a:lnTo>
                    <a:pt x="64693" y="12391"/>
                  </a:lnTo>
                  <a:lnTo>
                    <a:pt x="65101" y="13308"/>
                  </a:lnTo>
                  <a:lnTo>
                    <a:pt x="65476" y="14253"/>
                  </a:lnTo>
                  <a:lnTo>
                    <a:pt x="65819" y="15225"/>
                  </a:lnTo>
                  <a:lnTo>
                    <a:pt x="66128" y="16224"/>
                  </a:lnTo>
                  <a:lnTo>
                    <a:pt x="66405" y="17251"/>
                  </a:lnTo>
                  <a:lnTo>
                    <a:pt x="66652" y="18300"/>
                  </a:lnTo>
                  <a:lnTo>
                    <a:pt x="66873" y="19365"/>
                  </a:lnTo>
                  <a:lnTo>
                    <a:pt x="67068" y="20447"/>
                  </a:lnTo>
                  <a:lnTo>
                    <a:pt x="67237" y="21545"/>
                  </a:lnTo>
                  <a:lnTo>
                    <a:pt x="67380" y="22659"/>
                  </a:lnTo>
                  <a:lnTo>
                    <a:pt x="67497" y="23790"/>
                  </a:lnTo>
                  <a:lnTo>
                    <a:pt x="67588" y="24938"/>
                  </a:lnTo>
                  <a:lnTo>
                    <a:pt x="67653" y="26102"/>
                  </a:lnTo>
                  <a:lnTo>
                    <a:pt x="67692" y="27282"/>
                  </a:lnTo>
                  <a:lnTo>
                    <a:pt x="67705" y="28478"/>
                  </a:lnTo>
                  <a:lnTo>
                    <a:pt x="67705" y="7551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6578004" y="5782967"/>
              <a:ext cx="19236" cy="101592"/>
            </a:xfrm>
            <a:custGeom>
              <a:avLst/>
              <a:pathLst>
                <a:path w="19236" h="101592">
                  <a:moveTo>
                    <a:pt x="0" y="101592"/>
                  </a:moveTo>
                  <a:lnTo>
                    <a:pt x="0" y="0"/>
                  </a:lnTo>
                  <a:lnTo>
                    <a:pt x="19236" y="0"/>
                  </a:lnTo>
                  <a:lnTo>
                    <a:pt x="19236" y="1015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6608263" y="5810487"/>
              <a:ext cx="76126" cy="103167"/>
            </a:xfrm>
            <a:custGeom>
              <a:avLst/>
              <a:pathLst>
                <a:path w="76126" h="103167">
                  <a:moveTo>
                    <a:pt x="38884" y="57573"/>
                  </a:moveTo>
                  <a:lnTo>
                    <a:pt x="55999" y="0"/>
                  </a:lnTo>
                  <a:lnTo>
                    <a:pt x="76126" y="0"/>
                  </a:lnTo>
                  <a:lnTo>
                    <a:pt x="46825" y="77974"/>
                  </a:lnTo>
                  <a:lnTo>
                    <a:pt x="45712" y="80593"/>
                  </a:lnTo>
                  <a:lnTo>
                    <a:pt x="44591" y="83054"/>
                  </a:lnTo>
                  <a:lnTo>
                    <a:pt x="43461" y="85357"/>
                  </a:lnTo>
                  <a:lnTo>
                    <a:pt x="42324" y="87504"/>
                  </a:lnTo>
                  <a:lnTo>
                    <a:pt x="41178" y="89492"/>
                  </a:lnTo>
                  <a:lnTo>
                    <a:pt x="40023" y="91324"/>
                  </a:lnTo>
                  <a:lnTo>
                    <a:pt x="38861" y="92997"/>
                  </a:lnTo>
                  <a:lnTo>
                    <a:pt x="37690" y="94514"/>
                  </a:lnTo>
                  <a:lnTo>
                    <a:pt x="36511" y="95873"/>
                  </a:lnTo>
                  <a:lnTo>
                    <a:pt x="35324" y="97074"/>
                  </a:lnTo>
                  <a:lnTo>
                    <a:pt x="33983" y="98232"/>
                  </a:lnTo>
                  <a:lnTo>
                    <a:pt x="32561" y="99268"/>
                  </a:lnTo>
                  <a:lnTo>
                    <a:pt x="31059" y="100182"/>
                  </a:lnTo>
                  <a:lnTo>
                    <a:pt x="29475" y="100974"/>
                  </a:lnTo>
                  <a:lnTo>
                    <a:pt x="27811" y="101644"/>
                  </a:lnTo>
                  <a:lnTo>
                    <a:pt x="26066" y="102192"/>
                  </a:lnTo>
                  <a:lnTo>
                    <a:pt x="24240" y="102619"/>
                  </a:lnTo>
                  <a:lnTo>
                    <a:pt x="22334" y="102923"/>
                  </a:lnTo>
                  <a:lnTo>
                    <a:pt x="20346" y="103106"/>
                  </a:lnTo>
                  <a:lnTo>
                    <a:pt x="18278" y="103167"/>
                  </a:lnTo>
                  <a:lnTo>
                    <a:pt x="16912" y="103158"/>
                  </a:lnTo>
                  <a:lnTo>
                    <a:pt x="15581" y="103131"/>
                  </a:lnTo>
                  <a:lnTo>
                    <a:pt x="14283" y="103087"/>
                  </a:lnTo>
                  <a:lnTo>
                    <a:pt x="13020" y="103025"/>
                  </a:lnTo>
                  <a:lnTo>
                    <a:pt x="11792" y="102945"/>
                  </a:lnTo>
                  <a:lnTo>
                    <a:pt x="10597" y="102847"/>
                  </a:lnTo>
                  <a:lnTo>
                    <a:pt x="9437" y="102731"/>
                  </a:lnTo>
                  <a:lnTo>
                    <a:pt x="8310" y="102597"/>
                  </a:lnTo>
                  <a:lnTo>
                    <a:pt x="7218" y="102446"/>
                  </a:lnTo>
                  <a:lnTo>
                    <a:pt x="6161" y="102277"/>
                  </a:lnTo>
                  <a:lnTo>
                    <a:pt x="6161" y="88585"/>
                  </a:lnTo>
                  <a:lnTo>
                    <a:pt x="6879" y="88689"/>
                  </a:lnTo>
                  <a:lnTo>
                    <a:pt x="7582" y="88782"/>
                  </a:lnTo>
                  <a:lnTo>
                    <a:pt x="8270" y="88865"/>
                  </a:lnTo>
                  <a:lnTo>
                    <a:pt x="8943" y="88936"/>
                  </a:lnTo>
                  <a:lnTo>
                    <a:pt x="9601" y="88996"/>
                  </a:lnTo>
                  <a:lnTo>
                    <a:pt x="10244" y="89045"/>
                  </a:lnTo>
                  <a:lnTo>
                    <a:pt x="10871" y="89084"/>
                  </a:lnTo>
                  <a:lnTo>
                    <a:pt x="11484" y="89111"/>
                  </a:lnTo>
                  <a:lnTo>
                    <a:pt x="12082" y="89127"/>
                  </a:lnTo>
                  <a:lnTo>
                    <a:pt x="12664" y="89133"/>
                  </a:lnTo>
                  <a:lnTo>
                    <a:pt x="13246" y="89127"/>
                  </a:lnTo>
                  <a:lnTo>
                    <a:pt x="13812" y="89108"/>
                  </a:lnTo>
                  <a:lnTo>
                    <a:pt x="14363" y="89078"/>
                  </a:lnTo>
                  <a:lnTo>
                    <a:pt x="14899" y="89034"/>
                  </a:lnTo>
                  <a:lnTo>
                    <a:pt x="15420" y="88979"/>
                  </a:lnTo>
                  <a:lnTo>
                    <a:pt x="15926" y="88911"/>
                  </a:lnTo>
                  <a:lnTo>
                    <a:pt x="16417" y="88831"/>
                  </a:lnTo>
                  <a:lnTo>
                    <a:pt x="16892" y="88739"/>
                  </a:lnTo>
                  <a:lnTo>
                    <a:pt x="17353" y="88634"/>
                  </a:lnTo>
                  <a:lnTo>
                    <a:pt x="17799" y="88517"/>
                  </a:lnTo>
                  <a:lnTo>
                    <a:pt x="18233" y="88385"/>
                  </a:lnTo>
                  <a:lnTo>
                    <a:pt x="18659" y="88238"/>
                  </a:lnTo>
                  <a:lnTo>
                    <a:pt x="19076" y="88073"/>
                  </a:lnTo>
                  <a:lnTo>
                    <a:pt x="19486" y="87892"/>
                  </a:lnTo>
                  <a:lnTo>
                    <a:pt x="19887" y="87695"/>
                  </a:lnTo>
                  <a:lnTo>
                    <a:pt x="20280" y="87482"/>
                  </a:lnTo>
                  <a:lnTo>
                    <a:pt x="20664" y="87252"/>
                  </a:lnTo>
                  <a:lnTo>
                    <a:pt x="21041" y="87005"/>
                  </a:lnTo>
                  <a:lnTo>
                    <a:pt x="21409" y="86742"/>
                  </a:lnTo>
                  <a:lnTo>
                    <a:pt x="21769" y="86463"/>
                  </a:lnTo>
                  <a:lnTo>
                    <a:pt x="22461" y="85847"/>
                  </a:lnTo>
                  <a:lnTo>
                    <a:pt x="23139" y="85149"/>
                  </a:lnTo>
                  <a:lnTo>
                    <a:pt x="23803" y="84368"/>
                  </a:lnTo>
                  <a:lnTo>
                    <a:pt x="24453" y="83506"/>
                  </a:lnTo>
                  <a:lnTo>
                    <a:pt x="25090" y="82561"/>
                  </a:lnTo>
                  <a:lnTo>
                    <a:pt x="25713" y="81534"/>
                  </a:lnTo>
                  <a:lnTo>
                    <a:pt x="26322" y="80425"/>
                  </a:lnTo>
                  <a:lnTo>
                    <a:pt x="26918" y="79234"/>
                  </a:lnTo>
                  <a:lnTo>
                    <a:pt x="27499" y="77960"/>
                  </a:lnTo>
                  <a:lnTo>
                    <a:pt x="28068" y="76605"/>
                  </a:lnTo>
                  <a:lnTo>
                    <a:pt x="29300" y="73319"/>
                  </a:lnTo>
                  <a:lnTo>
                    <a:pt x="0" y="0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6729846" y="5809050"/>
              <a:ext cx="70512" cy="105221"/>
            </a:xfrm>
            <a:custGeom>
              <a:avLst/>
              <a:pathLst>
                <a:path w="70512" h="105221">
                  <a:moveTo>
                    <a:pt x="35050" y="105221"/>
                  </a:moveTo>
                  <a:lnTo>
                    <a:pt x="33603" y="105206"/>
                  </a:lnTo>
                  <a:lnTo>
                    <a:pt x="32189" y="105161"/>
                  </a:lnTo>
                  <a:lnTo>
                    <a:pt x="30809" y="105085"/>
                  </a:lnTo>
                  <a:lnTo>
                    <a:pt x="29464" y="104980"/>
                  </a:lnTo>
                  <a:lnTo>
                    <a:pt x="28153" y="104844"/>
                  </a:lnTo>
                  <a:lnTo>
                    <a:pt x="26876" y="104679"/>
                  </a:lnTo>
                  <a:lnTo>
                    <a:pt x="25634" y="104483"/>
                  </a:lnTo>
                  <a:lnTo>
                    <a:pt x="24426" y="104257"/>
                  </a:lnTo>
                  <a:lnTo>
                    <a:pt x="23252" y="104001"/>
                  </a:lnTo>
                  <a:lnTo>
                    <a:pt x="22112" y="103715"/>
                  </a:lnTo>
                  <a:lnTo>
                    <a:pt x="21018" y="103415"/>
                  </a:lnTo>
                  <a:lnTo>
                    <a:pt x="19957" y="103090"/>
                  </a:lnTo>
                  <a:lnTo>
                    <a:pt x="18926" y="102741"/>
                  </a:lnTo>
                  <a:lnTo>
                    <a:pt x="17928" y="102367"/>
                  </a:lnTo>
                  <a:lnTo>
                    <a:pt x="16960" y="101969"/>
                  </a:lnTo>
                  <a:lnTo>
                    <a:pt x="16024" y="101546"/>
                  </a:lnTo>
                  <a:lnTo>
                    <a:pt x="15120" y="101098"/>
                  </a:lnTo>
                  <a:lnTo>
                    <a:pt x="14247" y="100626"/>
                  </a:lnTo>
                  <a:lnTo>
                    <a:pt x="13406" y="100129"/>
                  </a:lnTo>
                  <a:lnTo>
                    <a:pt x="12596" y="99607"/>
                  </a:lnTo>
                  <a:lnTo>
                    <a:pt x="11831" y="99076"/>
                  </a:lnTo>
                  <a:lnTo>
                    <a:pt x="11095" y="98523"/>
                  </a:lnTo>
                  <a:lnTo>
                    <a:pt x="10390" y="97948"/>
                  </a:lnTo>
                  <a:lnTo>
                    <a:pt x="9715" y="97351"/>
                  </a:lnTo>
                  <a:lnTo>
                    <a:pt x="9070" y="96732"/>
                  </a:lnTo>
                  <a:lnTo>
                    <a:pt x="8456" y="96091"/>
                  </a:lnTo>
                  <a:lnTo>
                    <a:pt x="7871" y="95428"/>
                  </a:lnTo>
                  <a:lnTo>
                    <a:pt x="7316" y="94744"/>
                  </a:lnTo>
                  <a:lnTo>
                    <a:pt x="6792" y="94037"/>
                  </a:lnTo>
                  <a:lnTo>
                    <a:pt x="6298" y="93309"/>
                  </a:lnTo>
                  <a:lnTo>
                    <a:pt x="5847" y="92576"/>
                  </a:lnTo>
                  <a:lnTo>
                    <a:pt x="5424" y="91828"/>
                  </a:lnTo>
                  <a:lnTo>
                    <a:pt x="5031" y="91064"/>
                  </a:lnTo>
                  <a:lnTo>
                    <a:pt x="4666" y="90286"/>
                  </a:lnTo>
                  <a:lnTo>
                    <a:pt x="4330" y="89492"/>
                  </a:lnTo>
                  <a:lnTo>
                    <a:pt x="4022" y="88684"/>
                  </a:lnTo>
                  <a:lnTo>
                    <a:pt x="3744" y="87860"/>
                  </a:lnTo>
                  <a:lnTo>
                    <a:pt x="3494" y="87022"/>
                  </a:lnTo>
                  <a:lnTo>
                    <a:pt x="3273" y="86168"/>
                  </a:lnTo>
                  <a:lnTo>
                    <a:pt x="3080" y="85299"/>
                  </a:lnTo>
                  <a:lnTo>
                    <a:pt x="22317" y="83040"/>
                  </a:lnTo>
                  <a:lnTo>
                    <a:pt x="22546" y="83911"/>
                  </a:lnTo>
                  <a:lnTo>
                    <a:pt x="22821" y="84743"/>
                  </a:lnTo>
                  <a:lnTo>
                    <a:pt x="23143" y="85538"/>
                  </a:lnTo>
                  <a:lnTo>
                    <a:pt x="23511" y="86293"/>
                  </a:lnTo>
                  <a:lnTo>
                    <a:pt x="23926" y="87011"/>
                  </a:lnTo>
                  <a:lnTo>
                    <a:pt x="24387" y="87690"/>
                  </a:lnTo>
                  <a:lnTo>
                    <a:pt x="24895" y="88331"/>
                  </a:lnTo>
                  <a:lnTo>
                    <a:pt x="25450" y="88933"/>
                  </a:lnTo>
                  <a:lnTo>
                    <a:pt x="26051" y="89497"/>
                  </a:lnTo>
                  <a:lnTo>
                    <a:pt x="26698" y="90023"/>
                  </a:lnTo>
                  <a:lnTo>
                    <a:pt x="27404" y="90504"/>
                  </a:lnTo>
                  <a:lnTo>
                    <a:pt x="28150" y="90935"/>
                  </a:lnTo>
                  <a:lnTo>
                    <a:pt x="28937" y="91315"/>
                  </a:lnTo>
                  <a:lnTo>
                    <a:pt x="29765" y="91644"/>
                  </a:lnTo>
                  <a:lnTo>
                    <a:pt x="30635" y="91923"/>
                  </a:lnTo>
                  <a:lnTo>
                    <a:pt x="31545" y="92151"/>
                  </a:lnTo>
                  <a:lnTo>
                    <a:pt x="32497" y="92328"/>
                  </a:lnTo>
                  <a:lnTo>
                    <a:pt x="33490" y="92455"/>
                  </a:lnTo>
                  <a:lnTo>
                    <a:pt x="34523" y="92531"/>
                  </a:lnTo>
                  <a:lnTo>
                    <a:pt x="35598" y="92556"/>
                  </a:lnTo>
                  <a:lnTo>
                    <a:pt x="36277" y="92546"/>
                  </a:lnTo>
                  <a:lnTo>
                    <a:pt x="36943" y="92518"/>
                  </a:lnTo>
                  <a:lnTo>
                    <a:pt x="37596" y="92470"/>
                  </a:lnTo>
                  <a:lnTo>
                    <a:pt x="38238" y="92403"/>
                  </a:lnTo>
                  <a:lnTo>
                    <a:pt x="38867" y="92316"/>
                  </a:lnTo>
                  <a:lnTo>
                    <a:pt x="39484" y="92211"/>
                  </a:lnTo>
                  <a:lnTo>
                    <a:pt x="40088" y="92086"/>
                  </a:lnTo>
                  <a:lnTo>
                    <a:pt x="40681" y="91943"/>
                  </a:lnTo>
                  <a:lnTo>
                    <a:pt x="41260" y="91780"/>
                  </a:lnTo>
                  <a:lnTo>
                    <a:pt x="41828" y="91597"/>
                  </a:lnTo>
                  <a:lnTo>
                    <a:pt x="42394" y="91392"/>
                  </a:lnTo>
                  <a:lnTo>
                    <a:pt x="42942" y="91159"/>
                  </a:lnTo>
                  <a:lnTo>
                    <a:pt x="43473" y="90899"/>
                  </a:lnTo>
                  <a:lnTo>
                    <a:pt x="43986" y="90612"/>
                  </a:lnTo>
                  <a:lnTo>
                    <a:pt x="44481" y="90297"/>
                  </a:lnTo>
                  <a:lnTo>
                    <a:pt x="44958" y="89954"/>
                  </a:lnTo>
                  <a:lnTo>
                    <a:pt x="45417" y="89585"/>
                  </a:lnTo>
                  <a:lnTo>
                    <a:pt x="45859" y="89188"/>
                  </a:lnTo>
                  <a:lnTo>
                    <a:pt x="46282" y="88763"/>
                  </a:lnTo>
                  <a:lnTo>
                    <a:pt x="46688" y="88311"/>
                  </a:lnTo>
                  <a:lnTo>
                    <a:pt x="47090" y="87845"/>
                  </a:lnTo>
                  <a:lnTo>
                    <a:pt x="47472" y="87348"/>
                  </a:lnTo>
                  <a:lnTo>
                    <a:pt x="47834" y="86820"/>
                  </a:lnTo>
                  <a:lnTo>
                    <a:pt x="48178" y="86263"/>
                  </a:lnTo>
                  <a:lnTo>
                    <a:pt x="48503" y="85676"/>
                  </a:lnTo>
                  <a:lnTo>
                    <a:pt x="48808" y="85058"/>
                  </a:lnTo>
                  <a:lnTo>
                    <a:pt x="49094" y="84411"/>
                  </a:lnTo>
                  <a:lnTo>
                    <a:pt x="49361" y="83733"/>
                  </a:lnTo>
                  <a:lnTo>
                    <a:pt x="49609" y="83025"/>
                  </a:lnTo>
                  <a:lnTo>
                    <a:pt x="49838" y="82287"/>
                  </a:lnTo>
                  <a:lnTo>
                    <a:pt x="50059" y="81516"/>
                  </a:lnTo>
                  <a:lnTo>
                    <a:pt x="50257" y="80710"/>
                  </a:lnTo>
                  <a:lnTo>
                    <a:pt x="50431" y="79868"/>
                  </a:lnTo>
                  <a:lnTo>
                    <a:pt x="50582" y="78990"/>
                  </a:lnTo>
                  <a:lnTo>
                    <a:pt x="50710" y="78077"/>
                  </a:lnTo>
                  <a:lnTo>
                    <a:pt x="50815" y="77128"/>
                  </a:lnTo>
                  <a:lnTo>
                    <a:pt x="50897" y="76144"/>
                  </a:lnTo>
                  <a:lnTo>
                    <a:pt x="50955" y="75124"/>
                  </a:lnTo>
                  <a:lnTo>
                    <a:pt x="50990" y="74068"/>
                  </a:lnTo>
                  <a:lnTo>
                    <a:pt x="51001" y="72977"/>
                  </a:lnTo>
                  <a:lnTo>
                    <a:pt x="51001" y="72593"/>
                  </a:lnTo>
                  <a:lnTo>
                    <a:pt x="51001" y="72207"/>
                  </a:lnTo>
                  <a:lnTo>
                    <a:pt x="51001" y="71820"/>
                  </a:lnTo>
                  <a:lnTo>
                    <a:pt x="51001" y="71432"/>
                  </a:lnTo>
                  <a:lnTo>
                    <a:pt x="51001" y="71043"/>
                  </a:lnTo>
                  <a:lnTo>
                    <a:pt x="51001" y="70652"/>
                  </a:lnTo>
                  <a:lnTo>
                    <a:pt x="51001" y="70260"/>
                  </a:lnTo>
                  <a:lnTo>
                    <a:pt x="51001" y="69866"/>
                  </a:lnTo>
                  <a:lnTo>
                    <a:pt x="51001" y="69471"/>
                  </a:lnTo>
                  <a:lnTo>
                    <a:pt x="51001" y="69075"/>
                  </a:lnTo>
                  <a:lnTo>
                    <a:pt x="51002" y="68681"/>
                  </a:lnTo>
                  <a:lnTo>
                    <a:pt x="51004" y="68294"/>
                  </a:lnTo>
                  <a:lnTo>
                    <a:pt x="51008" y="67914"/>
                  </a:lnTo>
                  <a:lnTo>
                    <a:pt x="51012" y="67541"/>
                  </a:lnTo>
                  <a:lnTo>
                    <a:pt x="51018" y="67175"/>
                  </a:lnTo>
                  <a:lnTo>
                    <a:pt x="51026" y="66815"/>
                  </a:lnTo>
                  <a:lnTo>
                    <a:pt x="51035" y="66463"/>
                  </a:lnTo>
                  <a:lnTo>
                    <a:pt x="51045" y="66117"/>
                  </a:lnTo>
                  <a:lnTo>
                    <a:pt x="51057" y="65778"/>
                  </a:lnTo>
                  <a:lnTo>
                    <a:pt x="51070" y="65446"/>
                  </a:lnTo>
                  <a:lnTo>
                    <a:pt x="51083" y="65064"/>
                  </a:lnTo>
                  <a:lnTo>
                    <a:pt x="51094" y="64685"/>
                  </a:lnTo>
                  <a:lnTo>
                    <a:pt x="51105" y="64308"/>
                  </a:lnTo>
                  <a:lnTo>
                    <a:pt x="51114" y="63935"/>
                  </a:lnTo>
                  <a:lnTo>
                    <a:pt x="51121" y="63564"/>
                  </a:lnTo>
                  <a:lnTo>
                    <a:pt x="51127" y="63195"/>
                  </a:lnTo>
                  <a:lnTo>
                    <a:pt x="51132" y="62830"/>
                  </a:lnTo>
                  <a:lnTo>
                    <a:pt x="51136" y="62467"/>
                  </a:lnTo>
                  <a:lnTo>
                    <a:pt x="51138" y="62107"/>
                  </a:lnTo>
                  <a:lnTo>
                    <a:pt x="51138" y="61749"/>
                  </a:lnTo>
                  <a:lnTo>
                    <a:pt x="51001" y="61749"/>
                  </a:lnTo>
                  <a:lnTo>
                    <a:pt x="50303" y="63147"/>
                  </a:lnTo>
                  <a:lnTo>
                    <a:pt x="49550" y="64466"/>
                  </a:lnTo>
                  <a:lnTo>
                    <a:pt x="48742" y="65705"/>
                  </a:lnTo>
                  <a:lnTo>
                    <a:pt x="47880" y="66865"/>
                  </a:lnTo>
                  <a:lnTo>
                    <a:pt x="46962" y="67945"/>
                  </a:lnTo>
                  <a:lnTo>
                    <a:pt x="45990" y="68946"/>
                  </a:lnTo>
                  <a:lnTo>
                    <a:pt x="44963" y="69867"/>
                  </a:lnTo>
                  <a:lnTo>
                    <a:pt x="43882" y="70709"/>
                  </a:lnTo>
                  <a:lnTo>
                    <a:pt x="42745" y="71472"/>
                  </a:lnTo>
                  <a:lnTo>
                    <a:pt x="41554" y="72155"/>
                  </a:lnTo>
                  <a:lnTo>
                    <a:pt x="40326" y="72767"/>
                  </a:lnTo>
                  <a:lnTo>
                    <a:pt x="39051" y="73313"/>
                  </a:lnTo>
                  <a:lnTo>
                    <a:pt x="37730" y="73796"/>
                  </a:lnTo>
                  <a:lnTo>
                    <a:pt x="36362" y="74214"/>
                  </a:lnTo>
                  <a:lnTo>
                    <a:pt x="34948" y="74568"/>
                  </a:lnTo>
                  <a:lnTo>
                    <a:pt x="33487" y="74858"/>
                  </a:lnTo>
                  <a:lnTo>
                    <a:pt x="31979" y="75083"/>
                  </a:lnTo>
                  <a:lnTo>
                    <a:pt x="30425" y="75244"/>
                  </a:lnTo>
                  <a:lnTo>
                    <a:pt x="28825" y="75341"/>
                  </a:lnTo>
                  <a:lnTo>
                    <a:pt x="27178" y="75373"/>
                  </a:lnTo>
                  <a:lnTo>
                    <a:pt x="25787" y="75345"/>
                  </a:lnTo>
                  <a:lnTo>
                    <a:pt x="24434" y="75263"/>
                  </a:lnTo>
                  <a:lnTo>
                    <a:pt x="23119" y="75126"/>
                  </a:lnTo>
                  <a:lnTo>
                    <a:pt x="21843" y="74935"/>
                  </a:lnTo>
                  <a:lnTo>
                    <a:pt x="20606" y="74688"/>
                  </a:lnTo>
                  <a:lnTo>
                    <a:pt x="19406" y="74387"/>
                  </a:lnTo>
                  <a:lnTo>
                    <a:pt x="18245" y="74031"/>
                  </a:lnTo>
                  <a:lnTo>
                    <a:pt x="17122" y="73620"/>
                  </a:lnTo>
                  <a:lnTo>
                    <a:pt x="16038" y="73155"/>
                  </a:lnTo>
                  <a:lnTo>
                    <a:pt x="14992" y="72634"/>
                  </a:lnTo>
                  <a:lnTo>
                    <a:pt x="13996" y="72052"/>
                  </a:lnTo>
                  <a:lnTo>
                    <a:pt x="13034" y="71427"/>
                  </a:lnTo>
                  <a:lnTo>
                    <a:pt x="12106" y="70759"/>
                  </a:lnTo>
                  <a:lnTo>
                    <a:pt x="11213" y="70049"/>
                  </a:lnTo>
                  <a:lnTo>
                    <a:pt x="10354" y="69297"/>
                  </a:lnTo>
                  <a:lnTo>
                    <a:pt x="9529" y="68502"/>
                  </a:lnTo>
                  <a:lnTo>
                    <a:pt x="8738" y="67665"/>
                  </a:lnTo>
                  <a:lnTo>
                    <a:pt x="7982" y="66785"/>
                  </a:lnTo>
                  <a:lnTo>
                    <a:pt x="7260" y="65863"/>
                  </a:lnTo>
                  <a:lnTo>
                    <a:pt x="6572" y="64899"/>
                  </a:lnTo>
                  <a:lnTo>
                    <a:pt x="5918" y="63881"/>
                  </a:lnTo>
                  <a:lnTo>
                    <a:pt x="5298" y="62826"/>
                  </a:lnTo>
                  <a:lnTo>
                    <a:pt x="4713" y="61734"/>
                  </a:lnTo>
                  <a:lnTo>
                    <a:pt x="4162" y="60605"/>
                  </a:lnTo>
                  <a:lnTo>
                    <a:pt x="3645" y="59439"/>
                  </a:lnTo>
                  <a:lnTo>
                    <a:pt x="3162" y="58236"/>
                  </a:lnTo>
                  <a:lnTo>
                    <a:pt x="2714" y="56996"/>
                  </a:lnTo>
                  <a:lnTo>
                    <a:pt x="2300" y="55720"/>
                  </a:lnTo>
                  <a:lnTo>
                    <a:pt x="1920" y="54406"/>
                  </a:lnTo>
                  <a:lnTo>
                    <a:pt x="1574" y="53055"/>
                  </a:lnTo>
                  <a:lnTo>
                    <a:pt x="1275" y="51659"/>
                  </a:lnTo>
                  <a:lnTo>
                    <a:pt x="1007" y="50235"/>
                  </a:lnTo>
                  <a:lnTo>
                    <a:pt x="771" y="48783"/>
                  </a:lnTo>
                  <a:lnTo>
                    <a:pt x="566" y="47305"/>
                  </a:lnTo>
                  <a:lnTo>
                    <a:pt x="393" y="45798"/>
                  </a:lnTo>
                  <a:lnTo>
                    <a:pt x="251" y="44265"/>
                  </a:lnTo>
                  <a:lnTo>
                    <a:pt x="141" y="42704"/>
                  </a:lnTo>
                  <a:lnTo>
                    <a:pt x="62" y="41116"/>
                  </a:lnTo>
                  <a:lnTo>
                    <a:pt x="15" y="39500"/>
                  </a:lnTo>
                  <a:lnTo>
                    <a:pt x="0" y="37857"/>
                  </a:lnTo>
                  <a:lnTo>
                    <a:pt x="17" y="36162"/>
                  </a:lnTo>
                  <a:lnTo>
                    <a:pt x="68" y="34500"/>
                  </a:lnTo>
                  <a:lnTo>
                    <a:pt x="154" y="32871"/>
                  </a:lnTo>
                  <a:lnTo>
                    <a:pt x="273" y="31274"/>
                  </a:lnTo>
                  <a:lnTo>
                    <a:pt x="427" y="29711"/>
                  </a:lnTo>
                  <a:lnTo>
                    <a:pt x="616" y="28180"/>
                  </a:lnTo>
                  <a:lnTo>
                    <a:pt x="838" y="26682"/>
                  </a:lnTo>
                  <a:lnTo>
                    <a:pt x="1095" y="25217"/>
                  </a:lnTo>
                  <a:lnTo>
                    <a:pt x="1386" y="23785"/>
                  </a:lnTo>
                  <a:lnTo>
                    <a:pt x="1711" y="22386"/>
                  </a:lnTo>
                  <a:lnTo>
                    <a:pt x="2071" y="21009"/>
                  </a:lnTo>
                  <a:lnTo>
                    <a:pt x="2467" y="19672"/>
                  </a:lnTo>
                  <a:lnTo>
                    <a:pt x="2898" y="18375"/>
                  </a:lnTo>
                  <a:lnTo>
                    <a:pt x="3365" y="17117"/>
                  </a:lnTo>
                  <a:lnTo>
                    <a:pt x="3867" y="15899"/>
                  </a:lnTo>
                  <a:lnTo>
                    <a:pt x="4406" y="14721"/>
                  </a:lnTo>
                  <a:lnTo>
                    <a:pt x="4979" y="13582"/>
                  </a:lnTo>
                  <a:lnTo>
                    <a:pt x="5588" y="12484"/>
                  </a:lnTo>
                  <a:lnTo>
                    <a:pt x="6233" y="11425"/>
                  </a:lnTo>
                  <a:lnTo>
                    <a:pt x="6914" y="10405"/>
                  </a:lnTo>
                  <a:lnTo>
                    <a:pt x="7644" y="9429"/>
                  </a:lnTo>
                  <a:lnTo>
                    <a:pt x="8409" y="8499"/>
                  </a:lnTo>
                  <a:lnTo>
                    <a:pt x="9210" y="7616"/>
                  </a:lnTo>
                  <a:lnTo>
                    <a:pt x="10047" y="6780"/>
                  </a:lnTo>
                  <a:lnTo>
                    <a:pt x="10919" y="5990"/>
                  </a:lnTo>
                  <a:lnTo>
                    <a:pt x="11826" y="5246"/>
                  </a:lnTo>
                  <a:lnTo>
                    <a:pt x="12770" y="4549"/>
                  </a:lnTo>
                  <a:lnTo>
                    <a:pt x="13749" y="3899"/>
                  </a:lnTo>
                  <a:lnTo>
                    <a:pt x="14763" y="3295"/>
                  </a:lnTo>
                  <a:lnTo>
                    <a:pt x="15814" y="2738"/>
                  </a:lnTo>
                  <a:lnTo>
                    <a:pt x="16915" y="2218"/>
                  </a:lnTo>
                  <a:lnTo>
                    <a:pt x="18056" y="1752"/>
                  </a:lnTo>
                  <a:lnTo>
                    <a:pt x="19237" y="1341"/>
                  </a:lnTo>
                  <a:lnTo>
                    <a:pt x="20458" y="985"/>
                  </a:lnTo>
                  <a:lnTo>
                    <a:pt x="21718" y="684"/>
                  </a:lnTo>
                  <a:lnTo>
                    <a:pt x="23018" y="438"/>
                  </a:lnTo>
                  <a:lnTo>
                    <a:pt x="24358" y="246"/>
                  </a:lnTo>
                  <a:lnTo>
                    <a:pt x="25737" y="109"/>
                  </a:lnTo>
                  <a:lnTo>
                    <a:pt x="27156" y="27"/>
                  </a:lnTo>
                  <a:lnTo>
                    <a:pt x="28615" y="0"/>
                  </a:lnTo>
                  <a:lnTo>
                    <a:pt x="30078" y="31"/>
                  </a:lnTo>
                  <a:lnTo>
                    <a:pt x="31510" y="125"/>
                  </a:lnTo>
                  <a:lnTo>
                    <a:pt x="32910" y="283"/>
                  </a:lnTo>
                  <a:lnTo>
                    <a:pt x="34278" y="503"/>
                  </a:lnTo>
                  <a:lnTo>
                    <a:pt x="35615" y="787"/>
                  </a:lnTo>
                  <a:lnTo>
                    <a:pt x="36921" y="1133"/>
                  </a:lnTo>
                  <a:lnTo>
                    <a:pt x="38195" y="1543"/>
                  </a:lnTo>
                  <a:lnTo>
                    <a:pt x="39437" y="2015"/>
                  </a:lnTo>
                  <a:lnTo>
                    <a:pt x="40648" y="2550"/>
                  </a:lnTo>
                  <a:lnTo>
                    <a:pt x="41828" y="3149"/>
                  </a:lnTo>
                  <a:lnTo>
                    <a:pt x="42979" y="3817"/>
                  </a:lnTo>
                  <a:lnTo>
                    <a:pt x="44079" y="4564"/>
                  </a:lnTo>
                  <a:lnTo>
                    <a:pt x="45126" y="5389"/>
                  </a:lnTo>
                  <a:lnTo>
                    <a:pt x="46122" y="6292"/>
                  </a:lnTo>
                  <a:lnTo>
                    <a:pt x="47065" y="7273"/>
                  </a:lnTo>
                  <a:lnTo>
                    <a:pt x="47956" y="8332"/>
                  </a:lnTo>
                  <a:lnTo>
                    <a:pt x="48796" y="9469"/>
                  </a:lnTo>
                  <a:lnTo>
                    <a:pt x="49583" y="10685"/>
                  </a:lnTo>
                  <a:lnTo>
                    <a:pt x="50318" y="11978"/>
                  </a:lnTo>
                  <a:lnTo>
                    <a:pt x="51001" y="13349"/>
                  </a:lnTo>
                  <a:lnTo>
                    <a:pt x="51344" y="13349"/>
                  </a:lnTo>
                  <a:lnTo>
                    <a:pt x="51344" y="13057"/>
                  </a:lnTo>
                  <a:lnTo>
                    <a:pt x="51346" y="12757"/>
                  </a:lnTo>
                  <a:lnTo>
                    <a:pt x="51350" y="12449"/>
                  </a:lnTo>
                  <a:lnTo>
                    <a:pt x="51355" y="12133"/>
                  </a:lnTo>
                  <a:lnTo>
                    <a:pt x="51361" y="11809"/>
                  </a:lnTo>
                  <a:lnTo>
                    <a:pt x="51368" y="11476"/>
                  </a:lnTo>
                  <a:lnTo>
                    <a:pt x="51377" y="11135"/>
                  </a:lnTo>
                  <a:lnTo>
                    <a:pt x="51387" y="10786"/>
                  </a:lnTo>
                  <a:lnTo>
                    <a:pt x="51399" y="10429"/>
                  </a:lnTo>
                  <a:lnTo>
                    <a:pt x="51412" y="10063"/>
                  </a:lnTo>
                  <a:lnTo>
                    <a:pt x="51440" y="9682"/>
                  </a:lnTo>
                  <a:lnTo>
                    <a:pt x="51467" y="9304"/>
                  </a:lnTo>
                  <a:lnTo>
                    <a:pt x="51494" y="8931"/>
                  </a:lnTo>
                  <a:lnTo>
                    <a:pt x="51522" y="8562"/>
                  </a:lnTo>
                  <a:lnTo>
                    <a:pt x="51549" y="8197"/>
                  </a:lnTo>
                  <a:lnTo>
                    <a:pt x="51576" y="7837"/>
                  </a:lnTo>
                  <a:lnTo>
                    <a:pt x="51604" y="7480"/>
                  </a:lnTo>
                  <a:lnTo>
                    <a:pt x="51631" y="7127"/>
                  </a:lnTo>
                  <a:lnTo>
                    <a:pt x="51659" y="6779"/>
                  </a:lnTo>
                  <a:lnTo>
                    <a:pt x="51686" y="6435"/>
                  </a:lnTo>
                  <a:lnTo>
                    <a:pt x="51713" y="6083"/>
                  </a:lnTo>
                  <a:lnTo>
                    <a:pt x="51741" y="5739"/>
                  </a:lnTo>
                  <a:lnTo>
                    <a:pt x="51768" y="5404"/>
                  </a:lnTo>
                  <a:lnTo>
                    <a:pt x="51795" y="5076"/>
                  </a:lnTo>
                  <a:lnTo>
                    <a:pt x="51823" y="4757"/>
                  </a:lnTo>
                  <a:lnTo>
                    <a:pt x="51850" y="4447"/>
                  </a:lnTo>
                  <a:lnTo>
                    <a:pt x="51878" y="4144"/>
                  </a:lnTo>
                  <a:lnTo>
                    <a:pt x="51905" y="3850"/>
                  </a:lnTo>
                  <a:lnTo>
                    <a:pt x="51932" y="3563"/>
                  </a:lnTo>
                  <a:lnTo>
                    <a:pt x="51960" y="3286"/>
                  </a:lnTo>
                  <a:lnTo>
                    <a:pt x="52000" y="3021"/>
                  </a:lnTo>
                  <a:lnTo>
                    <a:pt x="52039" y="2773"/>
                  </a:lnTo>
                  <a:lnTo>
                    <a:pt x="52077" y="2544"/>
                  </a:lnTo>
                  <a:lnTo>
                    <a:pt x="52113" y="2333"/>
                  </a:lnTo>
                  <a:lnTo>
                    <a:pt x="52148" y="2139"/>
                  </a:lnTo>
                  <a:lnTo>
                    <a:pt x="52182" y="1963"/>
                  </a:lnTo>
                  <a:lnTo>
                    <a:pt x="52214" y="1805"/>
                  </a:lnTo>
                  <a:lnTo>
                    <a:pt x="52302" y="1437"/>
                  </a:lnTo>
                  <a:lnTo>
                    <a:pt x="70512" y="1437"/>
                  </a:lnTo>
                  <a:lnTo>
                    <a:pt x="70485" y="1950"/>
                  </a:lnTo>
                  <a:lnTo>
                    <a:pt x="70457" y="2502"/>
                  </a:lnTo>
                  <a:lnTo>
                    <a:pt x="70430" y="3095"/>
                  </a:lnTo>
                  <a:lnTo>
                    <a:pt x="70403" y="3726"/>
                  </a:lnTo>
                  <a:lnTo>
                    <a:pt x="70375" y="4398"/>
                  </a:lnTo>
                  <a:lnTo>
                    <a:pt x="70348" y="5109"/>
                  </a:lnTo>
                  <a:lnTo>
                    <a:pt x="70320" y="5860"/>
                  </a:lnTo>
                  <a:lnTo>
                    <a:pt x="70293" y="6651"/>
                  </a:lnTo>
                  <a:lnTo>
                    <a:pt x="70266" y="7481"/>
                  </a:lnTo>
                  <a:lnTo>
                    <a:pt x="70238" y="8351"/>
                  </a:lnTo>
                  <a:lnTo>
                    <a:pt x="70212" y="9254"/>
                  </a:lnTo>
                  <a:lnTo>
                    <a:pt x="70189" y="10183"/>
                  </a:lnTo>
                  <a:lnTo>
                    <a:pt x="70168" y="11138"/>
                  </a:lnTo>
                  <a:lnTo>
                    <a:pt x="70151" y="12119"/>
                  </a:lnTo>
                  <a:lnTo>
                    <a:pt x="70136" y="13126"/>
                  </a:lnTo>
                  <a:lnTo>
                    <a:pt x="70123" y="14160"/>
                  </a:lnTo>
                  <a:lnTo>
                    <a:pt x="70114" y="15219"/>
                  </a:lnTo>
                  <a:lnTo>
                    <a:pt x="70107" y="16304"/>
                  </a:lnTo>
                  <a:lnTo>
                    <a:pt x="70103" y="17415"/>
                  </a:lnTo>
                  <a:lnTo>
                    <a:pt x="70101" y="18552"/>
                  </a:lnTo>
                  <a:lnTo>
                    <a:pt x="70101" y="73251"/>
                  </a:lnTo>
                  <a:lnTo>
                    <a:pt x="70078" y="74845"/>
                  </a:lnTo>
                  <a:lnTo>
                    <a:pt x="70008" y="76397"/>
                  </a:lnTo>
                  <a:lnTo>
                    <a:pt x="69892" y="77906"/>
                  </a:lnTo>
                  <a:lnTo>
                    <a:pt x="69729" y="79373"/>
                  </a:lnTo>
                  <a:lnTo>
                    <a:pt x="69519" y="80798"/>
                  </a:lnTo>
                  <a:lnTo>
                    <a:pt x="69263" y="82180"/>
                  </a:lnTo>
                  <a:lnTo>
                    <a:pt x="68961" y="83520"/>
                  </a:lnTo>
                  <a:lnTo>
                    <a:pt x="68612" y="84817"/>
                  </a:lnTo>
                  <a:lnTo>
                    <a:pt x="68216" y="86072"/>
                  </a:lnTo>
                  <a:lnTo>
                    <a:pt x="67774" y="87285"/>
                  </a:lnTo>
                  <a:lnTo>
                    <a:pt x="67286" y="88469"/>
                  </a:lnTo>
                  <a:lnTo>
                    <a:pt x="66755" y="89612"/>
                  </a:lnTo>
                  <a:lnTo>
                    <a:pt x="66180" y="90714"/>
                  </a:lnTo>
                  <a:lnTo>
                    <a:pt x="65561" y="91775"/>
                  </a:lnTo>
                  <a:lnTo>
                    <a:pt x="64899" y="92796"/>
                  </a:lnTo>
                  <a:lnTo>
                    <a:pt x="64192" y="93774"/>
                  </a:lnTo>
                  <a:lnTo>
                    <a:pt x="63442" y="94712"/>
                  </a:lnTo>
                  <a:lnTo>
                    <a:pt x="62648" y="95609"/>
                  </a:lnTo>
                  <a:lnTo>
                    <a:pt x="61810" y="96465"/>
                  </a:lnTo>
                  <a:lnTo>
                    <a:pt x="60928" y="97280"/>
                  </a:lnTo>
                  <a:lnTo>
                    <a:pt x="60017" y="98054"/>
                  </a:lnTo>
                  <a:lnTo>
                    <a:pt x="59063" y="98788"/>
                  </a:lnTo>
                  <a:lnTo>
                    <a:pt x="58067" y="99483"/>
                  </a:lnTo>
                  <a:lnTo>
                    <a:pt x="57028" y="100138"/>
                  </a:lnTo>
                  <a:lnTo>
                    <a:pt x="55948" y="100754"/>
                  </a:lnTo>
                  <a:lnTo>
                    <a:pt x="54824" y="101330"/>
                  </a:lnTo>
                  <a:lnTo>
                    <a:pt x="53658" y="101866"/>
                  </a:lnTo>
                  <a:lnTo>
                    <a:pt x="52450" y="102362"/>
                  </a:lnTo>
                  <a:lnTo>
                    <a:pt x="51199" y="102819"/>
                  </a:lnTo>
                  <a:lnTo>
                    <a:pt x="49906" y="103236"/>
                  </a:lnTo>
                  <a:lnTo>
                    <a:pt x="48587" y="103613"/>
                  </a:lnTo>
                  <a:lnTo>
                    <a:pt x="47231" y="103950"/>
                  </a:lnTo>
                  <a:lnTo>
                    <a:pt x="45838" y="104248"/>
                  </a:lnTo>
                  <a:lnTo>
                    <a:pt x="44407" y="104506"/>
                  </a:lnTo>
                  <a:lnTo>
                    <a:pt x="42940" y="104724"/>
                  </a:lnTo>
                  <a:lnTo>
                    <a:pt x="41436" y="104903"/>
                  </a:lnTo>
                  <a:lnTo>
                    <a:pt x="39895" y="105042"/>
                  </a:lnTo>
                  <a:lnTo>
                    <a:pt x="38317" y="105141"/>
                  </a:lnTo>
                  <a:lnTo>
                    <a:pt x="36702" y="10520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6749904" y="5822262"/>
              <a:ext cx="31080" cy="48811"/>
            </a:xfrm>
            <a:custGeom>
              <a:avLst/>
              <a:pathLst>
                <a:path w="31080" h="48811">
                  <a:moveTo>
                    <a:pt x="31080" y="24234"/>
                  </a:moveTo>
                  <a:lnTo>
                    <a:pt x="31066" y="22861"/>
                  </a:lnTo>
                  <a:lnTo>
                    <a:pt x="31025" y="21534"/>
                  </a:lnTo>
                  <a:lnTo>
                    <a:pt x="30957" y="20254"/>
                  </a:lnTo>
                  <a:lnTo>
                    <a:pt x="30861" y="19020"/>
                  </a:lnTo>
                  <a:lnTo>
                    <a:pt x="30738" y="17833"/>
                  </a:lnTo>
                  <a:lnTo>
                    <a:pt x="30587" y="16693"/>
                  </a:lnTo>
                  <a:lnTo>
                    <a:pt x="30409" y="15599"/>
                  </a:lnTo>
                  <a:lnTo>
                    <a:pt x="30204" y="14551"/>
                  </a:lnTo>
                  <a:lnTo>
                    <a:pt x="29971" y="13550"/>
                  </a:lnTo>
                  <a:lnTo>
                    <a:pt x="29711" y="12596"/>
                  </a:lnTo>
                  <a:lnTo>
                    <a:pt x="29429" y="11683"/>
                  </a:lnTo>
                  <a:lnTo>
                    <a:pt x="29130" y="10808"/>
                  </a:lnTo>
                  <a:lnTo>
                    <a:pt x="28815" y="9969"/>
                  </a:lnTo>
                  <a:lnTo>
                    <a:pt x="28484" y="9168"/>
                  </a:lnTo>
                  <a:lnTo>
                    <a:pt x="28136" y="8403"/>
                  </a:lnTo>
                  <a:lnTo>
                    <a:pt x="27772" y="7675"/>
                  </a:lnTo>
                  <a:lnTo>
                    <a:pt x="27391" y="6984"/>
                  </a:lnTo>
                  <a:lnTo>
                    <a:pt x="26994" y="6331"/>
                  </a:lnTo>
                  <a:lnTo>
                    <a:pt x="26581" y="5714"/>
                  </a:lnTo>
                  <a:lnTo>
                    <a:pt x="26151" y="5134"/>
                  </a:lnTo>
                  <a:lnTo>
                    <a:pt x="25706" y="4589"/>
                  </a:lnTo>
                  <a:lnTo>
                    <a:pt x="25247" y="4077"/>
                  </a:lnTo>
                  <a:lnTo>
                    <a:pt x="24775" y="3598"/>
                  </a:lnTo>
                  <a:lnTo>
                    <a:pt x="24289" y="3151"/>
                  </a:lnTo>
                  <a:lnTo>
                    <a:pt x="23789" y="2738"/>
                  </a:lnTo>
                  <a:lnTo>
                    <a:pt x="23276" y="2357"/>
                  </a:lnTo>
                  <a:lnTo>
                    <a:pt x="22748" y="2009"/>
                  </a:lnTo>
                  <a:lnTo>
                    <a:pt x="22208" y="1695"/>
                  </a:lnTo>
                  <a:lnTo>
                    <a:pt x="21653" y="1412"/>
                  </a:lnTo>
                  <a:lnTo>
                    <a:pt x="21085" y="1163"/>
                  </a:lnTo>
                  <a:lnTo>
                    <a:pt x="20523" y="942"/>
                  </a:lnTo>
                  <a:lnTo>
                    <a:pt x="19959" y="744"/>
                  </a:lnTo>
                  <a:lnTo>
                    <a:pt x="19395" y="570"/>
                  </a:lnTo>
                  <a:lnTo>
                    <a:pt x="18828" y="418"/>
                  </a:lnTo>
                  <a:lnTo>
                    <a:pt x="18261" y="290"/>
                  </a:lnTo>
                  <a:lnTo>
                    <a:pt x="17692" y="186"/>
                  </a:lnTo>
                  <a:lnTo>
                    <a:pt x="17122" y="104"/>
                  </a:lnTo>
                  <a:lnTo>
                    <a:pt x="16550" y="46"/>
                  </a:lnTo>
                  <a:lnTo>
                    <a:pt x="15977" y="11"/>
                  </a:lnTo>
                  <a:lnTo>
                    <a:pt x="15403" y="0"/>
                  </a:lnTo>
                  <a:lnTo>
                    <a:pt x="14672" y="14"/>
                  </a:lnTo>
                  <a:lnTo>
                    <a:pt x="13957" y="57"/>
                  </a:lnTo>
                  <a:lnTo>
                    <a:pt x="13259" y="129"/>
                  </a:lnTo>
                  <a:lnTo>
                    <a:pt x="12577" y="230"/>
                  </a:lnTo>
                  <a:lnTo>
                    <a:pt x="11911" y="359"/>
                  </a:lnTo>
                  <a:lnTo>
                    <a:pt x="11262" y="517"/>
                  </a:lnTo>
                  <a:lnTo>
                    <a:pt x="10630" y="704"/>
                  </a:lnTo>
                  <a:lnTo>
                    <a:pt x="10014" y="920"/>
                  </a:lnTo>
                  <a:lnTo>
                    <a:pt x="9414" y="1164"/>
                  </a:lnTo>
                  <a:lnTo>
                    <a:pt x="8831" y="1437"/>
                  </a:lnTo>
                  <a:lnTo>
                    <a:pt x="8278" y="1740"/>
                  </a:lnTo>
                  <a:lnTo>
                    <a:pt x="7741" y="2075"/>
                  </a:lnTo>
                  <a:lnTo>
                    <a:pt x="7221" y="2441"/>
                  </a:lnTo>
                  <a:lnTo>
                    <a:pt x="6717" y="2839"/>
                  </a:lnTo>
                  <a:lnTo>
                    <a:pt x="6229" y="3268"/>
                  </a:lnTo>
                  <a:lnTo>
                    <a:pt x="5758" y="3729"/>
                  </a:lnTo>
                  <a:lnTo>
                    <a:pt x="5304" y="4221"/>
                  </a:lnTo>
                  <a:lnTo>
                    <a:pt x="4866" y="4745"/>
                  </a:lnTo>
                  <a:lnTo>
                    <a:pt x="4444" y="5300"/>
                  </a:lnTo>
                  <a:lnTo>
                    <a:pt x="4039" y="5887"/>
                  </a:lnTo>
                  <a:lnTo>
                    <a:pt x="3651" y="6506"/>
                  </a:lnTo>
                  <a:lnTo>
                    <a:pt x="3283" y="7158"/>
                  </a:lnTo>
                  <a:lnTo>
                    <a:pt x="2934" y="7842"/>
                  </a:lnTo>
                  <a:lnTo>
                    <a:pt x="2604" y="8560"/>
                  </a:lnTo>
                  <a:lnTo>
                    <a:pt x="2293" y="9310"/>
                  </a:lnTo>
                  <a:lnTo>
                    <a:pt x="2001" y="10093"/>
                  </a:lnTo>
                  <a:lnTo>
                    <a:pt x="1729" y="10909"/>
                  </a:lnTo>
                  <a:lnTo>
                    <a:pt x="1475" y="11758"/>
                  </a:lnTo>
                  <a:lnTo>
                    <a:pt x="1241" y="12640"/>
                  </a:lnTo>
                  <a:lnTo>
                    <a:pt x="1026" y="13554"/>
                  </a:lnTo>
                  <a:lnTo>
                    <a:pt x="831" y="14503"/>
                  </a:lnTo>
                  <a:lnTo>
                    <a:pt x="657" y="15488"/>
                  </a:lnTo>
                  <a:lnTo>
                    <a:pt x="503" y="16508"/>
                  </a:lnTo>
                  <a:lnTo>
                    <a:pt x="369" y="17563"/>
                  </a:lnTo>
                  <a:lnTo>
                    <a:pt x="256" y="18655"/>
                  </a:lnTo>
                  <a:lnTo>
                    <a:pt x="164" y="19781"/>
                  </a:lnTo>
                  <a:lnTo>
                    <a:pt x="92" y="20944"/>
                  </a:lnTo>
                  <a:lnTo>
                    <a:pt x="41" y="22142"/>
                  </a:lnTo>
                  <a:lnTo>
                    <a:pt x="10" y="23375"/>
                  </a:lnTo>
                  <a:lnTo>
                    <a:pt x="0" y="24645"/>
                  </a:lnTo>
                  <a:lnTo>
                    <a:pt x="38" y="26982"/>
                  </a:lnTo>
                  <a:lnTo>
                    <a:pt x="153" y="29201"/>
                  </a:lnTo>
                  <a:lnTo>
                    <a:pt x="345" y="31303"/>
                  </a:lnTo>
                  <a:lnTo>
                    <a:pt x="613" y="33287"/>
                  </a:lnTo>
                  <a:lnTo>
                    <a:pt x="958" y="35153"/>
                  </a:lnTo>
                  <a:lnTo>
                    <a:pt x="1380" y="36902"/>
                  </a:lnTo>
                  <a:lnTo>
                    <a:pt x="1878" y="38532"/>
                  </a:lnTo>
                  <a:lnTo>
                    <a:pt x="2453" y="40045"/>
                  </a:lnTo>
                  <a:lnTo>
                    <a:pt x="3105" y="41440"/>
                  </a:lnTo>
                  <a:lnTo>
                    <a:pt x="3833" y="42718"/>
                  </a:lnTo>
                  <a:lnTo>
                    <a:pt x="4638" y="43875"/>
                  </a:lnTo>
                  <a:lnTo>
                    <a:pt x="5517" y="44911"/>
                  </a:lnTo>
                  <a:lnTo>
                    <a:pt x="6472" y="45825"/>
                  </a:lnTo>
                  <a:lnTo>
                    <a:pt x="7503" y="46617"/>
                  </a:lnTo>
                  <a:lnTo>
                    <a:pt x="8608" y="47287"/>
                  </a:lnTo>
                  <a:lnTo>
                    <a:pt x="9789" y="47836"/>
                  </a:lnTo>
                  <a:lnTo>
                    <a:pt x="11045" y="48262"/>
                  </a:lnTo>
                  <a:lnTo>
                    <a:pt x="12377" y="48567"/>
                  </a:lnTo>
                  <a:lnTo>
                    <a:pt x="13784" y="48750"/>
                  </a:lnTo>
                  <a:lnTo>
                    <a:pt x="15266" y="48811"/>
                  </a:lnTo>
                  <a:lnTo>
                    <a:pt x="15840" y="48800"/>
                  </a:lnTo>
                  <a:lnTo>
                    <a:pt x="16413" y="48767"/>
                  </a:lnTo>
                  <a:lnTo>
                    <a:pt x="16985" y="48712"/>
                  </a:lnTo>
                  <a:lnTo>
                    <a:pt x="17555" y="48635"/>
                  </a:lnTo>
                  <a:lnTo>
                    <a:pt x="18124" y="48537"/>
                  </a:lnTo>
                  <a:lnTo>
                    <a:pt x="18692" y="48416"/>
                  </a:lnTo>
                  <a:lnTo>
                    <a:pt x="19258" y="48274"/>
                  </a:lnTo>
                  <a:lnTo>
                    <a:pt x="19822" y="48110"/>
                  </a:lnTo>
                  <a:lnTo>
                    <a:pt x="20386" y="47923"/>
                  </a:lnTo>
                  <a:lnTo>
                    <a:pt x="20948" y="47715"/>
                  </a:lnTo>
                  <a:lnTo>
                    <a:pt x="21517" y="47466"/>
                  </a:lnTo>
                  <a:lnTo>
                    <a:pt x="22073" y="47184"/>
                  </a:lnTo>
                  <a:lnTo>
                    <a:pt x="22618" y="46869"/>
                  </a:lnTo>
                  <a:lnTo>
                    <a:pt x="23150" y="46521"/>
                  </a:lnTo>
                  <a:lnTo>
                    <a:pt x="23669" y="46141"/>
                  </a:lnTo>
                  <a:lnTo>
                    <a:pt x="24176" y="45727"/>
                  </a:lnTo>
                  <a:lnTo>
                    <a:pt x="24671" y="45281"/>
                  </a:lnTo>
                  <a:lnTo>
                    <a:pt x="25154" y="44802"/>
                  </a:lnTo>
                  <a:lnTo>
                    <a:pt x="25624" y="44290"/>
                  </a:lnTo>
                  <a:lnTo>
                    <a:pt x="26082" y="43745"/>
                  </a:lnTo>
                  <a:lnTo>
                    <a:pt x="26525" y="43151"/>
                  </a:lnTo>
                  <a:lnTo>
                    <a:pt x="26950" y="42521"/>
                  </a:lnTo>
                  <a:lnTo>
                    <a:pt x="27358" y="41853"/>
                  </a:lnTo>
                  <a:lnTo>
                    <a:pt x="27747" y="41149"/>
                  </a:lnTo>
                  <a:lnTo>
                    <a:pt x="28119" y="40407"/>
                  </a:lnTo>
                  <a:lnTo>
                    <a:pt x="28473" y="39629"/>
                  </a:lnTo>
                  <a:lnTo>
                    <a:pt x="28809" y="38814"/>
                  </a:lnTo>
                  <a:lnTo>
                    <a:pt x="29127" y="37961"/>
                  </a:lnTo>
                  <a:lnTo>
                    <a:pt x="29428" y="37072"/>
                  </a:lnTo>
                  <a:lnTo>
                    <a:pt x="29711" y="36146"/>
                  </a:lnTo>
                  <a:lnTo>
                    <a:pt x="29971" y="35176"/>
                  </a:lnTo>
                  <a:lnTo>
                    <a:pt x="30204" y="34158"/>
                  </a:lnTo>
                  <a:lnTo>
                    <a:pt x="30409" y="33090"/>
                  </a:lnTo>
                  <a:lnTo>
                    <a:pt x="30587" y="31973"/>
                  </a:lnTo>
                  <a:lnTo>
                    <a:pt x="30738" y="30806"/>
                  </a:lnTo>
                  <a:lnTo>
                    <a:pt x="30861" y="29590"/>
                  </a:lnTo>
                  <a:lnTo>
                    <a:pt x="30957" y="28325"/>
                  </a:lnTo>
                  <a:lnTo>
                    <a:pt x="31025" y="27011"/>
                  </a:lnTo>
                  <a:lnTo>
                    <a:pt x="31066" y="2564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6815214" y="5809118"/>
              <a:ext cx="67705" cy="76810"/>
            </a:xfrm>
            <a:custGeom>
              <a:avLst/>
              <a:pathLst>
                <a:path w="67705" h="76810">
                  <a:moveTo>
                    <a:pt x="34640" y="76810"/>
                  </a:moveTo>
                  <a:lnTo>
                    <a:pt x="33054" y="76787"/>
                  </a:lnTo>
                  <a:lnTo>
                    <a:pt x="31499" y="76717"/>
                  </a:lnTo>
                  <a:lnTo>
                    <a:pt x="29976" y="76601"/>
                  </a:lnTo>
                  <a:lnTo>
                    <a:pt x="28484" y="76438"/>
                  </a:lnTo>
                  <a:lnTo>
                    <a:pt x="27024" y="76228"/>
                  </a:lnTo>
                  <a:lnTo>
                    <a:pt x="25595" y="75972"/>
                  </a:lnTo>
                  <a:lnTo>
                    <a:pt x="24198" y="75670"/>
                  </a:lnTo>
                  <a:lnTo>
                    <a:pt x="22832" y="75321"/>
                  </a:lnTo>
                  <a:lnTo>
                    <a:pt x="21498" y="74925"/>
                  </a:lnTo>
                  <a:lnTo>
                    <a:pt x="20195" y="74483"/>
                  </a:lnTo>
                  <a:lnTo>
                    <a:pt x="18940" y="73980"/>
                  </a:lnTo>
                  <a:lnTo>
                    <a:pt x="17722" y="73429"/>
                  </a:lnTo>
                  <a:lnTo>
                    <a:pt x="16541" y="72829"/>
                  </a:lnTo>
                  <a:lnTo>
                    <a:pt x="15397" y="72183"/>
                  </a:lnTo>
                  <a:lnTo>
                    <a:pt x="14290" y="71488"/>
                  </a:lnTo>
                  <a:lnTo>
                    <a:pt x="13220" y="70745"/>
                  </a:lnTo>
                  <a:lnTo>
                    <a:pt x="12187" y="69954"/>
                  </a:lnTo>
                  <a:lnTo>
                    <a:pt x="11191" y="69116"/>
                  </a:lnTo>
                  <a:lnTo>
                    <a:pt x="10232" y="68229"/>
                  </a:lnTo>
                  <a:lnTo>
                    <a:pt x="9310" y="67295"/>
                  </a:lnTo>
                  <a:lnTo>
                    <a:pt x="8427" y="66299"/>
                  </a:lnTo>
                  <a:lnTo>
                    <a:pt x="7587" y="65255"/>
                  </a:lnTo>
                  <a:lnTo>
                    <a:pt x="6790" y="64163"/>
                  </a:lnTo>
                  <a:lnTo>
                    <a:pt x="6035" y="63023"/>
                  </a:lnTo>
                  <a:lnTo>
                    <a:pt x="5322" y="61835"/>
                  </a:lnTo>
                  <a:lnTo>
                    <a:pt x="4652" y="60599"/>
                  </a:lnTo>
                  <a:lnTo>
                    <a:pt x="4024" y="59316"/>
                  </a:lnTo>
                  <a:lnTo>
                    <a:pt x="3439" y="57984"/>
                  </a:lnTo>
                  <a:lnTo>
                    <a:pt x="2896" y="56605"/>
                  </a:lnTo>
                  <a:lnTo>
                    <a:pt x="2396" y="55177"/>
                  </a:lnTo>
                  <a:lnTo>
                    <a:pt x="1940" y="53688"/>
                  </a:lnTo>
                  <a:lnTo>
                    <a:pt x="1533" y="52149"/>
                  </a:lnTo>
                  <a:lnTo>
                    <a:pt x="1174" y="50560"/>
                  </a:lnTo>
                  <a:lnTo>
                    <a:pt x="862" y="48923"/>
                  </a:lnTo>
                  <a:lnTo>
                    <a:pt x="599" y="47236"/>
                  </a:lnTo>
                  <a:lnTo>
                    <a:pt x="383" y="45500"/>
                  </a:lnTo>
                  <a:lnTo>
                    <a:pt x="215" y="43715"/>
                  </a:lnTo>
                  <a:lnTo>
                    <a:pt x="95" y="41880"/>
                  </a:lnTo>
                  <a:lnTo>
                    <a:pt x="23" y="39996"/>
                  </a:lnTo>
                  <a:lnTo>
                    <a:pt x="0" y="38063"/>
                  </a:lnTo>
                  <a:lnTo>
                    <a:pt x="28" y="35974"/>
                  </a:lnTo>
                  <a:lnTo>
                    <a:pt x="112" y="33952"/>
                  </a:lnTo>
                  <a:lnTo>
                    <a:pt x="252" y="31998"/>
                  </a:lnTo>
                  <a:lnTo>
                    <a:pt x="449" y="30110"/>
                  </a:lnTo>
                  <a:lnTo>
                    <a:pt x="701" y="28290"/>
                  </a:lnTo>
                  <a:lnTo>
                    <a:pt x="1010" y="26537"/>
                  </a:lnTo>
                  <a:lnTo>
                    <a:pt x="1375" y="24851"/>
                  </a:lnTo>
                  <a:lnTo>
                    <a:pt x="1796" y="23232"/>
                  </a:lnTo>
                  <a:lnTo>
                    <a:pt x="2273" y="21680"/>
                  </a:lnTo>
                  <a:lnTo>
                    <a:pt x="2806" y="20195"/>
                  </a:lnTo>
                  <a:lnTo>
                    <a:pt x="3401" y="18772"/>
                  </a:lnTo>
                  <a:lnTo>
                    <a:pt x="4033" y="17404"/>
                  </a:lnTo>
                  <a:lnTo>
                    <a:pt x="4704" y="16093"/>
                  </a:lnTo>
                  <a:lnTo>
                    <a:pt x="5413" y="14839"/>
                  </a:lnTo>
                  <a:lnTo>
                    <a:pt x="6161" y="13640"/>
                  </a:lnTo>
                  <a:lnTo>
                    <a:pt x="6947" y="12497"/>
                  </a:lnTo>
                  <a:lnTo>
                    <a:pt x="7771" y="11411"/>
                  </a:lnTo>
                  <a:lnTo>
                    <a:pt x="8634" y="10381"/>
                  </a:lnTo>
                  <a:lnTo>
                    <a:pt x="9534" y="9406"/>
                  </a:lnTo>
                  <a:lnTo>
                    <a:pt x="10474" y="8488"/>
                  </a:lnTo>
                  <a:lnTo>
                    <a:pt x="11460" y="7610"/>
                  </a:lnTo>
                  <a:lnTo>
                    <a:pt x="12475" y="6782"/>
                  </a:lnTo>
                  <a:lnTo>
                    <a:pt x="13519" y="6005"/>
                  </a:lnTo>
                  <a:lnTo>
                    <a:pt x="14592" y="5279"/>
                  </a:lnTo>
                  <a:lnTo>
                    <a:pt x="15694" y="4603"/>
                  </a:lnTo>
                  <a:lnTo>
                    <a:pt x="16824" y="3978"/>
                  </a:lnTo>
                  <a:lnTo>
                    <a:pt x="17983" y="3404"/>
                  </a:lnTo>
                  <a:lnTo>
                    <a:pt x="19171" y="2880"/>
                  </a:lnTo>
                  <a:lnTo>
                    <a:pt x="20387" y="2407"/>
                  </a:lnTo>
                  <a:lnTo>
                    <a:pt x="21633" y="1985"/>
                  </a:lnTo>
                  <a:lnTo>
                    <a:pt x="22899" y="1608"/>
                  </a:lnTo>
                  <a:lnTo>
                    <a:pt x="24179" y="1270"/>
                  </a:lnTo>
                  <a:lnTo>
                    <a:pt x="25473" y="972"/>
                  </a:lnTo>
                  <a:lnTo>
                    <a:pt x="26781" y="714"/>
                  </a:lnTo>
                  <a:lnTo>
                    <a:pt x="28102" y="496"/>
                  </a:lnTo>
                  <a:lnTo>
                    <a:pt x="29437" y="317"/>
                  </a:lnTo>
                  <a:lnTo>
                    <a:pt x="30785" y="178"/>
                  </a:lnTo>
                  <a:lnTo>
                    <a:pt x="32148" y="79"/>
                  </a:lnTo>
                  <a:lnTo>
                    <a:pt x="33524" y="19"/>
                  </a:lnTo>
                  <a:lnTo>
                    <a:pt x="34914" y="0"/>
                  </a:lnTo>
                  <a:lnTo>
                    <a:pt x="36640" y="30"/>
                  </a:lnTo>
                  <a:lnTo>
                    <a:pt x="38315" y="123"/>
                  </a:lnTo>
                  <a:lnTo>
                    <a:pt x="39937" y="277"/>
                  </a:lnTo>
                  <a:lnTo>
                    <a:pt x="41507" y="492"/>
                  </a:lnTo>
                  <a:lnTo>
                    <a:pt x="43026" y="770"/>
                  </a:lnTo>
                  <a:lnTo>
                    <a:pt x="44492" y="1109"/>
                  </a:lnTo>
                  <a:lnTo>
                    <a:pt x="45907" y="1509"/>
                  </a:lnTo>
                  <a:lnTo>
                    <a:pt x="47269" y="1971"/>
                  </a:lnTo>
                  <a:lnTo>
                    <a:pt x="48579" y="2495"/>
                  </a:lnTo>
                  <a:lnTo>
                    <a:pt x="49838" y="3080"/>
                  </a:lnTo>
                  <a:lnTo>
                    <a:pt x="51061" y="3707"/>
                  </a:lnTo>
                  <a:lnTo>
                    <a:pt x="52239" y="4384"/>
                  </a:lnTo>
                  <a:lnTo>
                    <a:pt x="53372" y="5109"/>
                  </a:lnTo>
                  <a:lnTo>
                    <a:pt x="54460" y="5884"/>
                  </a:lnTo>
                  <a:lnTo>
                    <a:pt x="55503" y="6708"/>
                  </a:lnTo>
                  <a:lnTo>
                    <a:pt x="56500" y="7582"/>
                  </a:lnTo>
                  <a:lnTo>
                    <a:pt x="57452" y="8505"/>
                  </a:lnTo>
                  <a:lnTo>
                    <a:pt x="58359" y="9477"/>
                  </a:lnTo>
                  <a:lnTo>
                    <a:pt x="59221" y="10498"/>
                  </a:lnTo>
                  <a:lnTo>
                    <a:pt x="60038" y="11569"/>
                  </a:lnTo>
                  <a:lnTo>
                    <a:pt x="60811" y="12686"/>
                  </a:lnTo>
                  <a:lnTo>
                    <a:pt x="61541" y="13847"/>
                  </a:lnTo>
                  <a:lnTo>
                    <a:pt x="62229" y="15052"/>
                  </a:lnTo>
                  <a:lnTo>
                    <a:pt x="62875" y="16301"/>
                  </a:lnTo>
                  <a:lnTo>
                    <a:pt x="63478" y="17593"/>
                  </a:lnTo>
                  <a:lnTo>
                    <a:pt x="64039" y="18930"/>
                  </a:lnTo>
                  <a:lnTo>
                    <a:pt x="64557" y="20310"/>
                  </a:lnTo>
                  <a:lnTo>
                    <a:pt x="65033" y="21734"/>
                  </a:lnTo>
                  <a:lnTo>
                    <a:pt x="65466" y="23202"/>
                  </a:lnTo>
                  <a:lnTo>
                    <a:pt x="65857" y="24713"/>
                  </a:lnTo>
                  <a:lnTo>
                    <a:pt x="66208" y="26249"/>
                  </a:lnTo>
                  <a:lnTo>
                    <a:pt x="66522" y="27818"/>
                  </a:lnTo>
                  <a:lnTo>
                    <a:pt x="66800" y="29420"/>
                  </a:lnTo>
                  <a:lnTo>
                    <a:pt x="67040" y="31055"/>
                  </a:lnTo>
                  <a:lnTo>
                    <a:pt x="67243" y="32723"/>
                  </a:lnTo>
                  <a:lnTo>
                    <a:pt x="67410" y="34423"/>
                  </a:lnTo>
                  <a:lnTo>
                    <a:pt x="67539" y="36157"/>
                  </a:lnTo>
                  <a:lnTo>
                    <a:pt x="67631" y="37923"/>
                  </a:lnTo>
                  <a:lnTo>
                    <a:pt x="67687" y="39722"/>
                  </a:lnTo>
                  <a:lnTo>
                    <a:pt x="67705" y="41554"/>
                  </a:lnTo>
                  <a:lnTo>
                    <a:pt x="67705" y="42102"/>
                  </a:lnTo>
                  <a:lnTo>
                    <a:pt x="20195" y="42102"/>
                  </a:lnTo>
                  <a:lnTo>
                    <a:pt x="20203" y="43027"/>
                  </a:lnTo>
                  <a:lnTo>
                    <a:pt x="20228" y="43939"/>
                  </a:lnTo>
                  <a:lnTo>
                    <a:pt x="20269" y="44839"/>
                  </a:lnTo>
                  <a:lnTo>
                    <a:pt x="20326" y="45727"/>
                  </a:lnTo>
                  <a:lnTo>
                    <a:pt x="20400" y="46603"/>
                  </a:lnTo>
                  <a:lnTo>
                    <a:pt x="20491" y="47466"/>
                  </a:lnTo>
                  <a:lnTo>
                    <a:pt x="20597" y="48317"/>
                  </a:lnTo>
                  <a:lnTo>
                    <a:pt x="20721" y="49156"/>
                  </a:lnTo>
                  <a:lnTo>
                    <a:pt x="20860" y="49982"/>
                  </a:lnTo>
                  <a:lnTo>
                    <a:pt x="21016" y="50796"/>
                  </a:lnTo>
                  <a:lnTo>
                    <a:pt x="21191" y="51580"/>
                  </a:lnTo>
                  <a:lnTo>
                    <a:pt x="21386" y="52343"/>
                  </a:lnTo>
                  <a:lnTo>
                    <a:pt x="21602" y="53086"/>
                  </a:lnTo>
                  <a:lnTo>
                    <a:pt x="21838" y="53808"/>
                  </a:lnTo>
                  <a:lnTo>
                    <a:pt x="22095" y="54510"/>
                  </a:lnTo>
                  <a:lnTo>
                    <a:pt x="22372" y="55191"/>
                  </a:lnTo>
                  <a:lnTo>
                    <a:pt x="22670" y="55852"/>
                  </a:lnTo>
                  <a:lnTo>
                    <a:pt x="22988" y="56492"/>
                  </a:lnTo>
                  <a:lnTo>
                    <a:pt x="23327" y="57111"/>
                  </a:lnTo>
                  <a:lnTo>
                    <a:pt x="23686" y="57710"/>
                  </a:lnTo>
                  <a:lnTo>
                    <a:pt x="24067" y="58274"/>
                  </a:lnTo>
                  <a:lnTo>
                    <a:pt x="24469" y="58814"/>
                  </a:lnTo>
                  <a:lnTo>
                    <a:pt x="24894" y="59331"/>
                  </a:lnTo>
                  <a:lnTo>
                    <a:pt x="25340" y="59824"/>
                  </a:lnTo>
                  <a:lnTo>
                    <a:pt x="25809" y="60295"/>
                  </a:lnTo>
                  <a:lnTo>
                    <a:pt x="26299" y="60742"/>
                  </a:lnTo>
                  <a:lnTo>
                    <a:pt x="26811" y="61165"/>
                  </a:lnTo>
                  <a:lnTo>
                    <a:pt x="27345" y="61566"/>
                  </a:lnTo>
                  <a:lnTo>
                    <a:pt x="27901" y="61943"/>
                  </a:lnTo>
                  <a:lnTo>
                    <a:pt x="28478" y="62297"/>
                  </a:lnTo>
                  <a:lnTo>
                    <a:pt x="29079" y="62609"/>
                  </a:lnTo>
                  <a:lnTo>
                    <a:pt x="29705" y="62889"/>
                  </a:lnTo>
                  <a:lnTo>
                    <a:pt x="30356" y="63135"/>
                  </a:lnTo>
                  <a:lnTo>
                    <a:pt x="31031" y="63349"/>
                  </a:lnTo>
                  <a:lnTo>
                    <a:pt x="31730" y="63529"/>
                  </a:lnTo>
                  <a:lnTo>
                    <a:pt x="32454" y="63677"/>
                  </a:lnTo>
                  <a:lnTo>
                    <a:pt x="33203" y="63792"/>
                  </a:lnTo>
                  <a:lnTo>
                    <a:pt x="33977" y="63874"/>
                  </a:lnTo>
                  <a:lnTo>
                    <a:pt x="34775" y="63924"/>
                  </a:lnTo>
                  <a:lnTo>
                    <a:pt x="35598" y="63940"/>
                  </a:lnTo>
                  <a:lnTo>
                    <a:pt x="36593" y="63919"/>
                  </a:lnTo>
                  <a:lnTo>
                    <a:pt x="37551" y="63855"/>
                  </a:lnTo>
                  <a:lnTo>
                    <a:pt x="38471" y="63749"/>
                  </a:lnTo>
                  <a:lnTo>
                    <a:pt x="39355" y="63601"/>
                  </a:lnTo>
                  <a:lnTo>
                    <a:pt x="40202" y="63410"/>
                  </a:lnTo>
                  <a:lnTo>
                    <a:pt x="41012" y="63176"/>
                  </a:lnTo>
                  <a:lnTo>
                    <a:pt x="41785" y="62900"/>
                  </a:lnTo>
                  <a:lnTo>
                    <a:pt x="42521" y="62582"/>
                  </a:lnTo>
                  <a:lnTo>
                    <a:pt x="43220" y="62221"/>
                  </a:lnTo>
                  <a:lnTo>
                    <a:pt x="43882" y="61818"/>
                  </a:lnTo>
                  <a:lnTo>
                    <a:pt x="44507" y="61356"/>
                  </a:lnTo>
                  <a:lnTo>
                    <a:pt x="45095" y="60848"/>
                  </a:lnTo>
                  <a:lnTo>
                    <a:pt x="45646" y="60294"/>
                  </a:lnTo>
                  <a:lnTo>
                    <a:pt x="46160" y="59693"/>
                  </a:lnTo>
                  <a:lnTo>
                    <a:pt x="46637" y="59045"/>
                  </a:lnTo>
                  <a:lnTo>
                    <a:pt x="47077" y="58351"/>
                  </a:lnTo>
                  <a:lnTo>
                    <a:pt x="47481" y="57610"/>
                  </a:lnTo>
                  <a:lnTo>
                    <a:pt x="47847" y="56823"/>
                  </a:lnTo>
                  <a:lnTo>
                    <a:pt x="48176" y="55989"/>
                  </a:lnTo>
                  <a:lnTo>
                    <a:pt x="48468" y="55109"/>
                  </a:lnTo>
                  <a:lnTo>
                    <a:pt x="66610" y="56683"/>
                  </a:lnTo>
                  <a:lnTo>
                    <a:pt x="66353" y="57317"/>
                  </a:lnTo>
                  <a:lnTo>
                    <a:pt x="66076" y="57960"/>
                  </a:lnTo>
                  <a:lnTo>
                    <a:pt x="65778" y="58610"/>
                  </a:lnTo>
                  <a:lnTo>
                    <a:pt x="65460" y="59268"/>
                  </a:lnTo>
                  <a:lnTo>
                    <a:pt x="65121" y="59935"/>
                  </a:lnTo>
                  <a:lnTo>
                    <a:pt x="64762" y="60610"/>
                  </a:lnTo>
                  <a:lnTo>
                    <a:pt x="64382" y="61293"/>
                  </a:lnTo>
                  <a:lnTo>
                    <a:pt x="63981" y="61985"/>
                  </a:lnTo>
                  <a:lnTo>
                    <a:pt x="63560" y="62685"/>
                  </a:lnTo>
                  <a:lnTo>
                    <a:pt x="63119" y="63392"/>
                  </a:lnTo>
                  <a:lnTo>
                    <a:pt x="62665" y="64099"/>
                  </a:lnTo>
                  <a:lnTo>
                    <a:pt x="62182" y="64794"/>
                  </a:lnTo>
                  <a:lnTo>
                    <a:pt x="61669" y="65479"/>
                  </a:lnTo>
                  <a:lnTo>
                    <a:pt x="61125" y="66153"/>
                  </a:lnTo>
                  <a:lnTo>
                    <a:pt x="60551" y="66815"/>
                  </a:lnTo>
                  <a:lnTo>
                    <a:pt x="59948" y="67467"/>
                  </a:lnTo>
                  <a:lnTo>
                    <a:pt x="59314" y="68108"/>
                  </a:lnTo>
                  <a:lnTo>
                    <a:pt x="58650" y="68738"/>
                  </a:lnTo>
                  <a:lnTo>
                    <a:pt x="57955" y="69357"/>
                  </a:lnTo>
                  <a:lnTo>
                    <a:pt x="57231" y="69964"/>
                  </a:lnTo>
                  <a:lnTo>
                    <a:pt x="56473" y="70544"/>
                  </a:lnTo>
                  <a:lnTo>
                    <a:pt x="55678" y="71104"/>
                  </a:lnTo>
                  <a:lnTo>
                    <a:pt x="54847" y="71644"/>
                  </a:lnTo>
                  <a:lnTo>
                    <a:pt x="53978" y="72166"/>
                  </a:lnTo>
                  <a:lnTo>
                    <a:pt x="53072" y="72669"/>
                  </a:lnTo>
                  <a:lnTo>
                    <a:pt x="52130" y="73152"/>
                  </a:lnTo>
                  <a:lnTo>
                    <a:pt x="51150" y="73616"/>
                  </a:lnTo>
                  <a:lnTo>
                    <a:pt x="50133" y="74061"/>
                  </a:lnTo>
                  <a:lnTo>
                    <a:pt x="49080" y="74487"/>
                  </a:lnTo>
                  <a:lnTo>
                    <a:pt x="47989" y="74894"/>
                  </a:lnTo>
                  <a:lnTo>
                    <a:pt x="46870" y="75258"/>
                  </a:lnTo>
                  <a:lnTo>
                    <a:pt x="45703" y="75584"/>
                  </a:lnTo>
                  <a:lnTo>
                    <a:pt x="44488" y="75871"/>
                  </a:lnTo>
                  <a:lnTo>
                    <a:pt x="43224" y="76120"/>
                  </a:lnTo>
                  <a:lnTo>
                    <a:pt x="41913" y="76331"/>
                  </a:lnTo>
                  <a:lnTo>
                    <a:pt x="40555" y="76504"/>
                  </a:lnTo>
                  <a:lnTo>
                    <a:pt x="39148" y="76638"/>
                  </a:lnTo>
                  <a:lnTo>
                    <a:pt x="37693" y="76734"/>
                  </a:lnTo>
                  <a:lnTo>
                    <a:pt x="36190" y="7679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6835546" y="5821235"/>
              <a:ext cx="28752" cy="17936"/>
            </a:xfrm>
            <a:custGeom>
              <a:avLst/>
              <a:pathLst>
                <a:path w="28752" h="17936">
                  <a:moveTo>
                    <a:pt x="14307" y="0"/>
                  </a:moveTo>
                  <a:lnTo>
                    <a:pt x="13722" y="10"/>
                  </a:lnTo>
                  <a:lnTo>
                    <a:pt x="13144" y="41"/>
                  </a:lnTo>
                  <a:lnTo>
                    <a:pt x="12572" y="92"/>
                  </a:lnTo>
                  <a:lnTo>
                    <a:pt x="12007" y="164"/>
                  </a:lnTo>
                  <a:lnTo>
                    <a:pt x="11449" y="256"/>
                  </a:lnTo>
                  <a:lnTo>
                    <a:pt x="10898" y="369"/>
                  </a:lnTo>
                  <a:lnTo>
                    <a:pt x="10354" y="503"/>
                  </a:lnTo>
                  <a:lnTo>
                    <a:pt x="9817" y="657"/>
                  </a:lnTo>
                  <a:lnTo>
                    <a:pt x="9286" y="831"/>
                  </a:lnTo>
                  <a:lnTo>
                    <a:pt x="8762" y="1026"/>
                  </a:lnTo>
                  <a:lnTo>
                    <a:pt x="8262" y="1230"/>
                  </a:lnTo>
                  <a:lnTo>
                    <a:pt x="7774" y="1459"/>
                  </a:lnTo>
                  <a:lnTo>
                    <a:pt x="7298" y="1712"/>
                  </a:lnTo>
                  <a:lnTo>
                    <a:pt x="6834" y="1990"/>
                  </a:lnTo>
                  <a:lnTo>
                    <a:pt x="6383" y="2293"/>
                  </a:lnTo>
                  <a:lnTo>
                    <a:pt x="5944" y="2620"/>
                  </a:lnTo>
                  <a:lnTo>
                    <a:pt x="5518" y="2972"/>
                  </a:lnTo>
                  <a:lnTo>
                    <a:pt x="5104" y="3349"/>
                  </a:lnTo>
                  <a:lnTo>
                    <a:pt x="4702" y="3750"/>
                  </a:lnTo>
                  <a:lnTo>
                    <a:pt x="4312" y="4175"/>
                  </a:lnTo>
                  <a:lnTo>
                    <a:pt x="3950" y="4613"/>
                  </a:lnTo>
                  <a:lnTo>
                    <a:pt x="3600" y="5076"/>
                  </a:lnTo>
                  <a:lnTo>
                    <a:pt x="3265" y="5566"/>
                  </a:lnTo>
                  <a:lnTo>
                    <a:pt x="2943" y="6081"/>
                  </a:lnTo>
                  <a:lnTo>
                    <a:pt x="2635" y="6623"/>
                  </a:lnTo>
                  <a:lnTo>
                    <a:pt x="2341" y="7190"/>
                  </a:lnTo>
                  <a:lnTo>
                    <a:pt x="2060" y="7784"/>
                  </a:lnTo>
                  <a:lnTo>
                    <a:pt x="1793" y="8404"/>
                  </a:lnTo>
                  <a:lnTo>
                    <a:pt x="1540" y="9049"/>
                  </a:lnTo>
                  <a:lnTo>
                    <a:pt x="1300" y="9721"/>
                  </a:lnTo>
                  <a:lnTo>
                    <a:pt x="1078" y="10419"/>
                  </a:lnTo>
                  <a:lnTo>
                    <a:pt x="876" y="11145"/>
                  </a:lnTo>
                  <a:lnTo>
                    <a:pt x="694" y="11898"/>
                  </a:lnTo>
                  <a:lnTo>
                    <a:pt x="533" y="12678"/>
                  </a:lnTo>
                  <a:lnTo>
                    <a:pt x="393" y="13486"/>
                  </a:lnTo>
                  <a:lnTo>
                    <a:pt x="273" y="14321"/>
                  </a:lnTo>
                  <a:lnTo>
                    <a:pt x="174" y="15184"/>
                  </a:lnTo>
                  <a:lnTo>
                    <a:pt x="95" y="16074"/>
                  </a:lnTo>
                  <a:lnTo>
                    <a:pt x="37" y="16991"/>
                  </a:lnTo>
                  <a:lnTo>
                    <a:pt x="0" y="17936"/>
                  </a:lnTo>
                  <a:lnTo>
                    <a:pt x="28752" y="17936"/>
                  </a:lnTo>
                  <a:lnTo>
                    <a:pt x="28611" y="16187"/>
                  </a:lnTo>
                  <a:lnTo>
                    <a:pt x="28404" y="14529"/>
                  </a:lnTo>
                  <a:lnTo>
                    <a:pt x="28134" y="12962"/>
                  </a:lnTo>
                  <a:lnTo>
                    <a:pt x="27799" y="11484"/>
                  </a:lnTo>
                  <a:lnTo>
                    <a:pt x="27400" y="10097"/>
                  </a:lnTo>
                  <a:lnTo>
                    <a:pt x="26937" y="8801"/>
                  </a:lnTo>
                  <a:lnTo>
                    <a:pt x="26409" y="7594"/>
                  </a:lnTo>
                  <a:lnTo>
                    <a:pt x="25817" y="6478"/>
                  </a:lnTo>
                  <a:lnTo>
                    <a:pt x="25160" y="5453"/>
                  </a:lnTo>
                  <a:lnTo>
                    <a:pt x="24439" y="4518"/>
                  </a:lnTo>
                  <a:lnTo>
                    <a:pt x="23660" y="3659"/>
                  </a:lnTo>
                  <a:lnTo>
                    <a:pt x="22829" y="2891"/>
                  </a:lnTo>
                  <a:lnTo>
                    <a:pt x="21946" y="2213"/>
                  </a:lnTo>
                  <a:lnTo>
                    <a:pt x="21011" y="1626"/>
                  </a:lnTo>
                  <a:lnTo>
                    <a:pt x="20024" y="1129"/>
                  </a:lnTo>
                  <a:lnTo>
                    <a:pt x="18985" y="722"/>
                  </a:lnTo>
                  <a:lnTo>
                    <a:pt x="17893" y="406"/>
                  </a:lnTo>
                  <a:lnTo>
                    <a:pt x="16750" y="180"/>
                  </a:lnTo>
                  <a:lnTo>
                    <a:pt x="15555" y="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6896954" y="5809050"/>
              <a:ext cx="67705" cy="75510"/>
            </a:xfrm>
            <a:custGeom>
              <a:avLst/>
              <a:pathLst>
                <a:path w="67705" h="75510">
                  <a:moveTo>
                    <a:pt x="48537" y="75510"/>
                  </a:moveTo>
                  <a:lnTo>
                    <a:pt x="48537" y="33955"/>
                  </a:lnTo>
                  <a:lnTo>
                    <a:pt x="48530" y="33100"/>
                  </a:lnTo>
                  <a:lnTo>
                    <a:pt x="48509" y="32260"/>
                  </a:lnTo>
                  <a:lnTo>
                    <a:pt x="48475" y="31435"/>
                  </a:lnTo>
                  <a:lnTo>
                    <a:pt x="48427" y="30625"/>
                  </a:lnTo>
                  <a:lnTo>
                    <a:pt x="48366" y="29830"/>
                  </a:lnTo>
                  <a:lnTo>
                    <a:pt x="48290" y="29051"/>
                  </a:lnTo>
                  <a:lnTo>
                    <a:pt x="48201" y="28286"/>
                  </a:lnTo>
                  <a:lnTo>
                    <a:pt x="48099" y="27536"/>
                  </a:lnTo>
                  <a:lnTo>
                    <a:pt x="47982" y="26802"/>
                  </a:lnTo>
                  <a:lnTo>
                    <a:pt x="47852" y="26082"/>
                  </a:lnTo>
                  <a:lnTo>
                    <a:pt x="47706" y="25368"/>
                  </a:lnTo>
                  <a:lnTo>
                    <a:pt x="47543" y="24675"/>
                  </a:lnTo>
                  <a:lnTo>
                    <a:pt x="47361" y="24004"/>
                  </a:lnTo>
                  <a:lnTo>
                    <a:pt x="47162" y="23355"/>
                  </a:lnTo>
                  <a:lnTo>
                    <a:pt x="46945" y="22728"/>
                  </a:lnTo>
                  <a:lnTo>
                    <a:pt x="46710" y="22123"/>
                  </a:lnTo>
                  <a:lnTo>
                    <a:pt x="46458" y="21539"/>
                  </a:lnTo>
                  <a:lnTo>
                    <a:pt x="46187" y="20978"/>
                  </a:lnTo>
                  <a:lnTo>
                    <a:pt x="45899" y="20439"/>
                  </a:lnTo>
                  <a:lnTo>
                    <a:pt x="45593" y="19921"/>
                  </a:lnTo>
                  <a:lnTo>
                    <a:pt x="45269" y="19412"/>
                  </a:lnTo>
                  <a:lnTo>
                    <a:pt x="44925" y="18927"/>
                  </a:lnTo>
                  <a:lnTo>
                    <a:pt x="44562" y="18465"/>
                  </a:lnTo>
                  <a:lnTo>
                    <a:pt x="44180" y="18026"/>
                  </a:lnTo>
                  <a:lnTo>
                    <a:pt x="43779" y="17611"/>
                  </a:lnTo>
                  <a:lnTo>
                    <a:pt x="43359" y="17218"/>
                  </a:lnTo>
                  <a:lnTo>
                    <a:pt x="42919" y="16849"/>
                  </a:lnTo>
                  <a:lnTo>
                    <a:pt x="42460" y="16504"/>
                  </a:lnTo>
                  <a:lnTo>
                    <a:pt x="41983" y="16181"/>
                  </a:lnTo>
                  <a:lnTo>
                    <a:pt x="41486" y="15882"/>
                  </a:lnTo>
                  <a:lnTo>
                    <a:pt x="40968" y="15609"/>
                  </a:lnTo>
                  <a:lnTo>
                    <a:pt x="40429" y="15364"/>
                  </a:lnTo>
                  <a:lnTo>
                    <a:pt x="39867" y="15149"/>
                  </a:lnTo>
                  <a:lnTo>
                    <a:pt x="39284" y="14962"/>
                  </a:lnTo>
                  <a:lnTo>
                    <a:pt x="38679" y="14804"/>
                  </a:lnTo>
                  <a:lnTo>
                    <a:pt x="38052" y="14674"/>
                  </a:lnTo>
                  <a:lnTo>
                    <a:pt x="37403" y="14574"/>
                  </a:lnTo>
                  <a:lnTo>
                    <a:pt x="36732" y="14502"/>
                  </a:lnTo>
                  <a:lnTo>
                    <a:pt x="36039" y="14459"/>
                  </a:lnTo>
                  <a:lnTo>
                    <a:pt x="35324" y="14444"/>
                  </a:lnTo>
                  <a:lnTo>
                    <a:pt x="34632" y="14460"/>
                  </a:lnTo>
                  <a:lnTo>
                    <a:pt x="33952" y="14507"/>
                  </a:lnTo>
                  <a:lnTo>
                    <a:pt x="33285" y="14586"/>
                  </a:lnTo>
                  <a:lnTo>
                    <a:pt x="32630" y="14696"/>
                  </a:lnTo>
                  <a:lnTo>
                    <a:pt x="31987" y="14838"/>
                  </a:lnTo>
                  <a:lnTo>
                    <a:pt x="31356" y="15011"/>
                  </a:lnTo>
                  <a:lnTo>
                    <a:pt x="30738" y="15216"/>
                  </a:lnTo>
                  <a:lnTo>
                    <a:pt x="30132" y="15452"/>
                  </a:lnTo>
                  <a:lnTo>
                    <a:pt x="29539" y="15720"/>
                  </a:lnTo>
                  <a:lnTo>
                    <a:pt x="28958" y="16019"/>
                  </a:lnTo>
                  <a:lnTo>
                    <a:pt x="28404" y="16334"/>
                  </a:lnTo>
                  <a:lnTo>
                    <a:pt x="27865" y="16676"/>
                  </a:lnTo>
                  <a:lnTo>
                    <a:pt x="27341" y="17046"/>
                  </a:lnTo>
                  <a:lnTo>
                    <a:pt x="26833" y="17443"/>
                  </a:lnTo>
                  <a:lnTo>
                    <a:pt x="26339" y="17867"/>
                  </a:lnTo>
                  <a:lnTo>
                    <a:pt x="25861" y="18319"/>
                  </a:lnTo>
                  <a:lnTo>
                    <a:pt x="25397" y="18798"/>
                  </a:lnTo>
                  <a:lnTo>
                    <a:pt x="24949" y="19305"/>
                  </a:lnTo>
                  <a:lnTo>
                    <a:pt x="24515" y="19839"/>
                  </a:lnTo>
                  <a:lnTo>
                    <a:pt x="24097" y="20400"/>
                  </a:lnTo>
                  <a:lnTo>
                    <a:pt x="23695" y="20973"/>
                  </a:lnTo>
                  <a:lnTo>
                    <a:pt x="23311" y="21570"/>
                  </a:lnTo>
                  <a:lnTo>
                    <a:pt x="22945" y="22189"/>
                  </a:lnTo>
                  <a:lnTo>
                    <a:pt x="22596" y="22832"/>
                  </a:lnTo>
                  <a:lnTo>
                    <a:pt x="22266" y="23498"/>
                  </a:lnTo>
                  <a:lnTo>
                    <a:pt x="21953" y="24187"/>
                  </a:lnTo>
                  <a:lnTo>
                    <a:pt x="21658" y="24900"/>
                  </a:lnTo>
                  <a:lnTo>
                    <a:pt x="21381" y="25636"/>
                  </a:lnTo>
                  <a:lnTo>
                    <a:pt x="21121" y="26395"/>
                  </a:lnTo>
                  <a:lnTo>
                    <a:pt x="20879" y="27178"/>
                  </a:lnTo>
                  <a:lnTo>
                    <a:pt x="20671" y="27966"/>
                  </a:lnTo>
                  <a:lnTo>
                    <a:pt x="20485" y="28771"/>
                  </a:lnTo>
                  <a:lnTo>
                    <a:pt x="20321" y="29593"/>
                  </a:lnTo>
                  <a:lnTo>
                    <a:pt x="20178" y="30431"/>
                  </a:lnTo>
                  <a:lnTo>
                    <a:pt x="20058" y="31285"/>
                  </a:lnTo>
                  <a:lnTo>
                    <a:pt x="19959" y="32156"/>
                  </a:lnTo>
                  <a:lnTo>
                    <a:pt x="19883" y="33043"/>
                  </a:lnTo>
                  <a:lnTo>
                    <a:pt x="19828" y="33947"/>
                  </a:lnTo>
                  <a:lnTo>
                    <a:pt x="19795" y="34867"/>
                  </a:lnTo>
                  <a:lnTo>
                    <a:pt x="19784" y="35803"/>
                  </a:lnTo>
                  <a:lnTo>
                    <a:pt x="19784" y="75510"/>
                  </a:lnTo>
                  <a:lnTo>
                    <a:pt x="547" y="75510"/>
                  </a:lnTo>
                  <a:lnTo>
                    <a:pt x="547" y="18004"/>
                  </a:lnTo>
                  <a:lnTo>
                    <a:pt x="546" y="17524"/>
                  </a:lnTo>
                  <a:lnTo>
                    <a:pt x="544" y="17040"/>
                  </a:lnTo>
                  <a:lnTo>
                    <a:pt x="541" y="16554"/>
                  </a:lnTo>
                  <a:lnTo>
                    <a:pt x="536" y="16065"/>
                  </a:lnTo>
                  <a:lnTo>
                    <a:pt x="530" y="15574"/>
                  </a:lnTo>
                  <a:lnTo>
                    <a:pt x="523" y="15080"/>
                  </a:lnTo>
                  <a:lnTo>
                    <a:pt x="514" y="14583"/>
                  </a:lnTo>
                  <a:lnTo>
                    <a:pt x="503" y="14083"/>
                  </a:lnTo>
                  <a:lnTo>
                    <a:pt x="492" y="13580"/>
                  </a:lnTo>
                  <a:lnTo>
                    <a:pt x="479" y="13075"/>
                  </a:lnTo>
                  <a:lnTo>
                    <a:pt x="477" y="12571"/>
                  </a:lnTo>
                  <a:lnTo>
                    <a:pt x="473" y="12073"/>
                  </a:lnTo>
                  <a:lnTo>
                    <a:pt x="466" y="11580"/>
                  </a:lnTo>
                  <a:lnTo>
                    <a:pt x="457" y="11093"/>
                  </a:lnTo>
                  <a:lnTo>
                    <a:pt x="444" y="10611"/>
                  </a:lnTo>
                  <a:lnTo>
                    <a:pt x="429" y="10134"/>
                  </a:lnTo>
                  <a:lnTo>
                    <a:pt x="412" y="9663"/>
                  </a:lnTo>
                  <a:lnTo>
                    <a:pt x="391" y="9198"/>
                  </a:lnTo>
                  <a:lnTo>
                    <a:pt x="368" y="8738"/>
                  </a:lnTo>
                  <a:lnTo>
                    <a:pt x="342" y="8283"/>
                  </a:lnTo>
                  <a:lnTo>
                    <a:pt x="328" y="7823"/>
                  </a:lnTo>
                  <a:lnTo>
                    <a:pt x="314" y="7374"/>
                  </a:lnTo>
                  <a:lnTo>
                    <a:pt x="301" y="6936"/>
                  </a:lnTo>
                  <a:lnTo>
                    <a:pt x="287" y="6509"/>
                  </a:lnTo>
                  <a:lnTo>
                    <a:pt x="273" y="6092"/>
                  </a:lnTo>
                  <a:lnTo>
                    <a:pt x="260" y="5687"/>
                  </a:lnTo>
                  <a:lnTo>
                    <a:pt x="246" y="5293"/>
                  </a:lnTo>
                  <a:lnTo>
                    <a:pt x="232" y="4909"/>
                  </a:lnTo>
                  <a:lnTo>
                    <a:pt x="219" y="4537"/>
                  </a:lnTo>
                  <a:lnTo>
                    <a:pt x="205" y="4175"/>
                  </a:lnTo>
                  <a:lnTo>
                    <a:pt x="191" y="3815"/>
                  </a:lnTo>
                  <a:lnTo>
                    <a:pt x="175" y="3474"/>
                  </a:lnTo>
                  <a:lnTo>
                    <a:pt x="158" y="3153"/>
                  </a:lnTo>
                  <a:lnTo>
                    <a:pt x="139" y="2850"/>
                  </a:lnTo>
                  <a:lnTo>
                    <a:pt x="119" y="2567"/>
                  </a:lnTo>
                  <a:lnTo>
                    <a:pt x="98" y="2302"/>
                  </a:lnTo>
                  <a:lnTo>
                    <a:pt x="75" y="2057"/>
                  </a:lnTo>
                  <a:lnTo>
                    <a:pt x="52" y="1831"/>
                  </a:lnTo>
                  <a:lnTo>
                    <a:pt x="26" y="1625"/>
                  </a:lnTo>
                  <a:lnTo>
                    <a:pt x="0" y="1437"/>
                  </a:lnTo>
                  <a:lnTo>
                    <a:pt x="18346" y="1437"/>
                  </a:lnTo>
                  <a:lnTo>
                    <a:pt x="18374" y="1612"/>
                  </a:lnTo>
                  <a:lnTo>
                    <a:pt x="18401" y="1807"/>
                  </a:lnTo>
                  <a:lnTo>
                    <a:pt x="18429" y="2022"/>
                  </a:lnTo>
                  <a:lnTo>
                    <a:pt x="18456" y="2259"/>
                  </a:lnTo>
                  <a:lnTo>
                    <a:pt x="18483" y="2515"/>
                  </a:lnTo>
                  <a:lnTo>
                    <a:pt x="18511" y="2793"/>
                  </a:lnTo>
                  <a:lnTo>
                    <a:pt x="18538" y="3090"/>
                  </a:lnTo>
                  <a:lnTo>
                    <a:pt x="18566" y="3409"/>
                  </a:lnTo>
                  <a:lnTo>
                    <a:pt x="18593" y="3748"/>
                  </a:lnTo>
                  <a:lnTo>
                    <a:pt x="18620" y="4107"/>
                  </a:lnTo>
                  <a:lnTo>
                    <a:pt x="18648" y="4467"/>
                  </a:lnTo>
                  <a:lnTo>
                    <a:pt x="18675" y="4835"/>
                  </a:lnTo>
                  <a:lnTo>
                    <a:pt x="18702" y="5212"/>
                  </a:lnTo>
                  <a:lnTo>
                    <a:pt x="18730" y="5597"/>
                  </a:lnTo>
                  <a:lnTo>
                    <a:pt x="18757" y="5990"/>
                  </a:lnTo>
                  <a:lnTo>
                    <a:pt x="18785" y="6391"/>
                  </a:lnTo>
                  <a:lnTo>
                    <a:pt x="18812" y="6800"/>
                  </a:lnTo>
                  <a:lnTo>
                    <a:pt x="18839" y="7218"/>
                  </a:lnTo>
                  <a:lnTo>
                    <a:pt x="18867" y="7644"/>
                  </a:lnTo>
                  <a:lnTo>
                    <a:pt x="18894" y="8078"/>
                  </a:lnTo>
                  <a:lnTo>
                    <a:pt x="18921" y="8516"/>
                  </a:lnTo>
                  <a:lnTo>
                    <a:pt x="18946" y="8954"/>
                  </a:lnTo>
                  <a:lnTo>
                    <a:pt x="18970" y="9392"/>
                  </a:lnTo>
                  <a:lnTo>
                    <a:pt x="18993" y="9830"/>
                  </a:lnTo>
                  <a:lnTo>
                    <a:pt x="19014" y="10268"/>
                  </a:lnTo>
                  <a:lnTo>
                    <a:pt x="19034" y="10706"/>
                  </a:lnTo>
                  <a:lnTo>
                    <a:pt x="19052" y="11145"/>
                  </a:lnTo>
                  <a:lnTo>
                    <a:pt x="19069" y="11583"/>
                  </a:lnTo>
                  <a:lnTo>
                    <a:pt x="19085" y="12021"/>
                  </a:lnTo>
                  <a:lnTo>
                    <a:pt x="19100" y="12459"/>
                  </a:lnTo>
                  <a:lnTo>
                    <a:pt x="19126" y="12890"/>
                  </a:lnTo>
                  <a:lnTo>
                    <a:pt x="19149" y="13308"/>
                  </a:lnTo>
                  <a:lnTo>
                    <a:pt x="19169" y="13712"/>
                  </a:lnTo>
                  <a:lnTo>
                    <a:pt x="19187" y="14102"/>
                  </a:lnTo>
                  <a:lnTo>
                    <a:pt x="19202" y="14479"/>
                  </a:lnTo>
                  <a:lnTo>
                    <a:pt x="19215" y="14841"/>
                  </a:lnTo>
                  <a:lnTo>
                    <a:pt x="19224" y="15191"/>
                  </a:lnTo>
                  <a:lnTo>
                    <a:pt x="19231" y="15526"/>
                  </a:lnTo>
                  <a:lnTo>
                    <a:pt x="19235" y="15848"/>
                  </a:lnTo>
                  <a:lnTo>
                    <a:pt x="19236" y="16156"/>
                  </a:lnTo>
                  <a:lnTo>
                    <a:pt x="19510" y="16156"/>
                  </a:lnTo>
                  <a:lnTo>
                    <a:pt x="20311" y="14505"/>
                  </a:lnTo>
                  <a:lnTo>
                    <a:pt x="21151" y="12946"/>
                  </a:lnTo>
                  <a:lnTo>
                    <a:pt x="22030" y="11481"/>
                  </a:lnTo>
                  <a:lnTo>
                    <a:pt x="22950" y="10110"/>
                  </a:lnTo>
                  <a:lnTo>
                    <a:pt x="23909" y="8831"/>
                  </a:lnTo>
                  <a:lnTo>
                    <a:pt x="24908" y="7645"/>
                  </a:lnTo>
                  <a:lnTo>
                    <a:pt x="25946" y="6552"/>
                  </a:lnTo>
                  <a:lnTo>
                    <a:pt x="27024" y="5553"/>
                  </a:lnTo>
                  <a:lnTo>
                    <a:pt x="28142" y="4646"/>
                  </a:lnTo>
                  <a:lnTo>
                    <a:pt x="29300" y="3833"/>
                  </a:lnTo>
                  <a:lnTo>
                    <a:pt x="30500" y="3105"/>
                  </a:lnTo>
                  <a:lnTo>
                    <a:pt x="31745" y="2453"/>
                  </a:lnTo>
                  <a:lnTo>
                    <a:pt x="33036" y="1878"/>
                  </a:lnTo>
                  <a:lnTo>
                    <a:pt x="34371" y="1380"/>
                  </a:lnTo>
                  <a:lnTo>
                    <a:pt x="35752" y="958"/>
                  </a:lnTo>
                  <a:lnTo>
                    <a:pt x="37178" y="613"/>
                  </a:lnTo>
                  <a:lnTo>
                    <a:pt x="38649" y="345"/>
                  </a:lnTo>
                  <a:lnTo>
                    <a:pt x="40166" y="153"/>
                  </a:lnTo>
                  <a:lnTo>
                    <a:pt x="41727" y="38"/>
                  </a:lnTo>
                  <a:lnTo>
                    <a:pt x="43334" y="0"/>
                  </a:lnTo>
                  <a:lnTo>
                    <a:pt x="44655" y="21"/>
                  </a:lnTo>
                  <a:lnTo>
                    <a:pt x="45933" y="87"/>
                  </a:lnTo>
                  <a:lnTo>
                    <a:pt x="47168" y="197"/>
                  </a:lnTo>
                  <a:lnTo>
                    <a:pt x="48362" y="350"/>
                  </a:lnTo>
                  <a:lnTo>
                    <a:pt x="49512" y="547"/>
                  </a:lnTo>
                  <a:lnTo>
                    <a:pt x="50621" y="788"/>
                  </a:lnTo>
                  <a:lnTo>
                    <a:pt x="51687" y="1073"/>
                  </a:lnTo>
                  <a:lnTo>
                    <a:pt x="52710" y="1402"/>
                  </a:lnTo>
                  <a:lnTo>
                    <a:pt x="53691" y="1774"/>
                  </a:lnTo>
                  <a:lnTo>
                    <a:pt x="54630" y="2190"/>
                  </a:lnTo>
                  <a:lnTo>
                    <a:pt x="55543" y="2645"/>
                  </a:lnTo>
                  <a:lnTo>
                    <a:pt x="56421" y="3132"/>
                  </a:lnTo>
                  <a:lnTo>
                    <a:pt x="57263" y="3652"/>
                  </a:lnTo>
                  <a:lnTo>
                    <a:pt x="58069" y="4206"/>
                  </a:lnTo>
                  <a:lnTo>
                    <a:pt x="58840" y="4792"/>
                  </a:lnTo>
                  <a:lnTo>
                    <a:pt x="59575" y="5410"/>
                  </a:lnTo>
                  <a:lnTo>
                    <a:pt x="60275" y="6062"/>
                  </a:lnTo>
                  <a:lnTo>
                    <a:pt x="60939" y="6747"/>
                  </a:lnTo>
                  <a:lnTo>
                    <a:pt x="61567" y="7464"/>
                  </a:lnTo>
                  <a:lnTo>
                    <a:pt x="62160" y="8215"/>
                  </a:lnTo>
                  <a:lnTo>
                    <a:pt x="62732" y="8995"/>
                  </a:lnTo>
                  <a:lnTo>
                    <a:pt x="63272" y="9803"/>
                  </a:lnTo>
                  <a:lnTo>
                    <a:pt x="63779" y="10638"/>
                  </a:lnTo>
                  <a:lnTo>
                    <a:pt x="64252" y="11501"/>
                  </a:lnTo>
                  <a:lnTo>
                    <a:pt x="64693" y="12391"/>
                  </a:lnTo>
                  <a:lnTo>
                    <a:pt x="65101" y="13308"/>
                  </a:lnTo>
                  <a:lnTo>
                    <a:pt x="65476" y="14253"/>
                  </a:lnTo>
                  <a:lnTo>
                    <a:pt x="65819" y="15225"/>
                  </a:lnTo>
                  <a:lnTo>
                    <a:pt x="66128" y="16224"/>
                  </a:lnTo>
                  <a:lnTo>
                    <a:pt x="66405" y="17251"/>
                  </a:lnTo>
                  <a:lnTo>
                    <a:pt x="66652" y="18300"/>
                  </a:lnTo>
                  <a:lnTo>
                    <a:pt x="66873" y="19365"/>
                  </a:lnTo>
                  <a:lnTo>
                    <a:pt x="67068" y="20447"/>
                  </a:lnTo>
                  <a:lnTo>
                    <a:pt x="67237" y="21545"/>
                  </a:lnTo>
                  <a:lnTo>
                    <a:pt x="67380" y="22659"/>
                  </a:lnTo>
                  <a:lnTo>
                    <a:pt x="67497" y="23790"/>
                  </a:lnTo>
                  <a:lnTo>
                    <a:pt x="67588" y="24938"/>
                  </a:lnTo>
                  <a:lnTo>
                    <a:pt x="67653" y="26102"/>
                  </a:lnTo>
                  <a:lnTo>
                    <a:pt x="67692" y="27282"/>
                  </a:lnTo>
                  <a:lnTo>
                    <a:pt x="67705" y="28478"/>
                  </a:lnTo>
                  <a:lnTo>
                    <a:pt x="67705" y="7551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6982048" y="5810487"/>
              <a:ext cx="67705" cy="75441"/>
            </a:xfrm>
            <a:custGeom>
              <a:avLst/>
              <a:pathLst>
                <a:path w="67705" h="75441">
                  <a:moveTo>
                    <a:pt x="19236" y="0"/>
                  </a:moveTo>
                  <a:lnTo>
                    <a:pt x="19236" y="41554"/>
                  </a:lnTo>
                  <a:lnTo>
                    <a:pt x="19243" y="42410"/>
                  </a:lnTo>
                  <a:lnTo>
                    <a:pt x="19264" y="43252"/>
                  </a:lnTo>
                  <a:lnTo>
                    <a:pt x="19298" y="44080"/>
                  </a:lnTo>
                  <a:lnTo>
                    <a:pt x="19346" y="44895"/>
                  </a:lnTo>
                  <a:lnTo>
                    <a:pt x="19408" y="45696"/>
                  </a:lnTo>
                  <a:lnTo>
                    <a:pt x="19483" y="46483"/>
                  </a:lnTo>
                  <a:lnTo>
                    <a:pt x="19572" y="47257"/>
                  </a:lnTo>
                  <a:lnTo>
                    <a:pt x="19675" y="48017"/>
                  </a:lnTo>
                  <a:lnTo>
                    <a:pt x="19791" y="48763"/>
                  </a:lnTo>
                  <a:lnTo>
                    <a:pt x="19921" y="49495"/>
                  </a:lnTo>
                  <a:lnTo>
                    <a:pt x="20067" y="50198"/>
                  </a:lnTo>
                  <a:lnTo>
                    <a:pt x="20230" y="50881"/>
                  </a:lnTo>
                  <a:lnTo>
                    <a:pt x="20412" y="51545"/>
                  </a:lnTo>
                  <a:lnTo>
                    <a:pt x="20611" y="52190"/>
                  </a:lnTo>
                  <a:lnTo>
                    <a:pt x="20828" y="52816"/>
                  </a:lnTo>
                  <a:lnTo>
                    <a:pt x="21063" y="53422"/>
                  </a:lnTo>
                  <a:lnTo>
                    <a:pt x="21316" y="54009"/>
                  </a:lnTo>
                  <a:lnTo>
                    <a:pt x="21586" y="54578"/>
                  </a:lnTo>
                  <a:lnTo>
                    <a:pt x="21874" y="55127"/>
                  </a:lnTo>
                  <a:lnTo>
                    <a:pt x="22180" y="55657"/>
                  </a:lnTo>
                  <a:lnTo>
                    <a:pt x="22504" y="56152"/>
                  </a:lnTo>
                  <a:lnTo>
                    <a:pt x="22846" y="56626"/>
                  </a:lnTo>
                  <a:lnTo>
                    <a:pt x="23205" y="57078"/>
                  </a:lnTo>
                  <a:lnTo>
                    <a:pt x="23582" y="57508"/>
                  </a:lnTo>
                  <a:lnTo>
                    <a:pt x="23977" y="57916"/>
                  </a:lnTo>
                  <a:lnTo>
                    <a:pt x="24390" y="58302"/>
                  </a:lnTo>
                  <a:lnTo>
                    <a:pt x="24821" y="58666"/>
                  </a:lnTo>
                  <a:lnTo>
                    <a:pt x="25269" y="59008"/>
                  </a:lnTo>
                  <a:lnTo>
                    <a:pt x="25735" y="59329"/>
                  </a:lnTo>
                  <a:lnTo>
                    <a:pt x="26219" y="59627"/>
                  </a:lnTo>
                  <a:lnTo>
                    <a:pt x="26737" y="59900"/>
                  </a:lnTo>
                  <a:lnTo>
                    <a:pt x="27276" y="60145"/>
                  </a:lnTo>
                  <a:lnTo>
                    <a:pt x="27838" y="60360"/>
                  </a:lnTo>
                  <a:lnTo>
                    <a:pt x="28421" y="60547"/>
                  </a:lnTo>
                  <a:lnTo>
                    <a:pt x="29026" y="60705"/>
                  </a:lnTo>
                  <a:lnTo>
                    <a:pt x="29653" y="60835"/>
                  </a:lnTo>
                  <a:lnTo>
                    <a:pt x="30302" y="60935"/>
                  </a:lnTo>
                  <a:lnTo>
                    <a:pt x="30973" y="61007"/>
                  </a:lnTo>
                  <a:lnTo>
                    <a:pt x="31666" y="61050"/>
                  </a:lnTo>
                  <a:lnTo>
                    <a:pt x="32381" y="61065"/>
                  </a:lnTo>
                  <a:lnTo>
                    <a:pt x="33072" y="61050"/>
                  </a:lnTo>
                  <a:lnTo>
                    <a:pt x="33750" y="61005"/>
                  </a:lnTo>
                  <a:lnTo>
                    <a:pt x="34414" y="60929"/>
                  </a:lnTo>
                  <a:lnTo>
                    <a:pt x="35064" y="60824"/>
                  </a:lnTo>
                  <a:lnTo>
                    <a:pt x="35701" y="60688"/>
                  </a:lnTo>
                  <a:lnTo>
                    <a:pt x="36324" y="60523"/>
                  </a:lnTo>
                  <a:lnTo>
                    <a:pt x="36933" y="60327"/>
                  </a:lnTo>
                  <a:lnTo>
                    <a:pt x="37529" y="60101"/>
                  </a:lnTo>
                  <a:lnTo>
                    <a:pt x="38111" y="59845"/>
                  </a:lnTo>
                  <a:lnTo>
                    <a:pt x="38679" y="59559"/>
                  </a:lnTo>
                  <a:lnTo>
                    <a:pt x="39246" y="59231"/>
                  </a:lnTo>
                  <a:lnTo>
                    <a:pt x="39796" y="58880"/>
                  </a:lnTo>
                  <a:lnTo>
                    <a:pt x="40330" y="58503"/>
                  </a:lnTo>
                  <a:lnTo>
                    <a:pt x="40848" y="58102"/>
                  </a:lnTo>
                  <a:lnTo>
                    <a:pt x="41349" y="57676"/>
                  </a:lnTo>
                  <a:lnTo>
                    <a:pt x="41833" y="57226"/>
                  </a:lnTo>
                  <a:lnTo>
                    <a:pt x="42302" y="56751"/>
                  </a:lnTo>
                  <a:lnTo>
                    <a:pt x="42753" y="56251"/>
                  </a:lnTo>
                  <a:lnTo>
                    <a:pt x="43189" y="55726"/>
                  </a:lnTo>
                  <a:lnTo>
                    <a:pt x="43608" y="55177"/>
                  </a:lnTo>
                  <a:lnTo>
                    <a:pt x="44009" y="54592"/>
                  </a:lnTo>
                  <a:lnTo>
                    <a:pt x="44391" y="53986"/>
                  </a:lnTo>
                  <a:lnTo>
                    <a:pt x="44754" y="53360"/>
                  </a:lnTo>
                  <a:lnTo>
                    <a:pt x="45097" y="52713"/>
                  </a:lnTo>
                  <a:lnTo>
                    <a:pt x="45422" y="52045"/>
                  </a:lnTo>
                  <a:lnTo>
                    <a:pt x="45727" y="51357"/>
                  </a:lnTo>
                  <a:lnTo>
                    <a:pt x="46013" y="50649"/>
                  </a:lnTo>
                  <a:lnTo>
                    <a:pt x="46280" y="49920"/>
                  </a:lnTo>
                  <a:lnTo>
                    <a:pt x="46528" y="49170"/>
                  </a:lnTo>
                  <a:lnTo>
                    <a:pt x="46757" y="48400"/>
                  </a:lnTo>
                  <a:lnTo>
                    <a:pt x="46978" y="47598"/>
                  </a:lnTo>
                  <a:lnTo>
                    <a:pt x="47176" y="46782"/>
                  </a:lnTo>
                  <a:lnTo>
                    <a:pt x="47350" y="45950"/>
                  </a:lnTo>
                  <a:lnTo>
                    <a:pt x="47502" y="45103"/>
                  </a:lnTo>
                  <a:lnTo>
                    <a:pt x="47630" y="44241"/>
                  </a:lnTo>
                  <a:lnTo>
                    <a:pt x="47735" y="43364"/>
                  </a:lnTo>
                  <a:lnTo>
                    <a:pt x="47816" y="42472"/>
                  </a:lnTo>
                  <a:lnTo>
                    <a:pt x="47874" y="41565"/>
                  </a:lnTo>
                  <a:lnTo>
                    <a:pt x="47909" y="40643"/>
                  </a:lnTo>
                  <a:lnTo>
                    <a:pt x="47921" y="39706"/>
                  </a:lnTo>
                  <a:lnTo>
                    <a:pt x="47921" y="0"/>
                  </a:lnTo>
                  <a:lnTo>
                    <a:pt x="67158" y="0"/>
                  </a:lnTo>
                  <a:lnTo>
                    <a:pt x="67158" y="57505"/>
                  </a:lnTo>
                  <a:lnTo>
                    <a:pt x="67158" y="57973"/>
                  </a:lnTo>
                  <a:lnTo>
                    <a:pt x="67158" y="58447"/>
                  </a:lnTo>
                  <a:lnTo>
                    <a:pt x="67158" y="58926"/>
                  </a:lnTo>
                  <a:lnTo>
                    <a:pt x="67158" y="59411"/>
                  </a:lnTo>
                  <a:lnTo>
                    <a:pt x="67158" y="59901"/>
                  </a:lnTo>
                  <a:lnTo>
                    <a:pt x="67158" y="60397"/>
                  </a:lnTo>
                  <a:lnTo>
                    <a:pt x="67158" y="60898"/>
                  </a:lnTo>
                  <a:lnTo>
                    <a:pt x="67158" y="61404"/>
                  </a:lnTo>
                  <a:lnTo>
                    <a:pt x="67158" y="61916"/>
                  </a:lnTo>
                  <a:lnTo>
                    <a:pt x="67158" y="62434"/>
                  </a:lnTo>
                  <a:lnTo>
                    <a:pt x="67171" y="62939"/>
                  </a:lnTo>
                  <a:lnTo>
                    <a:pt x="67185" y="63439"/>
                  </a:lnTo>
                  <a:lnTo>
                    <a:pt x="67199" y="63935"/>
                  </a:lnTo>
                  <a:lnTo>
                    <a:pt x="67212" y="64428"/>
                  </a:lnTo>
                  <a:lnTo>
                    <a:pt x="67226" y="64916"/>
                  </a:lnTo>
                  <a:lnTo>
                    <a:pt x="67240" y="65400"/>
                  </a:lnTo>
                  <a:lnTo>
                    <a:pt x="67254" y="65880"/>
                  </a:lnTo>
                  <a:lnTo>
                    <a:pt x="67267" y="66355"/>
                  </a:lnTo>
                  <a:lnTo>
                    <a:pt x="67281" y="66827"/>
                  </a:lnTo>
                  <a:lnTo>
                    <a:pt x="67295" y="67295"/>
                  </a:lnTo>
                  <a:lnTo>
                    <a:pt x="67321" y="67742"/>
                  </a:lnTo>
                  <a:lnTo>
                    <a:pt x="67347" y="68182"/>
                  </a:lnTo>
                  <a:lnTo>
                    <a:pt x="67371" y="68613"/>
                  </a:lnTo>
                  <a:lnTo>
                    <a:pt x="67393" y="69036"/>
                  </a:lnTo>
                  <a:lnTo>
                    <a:pt x="67414" y="69451"/>
                  </a:lnTo>
                  <a:lnTo>
                    <a:pt x="67434" y="69858"/>
                  </a:lnTo>
                  <a:lnTo>
                    <a:pt x="67453" y="70256"/>
                  </a:lnTo>
                  <a:lnTo>
                    <a:pt x="67470" y="70646"/>
                  </a:lnTo>
                  <a:lnTo>
                    <a:pt x="67486" y="71028"/>
                  </a:lnTo>
                  <a:lnTo>
                    <a:pt x="67500" y="71402"/>
                  </a:lnTo>
                  <a:lnTo>
                    <a:pt x="67527" y="71749"/>
                  </a:lnTo>
                  <a:lnTo>
                    <a:pt x="67552" y="72078"/>
                  </a:lnTo>
                  <a:lnTo>
                    <a:pt x="67576" y="72390"/>
                  </a:lnTo>
                  <a:lnTo>
                    <a:pt x="67599" y="72684"/>
                  </a:lnTo>
                  <a:lnTo>
                    <a:pt x="67620" y="72960"/>
                  </a:lnTo>
                  <a:lnTo>
                    <a:pt x="67640" y="73218"/>
                  </a:lnTo>
                  <a:lnTo>
                    <a:pt x="67658" y="73458"/>
                  </a:lnTo>
                  <a:lnTo>
                    <a:pt x="67675" y="73680"/>
                  </a:lnTo>
                  <a:lnTo>
                    <a:pt x="67691" y="73885"/>
                  </a:lnTo>
                  <a:lnTo>
                    <a:pt x="67705" y="74072"/>
                  </a:lnTo>
                  <a:lnTo>
                    <a:pt x="49358" y="74072"/>
                  </a:lnTo>
                  <a:lnTo>
                    <a:pt x="49343" y="73898"/>
                  </a:lnTo>
                  <a:lnTo>
                    <a:pt x="49325" y="73705"/>
                  </a:lnTo>
                  <a:lnTo>
                    <a:pt x="49305" y="73493"/>
                  </a:lnTo>
                  <a:lnTo>
                    <a:pt x="49282" y="73261"/>
                  </a:lnTo>
                  <a:lnTo>
                    <a:pt x="49256" y="73011"/>
                  </a:lnTo>
                  <a:lnTo>
                    <a:pt x="49227" y="72741"/>
                  </a:lnTo>
                  <a:lnTo>
                    <a:pt x="49195" y="72452"/>
                  </a:lnTo>
                  <a:lnTo>
                    <a:pt x="49161" y="72144"/>
                  </a:lnTo>
                  <a:lnTo>
                    <a:pt x="49124" y="71817"/>
                  </a:lnTo>
                  <a:lnTo>
                    <a:pt x="49085" y="71471"/>
                  </a:lnTo>
                  <a:lnTo>
                    <a:pt x="49057" y="71097"/>
                  </a:lnTo>
                  <a:lnTo>
                    <a:pt x="49030" y="70718"/>
                  </a:lnTo>
                  <a:lnTo>
                    <a:pt x="49002" y="70331"/>
                  </a:lnTo>
                  <a:lnTo>
                    <a:pt x="48975" y="69937"/>
                  </a:lnTo>
                  <a:lnTo>
                    <a:pt x="48948" y="69537"/>
                  </a:lnTo>
                  <a:lnTo>
                    <a:pt x="48920" y="69129"/>
                  </a:lnTo>
                  <a:lnTo>
                    <a:pt x="48893" y="68715"/>
                  </a:lnTo>
                  <a:lnTo>
                    <a:pt x="48865" y="68294"/>
                  </a:lnTo>
                  <a:lnTo>
                    <a:pt x="48838" y="67866"/>
                  </a:lnTo>
                  <a:lnTo>
                    <a:pt x="48811" y="67432"/>
                  </a:lnTo>
                  <a:lnTo>
                    <a:pt x="48796" y="66993"/>
                  </a:lnTo>
                  <a:lnTo>
                    <a:pt x="48781" y="66555"/>
                  </a:lnTo>
                  <a:lnTo>
                    <a:pt x="48763" y="66117"/>
                  </a:lnTo>
                  <a:lnTo>
                    <a:pt x="48745" y="65679"/>
                  </a:lnTo>
                  <a:lnTo>
                    <a:pt x="48725" y="65241"/>
                  </a:lnTo>
                  <a:lnTo>
                    <a:pt x="48704" y="64803"/>
                  </a:lnTo>
                  <a:lnTo>
                    <a:pt x="48681" y="64365"/>
                  </a:lnTo>
                  <a:lnTo>
                    <a:pt x="48657" y="63926"/>
                  </a:lnTo>
                  <a:lnTo>
                    <a:pt x="48632" y="63488"/>
                  </a:lnTo>
                  <a:lnTo>
                    <a:pt x="48605" y="63050"/>
                  </a:lnTo>
                  <a:lnTo>
                    <a:pt x="48592" y="62619"/>
                  </a:lnTo>
                  <a:lnTo>
                    <a:pt x="48581" y="62201"/>
                  </a:lnTo>
                  <a:lnTo>
                    <a:pt x="48570" y="61797"/>
                  </a:lnTo>
                  <a:lnTo>
                    <a:pt x="48561" y="61407"/>
                  </a:lnTo>
                  <a:lnTo>
                    <a:pt x="48554" y="61031"/>
                  </a:lnTo>
                  <a:lnTo>
                    <a:pt x="48548" y="60668"/>
                  </a:lnTo>
                  <a:lnTo>
                    <a:pt x="48543" y="60319"/>
                  </a:lnTo>
                  <a:lnTo>
                    <a:pt x="48540" y="59983"/>
                  </a:lnTo>
                  <a:lnTo>
                    <a:pt x="48538" y="59661"/>
                  </a:lnTo>
                  <a:lnTo>
                    <a:pt x="48537" y="59353"/>
                  </a:lnTo>
                  <a:lnTo>
                    <a:pt x="48195" y="59353"/>
                  </a:lnTo>
                  <a:lnTo>
                    <a:pt x="47407" y="60992"/>
                  </a:lnTo>
                  <a:lnTo>
                    <a:pt x="46576" y="62538"/>
                  </a:lnTo>
                  <a:lnTo>
                    <a:pt x="45703" y="63993"/>
                  </a:lnTo>
                  <a:lnTo>
                    <a:pt x="44788" y="65356"/>
                  </a:lnTo>
                  <a:lnTo>
                    <a:pt x="43830" y="66627"/>
                  </a:lnTo>
                  <a:lnTo>
                    <a:pt x="42830" y="67807"/>
                  </a:lnTo>
                  <a:lnTo>
                    <a:pt x="41787" y="68894"/>
                  </a:lnTo>
                  <a:lnTo>
                    <a:pt x="40702" y="69891"/>
                  </a:lnTo>
                  <a:lnTo>
                    <a:pt x="39575" y="70795"/>
                  </a:lnTo>
                  <a:lnTo>
                    <a:pt x="38405" y="71607"/>
                  </a:lnTo>
                  <a:lnTo>
                    <a:pt x="37205" y="72336"/>
                  </a:lnTo>
                  <a:lnTo>
                    <a:pt x="35960" y="72988"/>
                  </a:lnTo>
                  <a:lnTo>
                    <a:pt x="34669" y="73563"/>
                  </a:lnTo>
                  <a:lnTo>
                    <a:pt x="33334" y="74061"/>
                  </a:lnTo>
                  <a:lnTo>
                    <a:pt x="31953" y="74483"/>
                  </a:lnTo>
                  <a:lnTo>
                    <a:pt x="30527" y="74828"/>
                  </a:lnTo>
                  <a:lnTo>
                    <a:pt x="29056" y="75096"/>
                  </a:lnTo>
                  <a:lnTo>
                    <a:pt x="27539" y="75288"/>
                  </a:lnTo>
                  <a:lnTo>
                    <a:pt x="25978" y="75403"/>
                  </a:lnTo>
                  <a:lnTo>
                    <a:pt x="24371" y="75441"/>
                  </a:lnTo>
                  <a:lnTo>
                    <a:pt x="23063" y="75419"/>
                  </a:lnTo>
                  <a:lnTo>
                    <a:pt x="21794" y="75354"/>
                  </a:lnTo>
                  <a:lnTo>
                    <a:pt x="20565" y="75244"/>
                  </a:lnTo>
                  <a:lnTo>
                    <a:pt x="19376" y="75091"/>
                  </a:lnTo>
                  <a:lnTo>
                    <a:pt x="18227" y="74894"/>
                  </a:lnTo>
                  <a:lnTo>
                    <a:pt x="17117" y="74653"/>
                  </a:lnTo>
                  <a:lnTo>
                    <a:pt x="16047" y="74368"/>
                  </a:lnTo>
                  <a:lnTo>
                    <a:pt x="15017" y="74039"/>
                  </a:lnTo>
                  <a:lnTo>
                    <a:pt x="14026" y="73667"/>
                  </a:lnTo>
                  <a:lnTo>
                    <a:pt x="13075" y="73251"/>
                  </a:lnTo>
                  <a:lnTo>
                    <a:pt x="12161" y="72797"/>
                  </a:lnTo>
                  <a:lnTo>
                    <a:pt x="11282" y="72311"/>
                  </a:lnTo>
                  <a:lnTo>
                    <a:pt x="10436" y="71794"/>
                  </a:lnTo>
                  <a:lnTo>
                    <a:pt x="9625" y="71246"/>
                  </a:lnTo>
                  <a:lnTo>
                    <a:pt x="8848" y="70666"/>
                  </a:lnTo>
                  <a:lnTo>
                    <a:pt x="8105" y="70055"/>
                  </a:lnTo>
                  <a:lnTo>
                    <a:pt x="7396" y="69412"/>
                  </a:lnTo>
                  <a:lnTo>
                    <a:pt x="6722" y="68738"/>
                  </a:lnTo>
                  <a:lnTo>
                    <a:pt x="6082" y="68032"/>
                  </a:lnTo>
                  <a:lnTo>
                    <a:pt x="5476" y="67295"/>
                  </a:lnTo>
                  <a:lnTo>
                    <a:pt x="4917" y="66514"/>
                  </a:lnTo>
                  <a:lnTo>
                    <a:pt x="4389" y="65706"/>
                  </a:lnTo>
                  <a:lnTo>
                    <a:pt x="3893" y="64871"/>
                  </a:lnTo>
                  <a:lnTo>
                    <a:pt x="3428" y="64009"/>
                  </a:lnTo>
                  <a:lnTo>
                    <a:pt x="2995" y="63119"/>
                  </a:lnTo>
                  <a:lnTo>
                    <a:pt x="2593" y="62201"/>
                  </a:lnTo>
                  <a:lnTo>
                    <a:pt x="2222" y="61257"/>
                  </a:lnTo>
                  <a:lnTo>
                    <a:pt x="1883" y="60284"/>
                  </a:lnTo>
                  <a:lnTo>
                    <a:pt x="1576" y="59285"/>
                  </a:lnTo>
                  <a:lnTo>
                    <a:pt x="1300" y="58258"/>
                  </a:lnTo>
                  <a:lnTo>
                    <a:pt x="1053" y="57209"/>
                  </a:lnTo>
                  <a:lnTo>
                    <a:pt x="832" y="56144"/>
                  </a:lnTo>
                  <a:lnTo>
                    <a:pt x="637" y="55062"/>
                  </a:lnTo>
                  <a:lnTo>
                    <a:pt x="468" y="53964"/>
                  </a:lnTo>
                  <a:lnTo>
                    <a:pt x="325" y="52850"/>
                  </a:lnTo>
                  <a:lnTo>
                    <a:pt x="208" y="51719"/>
                  </a:lnTo>
                  <a:lnTo>
                    <a:pt x="117" y="50571"/>
                  </a:lnTo>
                  <a:lnTo>
                    <a:pt x="52" y="49408"/>
                  </a:lnTo>
                  <a:lnTo>
                    <a:pt x="13" y="48227"/>
                  </a:lnTo>
                  <a:lnTo>
                    <a:pt x="0" y="470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7063925" y="5809050"/>
              <a:ext cx="67295" cy="76879"/>
            </a:xfrm>
            <a:custGeom>
              <a:avLst/>
              <a:pathLst>
                <a:path w="67295" h="76879">
                  <a:moveTo>
                    <a:pt x="67295" y="53877"/>
                  </a:moveTo>
                  <a:lnTo>
                    <a:pt x="67272" y="54934"/>
                  </a:lnTo>
                  <a:lnTo>
                    <a:pt x="67204" y="55969"/>
                  </a:lnTo>
                  <a:lnTo>
                    <a:pt x="67091" y="56982"/>
                  </a:lnTo>
                  <a:lnTo>
                    <a:pt x="66933" y="57973"/>
                  </a:lnTo>
                  <a:lnTo>
                    <a:pt x="66730" y="58943"/>
                  </a:lnTo>
                  <a:lnTo>
                    <a:pt x="66481" y="59890"/>
                  </a:lnTo>
                  <a:lnTo>
                    <a:pt x="66188" y="60816"/>
                  </a:lnTo>
                  <a:lnTo>
                    <a:pt x="65849" y="61719"/>
                  </a:lnTo>
                  <a:lnTo>
                    <a:pt x="65465" y="62601"/>
                  </a:lnTo>
                  <a:lnTo>
                    <a:pt x="65035" y="63461"/>
                  </a:lnTo>
                  <a:lnTo>
                    <a:pt x="64577" y="64297"/>
                  </a:lnTo>
                  <a:lnTo>
                    <a:pt x="64077" y="65109"/>
                  </a:lnTo>
                  <a:lnTo>
                    <a:pt x="63536" y="65897"/>
                  </a:lnTo>
                  <a:lnTo>
                    <a:pt x="62954" y="66659"/>
                  </a:lnTo>
                  <a:lnTo>
                    <a:pt x="62331" y="67397"/>
                  </a:lnTo>
                  <a:lnTo>
                    <a:pt x="61667" y="68111"/>
                  </a:lnTo>
                  <a:lnTo>
                    <a:pt x="60962" y="68799"/>
                  </a:lnTo>
                  <a:lnTo>
                    <a:pt x="60216" y="69463"/>
                  </a:lnTo>
                  <a:lnTo>
                    <a:pt x="59429" y="70103"/>
                  </a:lnTo>
                  <a:lnTo>
                    <a:pt x="58600" y="70718"/>
                  </a:lnTo>
                  <a:lnTo>
                    <a:pt x="57732" y="71293"/>
                  </a:lnTo>
                  <a:lnTo>
                    <a:pt x="56826" y="71843"/>
                  </a:lnTo>
                  <a:lnTo>
                    <a:pt x="55881" y="72367"/>
                  </a:lnTo>
                  <a:lnTo>
                    <a:pt x="54898" y="72864"/>
                  </a:lnTo>
                  <a:lnTo>
                    <a:pt x="53877" y="73336"/>
                  </a:lnTo>
                  <a:lnTo>
                    <a:pt x="52817" y="73782"/>
                  </a:lnTo>
                  <a:lnTo>
                    <a:pt x="51719" y="74201"/>
                  </a:lnTo>
                  <a:lnTo>
                    <a:pt x="50582" y="74595"/>
                  </a:lnTo>
                  <a:lnTo>
                    <a:pt x="49408" y="74963"/>
                  </a:lnTo>
                  <a:lnTo>
                    <a:pt x="48195" y="75304"/>
                  </a:lnTo>
                  <a:lnTo>
                    <a:pt x="46945" y="75603"/>
                  </a:lnTo>
                  <a:lnTo>
                    <a:pt x="45662" y="75871"/>
                  </a:lnTo>
                  <a:lnTo>
                    <a:pt x="44344" y="76107"/>
                  </a:lnTo>
                  <a:lnTo>
                    <a:pt x="42992" y="76312"/>
                  </a:lnTo>
                  <a:lnTo>
                    <a:pt x="41605" y="76485"/>
                  </a:lnTo>
                  <a:lnTo>
                    <a:pt x="40185" y="76627"/>
                  </a:lnTo>
                  <a:lnTo>
                    <a:pt x="38730" y="76737"/>
                  </a:lnTo>
                  <a:lnTo>
                    <a:pt x="37241" y="76816"/>
                  </a:lnTo>
                  <a:lnTo>
                    <a:pt x="35718" y="76863"/>
                  </a:lnTo>
                  <a:lnTo>
                    <a:pt x="34160" y="76879"/>
                  </a:lnTo>
                  <a:lnTo>
                    <a:pt x="32764" y="76869"/>
                  </a:lnTo>
                  <a:lnTo>
                    <a:pt x="31395" y="76838"/>
                  </a:lnTo>
                  <a:lnTo>
                    <a:pt x="30053" y="76786"/>
                  </a:lnTo>
                  <a:lnTo>
                    <a:pt x="28739" y="76715"/>
                  </a:lnTo>
                  <a:lnTo>
                    <a:pt x="27452" y="76622"/>
                  </a:lnTo>
                  <a:lnTo>
                    <a:pt x="26192" y="76509"/>
                  </a:lnTo>
                  <a:lnTo>
                    <a:pt x="24960" y="76376"/>
                  </a:lnTo>
                  <a:lnTo>
                    <a:pt x="23755" y="76222"/>
                  </a:lnTo>
                  <a:lnTo>
                    <a:pt x="22577" y="76047"/>
                  </a:lnTo>
                  <a:lnTo>
                    <a:pt x="21427" y="75852"/>
                  </a:lnTo>
                  <a:lnTo>
                    <a:pt x="20304" y="75634"/>
                  </a:lnTo>
                  <a:lnTo>
                    <a:pt x="19209" y="75389"/>
                  </a:lnTo>
                  <a:lnTo>
                    <a:pt x="18141" y="75119"/>
                  </a:lnTo>
                  <a:lnTo>
                    <a:pt x="17101" y="74822"/>
                  </a:lnTo>
                  <a:lnTo>
                    <a:pt x="16087" y="74500"/>
                  </a:lnTo>
                  <a:lnTo>
                    <a:pt x="15102" y="74151"/>
                  </a:lnTo>
                  <a:lnTo>
                    <a:pt x="14143" y="73777"/>
                  </a:lnTo>
                  <a:lnTo>
                    <a:pt x="13212" y="73376"/>
                  </a:lnTo>
                  <a:lnTo>
                    <a:pt x="12308" y="72950"/>
                  </a:lnTo>
                  <a:lnTo>
                    <a:pt x="11432" y="72497"/>
                  </a:lnTo>
                  <a:lnTo>
                    <a:pt x="10597" y="72005"/>
                  </a:lnTo>
                  <a:lnTo>
                    <a:pt x="9789" y="71484"/>
                  </a:lnTo>
                  <a:lnTo>
                    <a:pt x="9009" y="70937"/>
                  </a:lnTo>
                  <a:lnTo>
                    <a:pt x="8256" y="70362"/>
                  </a:lnTo>
                  <a:lnTo>
                    <a:pt x="7530" y="69759"/>
                  </a:lnTo>
                  <a:lnTo>
                    <a:pt x="6832" y="69129"/>
                  </a:lnTo>
                  <a:lnTo>
                    <a:pt x="6161" y="68472"/>
                  </a:lnTo>
                  <a:lnTo>
                    <a:pt x="5517" y="67787"/>
                  </a:lnTo>
                  <a:lnTo>
                    <a:pt x="4901" y="67076"/>
                  </a:lnTo>
                  <a:lnTo>
                    <a:pt x="4312" y="66336"/>
                  </a:lnTo>
                  <a:lnTo>
                    <a:pt x="3752" y="65565"/>
                  </a:lnTo>
                  <a:lnTo>
                    <a:pt x="3220" y="64759"/>
                  </a:lnTo>
                  <a:lnTo>
                    <a:pt x="2717" y="63917"/>
                  </a:lnTo>
                  <a:lnTo>
                    <a:pt x="2242" y="63039"/>
                  </a:lnTo>
                  <a:lnTo>
                    <a:pt x="1797" y="62126"/>
                  </a:lnTo>
                  <a:lnTo>
                    <a:pt x="1380" y="61177"/>
                  </a:lnTo>
                  <a:lnTo>
                    <a:pt x="991" y="60193"/>
                  </a:lnTo>
                  <a:lnTo>
                    <a:pt x="632" y="59173"/>
                  </a:lnTo>
                  <a:lnTo>
                    <a:pt x="301" y="58117"/>
                  </a:lnTo>
                  <a:lnTo>
                    <a:pt x="0" y="57026"/>
                  </a:lnTo>
                  <a:lnTo>
                    <a:pt x="16909" y="54493"/>
                  </a:lnTo>
                  <a:lnTo>
                    <a:pt x="17079" y="55097"/>
                  </a:lnTo>
                  <a:lnTo>
                    <a:pt x="17262" y="55678"/>
                  </a:lnTo>
                  <a:lnTo>
                    <a:pt x="17457" y="56236"/>
                  </a:lnTo>
                  <a:lnTo>
                    <a:pt x="17665" y="56771"/>
                  </a:lnTo>
                  <a:lnTo>
                    <a:pt x="17884" y="57282"/>
                  </a:lnTo>
                  <a:lnTo>
                    <a:pt x="18116" y="57771"/>
                  </a:lnTo>
                  <a:lnTo>
                    <a:pt x="18361" y="58235"/>
                  </a:lnTo>
                  <a:lnTo>
                    <a:pt x="18618" y="58677"/>
                  </a:lnTo>
                  <a:lnTo>
                    <a:pt x="18887" y="59095"/>
                  </a:lnTo>
                  <a:lnTo>
                    <a:pt x="19168" y="59490"/>
                  </a:lnTo>
                  <a:lnTo>
                    <a:pt x="19462" y="59865"/>
                  </a:lnTo>
                  <a:lnTo>
                    <a:pt x="19770" y="60221"/>
                  </a:lnTo>
                  <a:lnTo>
                    <a:pt x="20092" y="60560"/>
                  </a:lnTo>
                  <a:lnTo>
                    <a:pt x="20428" y="60881"/>
                  </a:lnTo>
                  <a:lnTo>
                    <a:pt x="20777" y="61185"/>
                  </a:lnTo>
                  <a:lnTo>
                    <a:pt x="21140" y="61470"/>
                  </a:lnTo>
                  <a:lnTo>
                    <a:pt x="21516" y="61738"/>
                  </a:lnTo>
                  <a:lnTo>
                    <a:pt x="21906" y="61988"/>
                  </a:lnTo>
                  <a:lnTo>
                    <a:pt x="22310" y="62220"/>
                  </a:lnTo>
                  <a:lnTo>
                    <a:pt x="22728" y="62434"/>
                  </a:lnTo>
                  <a:lnTo>
                    <a:pt x="23159" y="62633"/>
                  </a:lnTo>
                  <a:lnTo>
                    <a:pt x="23604" y="62817"/>
                  </a:lnTo>
                  <a:lnTo>
                    <a:pt x="24063" y="62989"/>
                  </a:lnTo>
                  <a:lnTo>
                    <a:pt x="24535" y="63146"/>
                  </a:lnTo>
                  <a:lnTo>
                    <a:pt x="25021" y="63290"/>
                  </a:lnTo>
                  <a:lnTo>
                    <a:pt x="25521" y="63420"/>
                  </a:lnTo>
                  <a:lnTo>
                    <a:pt x="26034" y="63536"/>
                  </a:lnTo>
                  <a:lnTo>
                    <a:pt x="26562" y="63639"/>
                  </a:lnTo>
                  <a:lnTo>
                    <a:pt x="27102" y="63728"/>
                  </a:lnTo>
                  <a:lnTo>
                    <a:pt x="27657" y="63803"/>
                  </a:lnTo>
                  <a:lnTo>
                    <a:pt x="28239" y="63868"/>
                  </a:lnTo>
                  <a:lnTo>
                    <a:pt x="28837" y="63926"/>
                  </a:lnTo>
                  <a:lnTo>
                    <a:pt x="29450" y="63978"/>
                  </a:lnTo>
                  <a:lnTo>
                    <a:pt x="30078" y="64022"/>
                  </a:lnTo>
                  <a:lnTo>
                    <a:pt x="30720" y="64060"/>
                  </a:lnTo>
                  <a:lnTo>
                    <a:pt x="31378" y="64091"/>
                  </a:lnTo>
                  <a:lnTo>
                    <a:pt x="32051" y="64115"/>
                  </a:lnTo>
                  <a:lnTo>
                    <a:pt x="32739" y="64132"/>
                  </a:lnTo>
                  <a:lnTo>
                    <a:pt x="33442" y="64142"/>
                  </a:lnTo>
                  <a:lnTo>
                    <a:pt x="34160" y="64145"/>
                  </a:lnTo>
                  <a:lnTo>
                    <a:pt x="34813" y="64142"/>
                  </a:lnTo>
                  <a:lnTo>
                    <a:pt x="35456" y="64132"/>
                  </a:lnTo>
                  <a:lnTo>
                    <a:pt x="36089" y="64115"/>
                  </a:lnTo>
                  <a:lnTo>
                    <a:pt x="36713" y="64091"/>
                  </a:lnTo>
                  <a:lnTo>
                    <a:pt x="37327" y="64060"/>
                  </a:lnTo>
                  <a:lnTo>
                    <a:pt x="37931" y="64022"/>
                  </a:lnTo>
                  <a:lnTo>
                    <a:pt x="38526" y="63978"/>
                  </a:lnTo>
                  <a:lnTo>
                    <a:pt x="39111" y="63926"/>
                  </a:lnTo>
                  <a:lnTo>
                    <a:pt x="39687" y="63868"/>
                  </a:lnTo>
                  <a:lnTo>
                    <a:pt x="40253" y="63803"/>
                  </a:lnTo>
                  <a:lnTo>
                    <a:pt x="40820" y="63716"/>
                  </a:lnTo>
                  <a:lnTo>
                    <a:pt x="41371" y="63620"/>
                  </a:lnTo>
                  <a:lnTo>
                    <a:pt x="41905" y="63514"/>
                  </a:lnTo>
                  <a:lnTo>
                    <a:pt x="42422" y="63398"/>
                  </a:lnTo>
                  <a:lnTo>
                    <a:pt x="42923" y="63273"/>
                  </a:lnTo>
                  <a:lnTo>
                    <a:pt x="43408" y="63138"/>
                  </a:lnTo>
                  <a:lnTo>
                    <a:pt x="43876" y="62993"/>
                  </a:lnTo>
                  <a:lnTo>
                    <a:pt x="44328" y="62839"/>
                  </a:lnTo>
                  <a:lnTo>
                    <a:pt x="44763" y="62676"/>
                  </a:lnTo>
                  <a:lnTo>
                    <a:pt x="45182" y="62502"/>
                  </a:lnTo>
                  <a:lnTo>
                    <a:pt x="45597" y="62304"/>
                  </a:lnTo>
                  <a:lnTo>
                    <a:pt x="45993" y="62092"/>
                  </a:lnTo>
                  <a:lnTo>
                    <a:pt x="46369" y="61866"/>
                  </a:lnTo>
                  <a:lnTo>
                    <a:pt x="46727" y="61626"/>
                  </a:lnTo>
                  <a:lnTo>
                    <a:pt x="47065" y="61373"/>
                  </a:lnTo>
                  <a:lnTo>
                    <a:pt x="47384" y="61106"/>
                  </a:lnTo>
                  <a:lnTo>
                    <a:pt x="47684" y="60825"/>
                  </a:lnTo>
                  <a:lnTo>
                    <a:pt x="47965" y="60531"/>
                  </a:lnTo>
                  <a:lnTo>
                    <a:pt x="48226" y="60223"/>
                  </a:lnTo>
                  <a:lnTo>
                    <a:pt x="48468" y="59901"/>
                  </a:lnTo>
                  <a:lnTo>
                    <a:pt x="48690" y="59551"/>
                  </a:lnTo>
                  <a:lnTo>
                    <a:pt x="48887" y="59184"/>
                  </a:lnTo>
                  <a:lnTo>
                    <a:pt x="49062" y="58800"/>
                  </a:lnTo>
                  <a:lnTo>
                    <a:pt x="49213" y="58400"/>
                  </a:lnTo>
                  <a:lnTo>
                    <a:pt x="49341" y="57984"/>
                  </a:lnTo>
                  <a:lnTo>
                    <a:pt x="49446" y="57552"/>
                  </a:lnTo>
                  <a:lnTo>
                    <a:pt x="49527" y="57102"/>
                  </a:lnTo>
                  <a:lnTo>
                    <a:pt x="49586" y="56637"/>
                  </a:lnTo>
                  <a:lnTo>
                    <a:pt x="49621" y="56155"/>
                  </a:lnTo>
                  <a:lnTo>
                    <a:pt x="49632" y="55657"/>
                  </a:lnTo>
                  <a:lnTo>
                    <a:pt x="49615" y="55094"/>
                  </a:lnTo>
                  <a:lnTo>
                    <a:pt x="49564" y="54556"/>
                  </a:lnTo>
                  <a:lnTo>
                    <a:pt x="49478" y="54042"/>
                  </a:lnTo>
                  <a:lnTo>
                    <a:pt x="49358" y="53554"/>
                  </a:lnTo>
                  <a:lnTo>
                    <a:pt x="49204" y="53089"/>
                  </a:lnTo>
                  <a:lnTo>
                    <a:pt x="49016" y="52650"/>
                  </a:lnTo>
                  <a:lnTo>
                    <a:pt x="48794" y="52235"/>
                  </a:lnTo>
                  <a:lnTo>
                    <a:pt x="48537" y="51845"/>
                  </a:lnTo>
                  <a:lnTo>
                    <a:pt x="48246" y="51479"/>
                  </a:lnTo>
                  <a:lnTo>
                    <a:pt x="47921" y="51138"/>
                  </a:lnTo>
                  <a:lnTo>
                    <a:pt x="47579" y="50803"/>
                  </a:lnTo>
                  <a:lnTo>
                    <a:pt x="47211" y="50481"/>
                  </a:lnTo>
                  <a:lnTo>
                    <a:pt x="46818" y="50173"/>
                  </a:lnTo>
                  <a:lnTo>
                    <a:pt x="46398" y="49879"/>
                  </a:lnTo>
                  <a:lnTo>
                    <a:pt x="45953" y="49598"/>
                  </a:lnTo>
                  <a:lnTo>
                    <a:pt x="45481" y="49331"/>
                  </a:lnTo>
                  <a:lnTo>
                    <a:pt x="44983" y="49078"/>
                  </a:lnTo>
                  <a:lnTo>
                    <a:pt x="44459" y="48838"/>
                  </a:lnTo>
                  <a:lnTo>
                    <a:pt x="43910" y="48612"/>
                  </a:lnTo>
                  <a:lnTo>
                    <a:pt x="43334" y="48400"/>
                  </a:lnTo>
                  <a:lnTo>
                    <a:pt x="42748" y="48184"/>
                  </a:lnTo>
                  <a:lnTo>
                    <a:pt x="42140" y="47975"/>
                  </a:lnTo>
                  <a:lnTo>
                    <a:pt x="41510" y="47774"/>
                  </a:lnTo>
                  <a:lnTo>
                    <a:pt x="40859" y="47578"/>
                  </a:lnTo>
                  <a:lnTo>
                    <a:pt x="40185" y="47390"/>
                  </a:lnTo>
                  <a:lnTo>
                    <a:pt x="39489" y="47209"/>
                  </a:lnTo>
                  <a:lnTo>
                    <a:pt x="38772" y="47034"/>
                  </a:lnTo>
                  <a:lnTo>
                    <a:pt x="38033" y="46866"/>
                  </a:lnTo>
                  <a:lnTo>
                    <a:pt x="37271" y="46706"/>
                  </a:lnTo>
                  <a:lnTo>
                    <a:pt x="36488" y="46552"/>
                  </a:lnTo>
                  <a:lnTo>
                    <a:pt x="35702" y="46385"/>
                  </a:lnTo>
                  <a:lnTo>
                    <a:pt x="34905" y="46215"/>
                  </a:lnTo>
                  <a:lnTo>
                    <a:pt x="34098" y="46040"/>
                  </a:lnTo>
                  <a:lnTo>
                    <a:pt x="33279" y="45861"/>
                  </a:lnTo>
                  <a:lnTo>
                    <a:pt x="32449" y="45679"/>
                  </a:lnTo>
                  <a:lnTo>
                    <a:pt x="31608" y="45492"/>
                  </a:lnTo>
                  <a:lnTo>
                    <a:pt x="30757" y="45301"/>
                  </a:lnTo>
                  <a:lnTo>
                    <a:pt x="29894" y="45106"/>
                  </a:lnTo>
                  <a:lnTo>
                    <a:pt x="29021" y="44906"/>
                  </a:lnTo>
                  <a:lnTo>
                    <a:pt x="28136" y="44703"/>
                  </a:lnTo>
                  <a:lnTo>
                    <a:pt x="27206" y="44494"/>
                  </a:lnTo>
                  <a:lnTo>
                    <a:pt x="26279" y="44276"/>
                  </a:lnTo>
                  <a:lnTo>
                    <a:pt x="25355" y="44050"/>
                  </a:lnTo>
                  <a:lnTo>
                    <a:pt x="24434" y="43816"/>
                  </a:lnTo>
                  <a:lnTo>
                    <a:pt x="23515" y="43574"/>
                  </a:lnTo>
                  <a:lnTo>
                    <a:pt x="22599" y="43323"/>
                  </a:lnTo>
                  <a:lnTo>
                    <a:pt x="21686" y="43064"/>
                  </a:lnTo>
                  <a:lnTo>
                    <a:pt x="20775" y="42797"/>
                  </a:lnTo>
                  <a:lnTo>
                    <a:pt x="19868" y="42522"/>
                  </a:lnTo>
                  <a:lnTo>
                    <a:pt x="18963" y="42239"/>
                  </a:lnTo>
                  <a:lnTo>
                    <a:pt x="18069" y="41941"/>
                  </a:lnTo>
                  <a:lnTo>
                    <a:pt x="17194" y="41623"/>
                  </a:lnTo>
                  <a:lnTo>
                    <a:pt x="16338" y="41284"/>
                  </a:lnTo>
                  <a:lnTo>
                    <a:pt x="15501" y="40924"/>
                  </a:lnTo>
                  <a:lnTo>
                    <a:pt x="14684" y="40544"/>
                  </a:lnTo>
                  <a:lnTo>
                    <a:pt x="13886" y="40144"/>
                  </a:lnTo>
                  <a:lnTo>
                    <a:pt x="13107" y="39723"/>
                  </a:lnTo>
                  <a:lnTo>
                    <a:pt x="12347" y="39281"/>
                  </a:lnTo>
                  <a:lnTo>
                    <a:pt x="11606" y="38819"/>
                  </a:lnTo>
                  <a:lnTo>
                    <a:pt x="10884" y="38336"/>
                  </a:lnTo>
                  <a:lnTo>
                    <a:pt x="10186" y="37831"/>
                  </a:lnTo>
                  <a:lnTo>
                    <a:pt x="9515" y="37299"/>
                  </a:lnTo>
                  <a:lnTo>
                    <a:pt x="8872" y="36741"/>
                  </a:lnTo>
                  <a:lnTo>
                    <a:pt x="8256" y="36157"/>
                  </a:lnTo>
                  <a:lnTo>
                    <a:pt x="7667" y="35547"/>
                  </a:lnTo>
                  <a:lnTo>
                    <a:pt x="7106" y="34911"/>
                  </a:lnTo>
                  <a:lnTo>
                    <a:pt x="6572" y="34249"/>
                  </a:lnTo>
                  <a:lnTo>
                    <a:pt x="6065" y="33561"/>
                  </a:lnTo>
                  <a:lnTo>
                    <a:pt x="5586" y="32847"/>
                  </a:lnTo>
                  <a:lnTo>
                    <a:pt x="5134" y="32107"/>
                  </a:lnTo>
                  <a:lnTo>
                    <a:pt x="4718" y="31320"/>
                  </a:lnTo>
                  <a:lnTo>
                    <a:pt x="4345" y="30494"/>
                  </a:lnTo>
                  <a:lnTo>
                    <a:pt x="4017" y="29628"/>
                  </a:lnTo>
                  <a:lnTo>
                    <a:pt x="3732" y="28722"/>
                  </a:lnTo>
                  <a:lnTo>
                    <a:pt x="3491" y="27777"/>
                  </a:lnTo>
                  <a:lnTo>
                    <a:pt x="3294" y="26792"/>
                  </a:lnTo>
                  <a:lnTo>
                    <a:pt x="3140" y="25767"/>
                  </a:lnTo>
                  <a:lnTo>
                    <a:pt x="3031" y="24702"/>
                  </a:lnTo>
                  <a:lnTo>
                    <a:pt x="2965" y="23598"/>
                  </a:lnTo>
                  <a:lnTo>
                    <a:pt x="2943" y="22454"/>
                  </a:lnTo>
                  <a:lnTo>
                    <a:pt x="2964" y="21411"/>
                  </a:lnTo>
                  <a:lnTo>
                    <a:pt x="3025" y="20392"/>
                  </a:lnTo>
                  <a:lnTo>
                    <a:pt x="3128" y="19396"/>
                  </a:lnTo>
                  <a:lnTo>
                    <a:pt x="3272" y="18423"/>
                  </a:lnTo>
                  <a:lnTo>
                    <a:pt x="3457" y="17474"/>
                  </a:lnTo>
                  <a:lnTo>
                    <a:pt x="3683" y="16547"/>
                  </a:lnTo>
                  <a:lnTo>
                    <a:pt x="3950" y="15644"/>
                  </a:lnTo>
                  <a:lnTo>
                    <a:pt x="4258" y="14765"/>
                  </a:lnTo>
                  <a:lnTo>
                    <a:pt x="4607" y="13908"/>
                  </a:lnTo>
                  <a:lnTo>
                    <a:pt x="4997" y="13075"/>
                  </a:lnTo>
                  <a:lnTo>
                    <a:pt x="5427" y="12253"/>
                  </a:lnTo>
                  <a:lnTo>
                    <a:pt x="5895" y="11457"/>
                  </a:lnTo>
                  <a:lnTo>
                    <a:pt x="6402" y="10687"/>
                  </a:lnTo>
                  <a:lnTo>
                    <a:pt x="6947" y="9942"/>
                  </a:lnTo>
                  <a:lnTo>
                    <a:pt x="7530" y="9224"/>
                  </a:lnTo>
                  <a:lnTo>
                    <a:pt x="8152" y="8532"/>
                  </a:lnTo>
                  <a:lnTo>
                    <a:pt x="8812" y="7866"/>
                  </a:lnTo>
                  <a:lnTo>
                    <a:pt x="9510" y="7226"/>
                  </a:lnTo>
                  <a:lnTo>
                    <a:pt x="10246" y="6612"/>
                  </a:lnTo>
                  <a:lnTo>
                    <a:pt x="11021" y="6024"/>
                  </a:lnTo>
                  <a:lnTo>
                    <a:pt x="11834" y="5450"/>
                  </a:lnTo>
                  <a:lnTo>
                    <a:pt x="12684" y="4904"/>
                  </a:lnTo>
                  <a:lnTo>
                    <a:pt x="13570" y="4387"/>
                  </a:lnTo>
                  <a:lnTo>
                    <a:pt x="14494" y="3899"/>
                  </a:lnTo>
                  <a:lnTo>
                    <a:pt x="15454" y="3440"/>
                  </a:lnTo>
                  <a:lnTo>
                    <a:pt x="16452" y="3009"/>
                  </a:lnTo>
                  <a:lnTo>
                    <a:pt x="17486" y="2607"/>
                  </a:lnTo>
                  <a:lnTo>
                    <a:pt x="18557" y="2234"/>
                  </a:lnTo>
                  <a:lnTo>
                    <a:pt x="19666" y="1890"/>
                  </a:lnTo>
                  <a:lnTo>
                    <a:pt x="20811" y="1574"/>
                  </a:lnTo>
                  <a:lnTo>
                    <a:pt x="22006" y="1275"/>
                  </a:lnTo>
                  <a:lnTo>
                    <a:pt x="23234" y="1007"/>
                  </a:lnTo>
                  <a:lnTo>
                    <a:pt x="24498" y="771"/>
                  </a:lnTo>
                  <a:lnTo>
                    <a:pt x="25795" y="566"/>
                  </a:lnTo>
                  <a:lnTo>
                    <a:pt x="27126" y="393"/>
                  </a:lnTo>
                  <a:lnTo>
                    <a:pt x="28492" y="251"/>
                  </a:lnTo>
                  <a:lnTo>
                    <a:pt x="29892" y="141"/>
                  </a:lnTo>
                  <a:lnTo>
                    <a:pt x="31326" y="62"/>
                  </a:lnTo>
                  <a:lnTo>
                    <a:pt x="32795" y="15"/>
                  </a:lnTo>
                  <a:lnTo>
                    <a:pt x="34297" y="0"/>
                  </a:lnTo>
                  <a:lnTo>
                    <a:pt x="35494" y="11"/>
                  </a:lnTo>
                  <a:lnTo>
                    <a:pt x="36674" y="46"/>
                  </a:lnTo>
                  <a:lnTo>
                    <a:pt x="37838" y="104"/>
                  </a:lnTo>
                  <a:lnTo>
                    <a:pt x="38985" y="186"/>
                  </a:lnTo>
                  <a:lnTo>
                    <a:pt x="40116" y="290"/>
                  </a:lnTo>
                  <a:lnTo>
                    <a:pt x="41231" y="418"/>
                  </a:lnTo>
                  <a:lnTo>
                    <a:pt x="42329" y="570"/>
                  </a:lnTo>
                  <a:lnTo>
                    <a:pt x="43411" y="744"/>
                  </a:lnTo>
                  <a:lnTo>
                    <a:pt x="44476" y="942"/>
                  </a:lnTo>
                  <a:lnTo>
                    <a:pt x="45525" y="1163"/>
                  </a:lnTo>
                  <a:lnTo>
                    <a:pt x="46554" y="1396"/>
                  </a:lnTo>
                  <a:lnTo>
                    <a:pt x="47562" y="1656"/>
                  </a:lnTo>
                  <a:lnTo>
                    <a:pt x="48548" y="1944"/>
                  </a:lnTo>
                  <a:lnTo>
                    <a:pt x="49512" y="2259"/>
                  </a:lnTo>
                  <a:lnTo>
                    <a:pt x="50454" y="2601"/>
                  </a:lnTo>
                  <a:lnTo>
                    <a:pt x="51374" y="2971"/>
                  </a:lnTo>
                  <a:lnTo>
                    <a:pt x="52272" y="3368"/>
                  </a:lnTo>
                  <a:lnTo>
                    <a:pt x="53148" y="3792"/>
                  </a:lnTo>
                  <a:lnTo>
                    <a:pt x="54003" y="4244"/>
                  </a:lnTo>
                  <a:lnTo>
                    <a:pt x="54835" y="4723"/>
                  </a:lnTo>
                  <a:lnTo>
                    <a:pt x="55643" y="5216"/>
                  </a:lnTo>
                  <a:lnTo>
                    <a:pt x="56423" y="5736"/>
                  </a:lnTo>
                  <a:lnTo>
                    <a:pt x="57176" y="6284"/>
                  </a:lnTo>
                  <a:lnTo>
                    <a:pt x="57902" y="6859"/>
                  </a:lnTo>
                  <a:lnTo>
                    <a:pt x="58600" y="7462"/>
                  </a:lnTo>
                  <a:lnTo>
                    <a:pt x="59271" y="8091"/>
                  </a:lnTo>
                  <a:lnTo>
                    <a:pt x="59915" y="8749"/>
                  </a:lnTo>
                  <a:lnTo>
                    <a:pt x="60531" y="9433"/>
                  </a:lnTo>
                  <a:lnTo>
                    <a:pt x="61120" y="10145"/>
                  </a:lnTo>
                  <a:lnTo>
                    <a:pt x="61681" y="10884"/>
                  </a:lnTo>
                  <a:lnTo>
                    <a:pt x="62225" y="11653"/>
                  </a:lnTo>
                  <a:lnTo>
                    <a:pt x="62735" y="12454"/>
                  </a:lnTo>
                  <a:lnTo>
                    <a:pt x="63211" y="13285"/>
                  </a:lnTo>
                  <a:lnTo>
                    <a:pt x="63653" y="14149"/>
                  </a:lnTo>
                  <a:lnTo>
                    <a:pt x="64060" y="15043"/>
                  </a:lnTo>
                  <a:lnTo>
                    <a:pt x="64433" y="15970"/>
                  </a:lnTo>
                  <a:lnTo>
                    <a:pt x="64772" y="16927"/>
                  </a:lnTo>
                  <a:lnTo>
                    <a:pt x="65077" y="17917"/>
                  </a:lnTo>
                  <a:lnTo>
                    <a:pt x="65347" y="18937"/>
                  </a:lnTo>
                  <a:lnTo>
                    <a:pt x="65583" y="19989"/>
                  </a:lnTo>
                  <a:lnTo>
                    <a:pt x="48537" y="21769"/>
                  </a:lnTo>
                  <a:lnTo>
                    <a:pt x="48433" y="21245"/>
                  </a:lnTo>
                  <a:lnTo>
                    <a:pt x="48315" y="20740"/>
                  </a:lnTo>
                  <a:lnTo>
                    <a:pt x="48182" y="20254"/>
                  </a:lnTo>
                  <a:lnTo>
                    <a:pt x="48033" y="19787"/>
                  </a:lnTo>
                  <a:lnTo>
                    <a:pt x="47869" y="19339"/>
                  </a:lnTo>
                  <a:lnTo>
                    <a:pt x="47691" y="18911"/>
                  </a:lnTo>
                  <a:lnTo>
                    <a:pt x="47497" y="18501"/>
                  </a:lnTo>
                  <a:lnTo>
                    <a:pt x="47288" y="18111"/>
                  </a:lnTo>
                  <a:lnTo>
                    <a:pt x="47064" y="17740"/>
                  </a:lnTo>
                  <a:lnTo>
                    <a:pt x="46825" y="17388"/>
                  </a:lnTo>
                  <a:lnTo>
                    <a:pt x="46573" y="17040"/>
                  </a:lnTo>
                  <a:lnTo>
                    <a:pt x="46308" y="16706"/>
                  </a:lnTo>
                  <a:lnTo>
                    <a:pt x="46031" y="16388"/>
                  </a:lnTo>
                  <a:lnTo>
                    <a:pt x="45741" y="16085"/>
                  </a:lnTo>
                  <a:lnTo>
                    <a:pt x="45439" y="15796"/>
                  </a:lnTo>
                  <a:lnTo>
                    <a:pt x="45125" y="15523"/>
                  </a:lnTo>
                  <a:lnTo>
                    <a:pt x="44798" y="15265"/>
                  </a:lnTo>
                  <a:lnTo>
                    <a:pt x="44459" y="15022"/>
                  </a:lnTo>
                  <a:lnTo>
                    <a:pt x="44108" y="14794"/>
                  </a:lnTo>
                  <a:lnTo>
                    <a:pt x="43745" y="14581"/>
                  </a:lnTo>
                  <a:lnTo>
                    <a:pt x="43383" y="14383"/>
                  </a:lnTo>
                  <a:lnTo>
                    <a:pt x="43008" y="14198"/>
                  </a:lnTo>
                  <a:lnTo>
                    <a:pt x="42621" y="14027"/>
                  </a:lnTo>
                  <a:lnTo>
                    <a:pt x="42222" y="13869"/>
                  </a:lnTo>
                  <a:lnTo>
                    <a:pt x="41811" y="13726"/>
                  </a:lnTo>
                  <a:lnTo>
                    <a:pt x="41387" y="13595"/>
                  </a:lnTo>
                  <a:lnTo>
                    <a:pt x="40951" y="13479"/>
                  </a:lnTo>
                  <a:lnTo>
                    <a:pt x="40503" y="13376"/>
                  </a:lnTo>
                  <a:lnTo>
                    <a:pt x="40042" y="13287"/>
                  </a:lnTo>
                  <a:lnTo>
                    <a:pt x="39569" y="13212"/>
                  </a:lnTo>
                  <a:lnTo>
                    <a:pt x="39085" y="13134"/>
                  </a:lnTo>
                  <a:lnTo>
                    <a:pt x="38591" y="13064"/>
                  </a:lnTo>
                  <a:lnTo>
                    <a:pt x="38088" y="13003"/>
                  </a:lnTo>
                  <a:lnTo>
                    <a:pt x="37575" y="12949"/>
                  </a:lnTo>
                  <a:lnTo>
                    <a:pt x="37053" y="12904"/>
                  </a:lnTo>
                  <a:lnTo>
                    <a:pt x="36521" y="12867"/>
                  </a:lnTo>
                  <a:lnTo>
                    <a:pt x="35979" y="12838"/>
                  </a:lnTo>
                  <a:lnTo>
                    <a:pt x="35428" y="12818"/>
                  </a:lnTo>
                  <a:lnTo>
                    <a:pt x="34868" y="12805"/>
                  </a:lnTo>
                  <a:lnTo>
                    <a:pt x="34297" y="12801"/>
                  </a:lnTo>
                  <a:lnTo>
                    <a:pt x="32962" y="12819"/>
                  </a:lnTo>
                  <a:lnTo>
                    <a:pt x="31696" y="12873"/>
                  </a:lnTo>
                  <a:lnTo>
                    <a:pt x="30498" y="12962"/>
                  </a:lnTo>
                  <a:lnTo>
                    <a:pt x="29368" y="13086"/>
                  </a:lnTo>
                  <a:lnTo>
                    <a:pt x="28307" y="13246"/>
                  </a:lnTo>
                  <a:lnTo>
                    <a:pt x="27315" y="13442"/>
                  </a:lnTo>
                  <a:lnTo>
                    <a:pt x="26390" y="13673"/>
                  </a:lnTo>
                  <a:lnTo>
                    <a:pt x="25535" y="13940"/>
                  </a:lnTo>
                  <a:lnTo>
                    <a:pt x="24747" y="14243"/>
                  </a:lnTo>
                  <a:lnTo>
                    <a:pt x="24029" y="14581"/>
                  </a:lnTo>
                  <a:lnTo>
                    <a:pt x="23378" y="14947"/>
                  </a:lnTo>
                  <a:lnTo>
                    <a:pt x="22796" y="15362"/>
                  </a:lnTo>
                  <a:lnTo>
                    <a:pt x="22283" y="15824"/>
                  </a:lnTo>
                  <a:lnTo>
                    <a:pt x="21838" y="16334"/>
                  </a:lnTo>
                  <a:lnTo>
                    <a:pt x="21461" y="16892"/>
                  </a:lnTo>
                  <a:lnTo>
                    <a:pt x="21153" y="17498"/>
                  </a:lnTo>
                  <a:lnTo>
                    <a:pt x="20914" y="18151"/>
                  </a:lnTo>
                  <a:lnTo>
                    <a:pt x="20743" y="18853"/>
                  </a:lnTo>
                  <a:lnTo>
                    <a:pt x="20640" y="19603"/>
                  </a:lnTo>
                  <a:lnTo>
                    <a:pt x="20606" y="20400"/>
                  </a:lnTo>
                  <a:lnTo>
                    <a:pt x="20619" y="20897"/>
                  </a:lnTo>
                  <a:lnTo>
                    <a:pt x="20660" y="21372"/>
                  </a:lnTo>
                  <a:lnTo>
                    <a:pt x="20729" y="21828"/>
                  </a:lnTo>
                  <a:lnTo>
                    <a:pt x="20825" y="22262"/>
                  </a:lnTo>
                  <a:lnTo>
                    <a:pt x="20948" y="22677"/>
                  </a:lnTo>
                  <a:lnTo>
                    <a:pt x="21099" y="23070"/>
                  </a:lnTo>
                  <a:lnTo>
                    <a:pt x="21277" y="23443"/>
                  </a:lnTo>
                  <a:lnTo>
                    <a:pt x="21482" y="23796"/>
                  </a:lnTo>
                  <a:lnTo>
                    <a:pt x="21715" y="24128"/>
                  </a:lnTo>
                  <a:lnTo>
                    <a:pt x="21975" y="24439"/>
                  </a:lnTo>
                  <a:lnTo>
                    <a:pt x="22273" y="24736"/>
                  </a:lnTo>
                  <a:lnTo>
                    <a:pt x="22594" y="25023"/>
                  </a:lnTo>
                  <a:lnTo>
                    <a:pt x="22936" y="25300"/>
                  </a:lnTo>
                  <a:lnTo>
                    <a:pt x="23300" y="25568"/>
                  </a:lnTo>
                  <a:lnTo>
                    <a:pt x="23686" y="25826"/>
                  </a:lnTo>
                  <a:lnTo>
                    <a:pt x="24094" y="26074"/>
                  </a:lnTo>
                  <a:lnTo>
                    <a:pt x="24524" y="26313"/>
                  </a:lnTo>
                  <a:lnTo>
                    <a:pt x="24976" y="26542"/>
                  </a:lnTo>
                  <a:lnTo>
                    <a:pt x="25450" y="26762"/>
                  </a:lnTo>
                  <a:lnTo>
                    <a:pt x="25945" y="26972"/>
                  </a:lnTo>
                  <a:lnTo>
                    <a:pt x="26475" y="27162"/>
                  </a:lnTo>
                  <a:lnTo>
                    <a:pt x="27022" y="27347"/>
                  </a:lnTo>
                  <a:lnTo>
                    <a:pt x="27586" y="27529"/>
                  </a:lnTo>
                  <a:lnTo>
                    <a:pt x="28169" y="27706"/>
                  </a:lnTo>
                  <a:lnTo>
                    <a:pt x="28769" y="27879"/>
                  </a:lnTo>
                  <a:lnTo>
                    <a:pt x="29388" y="28048"/>
                  </a:lnTo>
                  <a:lnTo>
                    <a:pt x="30024" y="28213"/>
                  </a:lnTo>
                  <a:lnTo>
                    <a:pt x="30677" y="28374"/>
                  </a:lnTo>
                  <a:lnTo>
                    <a:pt x="31349" y="28531"/>
                  </a:lnTo>
                  <a:lnTo>
                    <a:pt x="32038" y="28684"/>
                  </a:lnTo>
                  <a:lnTo>
                    <a:pt x="32756" y="28824"/>
                  </a:lnTo>
                  <a:lnTo>
                    <a:pt x="33487" y="28971"/>
                  </a:lnTo>
                  <a:lnTo>
                    <a:pt x="34230" y="29125"/>
                  </a:lnTo>
                  <a:lnTo>
                    <a:pt x="34985" y="29286"/>
                  </a:lnTo>
                  <a:lnTo>
                    <a:pt x="35752" y="29454"/>
                  </a:lnTo>
                  <a:lnTo>
                    <a:pt x="36532" y="29629"/>
                  </a:lnTo>
                  <a:lnTo>
                    <a:pt x="37324" y="29810"/>
                  </a:lnTo>
                  <a:lnTo>
                    <a:pt x="38128" y="29998"/>
                  </a:lnTo>
                  <a:lnTo>
                    <a:pt x="38945" y="30193"/>
                  </a:lnTo>
                  <a:lnTo>
                    <a:pt x="39774" y="30395"/>
                  </a:lnTo>
                  <a:lnTo>
                    <a:pt x="40799" y="30618"/>
                  </a:lnTo>
                  <a:lnTo>
                    <a:pt x="41820" y="30850"/>
                  </a:lnTo>
                  <a:lnTo>
                    <a:pt x="42836" y="31089"/>
                  </a:lnTo>
                  <a:lnTo>
                    <a:pt x="43849" y="31337"/>
                  </a:lnTo>
                  <a:lnTo>
                    <a:pt x="44857" y="31593"/>
                  </a:lnTo>
                  <a:lnTo>
                    <a:pt x="45861" y="31858"/>
                  </a:lnTo>
                  <a:lnTo>
                    <a:pt x="46862" y="32130"/>
                  </a:lnTo>
                  <a:lnTo>
                    <a:pt x="47858" y="32411"/>
                  </a:lnTo>
                  <a:lnTo>
                    <a:pt x="48850" y="32700"/>
                  </a:lnTo>
                  <a:lnTo>
                    <a:pt x="49838" y="32997"/>
                  </a:lnTo>
                  <a:lnTo>
                    <a:pt x="50825" y="33296"/>
                  </a:lnTo>
                  <a:lnTo>
                    <a:pt x="51790" y="33618"/>
                  </a:lnTo>
                  <a:lnTo>
                    <a:pt x="52731" y="33964"/>
                  </a:lnTo>
                  <a:lnTo>
                    <a:pt x="53649" y="34333"/>
                  </a:lnTo>
                  <a:lnTo>
                    <a:pt x="54544" y="34725"/>
                  </a:lnTo>
                  <a:lnTo>
                    <a:pt x="55416" y="35141"/>
                  </a:lnTo>
                  <a:lnTo>
                    <a:pt x="56264" y="35580"/>
                  </a:lnTo>
                  <a:lnTo>
                    <a:pt x="57089" y="36042"/>
                  </a:lnTo>
                  <a:lnTo>
                    <a:pt x="57890" y="36527"/>
                  </a:lnTo>
                  <a:lnTo>
                    <a:pt x="58669" y="37036"/>
                  </a:lnTo>
                  <a:lnTo>
                    <a:pt x="59433" y="37557"/>
                  </a:lnTo>
                  <a:lnTo>
                    <a:pt x="60167" y="38109"/>
                  </a:lnTo>
                  <a:lnTo>
                    <a:pt x="60868" y="38691"/>
                  </a:lnTo>
                  <a:lnTo>
                    <a:pt x="61539" y="39303"/>
                  </a:lnTo>
                  <a:lnTo>
                    <a:pt x="62177" y="39945"/>
                  </a:lnTo>
                  <a:lnTo>
                    <a:pt x="62785" y="40618"/>
                  </a:lnTo>
                  <a:lnTo>
                    <a:pt x="63360" y="41320"/>
                  </a:lnTo>
                  <a:lnTo>
                    <a:pt x="63905" y="42052"/>
                  </a:lnTo>
                  <a:lnTo>
                    <a:pt x="64417" y="42815"/>
                  </a:lnTo>
                  <a:lnTo>
                    <a:pt x="64899" y="43608"/>
                  </a:lnTo>
                  <a:lnTo>
                    <a:pt x="65354" y="44438"/>
                  </a:lnTo>
                  <a:lnTo>
                    <a:pt x="65761" y="45311"/>
                  </a:lnTo>
                  <a:lnTo>
                    <a:pt x="66121" y="46228"/>
                  </a:lnTo>
                  <a:lnTo>
                    <a:pt x="66432" y="47190"/>
                  </a:lnTo>
                  <a:lnTo>
                    <a:pt x="66696" y="48195"/>
                  </a:lnTo>
                  <a:lnTo>
                    <a:pt x="66911" y="49243"/>
                  </a:lnTo>
                  <a:lnTo>
                    <a:pt x="67079" y="50336"/>
                  </a:lnTo>
                  <a:lnTo>
                    <a:pt x="67199" y="51472"/>
                  </a:lnTo>
                  <a:lnTo>
                    <a:pt x="67271" y="5265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4847728" y="2440995"/>
              <a:ext cx="387456" cy="389792"/>
            </a:xfrm>
            <a:custGeom>
              <a:avLst/>
              <a:pathLst>
                <a:path w="387456" h="389792">
                  <a:moveTo>
                    <a:pt x="27432" y="389792"/>
                  </a:moveTo>
                  <a:lnTo>
                    <a:pt x="360024" y="389792"/>
                  </a:lnTo>
                  <a:lnTo>
                    <a:pt x="358919" y="389769"/>
                  </a:lnTo>
                  <a:lnTo>
                    <a:pt x="363330" y="389592"/>
                  </a:lnTo>
                  <a:lnTo>
                    <a:pt x="367656" y="388708"/>
                  </a:lnTo>
                  <a:lnTo>
                    <a:pt x="371784" y="387143"/>
                  </a:lnTo>
                  <a:lnTo>
                    <a:pt x="375607" y="384936"/>
                  </a:lnTo>
                  <a:lnTo>
                    <a:pt x="379027" y="382144"/>
                  </a:lnTo>
                  <a:lnTo>
                    <a:pt x="381954" y="378839"/>
                  </a:lnTo>
                  <a:lnTo>
                    <a:pt x="384314" y="375108"/>
                  </a:lnTo>
                  <a:lnTo>
                    <a:pt x="386044" y="371046"/>
                  </a:lnTo>
                  <a:lnTo>
                    <a:pt x="387100" y="366760"/>
                  </a:lnTo>
                  <a:lnTo>
                    <a:pt x="387456" y="362360"/>
                  </a:lnTo>
                  <a:lnTo>
                    <a:pt x="387456" y="27432"/>
                  </a:lnTo>
                  <a:lnTo>
                    <a:pt x="387100" y="23031"/>
                  </a:lnTo>
                  <a:lnTo>
                    <a:pt x="386044" y="18745"/>
                  </a:lnTo>
                  <a:lnTo>
                    <a:pt x="384314" y="14683"/>
                  </a:lnTo>
                  <a:lnTo>
                    <a:pt x="381954" y="10952"/>
                  </a:lnTo>
                  <a:lnTo>
                    <a:pt x="379027" y="7647"/>
                  </a:lnTo>
                  <a:lnTo>
                    <a:pt x="375607" y="4855"/>
                  </a:lnTo>
                  <a:lnTo>
                    <a:pt x="371784" y="2648"/>
                  </a:lnTo>
                  <a:lnTo>
                    <a:pt x="367656" y="1083"/>
                  </a:lnTo>
                  <a:lnTo>
                    <a:pt x="363330" y="200"/>
                  </a:lnTo>
                  <a:lnTo>
                    <a:pt x="360024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362360"/>
                  </a:lnTo>
                  <a:lnTo>
                    <a:pt x="88" y="360152"/>
                  </a:lnTo>
                  <a:lnTo>
                    <a:pt x="88" y="364567"/>
                  </a:lnTo>
                  <a:lnTo>
                    <a:pt x="797" y="368924"/>
                  </a:lnTo>
                  <a:lnTo>
                    <a:pt x="2195" y="373112"/>
                  </a:lnTo>
                  <a:lnTo>
                    <a:pt x="4246" y="377021"/>
                  </a:lnTo>
                  <a:lnTo>
                    <a:pt x="6898" y="380550"/>
                  </a:lnTo>
                  <a:lnTo>
                    <a:pt x="10082" y="383609"/>
                  </a:lnTo>
                  <a:lnTo>
                    <a:pt x="13716" y="386116"/>
                  </a:lnTo>
                  <a:lnTo>
                    <a:pt x="17704" y="388009"/>
                  </a:lnTo>
                  <a:lnTo>
                    <a:pt x="21944" y="389237"/>
                  </a:lnTo>
                  <a:lnTo>
                    <a:pt x="26327" y="389769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5007946" y="2485277"/>
              <a:ext cx="67021" cy="99265"/>
            </a:xfrm>
            <a:custGeom>
              <a:avLst/>
              <a:pathLst>
                <a:path w="67021" h="99265">
                  <a:moveTo>
                    <a:pt x="67021" y="49632"/>
                  </a:moveTo>
                  <a:lnTo>
                    <a:pt x="66994" y="52368"/>
                  </a:lnTo>
                  <a:lnTo>
                    <a:pt x="66914" y="55016"/>
                  </a:lnTo>
                  <a:lnTo>
                    <a:pt x="66780" y="57576"/>
                  </a:lnTo>
                  <a:lnTo>
                    <a:pt x="66594" y="60049"/>
                  </a:lnTo>
                  <a:lnTo>
                    <a:pt x="66353" y="62434"/>
                  </a:lnTo>
                  <a:lnTo>
                    <a:pt x="66060" y="64731"/>
                  </a:lnTo>
                  <a:lnTo>
                    <a:pt x="65713" y="66941"/>
                  </a:lnTo>
                  <a:lnTo>
                    <a:pt x="65312" y="69064"/>
                  </a:lnTo>
                  <a:lnTo>
                    <a:pt x="64858" y="71098"/>
                  </a:lnTo>
                  <a:lnTo>
                    <a:pt x="64351" y="73045"/>
                  </a:lnTo>
                  <a:lnTo>
                    <a:pt x="63811" y="74899"/>
                  </a:lnTo>
                  <a:lnTo>
                    <a:pt x="63231" y="76682"/>
                  </a:lnTo>
                  <a:lnTo>
                    <a:pt x="62611" y="78393"/>
                  </a:lnTo>
                  <a:lnTo>
                    <a:pt x="61952" y="80033"/>
                  </a:lnTo>
                  <a:lnTo>
                    <a:pt x="61253" y="81602"/>
                  </a:lnTo>
                  <a:lnTo>
                    <a:pt x="60514" y="83100"/>
                  </a:lnTo>
                  <a:lnTo>
                    <a:pt x="59736" y="84527"/>
                  </a:lnTo>
                  <a:lnTo>
                    <a:pt x="58918" y="85883"/>
                  </a:lnTo>
                  <a:lnTo>
                    <a:pt x="58060" y="87167"/>
                  </a:lnTo>
                  <a:lnTo>
                    <a:pt x="57163" y="88380"/>
                  </a:lnTo>
                  <a:lnTo>
                    <a:pt x="56243" y="89511"/>
                  </a:lnTo>
                  <a:lnTo>
                    <a:pt x="55290" y="90576"/>
                  </a:lnTo>
                  <a:lnTo>
                    <a:pt x="54304" y="91576"/>
                  </a:lnTo>
                  <a:lnTo>
                    <a:pt x="53285" y="92509"/>
                  </a:lnTo>
                  <a:lnTo>
                    <a:pt x="52234" y="93377"/>
                  </a:lnTo>
                  <a:lnTo>
                    <a:pt x="51149" y="94180"/>
                  </a:lnTo>
                  <a:lnTo>
                    <a:pt x="50032" y="94916"/>
                  </a:lnTo>
                  <a:lnTo>
                    <a:pt x="48882" y="95587"/>
                  </a:lnTo>
                  <a:lnTo>
                    <a:pt x="47699" y="96192"/>
                  </a:lnTo>
                  <a:lnTo>
                    <a:pt x="46483" y="96732"/>
                  </a:lnTo>
                  <a:lnTo>
                    <a:pt x="45243" y="97213"/>
                  </a:lnTo>
                  <a:lnTo>
                    <a:pt x="43986" y="97644"/>
                  </a:lnTo>
                  <a:lnTo>
                    <a:pt x="42712" y="98024"/>
                  </a:lnTo>
                  <a:lnTo>
                    <a:pt x="41423" y="98353"/>
                  </a:lnTo>
                  <a:lnTo>
                    <a:pt x="40116" y="98632"/>
                  </a:lnTo>
                  <a:lnTo>
                    <a:pt x="38794" y="98860"/>
                  </a:lnTo>
                  <a:lnTo>
                    <a:pt x="37455" y="99037"/>
                  </a:lnTo>
                  <a:lnTo>
                    <a:pt x="36099" y="99164"/>
                  </a:lnTo>
                  <a:lnTo>
                    <a:pt x="34727" y="99240"/>
                  </a:lnTo>
                  <a:lnTo>
                    <a:pt x="33339" y="99265"/>
                  </a:lnTo>
                  <a:lnTo>
                    <a:pt x="31938" y="99240"/>
                  </a:lnTo>
                  <a:lnTo>
                    <a:pt x="30557" y="99164"/>
                  </a:lnTo>
                  <a:lnTo>
                    <a:pt x="29194" y="99037"/>
                  </a:lnTo>
                  <a:lnTo>
                    <a:pt x="27851" y="98860"/>
                  </a:lnTo>
                  <a:lnTo>
                    <a:pt x="26527" y="98632"/>
                  </a:lnTo>
                  <a:lnTo>
                    <a:pt x="25222" y="98353"/>
                  </a:lnTo>
                  <a:lnTo>
                    <a:pt x="23937" y="98024"/>
                  </a:lnTo>
                  <a:lnTo>
                    <a:pt x="22670" y="97644"/>
                  </a:lnTo>
                  <a:lnTo>
                    <a:pt x="21423" y="97213"/>
                  </a:lnTo>
                  <a:lnTo>
                    <a:pt x="20195" y="96732"/>
                  </a:lnTo>
                  <a:lnTo>
                    <a:pt x="18992" y="96192"/>
                  </a:lnTo>
                  <a:lnTo>
                    <a:pt x="17821" y="95587"/>
                  </a:lnTo>
                  <a:lnTo>
                    <a:pt x="16681" y="94916"/>
                  </a:lnTo>
                  <a:lnTo>
                    <a:pt x="15573" y="94180"/>
                  </a:lnTo>
                  <a:lnTo>
                    <a:pt x="14496" y="93377"/>
                  </a:lnTo>
                  <a:lnTo>
                    <a:pt x="13450" y="92509"/>
                  </a:lnTo>
                  <a:lnTo>
                    <a:pt x="12436" y="91576"/>
                  </a:lnTo>
                  <a:lnTo>
                    <a:pt x="11454" y="90576"/>
                  </a:lnTo>
                  <a:lnTo>
                    <a:pt x="10503" y="89511"/>
                  </a:lnTo>
                  <a:lnTo>
                    <a:pt x="9584" y="88380"/>
                  </a:lnTo>
                  <a:lnTo>
                    <a:pt x="8712" y="87180"/>
                  </a:lnTo>
                  <a:lnTo>
                    <a:pt x="7878" y="85907"/>
                  </a:lnTo>
                  <a:lnTo>
                    <a:pt x="7080" y="84562"/>
                  </a:lnTo>
                  <a:lnTo>
                    <a:pt x="6320" y="83144"/>
                  </a:lnTo>
                  <a:lnTo>
                    <a:pt x="5596" y="81654"/>
                  </a:lnTo>
                  <a:lnTo>
                    <a:pt x="4909" y="80091"/>
                  </a:lnTo>
                  <a:lnTo>
                    <a:pt x="4260" y="78455"/>
                  </a:lnTo>
                  <a:lnTo>
                    <a:pt x="3647" y="76747"/>
                  </a:lnTo>
                  <a:lnTo>
                    <a:pt x="3071" y="74967"/>
                  </a:lnTo>
                  <a:lnTo>
                    <a:pt x="2532" y="73114"/>
                  </a:lnTo>
                  <a:lnTo>
                    <a:pt x="2051" y="71166"/>
                  </a:lnTo>
                  <a:lnTo>
                    <a:pt x="1621" y="69129"/>
                  </a:lnTo>
                  <a:lnTo>
                    <a:pt x="1241" y="67004"/>
                  </a:lnTo>
                  <a:lnTo>
                    <a:pt x="911" y="64789"/>
                  </a:lnTo>
                  <a:lnTo>
                    <a:pt x="633" y="62485"/>
                  </a:lnTo>
                  <a:lnTo>
                    <a:pt x="405" y="60093"/>
                  </a:lnTo>
                  <a:lnTo>
                    <a:pt x="227" y="57611"/>
                  </a:lnTo>
                  <a:lnTo>
                    <a:pt x="101" y="55040"/>
                  </a:lnTo>
                  <a:lnTo>
                    <a:pt x="25" y="52381"/>
                  </a:lnTo>
                  <a:lnTo>
                    <a:pt x="0" y="49632"/>
                  </a:lnTo>
                  <a:lnTo>
                    <a:pt x="25" y="46767"/>
                  </a:lnTo>
                  <a:lnTo>
                    <a:pt x="101" y="44002"/>
                  </a:lnTo>
                  <a:lnTo>
                    <a:pt x="227" y="41339"/>
                  </a:lnTo>
                  <a:lnTo>
                    <a:pt x="405" y="38777"/>
                  </a:lnTo>
                  <a:lnTo>
                    <a:pt x="633" y="36317"/>
                  </a:lnTo>
                  <a:lnTo>
                    <a:pt x="911" y="33958"/>
                  </a:lnTo>
                  <a:lnTo>
                    <a:pt x="1241" y="31700"/>
                  </a:lnTo>
                  <a:lnTo>
                    <a:pt x="1621" y="29544"/>
                  </a:lnTo>
                  <a:lnTo>
                    <a:pt x="2051" y="27488"/>
                  </a:lnTo>
                  <a:lnTo>
                    <a:pt x="2532" y="25535"/>
                  </a:lnTo>
                  <a:lnTo>
                    <a:pt x="3072" y="23657"/>
                  </a:lnTo>
                  <a:lnTo>
                    <a:pt x="3650" y="21857"/>
                  </a:lnTo>
                  <a:lnTo>
                    <a:pt x="4266" y="20135"/>
                  </a:lnTo>
                  <a:lnTo>
                    <a:pt x="4920" y="18492"/>
                  </a:lnTo>
                  <a:lnTo>
                    <a:pt x="5613" y="16926"/>
                  </a:lnTo>
                  <a:lnTo>
                    <a:pt x="6344" y="15438"/>
                  </a:lnTo>
                  <a:lnTo>
                    <a:pt x="7114" y="14029"/>
                  </a:lnTo>
                  <a:lnTo>
                    <a:pt x="7922" y="12697"/>
                  </a:lnTo>
                  <a:lnTo>
                    <a:pt x="8768" y="11444"/>
                  </a:lnTo>
                  <a:lnTo>
                    <a:pt x="9652" y="10268"/>
                  </a:lnTo>
                  <a:lnTo>
                    <a:pt x="10572" y="9166"/>
                  </a:lnTo>
                  <a:lnTo>
                    <a:pt x="11525" y="8132"/>
                  </a:lnTo>
                  <a:lnTo>
                    <a:pt x="12511" y="7167"/>
                  </a:lnTo>
                  <a:lnTo>
                    <a:pt x="13530" y="6270"/>
                  </a:lnTo>
                  <a:lnTo>
                    <a:pt x="14581" y="5442"/>
                  </a:lnTo>
                  <a:lnTo>
                    <a:pt x="15666" y="4682"/>
                  </a:lnTo>
                  <a:lnTo>
                    <a:pt x="16783" y="3991"/>
                  </a:lnTo>
                  <a:lnTo>
                    <a:pt x="17933" y="3368"/>
                  </a:lnTo>
                  <a:lnTo>
                    <a:pt x="19116" y="2813"/>
                  </a:lnTo>
                  <a:lnTo>
                    <a:pt x="20332" y="2327"/>
                  </a:lnTo>
                  <a:lnTo>
                    <a:pt x="21575" y="1885"/>
                  </a:lnTo>
                  <a:lnTo>
                    <a:pt x="22840" y="1489"/>
                  </a:lnTo>
                  <a:lnTo>
                    <a:pt x="24127" y="1140"/>
                  </a:lnTo>
                  <a:lnTo>
                    <a:pt x="25436" y="837"/>
                  </a:lnTo>
                  <a:lnTo>
                    <a:pt x="26767" y="581"/>
                  </a:lnTo>
                  <a:lnTo>
                    <a:pt x="28120" y="372"/>
                  </a:lnTo>
                  <a:lnTo>
                    <a:pt x="29494" y="209"/>
                  </a:lnTo>
                  <a:lnTo>
                    <a:pt x="30891" y="93"/>
                  </a:lnTo>
                  <a:lnTo>
                    <a:pt x="32309" y="23"/>
                  </a:lnTo>
                  <a:lnTo>
                    <a:pt x="33750" y="0"/>
                  </a:lnTo>
                  <a:lnTo>
                    <a:pt x="35124" y="23"/>
                  </a:lnTo>
                  <a:lnTo>
                    <a:pt x="36480" y="93"/>
                  </a:lnTo>
                  <a:lnTo>
                    <a:pt x="37818" y="209"/>
                  </a:lnTo>
                  <a:lnTo>
                    <a:pt x="39139" y="372"/>
                  </a:lnTo>
                  <a:lnTo>
                    <a:pt x="40442" y="581"/>
                  </a:lnTo>
                  <a:lnTo>
                    <a:pt x="41727" y="837"/>
                  </a:lnTo>
                  <a:lnTo>
                    <a:pt x="42994" y="1140"/>
                  </a:lnTo>
                  <a:lnTo>
                    <a:pt x="44243" y="1489"/>
                  </a:lnTo>
                  <a:lnTo>
                    <a:pt x="45475" y="1885"/>
                  </a:lnTo>
                  <a:lnTo>
                    <a:pt x="46688" y="2327"/>
                  </a:lnTo>
                  <a:lnTo>
                    <a:pt x="47891" y="2813"/>
                  </a:lnTo>
                  <a:lnTo>
                    <a:pt x="49063" y="3368"/>
                  </a:lnTo>
                  <a:lnTo>
                    <a:pt x="50202" y="3991"/>
                  </a:lnTo>
                  <a:lnTo>
                    <a:pt x="51311" y="4682"/>
                  </a:lnTo>
                  <a:lnTo>
                    <a:pt x="52388" y="5442"/>
                  </a:lnTo>
                  <a:lnTo>
                    <a:pt x="53433" y="6270"/>
                  </a:lnTo>
                  <a:lnTo>
                    <a:pt x="54447" y="7167"/>
                  </a:lnTo>
                  <a:lnTo>
                    <a:pt x="55429" y="8132"/>
                  </a:lnTo>
                  <a:lnTo>
                    <a:pt x="56380" y="9166"/>
                  </a:lnTo>
                  <a:lnTo>
                    <a:pt x="57300" y="10268"/>
                  </a:lnTo>
                  <a:lnTo>
                    <a:pt x="58184" y="11444"/>
                  </a:lnTo>
                  <a:lnTo>
                    <a:pt x="59030" y="12697"/>
                  </a:lnTo>
                  <a:lnTo>
                    <a:pt x="59838" y="14029"/>
                  </a:lnTo>
                  <a:lnTo>
                    <a:pt x="60608" y="15438"/>
                  </a:lnTo>
                  <a:lnTo>
                    <a:pt x="61339" y="16926"/>
                  </a:lnTo>
                  <a:lnTo>
                    <a:pt x="62031" y="18492"/>
                  </a:lnTo>
                  <a:lnTo>
                    <a:pt x="62686" y="20135"/>
                  </a:lnTo>
                  <a:lnTo>
                    <a:pt x="63302" y="21857"/>
                  </a:lnTo>
                  <a:lnTo>
                    <a:pt x="63880" y="23657"/>
                  </a:lnTo>
                  <a:lnTo>
                    <a:pt x="64419" y="25535"/>
                  </a:lnTo>
                  <a:lnTo>
                    <a:pt x="64914" y="27488"/>
                  </a:lnTo>
                  <a:lnTo>
                    <a:pt x="65356" y="29544"/>
                  </a:lnTo>
                  <a:lnTo>
                    <a:pt x="65746" y="31700"/>
                  </a:lnTo>
                  <a:lnTo>
                    <a:pt x="66084" y="33958"/>
                  </a:lnTo>
                  <a:lnTo>
                    <a:pt x="66370" y="36317"/>
                  </a:lnTo>
                  <a:lnTo>
                    <a:pt x="66605" y="38777"/>
                  </a:lnTo>
                  <a:lnTo>
                    <a:pt x="66787" y="41339"/>
                  </a:lnTo>
                  <a:lnTo>
                    <a:pt x="66917" y="44002"/>
                  </a:lnTo>
                  <a:lnTo>
                    <a:pt x="66995" y="467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5020405" y="2495272"/>
              <a:ext cx="42033" cy="79206"/>
            </a:xfrm>
            <a:custGeom>
              <a:avLst/>
              <a:pathLst>
                <a:path w="42033" h="79206">
                  <a:moveTo>
                    <a:pt x="42033" y="39637"/>
                  </a:moveTo>
                  <a:lnTo>
                    <a:pt x="42020" y="37376"/>
                  </a:lnTo>
                  <a:lnTo>
                    <a:pt x="41978" y="35193"/>
                  </a:lnTo>
                  <a:lnTo>
                    <a:pt x="41910" y="33088"/>
                  </a:lnTo>
                  <a:lnTo>
                    <a:pt x="41814" y="31061"/>
                  </a:lnTo>
                  <a:lnTo>
                    <a:pt x="41691" y="29112"/>
                  </a:lnTo>
                  <a:lnTo>
                    <a:pt x="41540" y="27241"/>
                  </a:lnTo>
                  <a:lnTo>
                    <a:pt x="41362" y="25448"/>
                  </a:lnTo>
                  <a:lnTo>
                    <a:pt x="41157" y="23733"/>
                  </a:lnTo>
                  <a:lnTo>
                    <a:pt x="40924" y="22096"/>
                  </a:lnTo>
                  <a:lnTo>
                    <a:pt x="40664" y="20537"/>
                  </a:lnTo>
                  <a:lnTo>
                    <a:pt x="40377" y="19035"/>
                  </a:lnTo>
                  <a:lnTo>
                    <a:pt x="40064" y="17596"/>
                  </a:lnTo>
                  <a:lnTo>
                    <a:pt x="39726" y="16220"/>
                  </a:lnTo>
                  <a:lnTo>
                    <a:pt x="39361" y="14907"/>
                  </a:lnTo>
                  <a:lnTo>
                    <a:pt x="38970" y="13657"/>
                  </a:lnTo>
                  <a:lnTo>
                    <a:pt x="38553" y="12470"/>
                  </a:lnTo>
                  <a:lnTo>
                    <a:pt x="38110" y="11346"/>
                  </a:lnTo>
                  <a:lnTo>
                    <a:pt x="37641" y="10285"/>
                  </a:lnTo>
                  <a:lnTo>
                    <a:pt x="37146" y="9287"/>
                  </a:lnTo>
                  <a:lnTo>
                    <a:pt x="36625" y="8351"/>
                  </a:lnTo>
                  <a:lnTo>
                    <a:pt x="36079" y="7462"/>
                  </a:lnTo>
                  <a:lnTo>
                    <a:pt x="35508" y="6626"/>
                  </a:lnTo>
                  <a:lnTo>
                    <a:pt x="34912" y="5846"/>
                  </a:lnTo>
                  <a:lnTo>
                    <a:pt x="34292" y="5120"/>
                  </a:lnTo>
                  <a:lnTo>
                    <a:pt x="33647" y="4449"/>
                  </a:lnTo>
                  <a:lnTo>
                    <a:pt x="32978" y="3833"/>
                  </a:lnTo>
                  <a:lnTo>
                    <a:pt x="32283" y="3272"/>
                  </a:lnTo>
                  <a:lnTo>
                    <a:pt x="31565" y="2765"/>
                  </a:lnTo>
                  <a:lnTo>
                    <a:pt x="30821" y="2313"/>
                  </a:lnTo>
                  <a:lnTo>
                    <a:pt x="30053" y="1916"/>
                  </a:lnTo>
                  <a:lnTo>
                    <a:pt x="29275" y="1552"/>
                  </a:lnTo>
                  <a:lnTo>
                    <a:pt x="28476" y="1226"/>
                  </a:lnTo>
                  <a:lnTo>
                    <a:pt x="27654" y="939"/>
                  </a:lnTo>
                  <a:lnTo>
                    <a:pt x="26811" y="690"/>
                  </a:lnTo>
                  <a:lnTo>
                    <a:pt x="25945" y="479"/>
                  </a:lnTo>
                  <a:lnTo>
                    <a:pt x="25058" y="306"/>
                  </a:lnTo>
                  <a:lnTo>
                    <a:pt x="24149" y="172"/>
                  </a:lnTo>
                  <a:lnTo>
                    <a:pt x="23218" y="76"/>
                  </a:lnTo>
                  <a:lnTo>
                    <a:pt x="22265" y="19"/>
                  </a:lnTo>
                  <a:lnTo>
                    <a:pt x="21290" y="0"/>
                  </a:lnTo>
                  <a:lnTo>
                    <a:pt x="20262" y="19"/>
                  </a:lnTo>
                  <a:lnTo>
                    <a:pt x="19258" y="76"/>
                  </a:lnTo>
                  <a:lnTo>
                    <a:pt x="18279" y="172"/>
                  </a:lnTo>
                  <a:lnTo>
                    <a:pt x="17325" y="306"/>
                  </a:lnTo>
                  <a:lnTo>
                    <a:pt x="16395" y="479"/>
                  </a:lnTo>
                  <a:lnTo>
                    <a:pt x="15490" y="690"/>
                  </a:lnTo>
                  <a:lnTo>
                    <a:pt x="14610" y="939"/>
                  </a:lnTo>
                  <a:lnTo>
                    <a:pt x="13754" y="1226"/>
                  </a:lnTo>
                  <a:lnTo>
                    <a:pt x="12923" y="1552"/>
                  </a:lnTo>
                  <a:lnTo>
                    <a:pt x="12117" y="1916"/>
                  </a:lnTo>
                  <a:lnTo>
                    <a:pt x="11335" y="2326"/>
                  </a:lnTo>
                  <a:lnTo>
                    <a:pt x="10578" y="2790"/>
                  </a:lnTo>
                  <a:lnTo>
                    <a:pt x="9845" y="3307"/>
                  </a:lnTo>
                  <a:lnTo>
                    <a:pt x="9137" y="3877"/>
                  </a:lnTo>
                  <a:lnTo>
                    <a:pt x="8454" y="4501"/>
                  </a:lnTo>
                  <a:lnTo>
                    <a:pt x="7796" y="5178"/>
                  </a:lnTo>
                  <a:lnTo>
                    <a:pt x="7162" y="5908"/>
                  </a:lnTo>
                  <a:lnTo>
                    <a:pt x="6552" y="6692"/>
                  </a:lnTo>
                  <a:lnTo>
                    <a:pt x="5968" y="7529"/>
                  </a:lnTo>
                  <a:lnTo>
                    <a:pt x="5408" y="8420"/>
                  </a:lnTo>
                  <a:lnTo>
                    <a:pt x="4887" y="9355"/>
                  </a:lnTo>
                  <a:lnTo>
                    <a:pt x="4392" y="10353"/>
                  </a:lnTo>
                  <a:lnTo>
                    <a:pt x="3923" y="11414"/>
                  </a:lnTo>
                  <a:lnTo>
                    <a:pt x="3480" y="12538"/>
                  </a:lnTo>
                  <a:lnTo>
                    <a:pt x="3063" y="13726"/>
                  </a:lnTo>
                  <a:lnTo>
                    <a:pt x="2672" y="14976"/>
                  </a:lnTo>
                  <a:lnTo>
                    <a:pt x="2307" y="16289"/>
                  </a:lnTo>
                  <a:lnTo>
                    <a:pt x="1968" y="17665"/>
                  </a:lnTo>
                  <a:lnTo>
                    <a:pt x="1656" y="19104"/>
                  </a:lnTo>
                  <a:lnTo>
                    <a:pt x="1369" y="20606"/>
                  </a:lnTo>
                  <a:lnTo>
                    <a:pt x="1109" y="22164"/>
                  </a:lnTo>
                  <a:lnTo>
                    <a:pt x="876" y="23799"/>
                  </a:lnTo>
                  <a:lnTo>
                    <a:pt x="670" y="25510"/>
                  </a:lnTo>
                  <a:lnTo>
                    <a:pt x="492" y="27298"/>
                  </a:lnTo>
                  <a:lnTo>
                    <a:pt x="342" y="29163"/>
                  </a:lnTo>
                  <a:lnTo>
                    <a:pt x="219" y="31104"/>
                  </a:lnTo>
                  <a:lnTo>
                    <a:pt x="123" y="33123"/>
                  </a:lnTo>
                  <a:lnTo>
                    <a:pt x="54" y="35217"/>
                  </a:lnTo>
                  <a:lnTo>
                    <a:pt x="13" y="37389"/>
                  </a:lnTo>
                  <a:lnTo>
                    <a:pt x="0" y="39637"/>
                  </a:lnTo>
                  <a:lnTo>
                    <a:pt x="13" y="41820"/>
                  </a:lnTo>
                  <a:lnTo>
                    <a:pt x="54" y="43934"/>
                  </a:lnTo>
                  <a:lnTo>
                    <a:pt x="123" y="45977"/>
                  </a:lnTo>
                  <a:lnTo>
                    <a:pt x="219" y="47951"/>
                  </a:lnTo>
                  <a:lnTo>
                    <a:pt x="342" y="49855"/>
                  </a:lnTo>
                  <a:lnTo>
                    <a:pt x="492" y="51689"/>
                  </a:lnTo>
                  <a:lnTo>
                    <a:pt x="670" y="53453"/>
                  </a:lnTo>
                  <a:lnTo>
                    <a:pt x="876" y="55147"/>
                  </a:lnTo>
                  <a:lnTo>
                    <a:pt x="1109" y="56772"/>
                  </a:lnTo>
                  <a:lnTo>
                    <a:pt x="1369" y="58326"/>
                  </a:lnTo>
                  <a:lnTo>
                    <a:pt x="1669" y="59817"/>
                  </a:lnTo>
                  <a:lnTo>
                    <a:pt x="1993" y="61248"/>
                  </a:lnTo>
                  <a:lnTo>
                    <a:pt x="2342" y="62621"/>
                  </a:lnTo>
                  <a:lnTo>
                    <a:pt x="2716" y="63935"/>
                  </a:lnTo>
                  <a:lnTo>
                    <a:pt x="3114" y="65189"/>
                  </a:lnTo>
                  <a:lnTo>
                    <a:pt x="3537" y="66385"/>
                  </a:lnTo>
                  <a:lnTo>
                    <a:pt x="3985" y="67523"/>
                  </a:lnTo>
                  <a:lnTo>
                    <a:pt x="4458" y="68601"/>
                  </a:lnTo>
                  <a:lnTo>
                    <a:pt x="4955" y="69620"/>
                  </a:lnTo>
                  <a:lnTo>
                    <a:pt x="5476" y="70581"/>
                  </a:lnTo>
                  <a:lnTo>
                    <a:pt x="6036" y="71473"/>
                  </a:lnTo>
                  <a:lnTo>
                    <a:pt x="6618" y="72314"/>
                  </a:lnTo>
                  <a:lnTo>
                    <a:pt x="7224" y="73105"/>
                  </a:lnTo>
                  <a:lnTo>
                    <a:pt x="7853" y="73845"/>
                  </a:lnTo>
                  <a:lnTo>
                    <a:pt x="8506" y="74534"/>
                  </a:lnTo>
                  <a:lnTo>
                    <a:pt x="9181" y="75173"/>
                  </a:lnTo>
                  <a:lnTo>
                    <a:pt x="9880" y="75761"/>
                  </a:lnTo>
                  <a:lnTo>
                    <a:pt x="10602" y="76298"/>
                  </a:lnTo>
                  <a:lnTo>
                    <a:pt x="11348" y="76785"/>
                  </a:lnTo>
                  <a:lnTo>
                    <a:pt x="12117" y="77221"/>
                  </a:lnTo>
                  <a:lnTo>
                    <a:pt x="12908" y="77598"/>
                  </a:lnTo>
                  <a:lnTo>
                    <a:pt x="13721" y="77936"/>
                  </a:lnTo>
                  <a:lnTo>
                    <a:pt x="14557" y="78234"/>
                  </a:lnTo>
                  <a:lnTo>
                    <a:pt x="15414" y="78492"/>
                  </a:lnTo>
                  <a:lnTo>
                    <a:pt x="16293" y="78710"/>
                  </a:lnTo>
                  <a:lnTo>
                    <a:pt x="17194" y="78889"/>
                  </a:lnTo>
                  <a:lnTo>
                    <a:pt x="18116" y="79028"/>
                  </a:lnTo>
                  <a:lnTo>
                    <a:pt x="19061" y="79127"/>
                  </a:lnTo>
                  <a:lnTo>
                    <a:pt x="20028" y="79187"/>
                  </a:lnTo>
                  <a:lnTo>
                    <a:pt x="21016" y="79206"/>
                  </a:lnTo>
                  <a:lnTo>
                    <a:pt x="21979" y="79187"/>
                  </a:lnTo>
                  <a:lnTo>
                    <a:pt x="22922" y="79127"/>
                  </a:lnTo>
                  <a:lnTo>
                    <a:pt x="23846" y="79028"/>
                  </a:lnTo>
                  <a:lnTo>
                    <a:pt x="24751" y="78889"/>
                  </a:lnTo>
                  <a:lnTo>
                    <a:pt x="25637" y="78710"/>
                  </a:lnTo>
                  <a:lnTo>
                    <a:pt x="26504" y="78492"/>
                  </a:lnTo>
                  <a:lnTo>
                    <a:pt x="27352" y="78234"/>
                  </a:lnTo>
                  <a:lnTo>
                    <a:pt x="28180" y="77936"/>
                  </a:lnTo>
                  <a:lnTo>
                    <a:pt x="28989" y="77598"/>
                  </a:lnTo>
                  <a:lnTo>
                    <a:pt x="29779" y="77221"/>
                  </a:lnTo>
                  <a:lnTo>
                    <a:pt x="30547" y="76785"/>
                  </a:lnTo>
                  <a:lnTo>
                    <a:pt x="31291" y="76298"/>
                  </a:lnTo>
                  <a:lnTo>
                    <a:pt x="32010" y="75761"/>
                  </a:lnTo>
                  <a:lnTo>
                    <a:pt x="32704" y="75173"/>
                  </a:lnTo>
                  <a:lnTo>
                    <a:pt x="33373" y="74534"/>
                  </a:lnTo>
                  <a:lnTo>
                    <a:pt x="34018" y="73845"/>
                  </a:lnTo>
                  <a:lnTo>
                    <a:pt x="34638" y="73105"/>
                  </a:lnTo>
                  <a:lnTo>
                    <a:pt x="35234" y="72314"/>
                  </a:lnTo>
                  <a:lnTo>
                    <a:pt x="35805" y="71473"/>
                  </a:lnTo>
                  <a:lnTo>
                    <a:pt x="36351" y="70581"/>
                  </a:lnTo>
                  <a:lnTo>
                    <a:pt x="36886" y="69620"/>
                  </a:lnTo>
                  <a:lnTo>
                    <a:pt x="37394" y="68601"/>
                  </a:lnTo>
                  <a:lnTo>
                    <a:pt x="37877" y="67523"/>
                  </a:lnTo>
                  <a:lnTo>
                    <a:pt x="38334" y="66385"/>
                  </a:lnTo>
                  <a:lnTo>
                    <a:pt x="38764" y="65189"/>
                  </a:lnTo>
                  <a:lnTo>
                    <a:pt x="39169" y="63935"/>
                  </a:lnTo>
                  <a:lnTo>
                    <a:pt x="39548" y="62621"/>
                  </a:lnTo>
                  <a:lnTo>
                    <a:pt x="39900" y="61248"/>
                  </a:lnTo>
                  <a:lnTo>
                    <a:pt x="40227" y="59817"/>
                  </a:lnTo>
                  <a:lnTo>
                    <a:pt x="40527" y="58326"/>
                  </a:lnTo>
                  <a:lnTo>
                    <a:pt x="40813" y="56772"/>
                  </a:lnTo>
                  <a:lnTo>
                    <a:pt x="41069" y="55147"/>
                  </a:lnTo>
                  <a:lnTo>
                    <a:pt x="41295" y="53453"/>
                  </a:lnTo>
                  <a:lnTo>
                    <a:pt x="41491" y="51689"/>
                  </a:lnTo>
                  <a:lnTo>
                    <a:pt x="41657" y="49855"/>
                  </a:lnTo>
                  <a:lnTo>
                    <a:pt x="41792" y="47951"/>
                  </a:lnTo>
                  <a:lnTo>
                    <a:pt x="41898" y="45977"/>
                  </a:lnTo>
                  <a:lnTo>
                    <a:pt x="41973" y="43934"/>
                  </a:lnTo>
                  <a:lnTo>
                    <a:pt x="42018" y="418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4902143" y="2683474"/>
              <a:ext cx="37173" cy="130619"/>
            </a:xfrm>
            <a:custGeom>
              <a:avLst/>
              <a:pathLst>
                <a:path w="37173" h="130619">
                  <a:moveTo>
                    <a:pt x="0" y="65172"/>
                  </a:moveTo>
                  <a:lnTo>
                    <a:pt x="14" y="63277"/>
                  </a:lnTo>
                  <a:lnTo>
                    <a:pt x="57" y="61399"/>
                  </a:lnTo>
                  <a:lnTo>
                    <a:pt x="129" y="59537"/>
                  </a:lnTo>
                  <a:lnTo>
                    <a:pt x="230" y="57691"/>
                  </a:lnTo>
                  <a:lnTo>
                    <a:pt x="359" y="55862"/>
                  </a:lnTo>
                  <a:lnTo>
                    <a:pt x="517" y="54049"/>
                  </a:lnTo>
                  <a:lnTo>
                    <a:pt x="704" y="52253"/>
                  </a:lnTo>
                  <a:lnTo>
                    <a:pt x="920" y="50473"/>
                  </a:lnTo>
                  <a:lnTo>
                    <a:pt x="1164" y="48709"/>
                  </a:lnTo>
                  <a:lnTo>
                    <a:pt x="1437" y="46962"/>
                  </a:lnTo>
                  <a:lnTo>
                    <a:pt x="1741" y="45230"/>
                  </a:lnTo>
                  <a:lnTo>
                    <a:pt x="2078" y="43512"/>
                  </a:lnTo>
                  <a:lnTo>
                    <a:pt x="2448" y="41807"/>
                  </a:lnTo>
                  <a:lnTo>
                    <a:pt x="2850" y="40116"/>
                  </a:lnTo>
                  <a:lnTo>
                    <a:pt x="3286" y="38439"/>
                  </a:lnTo>
                  <a:lnTo>
                    <a:pt x="3754" y="36776"/>
                  </a:lnTo>
                  <a:lnTo>
                    <a:pt x="4255" y="35126"/>
                  </a:lnTo>
                  <a:lnTo>
                    <a:pt x="4789" y="33490"/>
                  </a:lnTo>
                  <a:lnTo>
                    <a:pt x="5356" y="31867"/>
                  </a:lnTo>
                  <a:lnTo>
                    <a:pt x="5955" y="30258"/>
                  </a:lnTo>
                  <a:lnTo>
                    <a:pt x="6589" y="28661"/>
                  </a:lnTo>
                  <a:lnTo>
                    <a:pt x="7256" y="27074"/>
                  </a:lnTo>
                  <a:lnTo>
                    <a:pt x="7958" y="25496"/>
                  </a:lnTo>
                  <a:lnTo>
                    <a:pt x="8694" y="23927"/>
                  </a:lnTo>
                  <a:lnTo>
                    <a:pt x="9464" y="22368"/>
                  </a:lnTo>
                  <a:lnTo>
                    <a:pt x="10268" y="20819"/>
                  </a:lnTo>
                  <a:lnTo>
                    <a:pt x="11107" y="19280"/>
                  </a:lnTo>
                  <a:lnTo>
                    <a:pt x="11980" y="17750"/>
                  </a:lnTo>
                  <a:lnTo>
                    <a:pt x="12887" y="16229"/>
                  </a:lnTo>
                  <a:lnTo>
                    <a:pt x="13828" y="14718"/>
                  </a:lnTo>
                  <a:lnTo>
                    <a:pt x="14805" y="13215"/>
                  </a:lnTo>
                  <a:lnTo>
                    <a:pt x="15819" y="11720"/>
                  </a:lnTo>
                  <a:lnTo>
                    <a:pt x="16870" y="10231"/>
                  </a:lnTo>
                  <a:lnTo>
                    <a:pt x="17958" y="8749"/>
                  </a:lnTo>
                  <a:lnTo>
                    <a:pt x="19082" y="7273"/>
                  </a:lnTo>
                  <a:lnTo>
                    <a:pt x="20244" y="5805"/>
                  </a:lnTo>
                  <a:lnTo>
                    <a:pt x="21443" y="4343"/>
                  </a:lnTo>
                  <a:lnTo>
                    <a:pt x="22679" y="2888"/>
                  </a:lnTo>
                  <a:lnTo>
                    <a:pt x="23951" y="1441"/>
                  </a:lnTo>
                  <a:lnTo>
                    <a:pt x="25261" y="0"/>
                  </a:lnTo>
                  <a:lnTo>
                    <a:pt x="37173" y="0"/>
                  </a:lnTo>
                  <a:lnTo>
                    <a:pt x="35903" y="1441"/>
                  </a:lnTo>
                  <a:lnTo>
                    <a:pt x="34667" y="2891"/>
                  </a:lnTo>
                  <a:lnTo>
                    <a:pt x="33466" y="4349"/>
                  </a:lnTo>
                  <a:lnTo>
                    <a:pt x="32298" y="5816"/>
                  </a:lnTo>
                  <a:lnTo>
                    <a:pt x="31165" y="7290"/>
                  </a:lnTo>
                  <a:lnTo>
                    <a:pt x="30067" y="8773"/>
                  </a:lnTo>
                  <a:lnTo>
                    <a:pt x="29002" y="10264"/>
                  </a:lnTo>
                  <a:lnTo>
                    <a:pt x="27972" y="11763"/>
                  </a:lnTo>
                  <a:lnTo>
                    <a:pt x="26976" y="13271"/>
                  </a:lnTo>
                  <a:lnTo>
                    <a:pt x="26014" y="14787"/>
                  </a:lnTo>
                  <a:lnTo>
                    <a:pt x="25099" y="16298"/>
                  </a:lnTo>
                  <a:lnTo>
                    <a:pt x="24218" y="17821"/>
                  </a:lnTo>
                  <a:lnTo>
                    <a:pt x="23369" y="19354"/>
                  </a:lnTo>
                  <a:lnTo>
                    <a:pt x="22553" y="20899"/>
                  </a:lnTo>
                  <a:lnTo>
                    <a:pt x="21769" y="22454"/>
                  </a:lnTo>
                  <a:lnTo>
                    <a:pt x="21019" y="24020"/>
                  </a:lnTo>
                  <a:lnTo>
                    <a:pt x="20302" y="25598"/>
                  </a:lnTo>
                  <a:lnTo>
                    <a:pt x="19617" y="27186"/>
                  </a:lnTo>
                  <a:lnTo>
                    <a:pt x="18965" y="28785"/>
                  </a:lnTo>
                  <a:lnTo>
                    <a:pt x="18346" y="30395"/>
                  </a:lnTo>
                  <a:lnTo>
                    <a:pt x="17759" y="32004"/>
                  </a:lnTo>
                  <a:lnTo>
                    <a:pt x="17202" y="33627"/>
                  </a:lnTo>
                  <a:lnTo>
                    <a:pt x="16675" y="35263"/>
                  </a:lnTo>
                  <a:lnTo>
                    <a:pt x="16178" y="36913"/>
                  </a:lnTo>
                  <a:lnTo>
                    <a:pt x="15711" y="38576"/>
                  </a:lnTo>
                  <a:lnTo>
                    <a:pt x="15274" y="40253"/>
                  </a:lnTo>
                  <a:lnTo>
                    <a:pt x="14867" y="41944"/>
                  </a:lnTo>
                  <a:lnTo>
                    <a:pt x="14491" y="43649"/>
                  </a:lnTo>
                  <a:lnTo>
                    <a:pt x="14144" y="45367"/>
                  </a:lnTo>
                  <a:lnTo>
                    <a:pt x="13828" y="47099"/>
                  </a:lnTo>
                  <a:lnTo>
                    <a:pt x="13555" y="48846"/>
                  </a:lnTo>
                  <a:lnTo>
                    <a:pt x="13311" y="50610"/>
                  </a:lnTo>
                  <a:lnTo>
                    <a:pt x="13095" y="52390"/>
                  </a:lnTo>
                  <a:lnTo>
                    <a:pt x="12908" y="54186"/>
                  </a:lnTo>
                  <a:lnTo>
                    <a:pt x="12750" y="55999"/>
                  </a:lnTo>
                  <a:lnTo>
                    <a:pt x="12621" y="57828"/>
                  </a:lnTo>
                  <a:lnTo>
                    <a:pt x="12520" y="59674"/>
                  </a:lnTo>
                  <a:lnTo>
                    <a:pt x="12448" y="61536"/>
                  </a:lnTo>
                  <a:lnTo>
                    <a:pt x="12405" y="63414"/>
                  </a:lnTo>
                  <a:lnTo>
                    <a:pt x="12391" y="65309"/>
                  </a:lnTo>
                  <a:lnTo>
                    <a:pt x="12405" y="67204"/>
                  </a:lnTo>
                  <a:lnTo>
                    <a:pt x="12448" y="69083"/>
                  </a:lnTo>
                  <a:lnTo>
                    <a:pt x="12520" y="70945"/>
                  </a:lnTo>
                  <a:lnTo>
                    <a:pt x="12621" y="72790"/>
                  </a:lnTo>
                  <a:lnTo>
                    <a:pt x="12750" y="74620"/>
                  </a:lnTo>
                  <a:lnTo>
                    <a:pt x="12908" y="76432"/>
                  </a:lnTo>
                  <a:lnTo>
                    <a:pt x="13095" y="78229"/>
                  </a:lnTo>
                  <a:lnTo>
                    <a:pt x="13311" y="80009"/>
                  </a:lnTo>
                  <a:lnTo>
                    <a:pt x="13555" y="81772"/>
                  </a:lnTo>
                  <a:lnTo>
                    <a:pt x="13828" y="83519"/>
                  </a:lnTo>
                  <a:lnTo>
                    <a:pt x="14144" y="85252"/>
                  </a:lnTo>
                  <a:lnTo>
                    <a:pt x="14491" y="86972"/>
                  </a:lnTo>
                  <a:lnTo>
                    <a:pt x="14867" y="88680"/>
                  </a:lnTo>
                  <a:lnTo>
                    <a:pt x="15274" y="90376"/>
                  </a:lnTo>
                  <a:lnTo>
                    <a:pt x="15711" y="92060"/>
                  </a:lnTo>
                  <a:lnTo>
                    <a:pt x="16178" y="93731"/>
                  </a:lnTo>
                  <a:lnTo>
                    <a:pt x="16675" y="95389"/>
                  </a:lnTo>
                  <a:lnTo>
                    <a:pt x="17202" y="97036"/>
                  </a:lnTo>
                  <a:lnTo>
                    <a:pt x="17759" y="98670"/>
                  </a:lnTo>
                  <a:lnTo>
                    <a:pt x="18346" y="100292"/>
                  </a:lnTo>
                  <a:lnTo>
                    <a:pt x="18965" y="101902"/>
                  </a:lnTo>
                  <a:lnTo>
                    <a:pt x="19617" y="103501"/>
                  </a:lnTo>
                  <a:lnTo>
                    <a:pt x="20302" y="105089"/>
                  </a:lnTo>
                  <a:lnTo>
                    <a:pt x="21019" y="106667"/>
                  </a:lnTo>
                  <a:lnTo>
                    <a:pt x="21769" y="108233"/>
                  </a:lnTo>
                  <a:lnTo>
                    <a:pt x="22553" y="109788"/>
                  </a:lnTo>
                  <a:lnTo>
                    <a:pt x="23369" y="111333"/>
                  </a:lnTo>
                  <a:lnTo>
                    <a:pt x="24218" y="112866"/>
                  </a:lnTo>
                  <a:lnTo>
                    <a:pt x="25099" y="114389"/>
                  </a:lnTo>
                  <a:lnTo>
                    <a:pt x="26014" y="115900"/>
                  </a:lnTo>
                  <a:lnTo>
                    <a:pt x="26976" y="117403"/>
                  </a:lnTo>
                  <a:lnTo>
                    <a:pt x="27972" y="118899"/>
                  </a:lnTo>
                  <a:lnTo>
                    <a:pt x="29002" y="120388"/>
                  </a:lnTo>
                  <a:lnTo>
                    <a:pt x="30067" y="121870"/>
                  </a:lnTo>
                  <a:lnTo>
                    <a:pt x="31165" y="123345"/>
                  </a:lnTo>
                  <a:lnTo>
                    <a:pt x="32298" y="124814"/>
                  </a:lnTo>
                  <a:lnTo>
                    <a:pt x="33466" y="126275"/>
                  </a:lnTo>
                  <a:lnTo>
                    <a:pt x="34667" y="127730"/>
                  </a:lnTo>
                  <a:lnTo>
                    <a:pt x="35903" y="129178"/>
                  </a:lnTo>
                  <a:lnTo>
                    <a:pt x="37173" y="130619"/>
                  </a:lnTo>
                  <a:lnTo>
                    <a:pt x="25261" y="130619"/>
                  </a:lnTo>
                  <a:lnTo>
                    <a:pt x="23951" y="129178"/>
                  </a:lnTo>
                  <a:lnTo>
                    <a:pt x="22679" y="127730"/>
                  </a:lnTo>
                  <a:lnTo>
                    <a:pt x="21443" y="126275"/>
                  </a:lnTo>
                  <a:lnTo>
                    <a:pt x="20244" y="124814"/>
                  </a:lnTo>
                  <a:lnTo>
                    <a:pt x="19082" y="123345"/>
                  </a:lnTo>
                  <a:lnTo>
                    <a:pt x="17958" y="121870"/>
                  </a:lnTo>
                  <a:lnTo>
                    <a:pt x="16870" y="120388"/>
                  </a:lnTo>
                  <a:lnTo>
                    <a:pt x="15819" y="118899"/>
                  </a:lnTo>
                  <a:lnTo>
                    <a:pt x="14805" y="117403"/>
                  </a:lnTo>
                  <a:lnTo>
                    <a:pt x="13828" y="115900"/>
                  </a:lnTo>
                  <a:lnTo>
                    <a:pt x="12887" y="114390"/>
                  </a:lnTo>
                  <a:lnTo>
                    <a:pt x="11980" y="112869"/>
                  </a:lnTo>
                  <a:lnTo>
                    <a:pt x="11107" y="111339"/>
                  </a:lnTo>
                  <a:lnTo>
                    <a:pt x="10268" y="109799"/>
                  </a:lnTo>
                  <a:lnTo>
                    <a:pt x="9464" y="108250"/>
                  </a:lnTo>
                  <a:lnTo>
                    <a:pt x="8694" y="106691"/>
                  </a:lnTo>
                  <a:lnTo>
                    <a:pt x="7958" y="105123"/>
                  </a:lnTo>
                  <a:lnTo>
                    <a:pt x="7256" y="103545"/>
                  </a:lnTo>
                  <a:lnTo>
                    <a:pt x="6589" y="101957"/>
                  </a:lnTo>
                  <a:lnTo>
                    <a:pt x="5955" y="100360"/>
                  </a:lnTo>
                  <a:lnTo>
                    <a:pt x="5356" y="98752"/>
                  </a:lnTo>
                  <a:lnTo>
                    <a:pt x="4789" y="97132"/>
                  </a:lnTo>
                  <a:lnTo>
                    <a:pt x="4255" y="95499"/>
                  </a:lnTo>
                  <a:lnTo>
                    <a:pt x="3754" y="93854"/>
                  </a:lnTo>
                  <a:lnTo>
                    <a:pt x="3286" y="92197"/>
                  </a:lnTo>
                  <a:lnTo>
                    <a:pt x="2850" y="90527"/>
                  </a:lnTo>
                  <a:lnTo>
                    <a:pt x="2448" y="88845"/>
                  </a:lnTo>
                  <a:lnTo>
                    <a:pt x="2078" y="87150"/>
                  </a:lnTo>
                  <a:lnTo>
                    <a:pt x="1741" y="85444"/>
                  </a:lnTo>
                  <a:lnTo>
                    <a:pt x="1437" y="83725"/>
                  </a:lnTo>
                  <a:lnTo>
                    <a:pt x="1164" y="81977"/>
                  </a:lnTo>
                  <a:lnTo>
                    <a:pt x="920" y="80211"/>
                  </a:lnTo>
                  <a:lnTo>
                    <a:pt x="704" y="78428"/>
                  </a:lnTo>
                  <a:lnTo>
                    <a:pt x="517" y="76627"/>
                  </a:lnTo>
                  <a:lnTo>
                    <a:pt x="359" y="74808"/>
                  </a:lnTo>
                  <a:lnTo>
                    <a:pt x="230" y="72971"/>
                  </a:lnTo>
                  <a:lnTo>
                    <a:pt x="129" y="71117"/>
                  </a:lnTo>
                  <a:lnTo>
                    <a:pt x="57" y="69244"/>
                  </a:lnTo>
                  <a:lnTo>
                    <a:pt x="14" y="67354"/>
                  </a:lnTo>
                  <a:lnTo>
                    <a:pt x="0" y="6544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4945614" y="2687170"/>
              <a:ext cx="67021" cy="99265"/>
            </a:xfrm>
            <a:custGeom>
              <a:avLst/>
              <a:pathLst>
                <a:path w="67021" h="99265">
                  <a:moveTo>
                    <a:pt x="67021" y="49632"/>
                  </a:moveTo>
                  <a:lnTo>
                    <a:pt x="66994" y="52368"/>
                  </a:lnTo>
                  <a:lnTo>
                    <a:pt x="66914" y="55016"/>
                  </a:lnTo>
                  <a:lnTo>
                    <a:pt x="66780" y="57576"/>
                  </a:lnTo>
                  <a:lnTo>
                    <a:pt x="66594" y="60049"/>
                  </a:lnTo>
                  <a:lnTo>
                    <a:pt x="66353" y="62434"/>
                  </a:lnTo>
                  <a:lnTo>
                    <a:pt x="66060" y="64731"/>
                  </a:lnTo>
                  <a:lnTo>
                    <a:pt x="65713" y="66941"/>
                  </a:lnTo>
                  <a:lnTo>
                    <a:pt x="65312" y="69064"/>
                  </a:lnTo>
                  <a:lnTo>
                    <a:pt x="64858" y="71098"/>
                  </a:lnTo>
                  <a:lnTo>
                    <a:pt x="64351" y="73045"/>
                  </a:lnTo>
                  <a:lnTo>
                    <a:pt x="63811" y="74899"/>
                  </a:lnTo>
                  <a:lnTo>
                    <a:pt x="63231" y="76682"/>
                  </a:lnTo>
                  <a:lnTo>
                    <a:pt x="62611" y="78393"/>
                  </a:lnTo>
                  <a:lnTo>
                    <a:pt x="61952" y="80033"/>
                  </a:lnTo>
                  <a:lnTo>
                    <a:pt x="61253" y="81602"/>
                  </a:lnTo>
                  <a:lnTo>
                    <a:pt x="60514" y="83100"/>
                  </a:lnTo>
                  <a:lnTo>
                    <a:pt x="59736" y="84527"/>
                  </a:lnTo>
                  <a:lnTo>
                    <a:pt x="58918" y="85883"/>
                  </a:lnTo>
                  <a:lnTo>
                    <a:pt x="58060" y="87167"/>
                  </a:lnTo>
                  <a:lnTo>
                    <a:pt x="57163" y="88380"/>
                  </a:lnTo>
                  <a:lnTo>
                    <a:pt x="56243" y="89511"/>
                  </a:lnTo>
                  <a:lnTo>
                    <a:pt x="55290" y="90576"/>
                  </a:lnTo>
                  <a:lnTo>
                    <a:pt x="54304" y="91576"/>
                  </a:lnTo>
                  <a:lnTo>
                    <a:pt x="53285" y="92509"/>
                  </a:lnTo>
                  <a:lnTo>
                    <a:pt x="52234" y="93377"/>
                  </a:lnTo>
                  <a:lnTo>
                    <a:pt x="51149" y="94180"/>
                  </a:lnTo>
                  <a:lnTo>
                    <a:pt x="50032" y="94916"/>
                  </a:lnTo>
                  <a:lnTo>
                    <a:pt x="48882" y="95587"/>
                  </a:lnTo>
                  <a:lnTo>
                    <a:pt x="47699" y="96192"/>
                  </a:lnTo>
                  <a:lnTo>
                    <a:pt x="46483" y="96732"/>
                  </a:lnTo>
                  <a:lnTo>
                    <a:pt x="45243" y="97213"/>
                  </a:lnTo>
                  <a:lnTo>
                    <a:pt x="43986" y="97644"/>
                  </a:lnTo>
                  <a:lnTo>
                    <a:pt x="42712" y="98024"/>
                  </a:lnTo>
                  <a:lnTo>
                    <a:pt x="41423" y="98353"/>
                  </a:lnTo>
                  <a:lnTo>
                    <a:pt x="40116" y="98632"/>
                  </a:lnTo>
                  <a:lnTo>
                    <a:pt x="38794" y="98860"/>
                  </a:lnTo>
                  <a:lnTo>
                    <a:pt x="37455" y="99037"/>
                  </a:lnTo>
                  <a:lnTo>
                    <a:pt x="36099" y="99164"/>
                  </a:lnTo>
                  <a:lnTo>
                    <a:pt x="34727" y="99240"/>
                  </a:lnTo>
                  <a:lnTo>
                    <a:pt x="33339" y="99265"/>
                  </a:lnTo>
                  <a:lnTo>
                    <a:pt x="31938" y="99240"/>
                  </a:lnTo>
                  <a:lnTo>
                    <a:pt x="30557" y="99164"/>
                  </a:lnTo>
                  <a:lnTo>
                    <a:pt x="29194" y="99037"/>
                  </a:lnTo>
                  <a:lnTo>
                    <a:pt x="27851" y="98860"/>
                  </a:lnTo>
                  <a:lnTo>
                    <a:pt x="26527" y="98632"/>
                  </a:lnTo>
                  <a:lnTo>
                    <a:pt x="25222" y="98353"/>
                  </a:lnTo>
                  <a:lnTo>
                    <a:pt x="23937" y="98024"/>
                  </a:lnTo>
                  <a:lnTo>
                    <a:pt x="22670" y="97644"/>
                  </a:lnTo>
                  <a:lnTo>
                    <a:pt x="21423" y="97213"/>
                  </a:lnTo>
                  <a:lnTo>
                    <a:pt x="20195" y="96732"/>
                  </a:lnTo>
                  <a:lnTo>
                    <a:pt x="18992" y="96192"/>
                  </a:lnTo>
                  <a:lnTo>
                    <a:pt x="17821" y="95587"/>
                  </a:lnTo>
                  <a:lnTo>
                    <a:pt x="16681" y="94916"/>
                  </a:lnTo>
                  <a:lnTo>
                    <a:pt x="15573" y="94180"/>
                  </a:lnTo>
                  <a:lnTo>
                    <a:pt x="14496" y="93377"/>
                  </a:lnTo>
                  <a:lnTo>
                    <a:pt x="13450" y="92509"/>
                  </a:lnTo>
                  <a:lnTo>
                    <a:pt x="12436" y="91576"/>
                  </a:lnTo>
                  <a:lnTo>
                    <a:pt x="11454" y="90576"/>
                  </a:lnTo>
                  <a:lnTo>
                    <a:pt x="10503" y="89511"/>
                  </a:lnTo>
                  <a:lnTo>
                    <a:pt x="9584" y="88380"/>
                  </a:lnTo>
                  <a:lnTo>
                    <a:pt x="8712" y="87180"/>
                  </a:lnTo>
                  <a:lnTo>
                    <a:pt x="7878" y="85907"/>
                  </a:lnTo>
                  <a:lnTo>
                    <a:pt x="7080" y="84562"/>
                  </a:lnTo>
                  <a:lnTo>
                    <a:pt x="6320" y="83144"/>
                  </a:lnTo>
                  <a:lnTo>
                    <a:pt x="5596" y="81654"/>
                  </a:lnTo>
                  <a:lnTo>
                    <a:pt x="4909" y="80091"/>
                  </a:lnTo>
                  <a:lnTo>
                    <a:pt x="4260" y="78455"/>
                  </a:lnTo>
                  <a:lnTo>
                    <a:pt x="3647" y="76747"/>
                  </a:lnTo>
                  <a:lnTo>
                    <a:pt x="3071" y="74967"/>
                  </a:lnTo>
                  <a:lnTo>
                    <a:pt x="2532" y="73114"/>
                  </a:lnTo>
                  <a:lnTo>
                    <a:pt x="2051" y="71166"/>
                  </a:lnTo>
                  <a:lnTo>
                    <a:pt x="1621" y="69129"/>
                  </a:lnTo>
                  <a:lnTo>
                    <a:pt x="1241" y="67004"/>
                  </a:lnTo>
                  <a:lnTo>
                    <a:pt x="911" y="64789"/>
                  </a:lnTo>
                  <a:lnTo>
                    <a:pt x="633" y="62485"/>
                  </a:lnTo>
                  <a:lnTo>
                    <a:pt x="405" y="60093"/>
                  </a:lnTo>
                  <a:lnTo>
                    <a:pt x="227" y="57611"/>
                  </a:lnTo>
                  <a:lnTo>
                    <a:pt x="101" y="55040"/>
                  </a:lnTo>
                  <a:lnTo>
                    <a:pt x="25" y="52381"/>
                  </a:lnTo>
                  <a:lnTo>
                    <a:pt x="0" y="49632"/>
                  </a:lnTo>
                  <a:lnTo>
                    <a:pt x="25" y="46767"/>
                  </a:lnTo>
                  <a:lnTo>
                    <a:pt x="101" y="44002"/>
                  </a:lnTo>
                  <a:lnTo>
                    <a:pt x="227" y="41339"/>
                  </a:lnTo>
                  <a:lnTo>
                    <a:pt x="405" y="38777"/>
                  </a:lnTo>
                  <a:lnTo>
                    <a:pt x="633" y="36317"/>
                  </a:lnTo>
                  <a:lnTo>
                    <a:pt x="911" y="33958"/>
                  </a:lnTo>
                  <a:lnTo>
                    <a:pt x="1241" y="31700"/>
                  </a:lnTo>
                  <a:lnTo>
                    <a:pt x="1621" y="29544"/>
                  </a:lnTo>
                  <a:lnTo>
                    <a:pt x="2051" y="27488"/>
                  </a:lnTo>
                  <a:lnTo>
                    <a:pt x="2532" y="25535"/>
                  </a:lnTo>
                  <a:lnTo>
                    <a:pt x="3072" y="23657"/>
                  </a:lnTo>
                  <a:lnTo>
                    <a:pt x="3650" y="21857"/>
                  </a:lnTo>
                  <a:lnTo>
                    <a:pt x="4266" y="20135"/>
                  </a:lnTo>
                  <a:lnTo>
                    <a:pt x="4920" y="18492"/>
                  </a:lnTo>
                  <a:lnTo>
                    <a:pt x="5613" y="16926"/>
                  </a:lnTo>
                  <a:lnTo>
                    <a:pt x="6344" y="15438"/>
                  </a:lnTo>
                  <a:lnTo>
                    <a:pt x="7114" y="14029"/>
                  </a:lnTo>
                  <a:lnTo>
                    <a:pt x="7922" y="12697"/>
                  </a:lnTo>
                  <a:lnTo>
                    <a:pt x="8768" y="11444"/>
                  </a:lnTo>
                  <a:lnTo>
                    <a:pt x="9652" y="10268"/>
                  </a:lnTo>
                  <a:lnTo>
                    <a:pt x="10572" y="9166"/>
                  </a:lnTo>
                  <a:lnTo>
                    <a:pt x="11525" y="8132"/>
                  </a:lnTo>
                  <a:lnTo>
                    <a:pt x="12511" y="7167"/>
                  </a:lnTo>
                  <a:lnTo>
                    <a:pt x="13530" y="6270"/>
                  </a:lnTo>
                  <a:lnTo>
                    <a:pt x="14581" y="5442"/>
                  </a:lnTo>
                  <a:lnTo>
                    <a:pt x="15666" y="4682"/>
                  </a:lnTo>
                  <a:lnTo>
                    <a:pt x="16783" y="3991"/>
                  </a:lnTo>
                  <a:lnTo>
                    <a:pt x="17933" y="3368"/>
                  </a:lnTo>
                  <a:lnTo>
                    <a:pt x="19116" y="2813"/>
                  </a:lnTo>
                  <a:lnTo>
                    <a:pt x="20332" y="2327"/>
                  </a:lnTo>
                  <a:lnTo>
                    <a:pt x="21575" y="1885"/>
                  </a:lnTo>
                  <a:lnTo>
                    <a:pt x="22840" y="1489"/>
                  </a:lnTo>
                  <a:lnTo>
                    <a:pt x="24127" y="1140"/>
                  </a:lnTo>
                  <a:lnTo>
                    <a:pt x="25436" y="837"/>
                  </a:lnTo>
                  <a:lnTo>
                    <a:pt x="26767" y="581"/>
                  </a:lnTo>
                  <a:lnTo>
                    <a:pt x="28120" y="372"/>
                  </a:lnTo>
                  <a:lnTo>
                    <a:pt x="29494" y="209"/>
                  </a:lnTo>
                  <a:lnTo>
                    <a:pt x="30891" y="93"/>
                  </a:lnTo>
                  <a:lnTo>
                    <a:pt x="32309" y="23"/>
                  </a:lnTo>
                  <a:lnTo>
                    <a:pt x="33750" y="0"/>
                  </a:lnTo>
                  <a:lnTo>
                    <a:pt x="35124" y="23"/>
                  </a:lnTo>
                  <a:lnTo>
                    <a:pt x="36480" y="93"/>
                  </a:lnTo>
                  <a:lnTo>
                    <a:pt x="37818" y="209"/>
                  </a:lnTo>
                  <a:lnTo>
                    <a:pt x="39139" y="372"/>
                  </a:lnTo>
                  <a:lnTo>
                    <a:pt x="40442" y="581"/>
                  </a:lnTo>
                  <a:lnTo>
                    <a:pt x="41727" y="837"/>
                  </a:lnTo>
                  <a:lnTo>
                    <a:pt x="42994" y="1140"/>
                  </a:lnTo>
                  <a:lnTo>
                    <a:pt x="44243" y="1489"/>
                  </a:lnTo>
                  <a:lnTo>
                    <a:pt x="45475" y="1885"/>
                  </a:lnTo>
                  <a:lnTo>
                    <a:pt x="46688" y="2327"/>
                  </a:lnTo>
                  <a:lnTo>
                    <a:pt x="47891" y="2813"/>
                  </a:lnTo>
                  <a:lnTo>
                    <a:pt x="49063" y="3368"/>
                  </a:lnTo>
                  <a:lnTo>
                    <a:pt x="50202" y="3991"/>
                  </a:lnTo>
                  <a:lnTo>
                    <a:pt x="51311" y="4682"/>
                  </a:lnTo>
                  <a:lnTo>
                    <a:pt x="52388" y="5442"/>
                  </a:lnTo>
                  <a:lnTo>
                    <a:pt x="53433" y="6270"/>
                  </a:lnTo>
                  <a:lnTo>
                    <a:pt x="54447" y="7167"/>
                  </a:lnTo>
                  <a:lnTo>
                    <a:pt x="55429" y="8132"/>
                  </a:lnTo>
                  <a:lnTo>
                    <a:pt x="56380" y="9166"/>
                  </a:lnTo>
                  <a:lnTo>
                    <a:pt x="57300" y="10268"/>
                  </a:lnTo>
                  <a:lnTo>
                    <a:pt x="58184" y="11444"/>
                  </a:lnTo>
                  <a:lnTo>
                    <a:pt x="59030" y="12697"/>
                  </a:lnTo>
                  <a:lnTo>
                    <a:pt x="59838" y="14029"/>
                  </a:lnTo>
                  <a:lnTo>
                    <a:pt x="60608" y="15438"/>
                  </a:lnTo>
                  <a:lnTo>
                    <a:pt x="61339" y="16926"/>
                  </a:lnTo>
                  <a:lnTo>
                    <a:pt x="62031" y="18492"/>
                  </a:lnTo>
                  <a:lnTo>
                    <a:pt x="62686" y="20135"/>
                  </a:lnTo>
                  <a:lnTo>
                    <a:pt x="63302" y="21857"/>
                  </a:lnTo>
                  <a:lnTo>
                    <a:pt x="63880" y="23657"/>
                  </a:lnTo>
                  <a:lnTo>
                    <a:pt x="64419" y="25535"/>
                  </a:lnTo>
                  <a:lnTo>
                    <a:pt x="64914" y="27488"/>
                  </a:lnTo>
                  <a:lnTo>
                    <a:pt x="65356" y="29544"/>
                  </a:lnTo>
                  <a:lnTo>
                    <a:pt x="65746" y="31700"/>
                  </a:lnTo>
                  <a:lnTo>
                    <a:pt x="66084" y="33958"/>
                  </a:lnTo>
                  <a:lnTo>
                    <a:pt x="66370" y="36317"/>
                  </a:lnTo>
                  <a:lnTo>
                    <a:pt x="66605" y="38777"/>
                  </a:lnTo>
                  <a:lnTo>
                    <a:pt x="66787" y="41339"/>
                  </a:lnTo>
                  <a:lnTo>
                    <a:pt x="66917" y="44002"/>
                  </a:lnTo>
                  <a:lnTo>
                    <a:pt x="66995" y="467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4958074" y="2697165"/>
              <a:ext cx="42033" cy="79206"/>
            </a:xfrm>
            <a:custGeom>
              <a:avLst/>
              <a:pathLst>
                <a:path w="42033" h="79206">
                  <a:moveTo>
                    <a:pt x="42033" y="39637"/>
                  </a:moveTo>
                  <a:lnTo>
                    <a:pt x="42020" y="37376"/>
                  </a:lnTo>
                  <a:lnTo>
                    <a:pt x="41978" y="35193"/>
                  </a:lnTo>
                  <a:lnTo>
                    <a:pt x="41910" y="33088"/>
                  </a:lnTo>
                  <a:lnTo>
                    <a:pt x="41814" y="31061"/>
                  </a:lnTo>
                  <a:lnTo>
                    <a:pt x="41691" y="29112"/>
                  </a:lnTo>
                  <a:lnTo>
                    <a:pt x="41540" y="27241"/>
                  </a:lnTo>
                  <a:lnTo>
                    <a:pt x="41362" y="25448"/>
                  </a:lnTo>
                  <a:lnTo>
                    <a:pt x="41157" y="23733"/>
                  </a:lnTo>
                  <a:lnTo>
                    <a:pt x="40924" y="22096"/>
                  </a:lnTo>
                  <a:lnTo>
                    <a:pt x="40664" y="20537"/>
                  </a:lnTo>
                  <a:lnTo>
                    <a:pt x="40377" y="19035"/>
                  </a:lnTo>
                  <a:lnTo>
                    <a:pt x="40064" y="17596"/>
                  </a:lnTo>
                  <a:lnTo>
                    <a:pt x="39726" y="16220"/>
                  </a:lnTo>
                  <a:lnTo>
                    <a:pt x="39361" y="14907"/>
                  </a:lnTo>
                  <a:lnTo>
                    <a:pt x="38970" y="13657"/>
                  </a:lnTo>
                  <a:lnTo>
                    <a:pt x="38553" y="12470"/>
                  </a:lnTo>
                  <a:lnTo>
                    <a:pt x="38110" y="11346"/>
                  </a:lnTo>
                  <a:lnTo>
                    <a:pt x="37641" y="10285"/>
                  </a:lnTo>
                  <a:lnTo>
                    <a:pt x="37146" y="9287"/>
                  </a:lnTo>
                  <a:lnTo>
                    <a:pt x="36625" y="8351"/>
                  </a:lnTo>
                  <a:lnTo>
                    <a:pt x="36079" y="7462"/>
                  </a:lnTo>
                  <a:lnTo>
                    <a:pt x="35508" y="6626"/>
                  </a:lnTo>
                  <a:lnTo>
                    <a:pt x="34912" y="5846"/>
                  </a:lnTo>
                  <a:lnTo>
                    <a:pt x="34292" y="5120"/>
                  </a:lnTo>
                  <a:lnTo>
                    <a:pt x="33647" y="4449"/>
                  </a:lnTo>
                  <a:lnTo>
                    <a:pt x="32978" y="3833"/>
                  </a:lnTo>
                  <a:lnTo>
                    <a:pt x="32283" y="3272"/>
                  </a:lnTo>
                  <a:lnTo>
                    <a:pt x="31565" y="2765"/>
                  </a:lnTo>
                  <a:lnTo>
                    <a:pt x="30821" y="2313"/>
                  </a:lnTo>
                  <a:lnTo>
                    <a:pt x="30053" y="1916"/>
                  </a:lnTo>
                  <a:lnTo>
                    <a:pt x="29275" y="1552"/>
                  </a:lnTo>
                  <a:lnTo>
                    <a:pt x="28476" y="1226"/>
                  </a:lnTo>
                  <a:lnTo>
                    <a:pt x="27654" y="939"/>
                  </a:lnTo>
                  <a:lnTo>
                    <a:pt x="26811" y="690"/>
                  </a:lnTo>
                  <a:lnTo>
                    <a:pt x="25945" y="479"/>
                  </a:lnTo>
                  <a:lnTo>
                    <a:pt x="25058" y="306"/>
                  </a:lnTo>
                  <a:lnTo>
                    <a:pt x="24149" y="172"/>
                  </a:lnTo>
                  <a:lnTo>
                    <a:pt x="23218" y="76"/>
                  </a:lnTo>
                  <a:lnTo>
                    <a:pt x="22265" y="19"/>
                  </a:lnTo>
                  <a:lnTo>
                    <a:pt x="21290" y="0"/>
                  </a:lnTo>
                  <a:lnTo>
                    <a:pt x="20262" y="19"/>
                  </a:lnTo>
                  <a:lnTo>
                    <a:pt x="19258" y="76"/>
                  </a:lnTo>
                  <a:lnTo>
                    <a:pt x="18279" y="172"/>
                  </a:lnTo>
                  <a:lnTo>
                    <a:pt x="17325" y="306"/>
                  </a:lnTo>
                  <a:lnTo>
                    <a:pt x="16395" y="479"/>
                  </a:lnTo>
                  <a:lnTo>
                    <a:pt x="15490" y="690"/>
                  </a:lnTo>
                  <a:lnTo>
                    <a:pt x="14610" y="939"/>
                  </a:lnTo>
                  <a:lnTo>
                    <a:pt x="13754" y="1226"/>
                  </a:lnTo>
                  <a:lnTo>
                    <a:pt x="12923" y="1552"/>
                  </a:lnTo>
                  <a:lnTo>
                    <a:pt x="12117" y="1916"/>
                  </a:lnTo>
                  <a:lnTo>
                    <a:pt x="11335" y="2326"/>
                  </a:lnTo>
                  <a:lnTo>
                    <a:pt x="10578" y="2790"/>
                  </a:lnTo>
                  <a:lnTo>
                    <a:pt x="9845" y="3307"/>
                  </a:lnTo>
                  <a:lnTo>
                    <a:pt x="9137" y="3877"/>
                  </a:lnTo>
                  <a:lnTo>
                    <a:pt x="8454" y="4501"/>
                  </a:lnTo>
                  <a:lnTo>
                    <a:pt x="7796" y="5178"/>
                  </a:lnTo>
                  <a:lnTo>
                    <a:pt x="7162" y="5908"/>
                  </a:lnTo>
                  <a:lnTo>
                    <a:pt x="6552" y="6692"/>
                  </a:lnTo>
                  <a:lnTo>
                    <a:pt x="5968" y="7529"/>
                  </a:lnTo>
                  <a:lnTo>
                    <a:pt x="5408" y="8420"/>
                  </a:lnTo>
                  <a:lnTo>
                    <a:pt x="4887" y="9355"/>
                  </a:lnTo>
                  <a:lnTo>
                    <a:pt x="4392" y="10353"/>
                  </a:lnTo>
                  <a:lnTo>
                    <a:pt x="3923" y="11414"/>
                  </a:lnTo>
                  <a:lnTo>
                    <a:pt x="3480" y="12538"/>
                  </a:lnTo>
                  <a:lnTo>
                    <a:pt x="3063" y="13726"/>
                  </a:lnTo>
                  <a:lnTo>
                    <a:pt x="2672" y="14976"/>
                  </a:lnTo>
                  <a:lnTo>
                    <a:pt x="2307" y="16289"/>
                  </a:lnTo>
                  <a:lnTo>
                    <a:pt x="1968" y="17665"/>
                  </a:lnTo>
                  <a:lnTo>
                    <a:pt x="1656" y="19104"/>
                  </a:lnTo>
                  <a:lnTo>
                    <a:pt x="1369" y="20606"/>
                  </a:lnTo>
                  <a:lnTo>
                    <a:pt x="1109" y="22164"/>
                  </a:lnTo>
                  <a:lnTo>
                    <a:pt x="876" y="23799"/>
                  </a:lnTo>
                  <a:lnTo>
                    <a:pt x="670" y="25510"/>
                  </a:lnTo>
                  <a:lnTo>
                    <a:pt x="492" y="27298"/>
                  </a:lnTo>
                  <a:lnTo>
                    <a:pt x="342" y="29163"/>
                  </a:lnTo>
                  <a:lnTo>
                    <a:pt x="219" y="31104"/>
                  </a:lnTo>
                  <a:lnTo>
                    <a:pt x="123" y="33123"/>
                  </a:lnTo>
                  <a:lnTo>
                    <a:pt x="54" y="35217"/>
                  </a:lnTo>
                  <a:lnTo>
                    <a:pt x="13" y="37389"/>
                  </a:lnTo>
                  <a:lnTo>
                    <a:pt x="0" y="39637"/>
                  </a:lnTo>
                  <a:lnTo>
                    <a:pt x="13" y="41820"/>
                  </a:lnTo>
                  <a:lnTo>
                    <a:pt x="54" y="43934"/>
                  </a:lnTo>
                  <a:lnTo>
                    <a:pt x="123" y="45977"/>
                  </a:lnTo>
                  <a:lnTo>
                    <a:pt x="219" y="47951"/>
                  </a:lnTo>
                  <a:lnTo>
                    <a:pt x="342" y="49855"/>
                  </a:lnTo>
                  <a:lnTo>
                    <a:pt x="492" y="51689"/>
                  </a:lnTo>
                  <a:lnTo>
                    <a:pt x="670" y="53453"/>
                  </a:lnTo>
                  <a:lnTo>
                    <a:pt x="876" y="55147"/>
                  </a:lnTo>
                  <a:lnTo>
                    <a:pt x="1109" y="56772"/>
                  </a:lnTo>
                  <a:lnTo>
                    <a:pt x="1369" y="58326"/>
                  </a:lnTo>
                  <a:lnTo>
                    <a:pt x="1669" y="59817"/>
                  </a:lnTo>
                  <a:lnTo>
                    <a:pt x="1993" y="61248"/>
                  </a:lnTo>
                  <a:lnTo>
                    <a:pt x="2342" y="62621"/>
                  </a:lnTo>
                  <a:lnTo>
                    <a:pt x="2716" y="63935"/>
                  </a:lnTo>
                  <a:lnTo>
                    <a:pt x="3114" y="65189"/>
                  </a:lnTo>
                  <a:lnTo>
                    <a:pt x="3537" y="66385"/>
                  </a:lnTo>
                  <a:lnTo>
                    <a:pt x="3985" y="67523"/>
                  </a:lnTo>
                  <a:lnTo>
                    <a:pt x="4458" y="68601"/>
                  </a:lnTo>
                  <a:lnTo>
                    <a:pt x="4955" y="69620"/>
                  </a:lnTo>
                  <a:lnTo>
                    <a:pt x="5476" y="70581"/>
                  </a:lnTo>
                  <a:lnTo>
                    <a:pt x="6036" y="71473"/>
                  </a:lnTo>
                  <a:lnTo>
                    <a:pt x="6618" y="72314"/>
                  </a:lnTo>
                  <a:lnTo>
                    <a:pt x="7224" y="73105"/>
                  </a:lnTo>
                  <a:lnTo>
                    <a:pt x="7853" y="73845"/>
                  </a:lnTo>
                  <a:lnTo>
                    <a:pt x="8506" y="74534"/>
                  </a:lnTo>
                  <a:lnTo>
                    <a:pt x="9181" y="75173"/>
                  </a:lnTo>
                  <a:lnTo>
                    <a:pt x="9880" y="75761"/>
                  </a:lnTo>
                  <a:lnTo>
                    <a:pt x="10602" y="76298"/>
                  </a:lnTo>
                  <a:lnTo>
                    <a:pt x="11348" y="76785"/>
                  </a:lnTo>
                  <a:lnTo>
                    <a:pt x="12117" y="77221"/>
                  </a:lnTo>
                  <a:lnTo>
                    <a:pt x="12908" y="77598"/>
                  </a:lnTo>
                  <a:lnTo>
                    <a:pt x="13721" y="77936"/>
                  </a:lnTo>
                  <a:lnTo>
                    <a:pt x="14557" y="78234"/>
                  </a:lnTo>
                  <a:lnTo>
                    <a:pt x="15414" y="78492"/>
                  </a:lnTo>
                  <a:lnTo>
                    <a:pt x="16293" y="78710"/>
                  </a:lnTo>
                  <a:lnTo>
                    <a:pt x="17194" y="78889"/>
                  </a:lnTo>
                  <a:lnTo>
                    <a:pt x="18116" y="79028"/>
                  </a:lnTo>
                  <a:lnTo>
                    <a:pt x="19061" y="79127"/>
                  </a:lnTo>
                  <a:lnTo>
                    <a:pt x="20028" y="79187"/>
                  </a:lnTo>
                  <a:lnTo>
                    <a:pt x="21016" y="79206"/>
                  </a:lnTo>
                  <a:lnTo>
                    <a:pt x="21979" y="79187"/>
                  </a:lnTo>
                  <a:lnTo>
                    <a:pt x="22922" y="79127"/>
                  </a:lnTo>
                  <a:lnTo>
                    <a:pt x="23846" y="79028"/>
                  </a:lnTo>
                  <a:lnTo>
                    <a:pt x="24751" y="78889"/>
                  </a:lnTo>
                  <a:lnTo>
                    <a:pt x="25637" y="78710"/>
                  </a:lnTo>
                  <a:lnTo>
                    <a:pt x="26504" y="78492"/>
                  </a:lnTo>
                  <a:lnTo>
                    <a:pt x="27352" y="78234"/>
                  </a:lnTo>
                  <a:lnTo>
                    <a:pt x="28180" y="77936"/>
                  </a:lnTo>
                  <a:lnTo>
                    <a:pt x="28989" y="77598"/>
                  </a:lnTo>
                  <a:lnTo>
                    <a:pt x="29779" y="77221"/>
                  </a:lnTo>
                  <a:lnTo>
                    <a:pt x="30547" y="76785"/>
                  </a:lnTo>
                  <a:lnTo>
                    <a:pt x="31291" y="76298"/>
                  </a:lnTo>
                  <a:lnTo>
                    <a:pt x="32010" y="75761"/>
                  </a:lnTo>
                  <a:lnTo>
                    <a:pt x="32704" y="75173"/>
                  </a:lnTo>
                  <a:lnTo>
                    <a:pt x="33373" y="74534"/>
                  </a:lnTo>
                  <a:lnTo>
                    <a:pt x="34018" y="73845"/>
                  </a:lnTo>
                  <a:lnTo>
                    <a:pt x="34638" y="73105"/>
                  </a:lnTo>
                  <a:lnTo>
                    <a:pt x="35234" y="72314"/>
                  </a:lnTo>
                  <a:lnTo>
                    <a:pt x="35805" y="71473"/>
                  </a:lnTo>
                  <a:lnTo>
                    <a:pt x="36351" y="70581"/>
                  </a:lnTo>
                  <a:lnTo>
                    <a:pt x="36886" y="69620"/>
                  </a:lnTo>
                  <a:lnTo>
                    <a:pt x="37394" y="68601"/>
                  </a:lnTo>
                  <a:lnTo>
                    <a:pt x="37877" y="67523"/>
                  </a:lnTo>
                  <a:lnTo>
                    <a:pt x="38334" y="66385"/>
                  </a:lnTo>
                  <a:lnTo>
                    <a:pt x="38764" y="65189"/>
                  </a:lnTo>
                  <a:lnTo>
                    <a:pt x="39169" y="63935"/>
                  </a:lnTo>
                  <a:lnTo>
                    <a:pt x="39548" y="62621"/>
                  </a:lnTo>
                  <a:lnTo>
                    <a:pt x="39900" y="61248"/>
                  </a:lnTo>
                  <a:lnTo>
                    <a:pt x="40227" y="59817"/>
                  </a:lnTo>
                  <a:lnTo>
                    <a:pt x="40527" y="58326"/>
                  </a:lnTo>
                  <a:lnTo>
                    <a:pt x="40813" y="56772"/>
                  </a:lnTo>
                  <a:lnTo>
                    <a:pt x="41069" y="55147"/>
                  </a:lnTo>
                  <a:lnTo>
                    <a:pt x="41295" y="53453"/>
                  </a:lnTo>
                  <a:lnTo>
                    <a:pt x="41491" y="51689"/>
                  </a:lnTo>
                  <a:lnTo>
                    <a:pt x="41657" y="49855"/>
                  </a:lnTo>
                  <a:lnTo>
                    <a:pt x="41792" y="47951"/>
                  </a:lnTo>
                  <a:lnTo>
                    <a:pt x="41898" y="45977"/>
                  </a:lnTo>
                  <a:lnTo>
                    <a:pt x="41973" y="43934"/>
                  </a:lnTo>
                  <a:lnTo>
                    <a:pt x="42018" y="418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5094307" y="2724481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5043579" y="2688608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5023110" y="2687787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5104370" y="2732079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5033173" y="2695180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5143597" y="2683474"/>
              <a:ext cx="37173" cy="130619"/>
            </a:xfrm>
            <a:custGeom>
              <a:avLst/>
              <a:pathLst>
                <a:path w="37173" h="130619">
                  <a:moveTo>
                    <a:pt x="37173" y="65446"/>
                  </a:moveTo>
                  <a:lnTo>
                    <a:pt x="37158" y="67354"/>
                  </a:lnTo>
                  <a:lnTo>
                    <a:pt x="37115" y="69244"/>
                  </a:lnTo>
                  <a:lnTo>
                    <a:pt x="37043" y="71117"/>
                  </a:lnTo>
                  <a:lnTo>
                    <a:pt x="36943" y="72971"/>
                  </a:lnTo>
                  <a:lnTo>
                    <a:pt x="36813" y="74808"/>
                  </a:lnTo>
                  <a:lnTo>
                    <a:pt x="36655" y="76627"/>
                  </a:lnTo>
                  <a:lnTo>
                    <a:pt x="36468" y="78428"/>
                  </a:lnTo>
                  <a:lnTo>
                    <a:pt x="36253" y="80211"/>
                  </a:lnTo>
                  <a:lnTo>
                    <a:pt x="36008" y="81977"/>
                  </a:lnTo>
                  <a:lnTo>
                    <a:pt x="35735" y="83725"/>
                  </a:lnTo>
                  <a:lnTo>
                    <a:pt x="35431" y="85444"/>
                  </a:lnTo>
                  <a:lnTo>
                    <a:pt x="35094" y="87150"/>
                  </a:lnTo>
                  <a:lnTo>
                    <a:pt x="34725" y="88845"/>
                  </a:lnTo>
                  <a:lnTo>
                    <a:pt x="34322" y="90527"/>
                  </a:lnTo>
                  <a:lnTo>
                    <a:pt x="33887" y="92197"/>
                  </a:lnTo>
                  <a:lnTo>
                    <a:pt x="33418" y="93854"/>
                  </a:lnTo>
                  <a:lnTo>
                    <a:pt x="32917" y="95499"/>
                  </a:lnTo>
                  <a:lnTo>
                    <a:pt x="32383" y="97132"/>
                  </a:lnTo>
                  <a:lnTo>
                    <a:pt x="31816" y="98752"/>
                  </a:lnTo>
                  <a:lnTo>
                    <a:pt x="31217" y="100360"/>
                  </a:lnTo>
                  <a:lnTo>
                    <a:pt x="30584" y="101957"/>
                  </a:lnTo>
                  <a:lnTo>
                    <a:pt x="29916" y="103545"/>
                  </a:lnTo>
                  <a:lnTo>
                    <a:pt x="29214" y="105123"/>
                  </a:lnTo>
                  <a:lnTo>
                    <a:pt x="28478" y="106691"/>
                  </a:lnTo>
                  <a:lnTo>
                    <a:pt x="27708" y="108250"/>
                  </a:lnTo>
                  <a:lnTo>
                    <a:pt x="26904" y="109799"/>
                  </a:lnTo>
                  <a:lnTo>
                    <a:pt x="26065" y="111339"/>
                  </a:lnTo>
                  <a:lnTo>
                    <a:pt x="25192" y="112869"/>
                  </a:lnTo>
                  <a:lnTo>
                    <a:pt x="24285" y="114390"/>
                  </a:lnTo>
                  <a:lnTo>
                    <a:pt x="23344" y="115900"/>
                  </a:lnTo>
                  <a:lnTo>
                    <a:pt x="22367" y="117403"/>
                  </a:lnTo>
                  <a:lnTo>
                    <a:pt x="21353" y="118899"/>
                  </a:lnTo>
                  <a:lnTo>
                    <a:pt x="20302" y="120388"/>
                  </a:lnTo>
                  <a:lnTo>
                    <a:pt x="19215" y="121870"/>
                  </a:lnTo>
                  <a:lnTo>
                    <a:pt x="18090" y="123345"/>
                  </a:lnTo>
                  <a:lnTo>
                    <a:pt x="16928" y="124814"/>
                  </a:lnTo>
                  <a:lnTo>
                    <a:pt x="15729" y="126275"/>
                  </a:lnTo>
                  <a:lnTo>
                    <a:pt x="14494" y="127730"/>
                  </a:lnTo>
                  <a:lnTo>
                    <a:pt x="13221" y="129178"/>
                  </a:lnTo>
                  <a:lnTo>
                    <a:pt x="11911" y="130619"/>
                  </a:lnTo>
                  <a:lnTo>
                    <a:pt x="0" y="130619"/>
                  </a:lnTo>
                  <a:lnTo>
                    <a:pt x="1269" y="129178"/>
                  </a:lnTo>
                  <a:lnTo>
                    <a:pt x="2502" y="127730"/>
                  </a:lnTo>
                  <a:lnTo>
                    <a:pt x="3700" y="126275"/>
                  </a:lnTo>
                  <a:lnTo>
                    <a:pt x="4863" y="124814"/>
                  </a:lnTo>
                  <a:lnTo>
                    <a:pt x="5990" y="123345"/>
                  </a:lnTo>
                  <a:lnTo>
                    <a:pt x="7081" y="121870"/>
                  </a:lnTo>
                  <a:lnTo>
                    <a:pt x="8137" y="120388"/>
                  </a:lnTo>
                  <a:lnTo>
                    <a:pt x="9157" y="118899"/>
                  </a:lnTo>
                  <a:lnTo>
                    <a:pt x="10141" y="117403"/>
                  </a:lnTo>
                  <a:lnTo>
                    <a:pt x="11090" y="115900"/>
                  </a:lnTo>
                  <a:lnTo>
                    <a:pt x="12017" y="114389"/>
                  </a:lnTo>
                  <a:lnTo>
                    <a:pt x="12911" y="112866"/>
                  </a:lnTo>
                  <a:lnTo>
                    <a:pt x="13770" y="111333"/>
                  </a:lnTo>
                  <a:lnTo>
                    <a:pt x="14595" y="109788"/>
                  </a:lnTo>
                  <a:lnTo>
                    <a:pt x="15386" y="108233"/>
                  </a:lnTo>
                  <a:lnTo>
                    <a:pt x="16142" y="106667"/>
                  </a:lnTo>
                  <a:lnTo>
                    <a:pt x="16864" y="105089"/>
                  </a:lnTo>
                  <a:lnTo>
                    <a:pt x="17552" y="103501"/>
                  </a:lnTo>
                  <a:lnTo>
                    <a:pt x="18206" y="101902"/>
                  </a:lnTo>
                  <a:lnTo>
                    <a:pt x="18826" y="100292"/>
                  </a:lnTo>
                  <a:lnTo>
                    <a:pt x="19412" y="98670"/>
                  </a:lnTo>
                  <a:lnTo>
                    <a:pt x="19968" y="97036"/>
                  </a:lnTo>
                  <a:lnTo>
                    <a:pt x="20491" y="95389"/>
                  </a:lnTo>
                  <a:lnTo>
                    <a:pt x="20984" y="93731"/>
                  </a:lnTo>
                  <a:lnTo>
                    <a:pt x="21444" y="92060"/>
                  </a:lnTo>
                  <a:lnTo>
                    <a:pt x="21873" y="90376"/>
                  </a:lnTo>
                  <a:lnTo>
                    <a:pt x="22271" y="88680"/>
                  </a:lnTo>
                  <a:lnTo>
                    <a:pt x="22637" y="86972"/>
                  </a:lnTo>
                  <a:lnTo>
                    <a:pt x="22972" y="85252"/>
                  </a:lnTo>
                  <a:lnTo>
                    <a:pt x="23276" y="83519"/>
                  </a:lnTo>
                  <a:lnTo>
                    <a:pt x="23562" y="81772"/>
                  </a:lnTo>
                  <a:lnTo>
                    <a:pt x="23818" y="80009"/>
                  </a:lnTo>
                  <a:lnTo>
                    <a:pt x="24044" y="78229"/>
                  </a:lnTo>
                  <a:lnTo>
                    <a:pt x="24239" y="76432"/>
                  </a:lnTo>
                  <a:lnTo>
                    <a:pt x="24405" y="74620"/>
                  </a:lnTo>
                  <a:lnTo>
                    <a:pt x="24541" y="72790"/>
                  </a:lnTo>
                  <a:lnTo>
                    <a:pt x="24646" y="70945"/>
                  </a:lnTo>
                  <a:lnTo>
                    <a:pt x="24721" y="69083"/>
                  </a:lnTo>
                  <a:lnTo>
                    <a:pt x="24767" y="67204"/>
                  </a:lnTo>
                  <a:lnTo>
                    <a:pt x="24782" y="65309"/>
                  </a:lnTo>
                  <a:lnTo>
                    <a:pt x="24767" y="63414"/>
                  </a:lnTo>
                  <a:lnTo>
                    <a:pt x="24721" y="61536"/>
                  </a:lnTo>
                  <a:lnTo>
                    <a:pt x="24646" y="59674"/>
                  </a:lnTo>
                  <a:lnTo>
                    <a:pt x="24541" y="57828"/>
                  </a:lnTo>
                  <a:lnTo>
                    <a:pt x="24405" y="55999"/>
                  </a:lnTo>
                  <a:lnTo>
                    <a:pt x="24239" y="54186"/>
                  </a:lnTo>
                  <a:lnTo>
                    <a:pt x="24044" y="52390"/>
                  </a:lnTo>
                  <a:lnTo>
                    <a:pt x="23818" y="50610"/>
                  </a:lnTo>
                  <a:lnTo>
                    <a:pt x="23562" y="48846"/>
                  </a:lnTo>
                  <a:lnTo>
                    <a:pt x="23276" y="47099"/>
                  </a:lnTo>
                  <a:lnTo>
                    <a:pt x="22972" y="45367"/>
                  </a:lnTo>
                  <a:lnTo>
                    <a:pt x="22637" y="43649"/>
                  </a:lnTo>
                  <a:lnTo>
                    <a:pt x="22271" y="41944"/>
                  </a:lnTo>
                  <a:lnTo>
                    <a:pt x="21873" y="40253"/>
                  </a:lnTo>
                  <a:lnTo>
                    <a:pt x="21444" y="38576"/>
                  </a:lnTo>
                  <a:lnTo>
                    <a:pt x="20984" y="36913"/>
                  </a:lnTo>
                  <a:lnTo>
                    <a:pt x="20491" y="35263"/>
                  </a:lnTo>
                  <a:lnTo>
                    <a:pt x="19968" y="33627"/>
                  </a:lnTo>
                  <a:lnTo>
                    <a:pt x="19412" y="32004"/>
                  </a:lnTo>
                  <a:lnTo>
                    <a:pt x="18826" y="30395"/>
                  </a:lnTo>
                  <a:lnTo>
                    <a:pt x="18206" y="28785"/>
                  </a:lnTo>
                  <a:lnTo>
                    <a:pt x="17552" y="27186"/>
                  </a:lnTo>
                  <a:lnTo>
                    <a:pt x="16864" y="25598"/>
                  </a:lnTo>
                  <a:lnTo>
                    <a:pt x="16142" y="24020"/>
                  </a:lnTo>
                  <a:lnTo>
                    <a:pt x="15386" y="22454"/>
                  </a:lnTo>
                  <a:lnTo>
                    <a:pt x="14595" y="20899"/>
                  </a:lnTo>
                  <a:lnTo>
                    <a:pt x="13770" y="19354"/>
                  </a:lnTo>
                  <a:lnTo>
                    <a:pt x="12911" y="17821"/>
                  </a:lnTo>
                  <a:lnTo>
                    <a:pt x="12017" y="16298"/>
                  </a:lnTo>
                  <a:lnTo>
                    <a:pt x="11090" y="14787"/>
                  </a:lnTo>
                  <a:lnTo>
                    <a:pt x="10141" y="13271"/>
                  </a:lnTo>
                  <a:lnTo>
                    <a:pt x="9157" y="11763"/>
                  </a:lnTo>
                  <a:lnTo>
                    <a:pt x="8137" y="10264"/>
                  </a:lnTo>
                  <a:lnTo>
                    <a:pt x="7081" y="8773"/>
                  </a:lnTo>
                  <a:lnTo>
                    <a:pt x="5990" y="7290"/>
                  </a:lnTo>
                  <a:lnTo>
                    <a:pt x="4863" y="5816"/>
                  </a:lnTo>
                  <a:lnTo>
                    <a:pt x="3700" y="4349"/>
                  </a:lnTo>
                  <a:lnTo>
                    <a:pt x="2502" y="2891"/>
                  </a:lnTo>
                  <a:lnTo>
                    <a:pt x="1269" y="1441"/>
                  </a:lnTo>
                  <a:lnTo>
                    <a:pt x="0" y="0"/>
                  </a:lnTo>
                  <a:lnTo>
                    <a:pt x="11911" y="0"/>
                  </a:lnTo>
                  <a:lnTo>
                    <a:pt x="13221" y="1441"/>
                  </a:lnTo>
                  <a:lnTo>
                    <a:pt x="14494" y="2888"/>
                  </a:lnTo>
                  <a:lnTo>
                    <a:pt x="15729" y="4343"/>
                  </a:lnTo>
                  <a:lnTo>
                    <a:pt x="16928" y="5805"/>
                  </a:lnTo>
                  <a:lnTo>
                    <a:pt x="18090" y="7273"/>
                  </a:lnTo>
                  <a:lnTo>
                    <a:pt x="19215" y="8749"/>
                  </a:lnTo>
                  <a:lnTo>
                    <a:pt x="20302" y="10231"/>
                  </a:lnTo>
                  <a:lnTo>
                    <a:pt x="21353" y="11720"/>
                  </a:lnTo>
                  <a:lnTo>
                    <a:pt x="22367" y="13215"/>
                  </a:lnTo>
                  <a:lnTo>
                    <a:pt x="23344" y="14718"/>
                  </a:lnTo>
                  <a:lnTo>
                    <a:pt x="24285" y="16229"/>
                  </a:lnTo>
                  <a:lnTo>
                    <a:pt x="25192" y="17750"/>
                  </a:lnTo>
                  <a:lnTo>
                    <a:pt x="26065" y="19280"/>
                  </a:lnTo>
                  <a:lnTo>
                    <a:pt x="26904" y="20819"/>
                  </a:lnTo>
                  <a:lnTo>
                    <a:pt x="27708" y="22368"/>
                  </a:lnTo>
                  <a:lnTo>
                    <a:pt x="28478" y="23927"/>
                  </a:lnTo>
                  <a:lnTo>
                    <a:pt x="29214" y="25496"/>
                  </a:lnTo>
                  <a:lnTo>
                    <a:pt x="29916" y="27074"/>
                  </a:lnTo>
                  <a:lnTo>
                    <a:pt x="30584" y="28661"/>
                  </a:lnTo>
                  <a:lnTo>
                    <a:pt x="31217" y="30258"/>
                  </a:lnTo>
                  <a:lnTo>
                    <a:pt x="31816" y="31867"/>
                  </a:lnTo>
                  <a:lnTo>
                    <a:pt x="32383" y="33490"/>
                  </a:lnTo>
                  <a:lnTo>
                    <a:pt x="32917" y="35126"/>
                  </a:lnTo>
                  <a:lnTo>
                    <a:pt x="33418" y="36776"/>
                  </a:lnTo>
                  <a:lnTo>
                    <a:pt x="33887" y="38439"/>
                  </a:lnTo>
                  <a:lnTo>
                    <a:pt x="34322" y="40116"/>
                  </a:lnTo>
                  <a:lnTo>
                    <a:pt x="34725" y="41807"/>
                  </a:lnTo>
                  <a:lnTo>
                    <a:pt x="35094" y="43512"/>
                  </a:lnTo>
                  <a:lnTo>
                    <a:pt x="35431" y="45230"/>
                  </a:lnTo>
                  <a:lnTo>
                    <a:pt x="35735" y="46962"/>
                  </a:lnTo>
                  <a:lnTo>
                    <a:pt x="36008" y="48709"/>
                  </a:lnTo>
                  <a:lnTo>
                    <a:pt x="36253" y="50473"/>
                  </a:lnTo>
                  <a:lnTo>
                    <a:pt x="36468" y="52253"/>
                  </a:lnTo>
                  <a:lnTo>
                    <a:pt x="36655" y="54049"/>
                  </a:lnTo>
                  <a:lnTo>
                    <a:pt x="36813" y="55862"/>
                  </a:lnTo>
                  <a:lnTo>
                    <a:pt x="36943" y="57691"/>
                  </a:lnTo>
                  <a:lnTo>
                    <a:pt x="37043" y="59537"/>
                  </a:lnTo>
                  <a:lnTo>
                    <a:pt x="37115" y="61399"/>
                  </a:lnTo>
                  <a:lnTo>
                    <a:pt x="37158" y="63277"/>
                  </a:lnTo>
                  <a:lnTo>
                    <a:pt x="37173" y="6517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4141301" y="3353474"/>
              <a:ext cx="387456" cy="389792"/>
            </a:xfrm>
            <a:custGeom>
              <a:avLst/>
              <a:pathLst>
                <a:path w="387456" h="389792">
                  <a:moveTo>
                    <a:pt x="27431" y="389792"/>
                  </a:moveTo>
                  <a:lnTo>
                    <a:pt x="360024" y="389792"/>
                  </a:lnTo>
                  <a:lnTo>
                    <a:pt x="358919" y="389769"/>
                  </a:lnTo>
                  <a:lnTo>
                    <a:pt x="363330" y="389592"/>
                  </a:lnTo>
                  <a:lnTo>
                    <a:pt x="367656" y="388708"/>
                  </a:lnTo>
                  <a:lnTo>
                    <a:pt x="371784" y="387143"/>
                  </a:lnTo>
                  <a:lnTo>
                    <a:pt x="375607" y="384936"/>
                  </a:lnTo>
                  <a:lnTo>
                    <a:pt x="379027" y="382144"/>
                  </a:lnTo>
                  <a:lnTo>
                    <a:pt x="381954" y="378839"/>
                  </a:lnTo>
                  <a:lnTo>
                    <a:pt x="384314" y="375108"/>
                  </a:lnTo>
                  <a:lnTo>
                    <a:pt x="386044" y="371046"/>
                  </a:lnTo>
                  <a:lnTo>
                    <a:pt x="387100" y="366760"/>
                  </a:lnTo>
                  <a:lnTo>
                    <a:pt x="387456" y="362360"/>
                  </a:lnTo>
                  <a:lnTo>
                    <a:pt x="387456" y="27432"/>
                  </a:lnTo>
                  <a:lnTo>
                    <a:pt x="387100" y="23031"/>
                  </a:lnTo>
                  <a:lnTo>
                    <a:pt x="386044" y="18745"/>
                  </a:lnTo>
                  <a:lnTo>
                    <a:pt x="384314" y="14683"/>
                  </a:lnTo>
                  <a:lnTo>
                    <a:pt x="381954" y="10952"/>
                  </a:lnTo>
                  <a:lnTo>
                    <a:pt x="379027" y="7647"/>
                  </a:lnTo>
                  <a:lnTo>
                    <a:pt x="375607" y="4855"/>
                  </a:lnTo>
                  <a:lnTo>
                    <a:pt x="371784" y="2648"/>
                  </a:lnTo>
                  <a:lnTo>
                    <a:pt x="367656" y="1083"/>
                  </a:lnTo>
                  <a:lnTo>
                    <a:pt x="363330" y="200"/>
                  </a:lnTo>
                  <a:lnTo>
                    <a:pt x="36002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362360"/>
                  </a:lnTo>
                  <a:lnTo>
                    <a:pt x="88" y="360152"/>
                  </a:lnTo>
                  <a:lnTo>
                    <a:pt x="88" y="364567"/>
                  </a:lnTo>
                  <a:lnTo>
                    <a:pt x="797" y="368924"/>
                  </a:lnTo>
                  <a:lnTo>
                    <a:pt x="2195" y="373112"/>
                  </a:lnTo>
                  <a:lnTo>
                    <a:pt x="4246" y="377021"/>
                  </a:lnTo>
                  <a:lnTo>
                    <a:pt x="6898" y="380550"/>
                  </a:lnTo>
                  <a:lnTo>
                    <a:pt x="10082" y="383609"/>
                  </a:lnTo>
                  <a:lnTo>
                    <a:pt x="13716" y="386116"/>
                  </a:lnTo>
                  <a:lnTo>
                    <a:pt x="17704" y="388009"/>
                  </a:lnTo>
                  <a:lnTo>
                    <a:pt x="21944" y="389237"/>
                  </a:lnTo>
                  <a:lnTo>
                    <a:pt x="26327" y="389769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4301518" y="3397757"/>
              <a:ext cx="67021" cy="99265"/>
            </a:xfrm>
            <a:custGeom>
              <a:avLst/>
              <a:pathLst>
                <a:path w="67021" h="99265">
                  <a:moveTo>
                    <a:pt x="67021" y="49632"/>
                  </a:moveTo>
                  <a:lnTo>
                    <a:pt x="66994" y="52368"/>
                  </a:lnTo>
                  <a:lnTo>
                    <a:pt x="66914" y="55016"/>
                  </a:lnTo>
                  <a:lnTo>
                    <a:pt x="66780" y="57576"/>
                  </a:lnTo>
                  <a:lnTo>
                    <a:pt x="66594" y="60049"/>
                  </a:lnTo>
                  <a:lnTo>
                    <a:pt x="66353" y="62434"/>
                  </a:lnTo>
                  <a:lnTo>
                    <a:pt x="66060" y="64731"/>
                  </a:lnTo>
                  <a:lnTo>
                    <a:pt x="65713" y="66941"/>
                  </a:lnTo>
                  <a:lnTo>
                    <a:pt x="65312" y="69064"/>
                  </a:lnTo>
                  <a:lnTo>
                    <a:pt x="64858" y="71098"/>
                  </a:lnTo>
                  <a:lnTo>
                    <a:pt x="64351" y="73045"/>
                  </a:lnTo>
                  <a:lnTo>
                    <a:pt x="63811" y="74899"/>
                  </a:lnTo>
                  <a:lnTo>
                    <a:pt x="63231" y="76682"/>
                  </a:lnTo>
                  <a:lnTo>
                    <a:pt x="62611" y="78393"/>
                  </a:lnTo>
                  <a:lnTo>
                    <a:pt x="61952" y="80033"/>
                  </a:lnTo>
                  <a:lnTo>
                    <a:pt x="61253" y="81602"/>
                  </a:lnTo>
                  <a:lnTo>
                    <a:pt x="60514" y="83100"/>
                  </a:lnTo>
                  <a:lnTo>
                    <a:pt x="59736" y="84527"/>
                  </a:lnTo>
                  <a:lnTo>
                    <a:pt x="58918" y="85883"/>
                  </a:lnTo>
                  <a:lnTo>
                    <a:pt x="58060" y="87167"/>
                  </a:lnTo>
                  <a:lnTo>
                    <a:pt x="57163" y="88380"/>
                  </a:lnTo>
                  <a:lnTo>
                    <a:pt x="56243" y="89511"/>
                  </a:lnTo>
                  <a:lnTo>
                    <a:pt x="55290" y="90576"/>
                  </a:lnTo>
                  <a:lnTo>
                    <a:pt x="54304" y="91576"/>
                  </a:lnTo>
                  <a:lnTo>
                    <a:pt x="53285" y="92509"/>
                  </a:lnTo>
                  <a:lnTo>
                    <a:pt x="52234" y="93377"/>
                  </a:lnTo>
                  <a:lnTo>
                    <a:pt x="51149" y="94180"/>
                  </a:lnTo>
                  <a:lnTo>
                    <a:pt x="50032" y="94916"/>
                  </a:lnTo>
                  <a:lnTo>
                    <a:pt x="48882" y="95587"/>
                  </a:lnTo>
                  <a:lnTo>
                    <a:pt x="47699" y="96192"/>
                  </a:lnTo>
                  <a:lnTo>
                    <a:pt x="46483" y="96732"/>
                  </a:lnTo>
                  <a:lnTo>
                    <a:pt x="45243" y="97213"/>
                  </a:lnTo>
                  <a:lnTo>
                    <a:pt x="43986" y="97644"/>
                  </a:lnTo>
                  <a:lnTo>
                    <a:pt x="42712" y="98024"/>
                  </a:lnTo>
                  <a:lnTo>
                    <a:pt x="41423" y="98353"/>
                  </a:lnTo>
                  <a:lnTo>
                    <a:pt x="40116" y="98632"/>
                  </a:lnTo>
                  <a:lnTo>
                    <a:pt x="38794" y="98860"/>
                  </a:lnTo>
                  <a:lnTo>
                    <a:pt x="37455" y="99037"/>
                  </a:lnTo>
                  <a:lnTo>
                    <a:pt x="36099" y="99164"/>
                  </a:lnTo>
                  <a:lnTo>
                    <a:pt x="34727" y="99240"/>
                  </a:lnTo>
                  <a:lnTo>
                    <a:pt x="33339" y="99265"/>
                  </a:lnTo>
                  <a:lnTo>
                    <a:pt x="31938" y="99240"/>
                  </a:lnTo>
                  <a:lnTo>
                    <a:pt x="30557" y="99164"/>
                  </a:lnTo>
                  <a:lnTo>
                    <a:pt x="29194" y="99037"/>
                  </a:lnTo>
                  <a:lnTo>
                    <a:pt x="27851" y="98860"/>
                  </a:lnTo>
                  <a:lnTo>
                    <a:pt x="26527" y="98632"/>
                  </a:lnTo>
                  <a:lnTo>
                    <a:pt x="25222" y="98353"/>
                  </a:lnTo>
                  <a:lnTo>
                    <a:pt x="23937" y="98024"/>
                  </a:lnTo>
                  <a:lnTo>
                    <a:pt x="22670" y="97644"/>
                  </a:lnTo>
                  <a:lnTo>
                    <a:pt x="21423" y="97213"/>
                  </a:lnTo>
                  <a:lnTo>
                    <a:pt x="20195" y="96732"/>
                  </a:lnTo>
                  <a:lnTo>
                    <a:pt x="18992" y="96192"/>
                  </a:lnTo>
                  <a:lnTo>
                    <a:pt x="17821" y="95587"/>
                  </a:lnTo>
                  <a:lnTo>
                    <a:pt x="16681" y="94916"/>
                  </a:lnTo>
                  <a:lnTo>
                    <a:pt x="15573" y="94180"/>
                  </a:lnTo>
                  <a:lnTo>
                    <a:pt x="14496" y="93377"/>
                  </a:lnTo>
                  <a:lnTo>
                    <a:pt x="13450" y="92509"/>
                  </a:lnTo>
                  <a:lnTo>
                    <a:pt x="12436" y="91576"/>
                  </a:lnTo>
                  <a:lnTo>
                    <a:pt x="11454" y="90576"/>
                  </a:lnTo>
                  <a:lnTo>
                    <a:pt x="10503" y="89511"/>
                  </a:lnTo>
                  <a:lnTo>
                    <a:pt x="9584" y="88380"/>
                  </a:lnTo>
                  <a:lnTo>
                    <a:pt x="8712" y="87180"/>
                  </a:lnTo>
                  <a:lnTo>
                    <a:pt x="7878" y="85907"/>
                  </a:lnTo>
                  <a:lnTo>
                    <a:pt x="7080" y="84562"/>
                  </a:lnTo>
                  <a:lnTo>
                    <a:pt x="6320" y="83144"/>
                  </a:lnTo>
                  <a:lnTo>
                    <a:pt x="5596" y="81654"/>
                  </a:lnTo>
                  <a:lnTo>
                    <a:pt x="4909" y="80091"/>
                  </a:lnTo>
                  <a:lnTo>
                    <a:pt x="4260" y="78455"/>
                  </a:lnTo>
                  <a:lnTo>
                    <a:pt x="3647" y="76747"/>
                  </a:lnTo>
                  <a:lnTo>
                    <a:pt x="3071" y="74967"/>
                  </a:lnTo>
                  <a:lnTo>
                    <a:pt x="2532" y="73114"/>
                  </a:lnTo>
                  <a:lnTo>
                    <a:pt x="2051" y="71166"/>
                  </a:lnTo>
                  <a:lnTo>
                    <a:pt x="1621" y="69129"/>
                  </a:lnTo>
                  <a:lnTo>
                    <a:pt x="1241" y="67004"/>
                  </a:lnTo>
                  <a:lnTo>
                    <a:pt x="911" y="64789"/>
                  </a:lnTo>
                  <a:lnTo>
                    <a:pt x="633" y="62485"/>
                  </a:lnTo>
                  <a:lnTo>
                    <a:pt x="405" y="60093"/>
                  </a:lnTo>
                  <a:lnTo>
                    <a:pt x="227" y="57611"/>
                  </a:lnTo>
                  <a:lnTo>
                    <a:pt x="101" y="55040"/>
                  </a:lnTo>
                  <a:lnTo>
                    <a:pt x="25" y="52381"/>
                  </a:lnTo>
                  <a:lnTo>
                    <a:pt x="0" y="49632"/>
                  </a:lnTo>
                  <a:lnTo>
                    <a:pt x="25" y="46767"/>
                  </a:lnTo>
                  <a:lnTo>
                    <a:pt x="101" y="44002"/>
                  </a:lnTo>
                  <a:lnTo>
                    <a:pt x="227" y="41339"/>
                  </a:lnTo>
                  <a:lnTo>
                    <a:pt x="405" y="38777"/>
                  </a:lnTo>
                  <a:lnTo>
                    <a:pt x="633" y="36317"/>
                  </a:lnTo>
                  <a:lnTo>
                    <a:pt x="911" y="33958"/>
                  </a:lnTo>
                  <a:lnTo>
                    <a:pt x="1241" y="31700"/>
                  </a:lnTo>
                  <a:lnTo>
                    <a:pt x="1621" y="29544"/>
                  </a:lnTo>
                  <a:lnTo>
                    <a:pt x="2051" y="27488"/>
                  </a:lnTo>
                  <a:lnTo>
                    <a:pt x="2532" y="25535"/>
                  </a:lnTo>
                  <a:lnTo>
                    <a:pt x="3072" y="23657"/>
                  </a:lnTo>
                  <a:lnTo>
                    <a:pt x="3650" y="21857"/>
                  </a:lnTo>
                  <a:lnTo>
                    <a:pt x="4266" y="20135"/>
                  </a:lnTo>
                  <a:lnTo>
                    <a:pt x="4920" y="18492"/>
                  </a:lnTo>
                  <a:lnTo>
                    <a:pt x="5613" y="16926"/>
                  </a:lnTo>
                  <a:lnTo>
                    <a:pt x="6344" y="15438"/>
                  </a:lnTo>
                  <a:lnTo>
                    <a:pt x="7114" y="14029"/>
                  </a:lnTo>
                  <a:lnTo>
                    <a:pt x="7922" y="12697"/>
                  </a:lnTo>
                  <a:lnTo>
                    <a:pt x="8768" y="11444"/>
                  </a:lnTo>
                  <a:lnTo>
                    <a:pt x="9652" y="10268"/>
                  </a:lnTo>
                  <a:lnTo>
                    <a:pt x="10572" y="9166"/>
                  </a:lnTo>
                  <a:lnTo>
                    <a:pt x="11525" y="8132"/>
                  </a:lnTo>
                  <a:lnTo>
                    <a:pt x="12511" y="7167"/>
                  </a:lnTo>
                  <a:lnTo>
                    <a:pt x="13530" y="6270"/>
                  </a:lnTo>
                  <a:lnTo>
                    <a:pt x="14581" y="5442"/>
                  </a:lnTo>
                  <a:lnTo>
                    <a:pt x="15666" y="4682"/>
                  </a:lnTo>
                  <a:lnTo>
                    <a:pt x="16783" y="3991"/>
                  </a:lnTo>
                  <a:lnTo>
                    <a:pt x="17933" y="3368"/>
                  </a:lnTo>
                  <a:lnTo>
                    <a:pt x="19116" y="2813"/>
                  </a:lnTo>
                  <a:lnTo>
                    <a:pt x="20332" y="2327"/>
                  </a:lnTo>
                  <a:lnTo>
                    <a:pt x="21575" y="1885"/>
                  </a:lnTo>
                  <a:lnTo>
                    <a:pt x="22840" y="1489"/>
                  </a:lnTo>
                  <a:lnTo>
                    <a:pt x="24127" y="1140"/>
                  </a:lnTo>
                  <a:lnTo>
                    <a:pt x="25436" y="837"/>
                  </a:lnTo>
                  <a:lnTo>
                    <a:pt x="26767" y="581"/>
                  </a:lnTo>
                  <a:lnTo>
                    <a:pt x="28120" y="372"/>
                  </a:lnTo>
                  <a:lnTo>
                    <a:pt x="29494" y="209"/>
                  </a:lnTo>
                  <a:lnTo>
                    <a:pt x="30891" y="93"/>
                  </a:lnTo>
                  <a:lnTo>
                    <a:pt x="32309" y="23"/>
                  </a:lnTo>
                  <a:lnTo>
                    <a:pt x="33750" y="0"/>
                  </a:lnTo>
                  <a:lnTo>
                    <a:pt x="35124" y="23"/>
                  </a:lnTo>
                  <a:lnTo>
                    <a:pt x="36480" y="93"/>
                  </a:lnTo>
                  <a:lnTo>
                    <a:pt x="37818" y="209"/>
                  </a:lnTo>
                  <a:lnTo>
                    <a:pt x="39139" y="372"/>
                  </a:lnTo>
                  <a:lnTo>
                    <a:pt x="40442" y="581"/>
                  </a:lnTo>
                  <a:lnTo>
                    <a:pt x="41727" y="837"/>
                  </a:lnTo>
                  <a:lnTo>
                    <a:pt x="42994" y="1140"/>
                  </a:lnTo>
                  <a:lnTo>
                    <a:pt x="44243" y="1489"/>
                  </a:lnTo>
                  <a:lnTo>
                    <a:pt x="45475" y="1885"/>
                  </a:lnTo>
                  <a:lnTo>
                    <a:pt x="46688" y="2327"/>
                  </a:lnTo>
                  <a:lnTo>
                    <a:pt x="47891" y="2813"/>
                  </a:lnTo>
                  <a:lnTo>
                    <a:pt x="49063" y="3368"/>
                  </a:lnTo>
                  <a:lnTo>
                    <a:pt x="50202" y="3991"/>
                  </a:lnTo>
                  <a:lnTo>
                    <a:pt x="51311" y="4682"/>
                  </a:lnTo>
                  <a:lnTo>
                    <a:pt x="52388" y="5442"/>
                  </a:lnTo>
                  <a:lnTo>
                    <a:pt x="53433" y="6270"/>
                  </a:lnTo>
                  <a:lnTo>
                    <a:pt x="54447" y="7167"/>
                  </a:lnTo>
                  <a:lnTo>
                    <a:pt x="55429" y="8132"/>
                  </a:lnTo>
                  <a:lnTo>
                    <a:pt x="56380" y="9166"/>
                  </a:lnTo>
                  <a:lnTo>
                    <a:pt x="57300" y="10268"/>
                  </a:lnTo>
                  <a:lnTo>
                    <a:pt x="58184" y="11444"/>
                  </a:lnTo>
                  <a:lnTo>
                    <a:pt x="59030" y="12697"/>
                  </a:lnTo>
                  <a:lnTo>
                    <a:pt x="59838" y="14029"/>
                  </a:lnTo>
                  <a:lnTo>
                    <a:pt x="60608" y="15438"/>
                  </a:lnTo>
                  <a:lnTo>
                    <a:pt x="61339" y="16926"/>
                  </a:lnTo>
                  <a:lnTo>
                    <a:pt x="62031" y="18492"/>
                  </a:lnTo>
                  <a:lnTo>
                    <a:pt x="62686" y="20135"/>
                  </a:lnTo>
                  <a:lnTo>
                    <a:pt x="63302" y="21857"/>
                  </a:lnTo>
                  <a:lnTo>
                    <a:pt x="63880" y="23657"/>
                  </a:lnTo>
                  <a:lnTo>
                    <a:pt x="64419" y="25535"/>
                  </a:lnTo>
                  <a:lnTo>
                    <a:pt x="64914" y="27488"/>
                  </a:lnTo>
                  <a:lnTo>
                    <a:pt x="65356" y="29544"/>
                  </a:lnTo>
                  <a:lnTo>
                    <a:pt x="65746" y="31700"/>
                  </a:lnTo>
                  <a:lnTo>
                    <a:pt x="66084" y="33958"/>
                  </a:lnTo>
                  <a:lnTo>
                    <a:pt x="66370" y="36317"/>
                  </a:lnTo>
                  <a:lnTo>
                    <a:pt x="66605" y="38777"/>
                  </a:lnTo>
                  <a:lnTo>
                    <a:pt x="66787" y="41339"/>
                  </a:lnTo>
                  <a:lnTo>
                    <a:pt x="66917" y="44002"/>
                  </a:lnTo>
                  <a:lnTo>
                    <a:pt x="66995" y="467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4313978" y="3407752"/>
              <a:ext cx="42033" cy="79206"/>
            </a:xfrm>
            <a:custGeom>
              <a:avLst/>
              <a:pathLst>
                <a:path w="42033" h="79206">
                  <a:moveTo>
                    <a:pt x="42033" y="39637"/>
                  </a:moveTo>
                  <a:lnTo>
                    <a:pt x="42020" y="37376"/>
                  </a:lnTo>
                  <a:lnTo>
                    <a:pt x="41978" y="35193"/>
                  </a:lnTo>
                  <a:lnTo>
                    <a:pt x="41910" y="33088"/>
                  </a:lnTo>
                  <a:lnTo>
                    <a:pt x="41814" y="31061"/>
                  </a:lnTo>
                  <a:lnTo>
                    <a:pt x="41691" y="29112"/>
                  </a:lnTo>
                  <a:lnTo>
                    <a:pt x="41540" y="27241"/>
                  </a:lnTo>
                  <a:lnTo>
                    <a:pt x="41362" y="25448"/>
                  </a:lnTo>
                  <a:lnTo>
                    <a:pt x="41157" y="23733"/>
                  </a:lnTo>
                  <a:lnTo>
                    <a:pt x="40924" y="22096"/>
                  </a:lnTo>
                  <a:lnTo>
                    <a:pt x="40664" y="20537"/>
                  </a:lnTo>
                  <a:lnTo>
                    <a:pt x="40377" y="19035"/>
                  </a:lnTo>
                  <a:lnTo>
                    <a:pt x="40064" y="17596"/>
                  </a:lnTo>
                  <a:lnTo>
                    <a:pt x="39726" y="16220"/>
                  </a:lnTo>
                  <a:lnTo>
                    <a:pt x="39361" y="14907"/>
                  </a:lnTo>
                  <a:lnTo>
                    <a:pt x="38970" y="13657"/>
                  </a:lnTo>
                  <a:lnTo>
                    <a:pt x="38553" y="12470"/>
                  </a:lnTo>
                  <a:lnTo>
                    <a:pt x="38110" y="11346"/>
                  </a:lnTo>
                  <a:lnTo>
                    <a:pt x="37641" y="10285"/>
                  </a:lnTo>
                  <a:lnTo>
                    <a:pt x="37146" y="9287"/>
                  </a:lnTo>
                  <a:lnTo>
                    <a:pt x="36625" y="8351"/>
                  </a:lnTo>
                  <a:lnTo>
                    <a:pt x="36079" y="7462"/>
                  </a:lnTo>
                  <a:lnTo>
                    <a:pt x="35508" y="6626"/>
                  </a:lnTo>
                  <a:lnTo>
                    <a:pt x="34912" y="5846"/>
                  </a:lnTo>
                  <a:lnTo>
                    <a:pt x="34292" y="5120"/>
                  </a:lnTo>
                  <a:lnTo>
                    <a:pt x="33647" y="4449"/>
                  </a:lnTo>
                  <a:lnTo>
                    <a:pt x="32978" y="3833"/>
                  </a:lnTo>
                  <a:lnTo>
                    <a:pt x="32283" y="3272"/>
                  </a:lnTo>
                  <a:lnTo>
                    <a:pt x="31565" y="2765"/>
                  </a:lnTo>
                  <a:lnTo>
                    <a:pt x="30821" y="2313"/>
                  </a:lnTo>
                  <a:lnTo>
                    <a:pt x="30053" y="1916"/>
                  </a:lnTo>
                  <a:lnTo>
                    <a:pt x="29275" y="1552"/>
                  </a:lnTo>
                  <a:lnTo>
                    <a:pt x="28476" y="1226"/>
                  </a:lnTo>
                  <a:lnTo>
                    <a:pt x="27654" y="939"/>
                  </a:lnTo>
                  <a:lnTo>
                    <a:pt x="26811" y="690"/>
                  </a:lnTo>
                  <a:lnTo>
                    <a:pt x="25945" y="479"/>
                  </a:lnTo>
                  <a:lnTo>
                    <a:pt x="25058" y="306"/>
                  </a:lnTo>
                  <a:lnTo>
                    <a:pt x="24149" y="172"/>
                  </a:lnTo>
                  <a:lnTo>
                    <a:pt x="23218" y="76"/>
                  </a:lnTo>
                  <a:lnTo>
                    <a:pt x="22265" y="19"/>
                  </a:lnTo>
                  <a:lnTo>
                    <a:pt x="21290" y="0"/>
                  </a:lnTo>
                  <a:lnTo>
                    <a:pt x="20262" y="19"/>
                  </a:lnTo>
                  <a:lnTo>
                    <a:pt x="19258" y="76"/>
                  </a:lnTo>
                  <a:lnTo>
                    <a:pt x="18279" y="172"/>
                  </a:lnTo>
                  <a:lnTo>
                    <a:pt x="17325" y="306"/>
                  </a:lnTo>
                  <a:lnTo>
                    <a:pt x="16395" y="479"/>
                  </a:lnTo>
                  <a:lnTo>
                    <a:pt x="15490" y="690"/>
                  </a:lnTo>
                  <a:lnTo>
                    <a:pt x="14610" y="939"/>
                  </a:lnTo>
                  <a:lnTo>
                    <a:pt x="13754" y="1226"/>
                  </a:lnTo>
                  <a:lnTo>
                    <a:pt x="12923" y="1552"/>
                  </a:lnTo>
                  <a:lnTo>
                    <a:pt x="12117" y="1916"/>
                  </a:lnTo>
                  <a:lnTo>
                    <a:pt x="11335" y="2326"/>
                  </a:lnTo>
                  <a:lnTo>
                    <a:pt x="10578" y="2790"/>
                  </a:lnTo>
                  <a:lnTo>
                    <a:pt x="9845" y="3307"/>
                  </a:lnTo>
                  <a:lnTo>
                    <a:pt x="9137" y="3877"/>
                  </a:lnTo>
                  <a:lnTo>
                    <a:pt x="8454" y="4501"/>
                  </a:lnTo>
                  <a:lnTo>
                    <a:pt x="7796" y="5178"/>
                  </a:lnTo>
                  <a:lnTo>
                    <a:pt x="7162" y="5908"/>
                  </a:lnTo>
                  <a:lnTo>
                    <a:pt x="6552" y="6692"/>
                  </a:lnTo>
                  <a:lnTo>
                    <a:pt x="5968" y="7529"/>
                  </a:lnTo>
                  <a:lnTo>
                    <a:pt x="5408" y="8420"/>
                  </a:lnTo>
                  <a:lnTo>
                    <a:pt x="4887" y="9355"/>
                  </a:lnTo>
                  <a:lnTo>
                    <a:pt x="4392" y="10353"/>
                  </a:lnTo>
                  <a:lnTo>
                    <a:pt x="3923" y="11414"/>
                  </a:lnTo>
                  <a:lnTo>
                    <a:pt x="3480" y="12538"/>
                  </a:lnTo>
                  <a:lnTo>
                    <a:pt x="3063" y="13726"/>
                  </a:lnTo>
                  <a:lnTo>
                    <a:pt x="2672" y="14976"/>
                  </a:lnTo>
                  <a:lnTo>
                    <a:pt x="2307" y="16289"/>
                  </a:lnTo>
                  <a:lnTo>
                    <a:pt x="1968" y="17665"/>
                  </a:lnTo>
                  <a:lnTo>
                    <a:pt x="1656" y="19104"/>
                  </a:lnTo>
                  <a:lnTo>
                    <a:pt x="1369" y="20606"/>
                  </a:lnTo>
                  <a:lnTo>
                    <a:pt x="1109" y="22164"/>
                  </a:lnTo>
                  <a:lnTo>
                    <a:pt x="876" y="23799"/>
                  </a:lnTo>
                  <a:lnTo>
                    <a:pt x="670" y="25510"/>
                  </a:lnTo>
                  <a:lnTo>
                    <a:pt x="492" y="27298"/>
                  </a:lnTo>
                  <a:lnTo>
                    <a:pt x="342" y="29163"/>
                  </a:lnTo>
                  <a:lnTo>
                    <a:pt x="219" y="31104"/>
                  </a:lnTo>
                  <a:lnTo>
                    <a:pt x="123" y="33123"/>
                  </a:lnTo>
                  <a:lnTo>
                    <a:pt x="54" y="35217"/>
                  </a:lnTo>
                  <a:lnTo>
                    <a:pt x="13" y="37389"/>
                  </a:lnTo>
                  <a:lnTo>
                    <a:pt x="0" y="39637"/>
                  </a:lnTo>
                  <a:lnTo>
                    <a:pt x="13" y="41820"/>
                  </a:lnTo>
                  <a:lnTo>
                    <a:pt x="54" y="43934"/>
                  </a:lnTo>
                  <a:lnTo>
                    <a:pt x="123" y="45977"/>
                  </a:lnTo>
                  <a:lnTo>
                    <a:pt x="219" y="47951"/>
                  </a:lnTo>
                  <a:lnTo>
                    <a:pt x="342" y="49855"/>
                  </a:lnTo>
                  <a:lnTo>
                    <a:pt x="492" y="51689"/>
                  </a:lnTo>
                  <a:lnTo>
                    <a:pt x="670" y="53453"/>
                  </a:lnTo>
                  <a:lnTo>
                    <a:pt x="876" y="55147"/>
                  </a:lnTo>
                  <a:lnTo>
                    <a:pt x="1109" y="56772"/>
                  </a:lnTo>
                  <a:lnTo>
                    <a:pt x="1369" y="58326"/>
                  </a:lnTo>
                  <a:lnTo>
                    <a:pt x="1669" y="59817"/>
                  </a:lnTo>
                  <a:lnTo>
                    <a:pt x="1993" y="61248"/>
                  </a:lnTo>
                  <a:lnTo>
                    <a:pt x="2342" y="62621"/>
                  </a:lnTo>
                  <a:lnTo>
                    <a:pt x="2716" y="63935"/>
                  </a:lnTo>
                  <a:lnTo>
                    <a:pt x="3114" y="65189"/>
                  </a:lnTo>
                  <a:lnTo>
                    <a:pt x="3537" y="66385"/>
                  </a:lnTo>
                  <a:lnTo>
                    <a:pt x="3985" y="67523"/>
                  </a:lnTo>
                  <a:lnTo>
                    <a:pt x="4458" y="68601"/>
                  </a:lnTo>
                  <a:lnTo>
                    <a:pt x="4955" y="69620"/>
                  </a:lnTo>
                  <a:lnTo>
                    <a:pt x="5476" y="70581"/>
                  </a:lnTo>
                  <a:lnTo>
                    <a:pt x="6036" y="71473"/>
                  </a:lnTo>
                  <a:lnTo>
                    <a:pt x="6618" y="72314"/>
                  </a:lnTo>
                  <a:lnTo>
                    <a:pt x="7224" y="73105"/>
                  </a:lnTo>
                  <a:lnTo>
                    <a:pt x="7853" y="73845"/>
                  </a:lnTo>
                  <a:lnTo>
                    <a:pt x="8506" y="74534"/>
                  </a:lnTo>
                  <a:lnTo>
                    <a:pt x="9181" y="75173"/>
                  </a:lnTo>
                  <a:lnTo>
                    <a:pt x="9880" y="75761"/>
                  </a:lnTo>
                  <a:lnTo>
                    <a:pt x="10602" y="76298"/>
                  </a:lnTo>
                  <a:lnTo>
                    <a:pt x="11348" y="76785"/>
                  </a:lnTo>
                  <a:lnTo>
                    <a:pt x="12117" y="77221"/>
                  </a:lnTo>
                  <a:lnTo>
                    <a:pt x="12908" y="77598"/>
                  </a:lnTo>
                  <a:lnTo>
                    <a:pt x="13721" y="77936"/>
                  </a:lnTo>
                  <a:lnTo>
                    <a:pt x="14557" y="78234"/>
                  </a:lnTo>
                  <a:lnTo>
                    <a:pt x="15414" y="78492"/>
                  </a:lnTo>
                  <a:lnTo>
                    <a:pt x="16293" y="78710"/>
                  </a:lnTo>
                  <a:lnTo>
                    <a:pt x="17194" y="78889"/>
                  </a:lnTo>
                  <a:lnTo>
                    <a:pt x="18116" y="79028"/>
                  </a:lnTo>
                  <a:lnTo>
                    <a:pt x="19061" y="79127"/>
                  </a:lnTo>
                  <a:lnTo>
                    <a:pt x="20028" y="79187"/>
                  </a:lnTo>
                  <a:lnTo>
                    <a:pt x="21016" y="79206"/>
                  </a:lnTo>
                  <a:lnTo>
                    <a:pt x="21979" y="79187"/>
                  </a:lnTo>
                  <a:lnTo>
                    <a:pt x="22922" y="79127"/>
                  </a:lnTo>
                  <a:lnTo>
                    <a:pt x="23846" y="79028"/>
                  </a:lnTo>
                  <a:lnTo>
                    <a:pt x="24751" y="78889"/>
                  </a:lnTo>
                  <a:lnTo>
                    <a:pt x="25637" y="78710"/>
                  </a:lnTo>
                  <a:lnTo>
                    <a:pt x="26504" y="78492"/>
                  </a:lnTo>
                  <a:lnTo>
                    <a:pt x="27352" y="78234"/>
                  </a:lnTo>
                  <a:lnTo>
                    <a:pt x="28180" y="77936"/>
                  </a:lnTo>
                  <a:lnTo>
                    <a:pt x="28989" y="77598"/>
                  </a:lnTo>
                  <a:lnTo>
                    <a:pt x="29779" y="77221"/>
                  </a:lnTo>
                  <a:lnTo>
                    <a:pt x="30547" y="76785"/>
                  </a:lnTo>
                  <a:lnTo>
                    <a:pt x="31291" y="76298"/>
                  </a:lnTo>
                  <a:lnTo>
                    <a:pt x="32010" y="75761"/>
                  </a:lnTo>
                  <a:lnTo>
                    <a:pt x="32704" y="75173"/>
                  </a:lnTo>
                  <a:lnTo>
                    <a:pt x="33373" y="74534"/>
                  </a:lnTo>
                  <a:lnTo>
                    <a:pt x="34018" y="73845"/>
                  </a:lnTo>
                  <a:lnTo>
                    <a:pt x="34638" y="73105"/>
                  </a:lnTo>
                  <a:lnTo>
                    <a:pt x="35234" y="72314"/>
                  </a:lnTo>
                  <a:lnTo>
                    <a:pt x="35805" y="71473"/>
                  </a:lnTo>
                  <a:lnTo>
                    <a:pt x="36351" y="70581"/>
                  </a:lnTo>
                  <a:lnTo>
                    <a:pt x="36886" y="69620"/>
                  </a:lnTo>
                  <a:lnTo>
                    <a:pt x="37394" y="68601"/>
                  </a:lnTo>
                  <a:lnTo>
                    <a:pt x="37877" y="67523"/>
                  </a:lnTo>
                  <a:lnTo>
                    <a:pt x="38334" y="66385"/>
                  </a:lnTo>
                  <a:lnTo>
                    <a:pt x="38764" y="65189"/>
                  </a:lnTo>
                  <a:lnTo>
                    <a:pt x="39169" y="63935"/>
                  </a:lnTo>
                  <a:lnTo>
                    <a:pt x="39548" y="62621"/>
                  </a:lnTo>
                  <a:lnTo>
                    <a:pt x="39900" y="61248"/>
                  </a:lnTo>
                  <a:lnTo>
                    <a:pt x="40227" y="59817"/>
                  </a:lnTo>
                  <a:lnTo>
                    <a:pt x="40527" y="58326"/>
                  </a:lnTo>
                  <a:lnTo>
                    <a:pt x="40813" y="56772"/>
                  </a:lnTo>
                  <a:lnTo>
                    <a:pt x="41069" y="55147"/>
                  </a:lnTo>
                  <a:lnTo>
                    <a:pt x="41295" y="53453"/>
                  </a:lnTo>
                  <a:lnTo>
                    <a:pt x="41491" y="51689"/>
                  </a:lnTo>
                  <a:lnTo>
                    <a:pt x="41657" y="49855"/>
                  </a:lnTo>
                  <a:lnTo>
                    <a:pt x="41792" y="47951"/>
                  </a:lnTo>
                  <a:lnTo>
                    <a:pt x="41898" y="45977"/>
                  </a:lnTo>
                  <a:lnTo>
                    <a:pt x="41973" y="43934"/>
                  </a:lnTo>
                  <a:lnTo>
                    <a:pt x="42018" y="418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4195715" y="3595953"/>
              <a:ext cx="37173" cy="130619"/>
            </a:xfrm>
            <a:custGeom>
              <a:avLst/>
              <a:pathLst>
                <a:path w="37173" h="130619">
                  <a:moveTo>
                    <a:pt x="0" y="65172"/>
                  </a:moveTo>
                  <a:lnTo>
                    <a:pt x="14" y="63277"/>
                  </a:lnTo>
                  <a:lnTo>
                    <a:pt x="57" y="61399"/>
                  </a:lnTo>
                  <a:lnTo>
                    <a:pt x="129" y="59537"/>
                  </a:lnTo>
                  <a:lnTo>
                    <a:pt x="230" y="57691"/>
                  </a:lnTo>
                  <a:lnTo>
                    <a:pt x="359" y="55862"/>
                  </a:lnTo>
                  <a:lnTo>
                    <a:pt x="517" y="54049"/>
                  </a:lnTo>
                  <a:lnTo>
                    <a:pt x="704" y="52253"/>
                  </a:lnTo>
                  <a:lnTo>
                    <a:pt x="920" y="50473"/>
                  </a:lnTo>
                  <a:lnTo>
                    <a:pt x="1164" y="48709"/>
                  </a:lnTo>
                  <a:lnTo>
                    <a:pt x="1437" y="46962"/>
                  </a:lnTo>
                  <a:lnTo>
                    <a:pt x="1741" y="45230"/>
                  </a:lnTo>
                  <a:lnTo>
                    <a:pt x="2078" y="43512"/>
                  </a:lnTo>
                  <a:lnTo>
                    <a:pt x="2448" y="41807"/>
                  </a:lnTo>
                  <a:lnTo>
                    <a:pt x="2850" y="40116"/>
                  </a:lnTo>
                  <a:lnTo>
                    <a:pt x="3286" y="38439"/>
                  </a:lnTo>
                  <a:lnTo>
                    <a:pt x="3754" y="36776"/>
                  </a:lnTo>
                  <a:lnTo>
                    <a:pt x="4255" y="35126"/>
                  </a:lnTo>
                  <a:lnTo>
                    <a:pt x="4789" y="33490"/>
                  </a:lnTo>
                  <a:lnTo>
                    <a:pt x="5356" y="31867"/>
                  </a:lnTo>
                  <a:lnTo>
                    <a:pt x="5955" y="30258"/>
                  </a:lnTo>
                  <a:lnTo>
                    <a:pt x="6589" y="28661"/>
                  </a:lnTo>
                  <a:lnTo>
                    <a:pt x="7256" y="27074"/>
                  </a:lnTo>
                  <a:lnTo>
                    <a:pt x="7958" y="25496"/>
                  </a:lnTo>
                  <a:lnTo>
                    <a:pt x="8694" y="23927"/>
                  </a:lnTo>
                  <a:lnTo>
                    <a:pt x="9464" y="22368"/>
                  </a:lnTo>
                  <a:lnTo>
                    <a:pt x="10268" y="20819"/>
                  </a:lnTo>
                  <a:lnTo>
                    <a:pt x="11107" y="19280"/>
                  </a:lnTo>
                  <a:lnTo>
                    <a:pt x="11980" y="17750"/>
                  </a:lnTo>
                  <a:lnTo>
                    <a:pt x="12887" y="16229"/>
                  </a:lnTo>
                  <a:lnTo>
                    <a:pt x="13828" y="14718"/>
                  </a:lnTo>
                  <a:lnTo>
                    <a:pt x="14805" y="13215"/>
                  </a:lnTo>
                  <a:lnTo>
                    <a:pt x="15819" y="11720"/>
                  </a:lnTo>
                  <a:lnTo>
                    <a:pt x="16870" y="10231"/>
                  </a:lnTo>
                  <a:lnTo>
                    <a:pt x="17958" y="8749"/>
                  </a:lnTo>
                  <a:lnTo>
                    <a:pt x="19082" y="7273"/>
                  </a:lnTo>
                  <a:lnTo>
                    <a:pt x="20244" y="5805"/>
                  </a:lnTo>
                  <a:lnTo>
                    <a:pt x="21443" y="4343"/>
                  </a:lnTo>
                  <a:lnTo>
                    <a:pt x="22679" y="2888"/>
                  </a:lnTo>
                  <a:lnTo>
                    <a:pt x="23951" y="1441"/>
                  </a:lnTo>
                  <a:lnTo>
                    <a:pt x="25261" y="0"/>
                  </a:lnTo>
                  <a:lnTo>
                    <a:pt x="37173" y="0"/>
                  </a:lnTo>
                  <a:lnTo>
                    <a:pt x="35903" y="1441"/>
                  </a:lnTo>
                  <a:lnTo>
                    <a:pt x="34667" y="2891"/>
                  </a:lnTo>
                  <a:lnTo>
                    <a:pt x="33466" y="4349"/>
                  </a:lnTo>
                  <a:lnTo>
                    <a:pt x="32298" y="5816"/>
                  </a:lnTo>
                  <a:lnTo>
                    <a:pt x="31165" y="7290"/>
                  </a:lnTo>
                  <a:lnTo>
                    <a:pt x="30067" y="8773"/>
                  </a:lnTo>
                  <a:lnTo>
                    <a:pt x="29002" y="10264"/>
                  </a:lnTo>
                  <a:lnTo>
                    <a:pt x="27972" y="11763"/>
                  </a:lnTo>
                  <a:lnTo>
                    <a:pt x="26976" y="13271"/>
                  </a:lnTo>
                  <a:lnTo>
                    <a:pt x="26014" y="14787"/>
                  </a:lnTo>
                  <a:lnTo>
                    <a:pt x="25099" y="16298"/>
                  </a:lnTo>
                  <a:lnTo>
                    <a:pt x="24218" y="17821"/>
                  </a:lnTo>
                  <a:lnTo>
                    <a:pt x="23369" y="19354"/>
                  </a:lnTo>
                  <a:lnTo>
                    <a:pt x="22553" y="20899"/>
                  </a:lnTo>
                  <a:lnTo>
                    <a:pt x="21769" y="22454"/>
                  </a:lnTo>
                  <a:lnTo>
                    <a:pt x="21019" y="24020"/>
                  </a:lnTo>
                  <a:lnTo>
                    <a:pt x="20302" y="25598"/>
                  </a:lnTo>
                  <a:lnTo>
                    <a:pt x="19617" y="27186"/>
                  </a:lnTo>
                  <a:lnTo>
                    <a:pt x="18965" y="28785"/>
                  </a:lnTo>
                  <a:lnTo>
                    <a:pt x="18346" y="30395"/>
                  </a:lnTo>
                  <a:lnTo>
                    <a:pt x="17759" y="32004"/>
                  </a:lnTo>
                  <a:lnTo>
                    <a:pt x="17202" y="33627"/>
                  </a:lnTo>
                  <a:lnTo>
                    <a:pt x="16675" y="35263"/>
                  </a:lnTo>
                  <a:lnTo>
                    <a:pt x="16178" y="36913"/>
                  </a:lnTo>
                  <a:lnTo>
                    <a:pt x="15711" y="38576"/>
                  </a:lnTo>
                  <a:lnTo>
                    <a:pt x="15274" y="40253"/>
                  </a:lnTo>
                  <a:lnTo>
                    <a:pt x="14867" y="41944"/>
                  </a:lnTo>
                  <a:lnTo>
                    <a:pt x="14491" y="43649"/>
                  </a:lnTo>
                  <a:lnTo>
                    <a:pt x="14144" y="45367"/>
                  </a:lnTo>
                  <a:lnTo>
                    <a:pt x="13828" y="47099"/>
                  </a:lnTo>
                  <a:lnTo>
                    <a:pt x="13555" y="48846"/>
                  </a:lnTo>
                  <a:lnTo>
                    <a:pt x="13311" y="50610"/>
                  </a:lnTo>
                  <a:lnTo>
                    <a:pt x="13095" y="52390"/>
                  </a:lnTo>
                  <a:lnTo>
                    <a:pt x="12908" y="54186"/>
                  </a:lnTo>
                  <a:lnTo>
                    <a:pt x="12750" y="55999"/>
                  </a:lnTo>
                  <a:lnTo>
                    <a:pt x="12621" y="57828"/>
                  </a:lnTo>
                  <a:lnTo>
                    <a:pt x="12520" y="59674"/>
                  </a:lnTo>
                  <a:lnTo>
                    <a:pt x="12448" y="61536"/>
                  </a:lnTo>
                  <a:lnTo>
                    <a:pt x="12405" y="63414"/>
                  </a:lnTo>
                  <a:lnTo>
                    <a:pt x="12391" y="65309"/>
                  </a:lnTo>
                  <a:lnTo>
                    <a:pt x="12405" y="67204"/>
                  </a:lnTo>
                  <a:lnTo>
                    <a:pt x="12448" y="69083"/>
                  </a:lnTo>
                  <a:lnTo>
                    <a:pt x="12520" y="70945"/>
                  </a:lnTo>
                  <a:lnTo>
                    <a:pt x="12621" y="72790"/>
                  </a:lnTo>
                  <a:lnTo>
                    <a:pt x="12750" y="74620"/>
                  </a:lnTo>
                  <a:lnTo>
                    <a:pt x="12908" y="76432"/>
                  </a:lnTo>
                  <a:lnTo>
                    <a:pt x="13095" y="78229"/>
                  </a:lnTo>
                  <a:lnTo>
                    <a:pt x="13311" y="80009"/>
                  </a:lnTo>
                  <a:lnTo>
                    <a:pt x="13555" y="81772"/>
                  </a:lnTo>
                  <a:lnTo>
                    <a:pt x="13828" y="83519"/>
                  </a:lnTo>
                  <a:lnTo>
                    <a:pt x="14144" y="85252"/>
                  </a:lnTo>
                  <a:lnTo>
                    <a:pt x="14491" y="86972"/>
                  </a:lnTo>
                  <a:lnTo>
                    <a:pt x="14867" y="88680"/>
                  </a:lnTo>
                  <a:lnTo>
                    <a:pt x="15274" y="90376"/>
                  </a:lnTo>
                  <a:lnTo>
                    <a:pt x="15711" y="92060"/>
                  </a:lnTo>
                  <a:lnTo>
                    <a:pt x="16178" y="93731"/>
                  </a:lnTo>
                  <a:lnTo>
                    <a:pt x="16675" y="95389"/>
                  </a:lnTo>
                  <a:lnTo>
                    <a:pt x="17202" y="97036"/>
                  </a:lnTo>
                  <a:lnTo>
                    <a:pt x="17759" y="98670"/>
                  </a:lnTo>
                  <a:lnTo>
                    <a:pt x="18346" y="100292"/>
                  </a:lnTo>
                  <a:lnTo>
                    <a:pt x="18965" y="101902"/>
                  </a:lnTo>
                  <a:lnTo>
                    <a:pt x="19617" y="103501"/>
                  </a:lnTo>
                  <a:lnTo>
                    <a:pt x="20302" y="105089"/>
                  </a:lnTo>
                  <a:lnTo>
                    <a:pt x="21019" y="106667"/>
                  </a:lnTo>
                  <a:lnTo>
                    <a:pt x="21769" y="108233"/>
                  </a:lnTo>
                  <a:lnTo>
                    <a:pt x="22553" y="109788"/>
                  </a:lnTo>
                  <a:lnTo>
                    <a:pt x="23369" y="111333"/>
                  </a:lnTo>
                  <a:lnTo>
                    <a:pt x="24218" y="112866"/>
                  </a:lnTo>
                  <a:lnTo>
                    <a:pt x="25099" y="114389"/>
                  </a:lnTo>
                  <a:lnTo>
                    <a:pt x="26014" y="115900"/>
                  </a:lnTo>
                  <a:lnTo>
                    <a:pt x="26976" y="117403"/>
                  </a:lnTo>
                  <a:lnTo>
                    <a:pt x="27972" y="118899"/>
                  </a:lnTo>
                  <a:lnTo>
                    <a:pt x="29002" y="120388"/>
                  </a:lnTo>
                  <a:lnTo>
                    <a:pt x="30067" y="121870"/>
                  </a:lnTo>
                  <a:lnTo>
                    <a:pt x="31165" y="123345"/>
                  </a:lnTo>
                  <a:lnTo>
                    <a:pt x="32298" y="124814"/>
                  </a:lnTo>
                  <a:lnTo>
                    <a:pt x="33466" y="126275"/>
                  </a:lnTo>
                  <a:lnTo>
                    <a:pt x="34667" y="127730"/>
                  </a:lnTo>
                  <a:lnTo>
                    <a:pt x="35903" y="129178"/>
                  </a:lnTo>
                  <a:lnTo>
                    <a:pt x="37173" y="130619"/>
                  </a:lnTo>
                  <a:lnTo>
                    <a:pt x="25261" y="130619"/>
                  </a:lnTo>
                  <a:lnTo>
                    <a:pt x="23951" y="129178"/>
                  </a:lnTo>
                  <a:lnTo>
                    <a:pt x="22679" y="127730"/>
                  </a:lnTo>
                  <a:lnTo>
                    <a:pt x="21443" y="126275"/>
                  </a:lnTo>
                  <a:lnTo>
                    <a:pt x="20244" y="124814"/>
                  </a:lnTo>
                  <a:lnTo>
                    <a:pt x="19082" y="123345"/>
                  </a:lnTo>
                  <a:lnTo>
                    <a:pt x="17958" y="121870"/>
                  </a:lnTo>
                  <a:lnTo>
                    <a:pt x="16870" y="120388"/>
                  </a:lnTo>
                  <a:lnTo>
                    <a:pt x="15819" y="118899"/>
                  </a:lnTo>
                  <a:lnTo>
                    <a:pt x="14805" y="117403"/>
                  </a:lnTo>
                  <a:lnTo>
                    <a:pt x="13828" y="115900"/>
                  </a:lnTo>
                  <a:lnTo>
                    <a:pt x="12887" y="114390"/>
                  </a:lnTo>
                  <a:lnTo>
                    <a:pt x="11980" y="112869"/>
                  </a:lnTo>
                  <a:lnTo>
                    <a:pt x="11107" y="111339"/>
                  </a:lnTo>
                  <a:lnTo>
                    <a:pt x="10268" y="109799"/>
                  </a:lnTo>
                  <a:lnTo>
                    <a:pt x="9464" y="108250"/>
                  </a:lnTo>
                  <a:lnTo>
                    <a:pt x="8694" y="106691"/>
                  </a:lnTo>
                  <a:lnTo>
                    <a:pt x="7958" y="105123"/>
                  </a:lnTo>
                  <a:lnTo>
                    <a:pt x="7256" y="103545"/>
                  </a:lnTo>
                  <a:lnTo>
                    <a:pt x="6589" y="101957"/>
                  </a:lnTo>
                  <a:lnTo>
                    <a:pt x="5955" y="100360"/>
                  </a:lnTo>
                  <a:lnTo>
                    <a:pt x="5356" y="98752"/>
                  </a:lnTo>
                  <a:lnTo>
                    <a:pt x="4789" y="97132"/>
                  </a:lnTo>
                  <a:lnTo>
                    <a:pt x="4255" y="95499"/>
                  </a:lnTo>
                  <a:lnTo>
                    <a:pt x="3754" y="93854"/>
                  </a:lnTo>
                  <a:lnTo>
                    <a:pt x="3286" y="92197"/>
                  </a:lnTo>
                  <a:lnTo>
                    <a:pt x="2850" y="90527"/>
                  </a:lnTo>
                  <a:lnTo>
                    <a:pt x="2448" y="88845"/>
                  </a:lnTo>
                  <a:lnTo>
                    <a:pt x="2078" y="87150"/>
                  </a:lnTo>
                  <a:lnTo>
                    <a:pt x="1741" y="85444"/>
                  </a:lnTo>
                  <a:lnTo>
                    <a:pt x="1437" y="83725"/>
                  </a:lnTo>
                  <a:lnTo>
                    <a:pt x="1164" y="81977"/>
                  </a:lnTo>
                  <a:lnTo>
                    <a:pt x="920" y="80211"/>
                  </a:lnTo>
                  <a:lnTo>
                    <a:pt x="704" y="78428"/>
                  </a:lnTo>
                  <a:lnTo>
                    <a:pt x="517" y="76627"/>
                  </a:lnTo>
                  <a:lnTo>
                    <a:pt x="359" y="74808"/>
                  </a:lnTo>
                  <a:lnTo>
                    <a:pt x="230" y="72971"/>
                  </a:lnTo>
                  <a:lnTo>
                    <a:pt x="129" y="71117"/>
                  </a:lnTo>
                  <a:lnTo>
                    <a:pt x="57" y="69244"/>
                  </a:lnTo>
                  <a:lnTo>
                    <a:pt x="14" y="67354"/>
                  </a:lnTo>
                  <a:lnTo>
                    <a:pt x="0" y="6544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4239186" y="3599650"/>
              <a:ext cx="67021" cy="99265"/>
            </a:xfrm>
            <a:custGeom>
              <a:avLst/>
              <a:pathLst>
                <a:path w="67021" h="99265">
                  <a:moveTo>
                    <a:pt x="67021" y="49632"/>
                  </a:moveTo>
                  <a:lnTo>
                    <a:pt x="66994" y="52368"/>
                  </a:lnTo>
                  <a:lnTo>
                    <a:pt x="66914" y="55016"/>
                  </a:lnTo>
                  <a:lnTo>
                    <a:pt x="66780" y="57576"/>
                  </a:lnTo>
                  <a:lnTo>
                    <a:pt x="66594" y="60049"/>
                  </a:lnTo>
                  <a:lnTo>
                    <a:pt x="66353" y="62434"/>
                  </a:lnTo>
                  <a:lnTo>
                    <a:pt x="66060" y="64731"/>
                  </a:lnTo>
                  <a:lnTo>
                    <a:pt x="65713" y="66941"/>
                  </a:lnTo>
                  <a:lnTo>
                    <a:pt x="65312" y="69064"/>
                  </a:lnTo>
                  <a:lnTo>
                    <a:pt x="64858" y="71098"/>
                  </a:lnTo>
                  <a:lnTo>
                    <a:pt x="64351" y="73045"/>
                  </a:lnTo>
                  <a:lnTo>
                    <a:pt x="63811" y="74899"/>
                  </a:lnTo>
                  <a:lnTo>
                    <a:pt x="63231" y="76682"/>
                  </a:lnTo>
                  <a:lnTo>
                    <a:pt x="62611" y="78393"/>
                  </a:lnTo>
                  <a:lnTo>
                    <a:pt x="61952" y="80033"/>
                  </a:lnTo>
                  <a:lnTo>
                    <a:pt x="61253" y="81602"/>
                  </a:lnTo>
                  <a:lnTo>
                    <a:pt x="60514" y="83100"/>
                  </a:lnTo>
                  <a:lnTo>
                    <a:pt x="59736" y="84527"/>
                  </a:lnTo>
                  <a:lnTo>
                    <a:pt x="58918" y="85883"/>
                  </a:lnTo>
                  <a:lnTo>
                    <a:pt x="58060" y="87167"/>
                  </a:lnTo>
                  <a:lnTo>
                    <a:pt x="57163" y="88380"/>
                  </a:lnTo>
                  <a:lnTo>
                    <a:pt x="56243" y="89511"/>
                  </a:lnTo>
                  <a:lnTo>
                    <a:pt x="55290" y="90576"/>
                  </a:lnTo>
                  <a:lnTo>
                    <a:pt x="54304" y="91576"/>
                  </a:lnTo>
                  <a:lnTo>
                    <a:pt x="53285" y="92509"/>
                  </a:lnTo>
                  <a:lnTo>
                    <a:pt x="52234" y="93377"/>
                  </a:lnTo>
                  <a:lnTo>
                    <a:pt x="51149" y="94180"/>
                  </a:lnTo>
                  <a:lnTo>
                    <a:pt x="50032" y="94916"/>
                  </a:lnTo>
                  <a:lnTo>
                    <a:pt x="48882" y="95587"/>
                  </a:lnTo>
                  <a:lnTo>
                    <a:pt x="47699" y="96192"/>
                  </a:lnTo>
                  <a:lnTo>
                    <a:pt x="46483" y="96732"/>
                  </a:lnTo>
                  <a:lnTo>
                    <a:pt x="45243" y="97213"/>
                  </a:lnTo>
                  <a:lnTo>
                    <a:pt x="43986" y="97644"/>
                  </a:lnTo>
                  <a:lnTo>
                    <a:pt x="42712" y="98024"/>
                  </a:lnTo>
                  <a:lnTo>
                    <a:pt x="41423" y="98353"/>
                  </a:lnTo>
                  <a:lnTo>
                    <a:pt x="40116" y="98632"/>
                  </a:lnTo>
                  <a:lnTo>
                    <a:pt x="38794" y="98860"/>
                  </a:lnTo>
                  <a:lnTo>
                    <a:pt x="37455" y="99037"/>
                  </a:lnTo>
                  <a:lnTo>
                    <a:pt x="36099" y="99164"/>
                  </a:lnTo>
                  <a:lnTo>
                    <a:pt x="34727" y="99240"/>
                  </a:lnTo>
                  <a:lnTo>
                    <a:pt x="33339" y="99265"/>
                  </a:lnTo>
                  <a:lnTo>
                    <a:pt x="31938" y="99240"/>
                  </a:lnTo>
                  <a:lnTo>
                    <a:pt x="30557" y="99164"/>
                  </a:lnTo>
                  <a:lnTo>
                    <a:pt x="29194" y="99037"/>
                  </a:lnTo>
                  <a:lnTo>
                    <a:pt x="27851" y="98860"/>
                  </a:lnTo>
                  <a:lnTo>
                    <a:pt x="26527" y="98632"/>
                  </a:lnTo>
                  <a:lnTo>
                    <a:pt x="25222" y="98353"/>
                  </a:lnTo>
                  <a:lnTo>
                    <a:pt x="23937" y="98024"/>
                  </a:lnTo>
                  <a:lnTo>
                    <a:pt x="22670" y="97644"/>
                  </a:lnTo>
                  <a:lnTo>
                    <a:pt x="21423" y="97213"/>
                  </a:lnTo>
                  <a:lnTo>
                    <a:pt x="20195" y="96732"/>
                  </a:lnTo>
                  <a:lnTo>
                    <a:pt x="18992" y="96192"/>
                  </a:lnTo>
                  <a:lnTo>
                    <a:pt x="17821" y="95587"/>
                  </a:lnTo>
                  <a:lnTo>
                    <a:pt x="16681" y="94916"/>
                  </a:lnTo>
                  <a:lnTo>
                    <a:pt x="15573" y="94180"/>
                  </a:lnTo>
                  <a:lnTo>
                    <a:pt x="14496" y="93377"/>
                  </a:lnTo>
                  <a:lnTo>
                    <a:pt x="13450" y="92509"/>
                  </a:lnTo>
                  <a:lnTo>
                    <a:pt x="12436" y="91576"/>
                  </a:lnTo>
                  <a:lnTo>
                    <a:pt x="11454" y="90576"/>
                  </a:lnTo>
                  <a:lnTo>
                    <a:pt x="10503" y="89511"/>
                  </a:lnTo>
                  <a:lnTo>
                    <a:pt x="9584" y="88380"/>
                  </a:lnTo>
                  <a:lnTo>
                    <a:pt x="8712" y="87180"/>
                  </a:lnTo>
                  <a:lnTo>
                    <a:pt x="7878" y="85907"/>
                  </a:lnTo>
                  <a:lnTo>
                    <a:pt x="7080" y="84562"/>
                  </a:lnTo>
                  <a:lnTo>
                    <a:pt x="6320" y="83144"/>
                  </a:lnTo>
                  <a:lnTo>
                    <a:pt x="5596" y="81654"/>
                  </a:lnTo>
                  <a:lnTo>
                    <a:pt x="4909" y="80091"/>
                  </a:lnTo>
                  <a:lnTo>
                    <a:pt x="4260" y="78455"/>
                  </a:lnTo>
                  <a:lnTo>
                    <a:pt x="3647" y="76747"/>
                  </a:lnTo>
                  <a:lnTo>
                    <a:pt x="3071" y="74967"/>
                  </a:lnTo>
                  <a:lnTo>
                    <a:pt x="2532" y="73114"/>
                  </a:lnTo>
                  <a:lnTo>
                    <a:pt x="2051" y="71166"/>
                  </a:lnTo>
                  <a:lnTo>
                    <a:pt x="1621" y="69129"/>
                  </a:lnTo>
                  <a:lnTo>
                    <a:pt x="1241" y="67004"/>
                  </a:lnTo>
                  <a:lnTo>
                    <a:pt x="911" y="64789"/>
                  </a:lnTo>
                  <a:lnTo>
                    <a:pt x="633" y="62485"/>
                  </a:lnTo>
                  <a:lnTo>
                    <a:pt x="405" y="60093"/>
                  </a:lnTo>
                  <a:lnTo>
                    <a:pt x="227" y="57611"/>
                  </a:lnTo>
                  <a:lnTo>
                    <a:pt x="101" y="55040"/>
                  </a:lnTo>
                  <a:lnTo>
                    <a:pt x="25" y="52381"/>
                  </a:lnTo>
                  <a:lnTo>
                    <a:pt x="0" y="49632"/>
                  </a:lnTo>
                  <a:lnTo>
                    <a:pt x="25" y="46767"/>
                  </a:lnTo>
                  <a:lnTo>
                    <a:pt x="101" y="44002"/>
                  </a:lnTo>
                  <a:lnTo>
                    <a:pt x="227" y="41339"/>
                  </a:lnTo>
                  <a:lnTo>
                    <a:pt x="405" y="38777"/>
                  </a:lnTo>
                  <a:lnTo>
                    <a:pt x="633" y="36317"/>
                  </a:lnTo>
                  <a:lnTo>
                    <a:pt x="911" y="33958"/>
                  </a:lnTo>
                  <a:lnTo>
                    <a:pt x="1241" y="31700"/>
                  </a:lnTo>
                  <a:lnTo>
                    <a:pt x="1621" y="29544"/>
                  </a:lnTo>
                  <a:lnTo>
                    <a:pt x="2051" y="27488"/>
                  </a:lnTo>
                  <a:lnTo>
                    <a:pt x="2532" y="25535"/>
                  </a:lnTo>
                  <a:lnTo>
                    <a:pt x="3072" y="23657"/>
                  </a:lnTo>
                  <a:lnTo>
                    <a:pt x="3650" y="21857"/>
                  </a:lnTo>
                  <a:lnTo>
                    <a:pt x="4266" y="20135"/>
                  </a:lnTo>
                  <a:lnTo>
                    <a:pt x="4920" y="18492"/>
                  </a:lnTo>
                  <a:lnTo>
                    <a:pt x="5613" y="16926"/>
                  </a:lnTo>
                  <a:lnTo>
                    <a:pt x="6344" y="15438"/>
                  </a:lnTo>
                  <a:lnTo>
                    <a:pt x="7114" y="14029"/>
                  </a:lnTo>
                  <a:lnTo>
                    <a:pt x="7922" y="12697"/>
                  </a:lnTo>
                  <a:lnTo>
                    <a:pt x="8768" y="11444"/>
                  </a:lnTo>
                  <a:lnTo>
                    <a:pt x="9652" y="10268"/>
                  </a:lnTo>
                  <a:lnTo>
                    <a:pt x="10572" y="9166"/>
                  </a:lnTo>
                  <a:lnTo>
                    <a:pt x="11525" y="8132"/>
                  </a:lnTo>
                  <a:lnTo>
                    <a:pt x="12511" y="7167"/>
                  </a:lnTo>
                  <a:lnTo>
                    <a:pt x="13530" y="6270"/>
                  </a:lnTo>
                  <a:lnTo>
                    <a:pt x="14581" y="5442"/>
                  </a:lnTo>
                  <a:lnTo>
                    <a:pt x="15666" y="4682"/>
                  </a:lnTo>
                  <a:lnTo>
                    <a:pt x="16783" y="3991"/>
                  </a:lnTo>
                  <a:lnTo>
                    <a:pt x="17933" y="3368"/>
                  </a:lnTo>
                  <a:lnTo>
                    <a:pt x="19116" y="2813"/>
                  </a:lnTo>
                  <a:lnTo>
                    <a:pt x="20332" y="2327"/>
                  </a:lnTo>
                  <a:lnTo>
                    <a:pt x="21575" y="1885"/>
                  </a:lnTo>
                  <a:lnTo>
                    <a:pt x="22840" y="1489"/>
                  </a:lnTo>
                  <a:lnTo>
                    <a:pt x="24127" y="1140"/>
                  </a:lnTo>
                  <a:lnTo>
                    <a:pt x="25436" y="837"/>
                  </a:lnTo>
                  <a:lnTo>
                    <a:pt x="26767" y="581"/>
                  </a:lnTo>
                  <a:lnTo>
                    <a:pt x="28120" y="372"/>
                  </a:lnTo>
                  <a:lnTo>
                    <a:pt x="29494" y="209"/>
                  </a:lnTo>
                  <a:lnTo>
                    <a:pt x="30891" y="93"/>
                  </a:lnTo>
                  <a:lnTo>
                    <a:pt x="32309" y="23"/>
                  </a:lnTo>
                  <a:lnTo>
                    <a:pt x="33750" y="0"/>
                  </a:lnTo>
                  <a:lnTo>
                    <a:pt x="35124" y="23"/>
                  </a:lnTo>
                  <a:lnTo>
                    <a:pt x="36480" y="93"/>
                  </a:lnTo>
                  <a:lnTo>
                    <a:pt x="37818" y="209"/>
                  </a:lnTo>
                  <a:lnTo>
                    <a:pt x="39139" y="372"/>
                  </a:lnTo>
                  <a:lnTo>
                    <a:pt x="40442" y="581"/>
                  </a:lnTo>
                  <a:lnTo>
                    <a:pt x="41727" y="837"/>
                  </a:lnTo>
                  <a:lnTo>
                    <a:pt x="42994" y="1140"/>
                  </a:lnTo>
                  <a:lnTo>
                    <a:pt x="44243" y="1489"/>
                  </a:lnTo>
                  <a:lnTo>
                    <a:pt x="45475" y="1885"/>
                  </a:lnTo>
                  <a:lnTo>
                    <a:pt x="46688" y="2327"/>
                  </a:lnTo>
                  <a:lnTo>
                    <a:pt x="47891" y="2813"/>
                  </a:lnTo>
                  <a:lnTo>
                    <a:pt x="49063" y="3368"/>
                  </a:lnTo>
                  <a:lnTo>
                    <a:pt x="50202" y="3991"/>
                  </a:lnTo>
                  <a:lnTo>
                    <a:pt x="51311" y="4682"/>
                  </a:lnTo>
                  <a:lnTo>
                    <a:pt x="52388" y="5442"/>
                  </a:lnTo>
                  <a:lnTo>
                    <a:pt x="53433" y="6270"/>
                  </a:lnTo>
                  <a:lnTo>
                    <a:pt x="54447" y="7167"/>
                  </a:lnTo>
                  <a:lnTo>
                    <a:pt x="55429" y="8132"/>
                  </a:lnTo>
                  <a:lnTo>
                    <a:pt x="56380" y="9166"/>
                  </a:lnTo>
                  <a:lnTo>
                    <a:pt x="57300" y="10268"/>
                  </a:lnTo>
                  <a:lnTo>
                    <a:pt x="58184" y="11444"/>
                  </a:lnTo>
                  <a:lnTo>
                    <a:pt x="59030" y="12697"/>
                  </a:lnTo>
                  <a:lnTo>
                    <a:pt x="59838" y="14029"/>
                  </a:lnTo>
                  <a:lnTo>
                    <a:pt x="60608" y="15438"/>
                  </a:lnTo>
                  <a:lnTo>
                    <a:pt x="61339" y="16926"/>
                  </a:lnTo>
                  <a:lnTo>
                    <a:pt x="62031" y="18492"/>
                  </a:lnTo>
                  <a:lnTo>
                    <a:pt x="62686" y="20135"/>
                  </a:lnTo>
                  <a:lnTo>
                    <a:pt x="63302" y="21857"/>
                  </a:lnTo>
                  <a:lnTo>
                    <a:pt x="63880" y="23657"/>
                  </a:lnTo>
                  <a:lnTo>
                    <a:pt x="64419" y="25535"/>
                  </a:lnTo>
                  <a:lnTo>
                    <a:pt x="64914" y="27488"/>
                  </a:lnTo>
                  <a:lnTo>
                    <a:pt x="65356" y="29544"/>
                  </a:lnTo>
                  <a:lnTo>
                    <a:pt x="65746" y="31700"/>
                  </a:lnTo>
                  <a:lnTo>
                    <a:pt x="66084" y="33958"/>
                  </a:lnTo>
                  <a:lnTo>
                    <a:pt x="66370" y="36317"/>
                  </a:lnTo>
                  <a:lnTo>
                    <a:pt x="66605" y="38777"/>
                  </a:lnTo>
                  <a:lnTo>
                    <a:pt x="66787" y="41339"/>
                  </a:lnTo>
                  <a:lnTo>
                    <a:pt x="66917" y="44002"/>
                  </a:lnTo>
                  <a:lnTo>
                    <a:pt x="66995" y="467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4251646" y="3609645"/>
              <a:ext cx="42033" cy="79206"/>
            </a:xfrm>
            <a:custGeom>
              <a:avLst/>
              <a:pathLst>
                <a:path w="42033" h="79206">
                  <a:moveTo>
                    <a:pt x="42033" y="39637"/>
                  </a:moveTo>
                  <a:lnTo>
                    <a:pt x="42020" y="37376"/>
                  </a:lnTo>
                  <a:lnTo>
                    <a:pt x="41978" y="35193"/>
                  </a:lnTo>
                  <a:lnTo>
                    <a:pt x="41910" y="33088"/>
                  </a:lnTo>
                  <a:lnTo>
                    <a:pt x="41814" y="31061"/>
                  </a:lnTo>
                  <a:lnTo>
                    <a:pt x="41691" y="29112"/>
                  </a:lnTo>
                  <a:lnTo>
                    <a:pt x="41540" y="27241"/>
                  </a:lnTo>
                  <a:lnTo>
                    <a:pt x="41362" y="25448"/>
                  </a:lnTo>
                  <a:lnTo>
                    <a:pt x="41157" y="23733"/>
                  </a:lnTo>
                  <a:lnTo>
                    <a:pt x="40924" y="22096"/>
                  </a:lnTo>
                  <a:lnTo>
                    <a:pt x="40664" y="20537"/>
                  </a:lnTo>
                  <a:lnTo>
                    <a:pt x="40377" y="19035"/>
                  </a:lnTo>
                  <a:lnTo>
                    <a:pt x="40064" y="17596"/>
                  </a:lnTo>
                  <a:lnTo>
                    <a:pt x="39726" y="16220"/>
                  </a:lnTo>
                  <a:lnTo>
                    <a:pt x="39361" y="14907"/>
                  </a:lnTo>
                  <a:lnTo>
                    <a:pt x="38970" y="13657"/>
                  </a:lnTo>
                  <a:lnTo>
                    <a:pt x="38553" y="12470"/>
                  </a:lnTo>
                  <a:lnTo>
                    <a:pt x="38110" y="11346"/>
                  </a:lnTo>
                  <a:lnTo>
                    <a:pt x="37641" y="10285"/>
                  </a:lnTo>
                  <a:lnTo>
                    <a:pt x="37146" y="9287"/>
                  </a:lnTo>
                  <a:lnTo>
                    <a:pt x="36625" y="8351"/>
                  </a:lnTo>
                  <a:lnTo>
                    <a:pt x="36079" y="7462"/>
                  </a:lnTo>
                  <a:lnTo>
                    <a:pt x="35508" y="6626"/>
                  </a:lnTo>
                  <a:lnTo>
                    <a:pt x="34912" y="5846"/>
                  </a:lnTo>
                  <a:lnTo>
                    <a:pt x="34292" y="5120"/>
                  </a:lnTo>
                  <a:lnTo>
                    <a:pt x="33647" y="4449"/>
                  </a:lnTo>
                  <a:lnTo>
                    <a:pt x="32978" y="3833"/>
                  </a:lnTo>
                  <a:lnTo>
                    <a:pt x="32283" y="3272"/>
                  </a:lnTo>
                  <a:lnTo>
                    <a:pt x="31565" y="2765"/>
                  </a:lnTo>
                  <a:lnTo>
                    <a:pt x="30821" y="2313"/>
                  </a:lnTo>
                  <a:lnTo>
                    <a:pt x="30053" y="1916"/>
                  </a:lnTo>
                  <a:lnTo>
                    <a:pt x="29275" y="1552"/>
                  </a:lnTo>
                  <a:lnTo>
                    <a:pt x="28476" y="1226"/>
                  </a:lnTo>
                  <a:lnTo>
                    <a:pt x="27654" y="939"/>
                  </a:lnTo>
                  <a:lnTo>
                    <a:pt x="26811" y="690"/>
                  </a:lnTo>
                  <a:lnTo>
                    <a:pt x="25945" y="479"/>
                  </a:lnTo>
                  <a:lnTo>
                    <a:pt x="25058" y="306"/>
                  </a:lnTo>
                  <a:lnTo>
                    <a:pt x="24149" y="172"/>
                  </a:lnTo>
                  <a:lnTo>
                    <a:pt x="23218" y="76"/>
                  </a:lnTo>
                  <a:lnTo>
                    <a:pt x="22265" y="19"/>
                  </a:lnTo>
                  <a:lnTo>
                    <a:pt x="21290" y="0"/>
                  </a:lnTo>
                  <a:lnTo>
                    <a:pt x="20262" y="19"/>
                  </a:lnTo>
                  <a:lnTo>
                    <a:pt x="19258" y="76"/>
                  </a:lnTo>
                  <a:lnTo>
                    <a:pt x="18279" y="172"/>
                  </a:lnTo>
                  <a:lnTo>
                    <a:pt x="17325" y="306"/>
                  </a:lnTo>
                  <a:lnTo>
                    <a:pt x="16395" y="479"/>
                  </a:lnTo>
                  <a:lnTo>
                    <a:pt x="15490" y="690"/>
                  </a:lnTo>
                  <a:lnTo>
                    <a:pt x="14610" y="939"/>
                  </a:lnTo>
                  <a:lnTo>
                    <a:pt x="13754" y="1226"/>
                  </a:lnTo>
                  <a:lnTo>
                    <a:pt x="12923" y="1552"/>
                  </a:lnTo>
                  <a:lnTo>
                    <a:pt x="12117" y="1916"/>
                  </a:lnTo>
                  <a:lnTo>
                    <a:pt x="11335" y="2326"/>
                  </a:lnTo>
                  <a:lnTo>
                    <a:pt x="10578" y="2790"/>
                  </a:lnTo>
                  <a:lnTo>
                    <a:pt x="9845" y="3307"/>
                  </a:lnTo>
                  <a:lnTo>
                    <a:pt x="9137" y="3877"/>
                  </a:lnTo>
                  <a:lnTo>
                    <a:pt x="8454" y="4501"/>
                  </a:lnTo>
                  <a:lnTo>
                    <a:pt x="7796" y="5178"/>
                  </a:lnTo>
                  <a:lnTo>
                    <a:pt x="7162" y="5908"/>
                  </a:lnTo>
                  <a:lnTo>
                    <a:pt x="6552" y="6692"/>
                  </a:lnTo>
                  <a:lnTo>
                    <a:pt x="5968" y="7529"/>
                  </a:lnTo>
                  <a:lnTo>
                    <a:pt x="5408" y="8420"/>
                  </a:lnTo>
                  <a:lnTo>
                    <a:pt x="4887" y="9355"/>
                  </a:lnTo>
                  <a:lnTo>
                    <a:pt x="4392" y="10353"/>
                  </a:lnTo>
                  <a:lnTo>
                    <a:pt x="3923" y="11414"/>
                  </a:lnTo>
                  <a:lnTo>
                    <a:pt x="3480" y="12538"/>
                  </a:lnTo>
                  <a:lnTo>
                    <a:pt x="3063" y="13726"/>
                  </a:lnTo>
                  <a:lnTo>
                    <a:pt x="2672" y="14976"/>
                  </a:lnTo>
                  <a:lnTo>
                    <a:pt x="2307" y="16289"/>
                  </a:lnTo>
                  <a:lnTo>
                    <a:pt x="1968" y="17665"/>
                  </a:lnTo>
                  <a:lnTo>
                    <a:pt x="1656" y="19104"/>
                  </a:lnTo>
                  <a:lnTo>
                    <a:pt x="1369" y="20606"/>
                  </a:lnTo>
                  <a:lnTo>
                    <a:pt x="1109" y="22164"/>
                  </a:lnTo>
                  <a:lnTo>
                    <a:pt x="876" y="23799"/>
                  </a:lnTo>
                  <a:lnTo>
                    <a:pt x="670" y="25510"/>
                  </a:lnTo>
                  <a:lnTo>
                    <a:pt x="492" y="27298"/>
                  </a:lnTo>
                  <a:lnTo>
                    <a:pt x="342" y="29163"/>
                  </a:lnTo>
                  <a:lnTo>
                    <a:pt x="219" y="31104"/>
                  </a:lnTo>
                  <a:lnTo>
                    <a:pt x="123" y="33123"/>
                  </a:lnTo>
                  <a:lnTo>
                    <a:pt x="54" y="35217"/>
                  </a:lnTo>
                  <a:lnTo>
                    <a:pt x="13" y="37389"/>
                  </a:lnTo>
                  <a:lnTo>
                    <a:pt x="0" y="39637"/>
                  </a:lnTo>
                  <a:lnTo>
                    <a:pt x="13" y="41820"/>
                  </a:lnTo>
                  <a:lnTo>
                    <a:pt x="54" y="43934"/>
                  </a:lnTo>
                  <a:lnTo>
                    <a:pt x="123" y="45977"/>
                  </a:lnTo>
                  <a:lnTo>
                    <a:pt x="219" y="47951"/>
                  </a:lnTo>
                  <a:lnTo>
                    <a:pt x="342" y="49855"/>
                  </a:lnTo>
                  <a:lnTo>
                    <a:pt x="492" y="51689"/>
                  </a:lnTo>
                  <a:lnTo>
                    <a:pt x="670" y="53453"/>
                  </a:lnTo>
                  <a:lnTo>
                    <a:pt x="876" y="55147"/>
                  </a:lnTo>
                  <a:lnTo>
                    <a:pt x="1109" y="56772"/>
                  </a:lnTo>
                  <a:lnTo>
                    <a:pt x="1369" y="58326"/>
                  </a:lnTo>
                  <a:lnTo>
                    <a:pt x="1669" y="59817"/>
                  </a:lnTo>
                  <a:lnTo>
                    <a:pt x="1993" y="61248"/>
                  </a:lnTo>
                  <a:lnTo>
                    <a:pt x="2342" y="62621"/>
                  </a:lnTo>
                  <a:lnTo>
                    <a:pt x="2716" y="63935"/>
                  </a:lnTo>
                  <a:lnTo>
                    <a:pt x="3114" y="65189"/>
                  </a:lnTo>
                  <a:lnTo>
                    <a:pt x="3537" y="66385"/>
                  </a:lnTo>
                  <a:lnTo>
                    <a:pt x="3985" y="67523"/>
                  </a:lnTo>
                  <a:lnTo>
                    <a:pt x="4458" y="68601"/>
                  </a:lnTo>
                  <a:lnTo>
                    <a:pt x="4955" y="69620"/>
                  </a:lnTo>
                  <a:lnTo>
                    <a:pt x="5476" y="70581"/>
                  </a:lnTo>
                  <a:lnTo>
                    <a:pt x="6036" y="71473"/>
                  </a:lnTo>
                  <a:lnTo>
                    <a:pt x="6618" y="72314"/>
                  </a:lnTo>
                  <a:lnTo>
                    <a:pt x="7224" y="73105"/>
                  </a:lnTo>
                  <a:lnTo>
                    <a:pt x="7853" y="73845"/>
                  </a:lnTo>
                  <a:lnTo>
                    <a:pt x="8506" y="74534"/>
                  </a:lnTo>
                  <a:lnTo>
                    <a:pt x="9181" y="75173"/>
                  </a:lnTo>
                  <a:lnTo>
                    <a:pt x="9880" y="75761"/>
                  </a:lnTo>
                  <a:lnTo>
                    <a:pt x="10602" y="76298"/>
                  </a:lnTo>
                  <a:lnTo>
                    <a:pt x="11348" y="76785"/>
                  </a:lnTo>
                  <a:lnTo>
                    <a:pt x="12117" y="77221"/>
                  </a:lnTo>
                  <a:lnTo>
                    <a:pt x="12908" y="77598"/>
                  </a:lnTo>
                  <a:lnTo>
                    <a:pt x="13721" y="77936"/>
                  </a:lnTo>
                  <a:lnTo>
                    <a:pt x="14557" y="78234"/>
                  </a:lnTo>
                  <a:lnTo>
                    <a:pt x="15414" y="78492"/>
                  </a:lnTo>
                  <a:lnTo>
                    <a:pt x="16293" y="78710"/>
                  </a:lnTo>
                  <a:lnTo>
                    <a:pt x="17194" y="78889"/>
                  </a:lnTo>
                  <a:lnTo>
                    <a:pt x="18116" y="79028"/>
                  </a:lnTo>
                  <a:lnTo>
                    <a:pt x="19061" y="79127"/>
                  </a:lnTo>
                  <a:lnTo>
                    <a:pt x="20028" y="79187"/>
                  </a:lnTo>
                  <a:lnTo>
                    <a:pt x="21016" y="79206"/>
                  </a:lnTo>
                  <a:lnTo>
                    <a:pt x="21979" y="79187"/>
                  </a:lnTo>
                  <a:lnTo>
                    <a:pt x="22922" y="79127"/>
                  </a:lnTo>
                  <a:lnTo>
                    <a:pt x="23846" y="79028"/>
                  </a:lnTo>
                  <a:lnTo>
                    <a:pt x="24751" y="78889"/>
                  </a:lnTo>
                  <a:lnTo>
                    <a:pt x="25637" y="78710"/>
                  </a:lnTo>
                  <a:lnTo>
                    <a:pt x="26504" y="78492"/>
                  </a:lnTo>
                  <a:lnTo>
                    <a:pt x="27352" y="78234"/>
                  </a:lnTo>
                  <a:lnTo>
                    <a:pt x="28180" y="77936"/>
                  </a:lnTo>
                  <a:lnTo>
                    <a:pt x="28989" y="77598"/>
                  </a:lnTo>
                  <a:lnTo>
                    <a:pt x="29779" y="77221"/>
                  </a:lnTo>
                  <a:lnTo>
                    <a:pt x="30547" y="76785"/>
                  </a:lnTo>
                  <a:lnTo>
                    <a:pt x="31291" y="76298"/>
                  </a:lnTo>
                  <a:lnTo>
                    <a:pt x="32010" y="75761"/>
                  </a:lnTo>
                  <a:lnTo>
                    <a:pt x="32704" y="75173"/>
                  </a:lnTo>
                  <a:lnTo>
                    <a:pt x="33373" y="74534"/>
                  </a:lnTo>
                  <a:lnTo>
                    <a:pt x="34018" y="73845"/>
                  </a:lnTo>
                  <a:lnTo>
                    <a:pt x="34638" y="73105"/>
                  </a:lnTo>
                  <a:lnTo>
                    <a:pt x="35234" y="72314"/>
                  </a:lnTo>
                  <a:lnTo>
                    <a:pt x="35805" y="71473"/>
                  </a:lnTo>
                  <a:lnTo>
                    <a:pt x="36351" y="70581"/>
                  </a:lnTo>
                  <a:lnTo>
                    <a:pt x="36886" y="69620"/>
                  </a:lnTo>
                  <a:lnTo>
                    <a:pt x="37394" y="68601"/>
                  </a:lnTo>
                  <a:lnTo>
                    <a:pt x="37877" y="67523"/>
                  </a:lnTo>
                  <a:lnTo>
                    <a:pt x="38334" y="66385"/>
                  </a:lnTo>
                  <a:lnTo>
                    <a:pt x="38764" y="65189"/>
                  </a:lnTo>
                  <a:lnTo>
                    <a:pt x="39169" y="63935"/>
                  </a:lnTo>
                  <a:lnTo>
                    <a:pt x="39548" y="62621"/>
                  </a:lnTo>
                  <a:lnTo>
                    <a:pt x="39900" y="61248"/>
                  </a:lnTo>
                  <a:lnTo>
                    <a:pt x="40227" y="59817"/>
                  </a:lnTo>
                  <a:lnTo>
                    <a:pt x="40527" y="58326"/>
                  </a:lnTo>
                  <a:lnTo>
                    <a:pt x="40813" y="56772"/>
                  </a:lnTo>
                  <a:lnTo>
                    <a:pt x="41069" y="55147"/>
                  </a:lnTo>
                  <a:lnTo>
                    <a:pt x="41295" y="53453"/>
                  </a:lnTo>
                  <a:lnTo>
                    <a:pt x="41491" y="51689"/>
                  </a:lnTo>
                  <a:lnTo>
                    <a:pt x="41657" y="49855"/>
                  </a:lnTo>
                  <a:lnTo>
                    <a:pt x="41792" y="47951"/>
                  </a:lnTo>
                  <a:lnTo>
                    <a:pt x="41898" y="45977"/>
                  </a:lnTo>
                  <a:lnTo>
                    <a:pt x="41973" y="43934"/>
                  </a:lnTo>
                  <a:lnTo>
                    <a:pt x="42018" y="418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4387879" y="3636960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4337151" y="3601088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4316682" y="3600266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4397942" y="3644559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4326745" y="3607660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4437169" y="3595953"/>
              <a:ext cx="37173" cy="130619"/>
            </a:xfrm>
            <a:custGeom>
              <a:avLst/>
              <a:pathLst>
                <a:path w="37173" h="130619">
                  <a:moveTo>
                    <a:pt x="37173" y="65446"/>
                  </a:moveTo>
                  <a:lnTo>
                    <a:pt x="37158" y="67354"/>
                  </a:lnTo>
                  <a:lnTo>
                    <a:pt x="37115" y="69244"/>
                  </a:lnTo>
                  <a:lnTo>
                    <a:pt x="37043" y="71117"/>
                  </a:lnTo>
                  <a:lnTo>
                    <a:pt x="36943" y="72971"/>
                  </a:lnTo>
                  <a:lnTo>
                    <a:pt x="36813" y="74808"/>
                  </a:lnTo>
                  <a:lnTo>
                    <a:pt x="36655" y="76627"/>
                  </a:lnTo>
                  <a:lnTo>
                    <a:pt x="36468" y="78428"/>
                  </a:lnTo>
                  <a:lnTo>
                    <a:pt x="36253" y="80211"/>
                  </a:lnTo>
                  <a:lnTo>
                    <a:pt x="36008" y="81977"/>
                  </a:lnTo>
                  <a:lnTo>
                    <a:pt x="35735" y="83725"/>
                  </a:lnTo>
                  <a:lnTo>
                    <a:pt x="35431" y="85444"/>
                  </a:lnTo>
                  <a:lnTo>
                    <a:pt x="35094" y="87150"/>
                  </a:lnTo>
                  <a:lnTo>
                    <a:pt x="34725" y="88845"/>
                  </a:lnTo>
                  <a:lnTo>
                    <a:pt x="34322" y="90527"/>
                  </a:lnTo>
                  <a:lnTo>
                    <a:pt x="33887" y="92197"/>
                  </a:lnTo>
                  <a:lnTo>
                    <a:pt x="33418" y="93854"/>
                  </a:lnTo>
                  <a:lnTo>
                    <a:pt x="32917" y="95499"/>
                  </a:lnTo>
                  <a:lnTo>
                    <a:pt x="32383" y="97132"/>
                  </a:lnTo>
                  <a:lnTo>
                    <a:pt x="31816" y="98752"/>
                  </a:lnTo>
                  <a:lnTo>
                    <a:pt x="31217" y="100360"/>
                  </a:lnTo>
                  <a:lnTo>
                    <a:pt x="30584" y="101957"/>
                  </a:lnTo>
                  <a:lnTo>
                    <a:pt x="29916" y="103545"/>
                  </a:lnTo>
                  <a:lnTo>
                    <a:pt x="29214" y="105123"/>
                  </a:lnTo>
                  <a:lnTo>
                    <a:pt x="28478" y="106691"/>
                  </a:lnTo>
                  <a:lnTo>
                    <a:pt x="27708" y="108250"/>
                  </a:lnTo>
                  <a:lnTo>
                    <a:pt x="26904" y="109799"/>
                  </a:lnTo>
                  <a:lnTo>
                    <a:pt x="26065" y="111339"/>
                  </a:lnTo>
                  <a:lnTo>
                    <a:pt x="25192" y="112869"/>
                  </a:lnTo>
                  <a:lnTo>
                    <a:pt x="24285" y="114390"/>
                  </a:lnTo>
                  <a:lnTo>
                    <a:pt x="23344" y="115900"/>
                  </a:lnTo>
                  <a:lnTo>
                    <a:pt x="22367" y="117403"/>
                  </a:lnTo>
                  <a:lnTo>
                    <a:pt x="21353" y="118899"/>
                  </a:lnTo>
                  <a:lnTo>
                    <a:pt x="20302" y="120388"/>
                  </a:lnTo>
                  <a:lnTo>
                    <a:pt x="19215" y="121870"/>
                  </a:lnTo>
                  <a:lnTo>
                    <a:pt x="18090" y="123345"/>
                  </a:lnTo>
                  <a:lnTo>
                    <a:pt x="16928" y="124814"/>
                  </a:lnTo>
                  <a:lnTo>
                    <a:pt x="15729" y="126275"/>
                  </a:lnTo>
                  <a:lnTo>
                    <a:pt x="14494" y="127730"/>
                  </a:lnTo>
                  <a:lnTo>
                    <a:pt x="13221" y="129178"/>
                  </a:lnTo>
                  <a:lnTo>
                    <a:pt x="11911" y="130619"/>
                  </a:lnTo>
                  <a:lnTo>
                    <a:pt x="0" y="130619"/>
                  </a:lnTo>
                  <a:lnTo>
                    <a:pt x="1269" y="129178"/>
                  </a:lnTo>
                  <a:lnTo>
                    <a:pt x="2502" y="127730"/>
                  </a:lnTo>
                  <a:lnTo>
                    <a:pt x="3700" y="126275"/>
                  </a:lnTo>
                  <a:lnTo>
                    <a:pt x="4863" y="124814"/>
                  </a:lnTo>
                  <a:lnTo>
                    <a:pt x="5990" y="123345"/>
                  </a:lnTo>
                  <a:lnTo>
                    <a:pt x="7081" y="121870"/>
                  </a:lnTo>
                  <a:lnTo>
                    <a:pt x="8137" y="120388"/>
                  </a:lnTo>
                  <a:lnTo>
                    <a:pt x="9157" y="118899"/>
                  </a:lnTo>
                  <a:lnTo>
                    <a:pt x="10141" y="117403"/>
                  </a:lnTo>
                  <a:lnTo>
                    <a:pt x="11090" y="115900"/>
                  </a:lnTo>
                  <a:lnTo>
                    <a:pt x="12017" y="114389"/>
                  </a:lnTo>
                  <a:lnTo>
                    <a:pt x="12911" y="112866"/>
                  </a:lnTo>
                  <a:lnTo>
                    <a:pt x="13770" y="111333"/>
                  </a:lnTo>
                  <a:lnTo>
                    <a:pt x="14595" y="109788"/>
                  </a:lnTo>
                  <a:lnTo>
                    <a:pt x="15386" y="108233"/>
                  </a:lnTo>
                  <a:lnTo>
                    <a:pt x="16142" y="106667"/>
                  </a:lnTo>
                  <a:lnTo>
                    <a:pt x="16864" y="105089"/>
                  </a:lnTo>
                  <a:lnTo>
                    <a:pt x="17552" y="103501"/>
                  </a:lnTo>
                  <a:lnTo>
                    <a:pt x="18206" y="101902"/>
                  </a:lnTo>
                  <a:lnTo>
                    <a:pt x="18826" y="100292"/>
                  </a:lnTo>
                  <a:lnTo>
                    <a:pt x="19412" y="98670"/>
                  </a:lnTo>
                  <a:lnTo>
                    <a:pt x="19968" y="97036"/>
                  </a:lnTo>
                  <a:lnTo>
                    <a:pt x="20491" y="95389"/>
                  </a:lnTo>
                  <a:lnTo>
                    <a:pt x="20984" y="93731"/>
                  </a:lnTo>
                  <a:lnTo>
                    <a:pt x="21444" y="92060"/>
                  </a:lnTo>
                  <a:lnTo>
                    <a:pt x="21873" y="90376"/>
                  </a:lnTo>
                  <a:lnTo>
                    <a:pt x="22271" y="88680"/>
                  </a:lnTo>
                  <a:lnTo>
                    <a:pt x="22637" y="86972"/>
                  </a:lnTo>
                  <a:lnTo>
                    <a:pt x="22972" y="85252"/>
                  </a:lnTo>
                  <a:lnTo>
                    <a:pt x="23276" y="83519"/>
                  </a:lnTo>
                  <a:lnTo>
                    <a:pt x="23562" y="81772"/>
                  </a:lnTo>
                  <a:lnTo>
                    <a:pt x="23818" y="80009"/>
                  </a:lnTo>
                  <a:lnTo>
                    <a:pt x="24044" y="78229"/>
                  </a:lnTo>
                  <a:lnTo>
                    <a:pt x="24239" y="76432"/>
                  </a:lnTo>
                  <a:lnTo>
                    <a:pt x="24405" y="74620"/>
                  </a:lnTo>
                  <a:lnTo>
                    <a:pt x="24541" y="72790"/>
                  </a:lnTo>
                  <a:lnTo>
                    <a:pt x="24646" y="70945"/>
                  </a:lnTo>
                  <a:lnTo>
                    <a:pt x="24721" y="69083"/>
                  </a:lnTo>
                  <a:lnTo>
                    <a:pt x="24767" y="67204"/>
                  </a:lnTo>
                  <a:lnTo>
                    <a:pt x="24782" y="65309"/>
                  </a:lnTo>
                  <a:lnTo>
                    <a:pt x="24767" y="63414"/>
                  </a:lnTo>
                  <a:lnTo>
                    <a:pt x="24721" y="61536"/>
                  </a:lnTo>
                  <a:lnTo>
                    <a:pt x="24646" y="59674"/>
                  </a:lnTo>
                  <a:lnTo>
                    <a:pt x="24541" y="57828"/>
                  </a:lnTo>
                  <a:lnTo>
                    <a:pt x="24405" y="55999"/>
                  </a:lnTo>
                  <a:lnTo>
                    <a:pt x="24239" y="54186"/>
                  </a:lnTo>
                  <a:lnTo>
                    <a:pt x="24044" y="52390"/>
                  </a:lnTo>
                  <a:lnTo>
                    <a:pt x="23818" y="50610"/>
                  </a:lnTo>
                  <a:lnTo>
                    <a:pt x="23562" y="48846"/>
                  </a:lnTo>
                  <a:lnTo>
                    <a:pt x="23276" y="47099"/>
                  </a:lnTo>
                  <a:lnTo>
                    <a:pt x="22972" y="45367"/>
                  </a:lnTo>
                  <a:lnTo>
                    <a:pt x="22637" y="43649"/>
                  </a:lnTo>
                  <a:lnTo>
                    <a:pt x="22271" y="41944"/>
                  </a:lnTo>
                  <a:lnTo>
                    <a:pt x="21873" y="40253"/>
                  </a:lnTo>
                  <a:lnTo>
                    <a:pt x="21444" y="38576"/>
                  </a:lnTo>
                  <a:lnTo>
                    <a:pt x="20984" y="36913"/>
                  </a:lnTo>
                  <a:lnTo>
                    <a:pt x="20491" y="35263"/>
                  </a:lnTo>
                  <a:lnTo>
                    <a:pt x="19968" y="33627"/>
                  </a:lnTo>
                  <a:lnTo>
                    <a:pt x="19412" y="32004"/>
                  </a:lnTo>
                  <a:lnTo>
                    <a:pt x="18826" y="30395"/>
                  </a:lnTo>
                  <a:lnTo>
                    <a:pt x="18206" y="28785"/>
                  </a:lnTo>
                  <a:lnTo>
                    <a:pt x="17552" y="27186"/>
                  </a:lnTo>
                  <a:lnTo>
                    <a:pt x="16864" y="25598"/>
                  </a:lnTo>
                  <a:lnTo>
                    <a:pt x="16142" y="24020"/>
                  </a:lnTo>
                  <a:lnTo>
                    <a:pt x="15386" y="22454"/>
                  </a:lnTo>
                  <a:lnTo>
                    <a:pt x="14595" y="20899"/>
                  </a:lnTo>
                  <a:lnTo>
                    <a:pt x="13770" y="19354"/>
                  </a:lnTo>
                  <a:lnTo>
                    <a:pt x="12911" y="17821"/>
                  </a:lnTo>
                  <a:lnTo>
                    <a:pt x="12017" y="16298"/>
                  </a:lnTo>
                  <a:lnTo>
                    <a:pt x="11090" y="14787"/>
                  </a:lnTo>
                  <a:lnTo>
                    <a:pt x="10141" y="13271"/>
                  </a:lnTo>
                  <a:lnTo>
                    <a:pt x="9157" y="11763"/>
                  </a:lnTo>
                  <a:lnTo>
                    <a:pt x="8137" y="10264"/>
                  </a:lnTo>
                  <a:lnTo>
                    <a:pt x="7081" y="8773"/>
                  </a:lnTo>
                  <a:lnTo>
                    <a:pt x="5990" y="7290"/>
                  </a:lnTo>
                  <a:lnTo>
                    <a:pt x="4863" y="5816"/>
                  </a:lnTo>
                  <a:lnTo>
                    <a:pt x="3700" y="4349"/>
                  </a:lnTo>
                  <a:lnTo>
                    <a:pt x="2502" y="2891"/>
                  </a:lnTo>
                  <a:lnTo>
                    <a:pt x="1269" y="1441"/>
                  </a:lnTo>
                  <a:lnTo>
                    <a:pt x="0" y="0"/>
                  </a:lnTo>
                  <a:lnTo>
                    <a:pt x="11911" y="0"/>
                  </a:lnTo>
                  <a:lnTo>
                    <a:pt x="13221" y="1441"/>
                  </a:lnTo>
                  <a:lnTo>
                    <a:pt x="14494" y="2888"/>
                  </a:lnTo>
                  <a:lnTo>
                    <a:pt x="15729" y="4343"/>
                  </a:lnTo>
                  <a:lnTo>
                    <a:pt x="16928" y="5805"/>
                  </a:lnTo>
                  <a:lnTo>
                    <a:pt x="18090" y="7273"/>
                  </a:lnTo>
                  <a:lnTo>
                    <a:pt x="19215" y="8749"/>
                  </a:lnTo>
                  <a:lnTo>
                    <a:pt x="20302" y="10231"/>
                  </a:lnTo>
                  <a:lnTo>
                    <a:pt x="21353" y="11720"/>
                  </a:lnTo>
                  <a:lnTo>
                    <a:pt x="22367" y="13215"/>
                  </a:lnTo>
                  <a:lnTo>
                    <a:pt x="23344" y="14718"/>
                  </a:lnTo>
                  <a:lnTo>
                    <a:pt x="24285" y="16229"/>
                  </a:lnTo>
                  <a:lnTo>
                    <a:pt x="25192" y="17750"/>
                  </a:lnTo>
                  <a:lnTo>
                    <a:pt x="26065" y="19280"/>
                  </a:lnTo>
                  <a:lnTo>
                    <a:pt x="26904" y="20819"/>
                  </a:lnTo>
                  <a:lnTo>
                    <a:pt x="27708" y="22368"/>
                  </a:lnTo>
                  <a:lnTo>
                    <a:pt x="28478" y="23927"/>
                  </a:lnTo>
                  <a:lnTo>
                    <a:pt x="29214" y="25496"/>
                  </a:lnTo>
                  <a:lnTo>
                    <a:pt x="29916" y="27074"/>
                  </a:lnTo>
                  <a:lnTo>
                    <a:pt x="30584" y="28661"/>
                  </a:lnTo>
                  <a:lnTo>
                    <a:pt x="31217" y="30258"/>
                  </a:lnTo>
                  <a:lnTo>
                    <a:pt x="31816" y="31867"/>
                  </a:lnTo>
                  <a:lnTo>
                    <a:pt x="32383" y="33490"/>
                  </a:lnTo>
                  <a:lnTo>
                    <a:pt x="32917" y="35126"/>
                  </a:lnTo>
                  <a:lnTo>
                    <a:pt x="33418" y="36776"/>
                  </a:lnTo>
                  <a:lnTo>
                    <a:pt x="33887" y="38439"/>
                  </a:lnTo>
                  <a:lnTo>
                    <a:pt x="34322" y="40116"/>
                  </a:lnTo>
                  <a:lnTo>
                    <a:pt x="34725" y="41807"/>
                  </a:lnTo>
                  <a:lnTo>
                    <a:pt x="35094" y="43512"/>
                  </a:lnTo>
                  <a:lnTo>
                    <a:pt x="35431" y="45230"/>
                  </a:lnTo>
                  <a:lnTo>
                    <a:pt x="35735" y="46962"/>
                  </a:lnTo>
                  <a:lnTo>
                    <a:pt x="36008" y="48709"/>
                  </a:lnTo>
                  <a:lnTo>
                    <a:pt x="36253" y="50473"/>
                  </a:lnTo>
                  <a:lnTo>
                    <a:pt x="36468" y="52253"/>
                  </a:lnTo>
                  <a:lnTo>
                    <a:pt x="36655" y="54049"/>
                  </a:lnTo>
                  <a:lnTo>
                    <a:pt x="36813" y="55862"/>
                  </a:lnTo>
                  <a:lnTo>
                    <a:pt x="36943" y="57691"/>
                  </a:lnTo>
                  <a:lnTo>
                    <a:pt x="37043" y="59537"/>
                  </a:lnTo>
                  <a:lnTo>
                    <a:pt x="37115" y="61399"/>
                  </a:lnTo>
                  <a:lnTo>
                    <a:pt x="37158" y="63277"/>
                  </a:lnTo>
                  <a:lnTo>
                    <a:pt x="37173" y="6517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4711290" y="3744496"/>
              <a:ext cx="660333" cy="389792"/>
            </a:xfrm>
            <a:custGeom>
              <a:avLst/>
              <a:pathLst>
                <a:path w="660333" h="389792">
                  <a:moveTo>
                    <a:pt x="27431" y="389792"/>
                  </a:moveTo>
                  <a:lnTo>
                    <a:pt x="632901" y="389792"/>
                  </a:lnTo>
                  <a:lnTo>
                    <a:pt x="631796" y="389769"/>
                  </a:lnTo>
                  <a:lnTo>
                    <a:pt x="636207" y="389592"/>
                  </a:lnTo>
                  <a:lnTo>
                    <a:pt x="640533" y="388708"/>
                  </a:lnTo>
                  <a:lnTo>
                    <a:pt x="644661" y="387143"/>
                  </a:lnTo>
                  <a:lnTo>
                    <a:pt x="648484" y="384936"/>
                  </a:lnTo>
                  <a:lnTo>
                    <a:pt x="651904" y="382144"/>
                  </a:lnTo>
                  <a:lnTo>
                    <a:pt x="654831" y="378839"/>
                  </a:lnTo>
                  <a:lnTo>
                    <a:pt x="657191" y="375108"/>
                  </a:lnTo>
                  <a:lnTo>
                    <a:pt x="658921" y="371046"/>
                  </a:lnTo>
                  <a:lnTo>
                    <a:pt x="659978" y="366760"/>
                  </a:lnTo>
                  <a:lnTo>
                    <a:pt x="660333" y="362360"/>
                  </a:lnTo>
                  <a:lnTo>
                    <a:pt x="660333" y="27432"/>
                  </a:lnTo>
                  <a:lnTo>
                    <a:pt x="659978" y="23031"/>
                  </a:lnTo>
                  <a:lnTo>
                    <a:pt x="658921" y="18745"/>
                  </a:lnTo>
                  <a:lnTo>
                    <a:pt x="657191" y="14683"/>
                  </a:lnTo>
                  <a:lnTo>
                    <a:pt x="654831" y="10952"/>
                  </a:lnTo>
                  <a:lnTo>
                    <a:pt x="651904" y="7647"/>
                  </a:lnTo>
                  <a:lnTo>
                    <a:pt x="648484" y="4855"/>
                  </a:lnTo>
                  <a:lnTo>
                    <a:pt x="644661" y="2648"/>
                  </a:lnTo>
                  <a:lnTo>
                    <a:pt x="640533" y="1083"/>
                  </a:lnTo>
                  <a:lnTo>
                    <a:pt x="636207" y="200"/>
                  </a:lnTo>
                  <a:lnTo>
                    <a:pt x="632901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362360"/>
                  </a:lnTo>
                  <a:lnTo>
                    <a:pt x="88" y="360152"/>
                  </a:lnTo>
                  <a:lnTo>
                    <a:pt x="88" y="364567"/>
                  </a:lnTo>
                  <a:lnTo>
                    <a:pt x="797" y="368924"/>
                  </a:lnTo>
                  <a:lnTo>
                    <a:pt x="2195" y="373112"/>
                  </a:lnTo>
                  <a:lnTo>
                    <a:pt x="4246" y="377021"/>
                  </a:lnTo>
                  <a:lnTo>
                    <a:pt x="6898" y="380550"/>
                  </a:lnTo>
                  <a:lnTo>
                    <a:pt x="10082" y="383609"/>
                  </a:lnTo>
                  <a:lnTo>
                    <a:pt x="13716" y="386116"/>
                  </a:lnTo>
                  <a:lnTo>
                    <a:pt x="17704" y="388009"/>
                  </a:lnTo>
                  <a:lnTo>
                    <a:pt x="21944" y="389237"/>
                  </a:lnTo>
                  <a:lnTo>
                    <a:pt x="26327" y="389769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4896187" y="3790216"/>
              <a:ext cx="60449" cy="96458"/>
            </a:xfrm>
            <a:custGeom>
              <a:avLst/>
              <a:pathLst>
                <a:path w="60449" h="96458">
                  <a:moveTo>
                    <a:pt x="0" y="96458"/>
                  </a:moveTo>
                  <a:lnTo>
                    <a:pt x="0" y="85984"/>
                  </a:lnTo>
                  <a:lnTo>
                    <a:pt x="24576" y="85984"/>
                  </a:lnTo>
                  <a:lnTo>
                    <a:pt x="24576" y="11774"/>
                  </a:lnTo>
                  <a:lnTo>
                    <a:pt x="2806" y="27315"/>
                  </a:lnTo>
                  <a:lnTo>
                    <a:pt x="2806" y="15677"/>
                  </a:lnTo>
                  <a:lnTo>
                    <a:pt x="25603" y="0"/>
                  </a:lnTo>
                  <a:lnTo>
                    <a:pt x="36967" y="0"/>
                  </a:lnTo>
                  <a:lnTo>
                    <a:pt x="36967" y="85984"/>
                  </a:lnTo>
                  <a:lnTo>
                    <a:pt x="60449" y="85984"/>
                  </a:lnTo>
                  <a:lnTo>
                    <a:pt x="60449" y="964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4969575" y="3788778"/>
              <a:ext cx="65788" cy="99265"/>
            </a:xfrm>
            <a:custGeom>
              <a:avLst/>
              <a:pathLst>
                <a:path w="65788" h="99265">
                  <a:moveTo>
                    <a:pt x="65788" y="70991"/>
                  </a:moveTo>
                  <a:lnTo>
                    <a:pt x="65769" y="72214"/>
                  </a:lnTo>
                  <a:lnTo>
                    <a:pt x="65709" y="73418"/>
                  </a:lnTo>
                  <a:lnTo>
                    <a:pt x="65610" y="74602"/>
                  </a:lnTo>
                  <a:lnTo>
                    <a:pt x="65471" y="75767"/>
                  </a:lnTo>
                  <a:lnTo>
                    <a:pt x="65292" y="76913"/>
                  </a:lnTo>
                  <a:lnTo>
                    <a:pt x="65074" y="78040"/>
                  </a:lnTo>
                  <a:lnTo>
                    <a:pt x="64816" y="79148"/>
                  </a:lnTo>
                  <a:lnTo>
                    <a:pt x="64518" y="80236"/>
                  </a:lnTo>
                  <a:lnTo>
                    <a:pt x="64180" y="81305"/>
                  </a:lnTo>
                  <a:lnTo>
                    <a:pt x="63803" y="82356"/>
                  </a:lnTo>
                  <a:lnTo>
                    <a:pt x="63399" y="83369"/>
                  </a:lnTo>
                  <a:lnTo>
                    <a:pt x="62952" y="84355"/>
                  </a:lnTo>
                  <a:lnTo>
                    <a:pt x="62462" y="85313"/>
                  </a:lnTo>
                  <a:lnTo>
                    <a:pt x="61930" y="86244"/>
                  </a:lnTo>
                  <a:lnTo>
                    <a:pt x="61356" y="87148"/>
                  </a:lnTo>
                  <a:lnTo>
                    <a:pt x="60739" y="88024"/>
                  </a:lnTo>
                  <a:lnTo>
                    <a:pt x="60080" y="88873"/>
                  </a:lnTo>
                  <a:lnTo>
                    <a:pt x="59378" y="89694"/>
                  </a:lnTo>
                  <a:lnTo>
                    <a:pt x="58634" y="90488"/>
                  </a:lnTo>
                  <a:lnTo>
                    <a:pt x="57847" y="91255"/>
                  </a:lnTo>
                  <a:lnTo>
                    <a:pt x="57031" y="91992"/>
                  </a:lnTo>
                  <a:lnTo>
                    <a:pt x="56169" y="92696"/>
                  </a:lnTo>
                  <a:lnTo>
                    <a:pt x="55262" y="93366"/>
                  </a:lnTo>
                  <a:lnTo>
                    <a:pt x="54309" y="94005"/>
                  </a:lnTo>
                  <a:lnTo>
                    <a:pt x="53312" y="94610"/>
                  </a:lnTo>
                  <a:lnTo>
                    <a:pt x="52269" y="95182"/>
                  </a:lnTo>
                  <a:lnTo>
                    <a:pt x="51181" y="95721"/>
                  </a:lnTo>
                  <a:lnTo>
                    <a:pt x="50048" y="96228"/>
                  </a:lnTo>
                  <a:lnTo>
                    <a:pt x="48870" y="96702"/>
                  </a:lnTo>
                  <a:lnTo>
                    <a:pt x="47647" y="97143"/>
                  </a:lnTo>
                  <a:lnTo>
                    <a:pt x="46378" y="97546"/>
                  </a:lnTo>
                  <a:lnTo>
                    <a:pt x="45065" y="97907"/>
                  </a:lnTo>
                  <a:lnTo>
                    <a:pt x="43706" y="98225"/>
                  </a:lnTo>
                  <a:lnTo>
                    <a:pt x="42302" y="98501"/>
                  </a:lnTo>
                  <a:lnTo>
                    <a:pt x="40852" y="98734"/>
                  </a:lnTo>
                  <a:lnTo>
                    <a:pt x="39358" y="98925"/>
                  </a:lnTo>
                  <a:lnTo>
                    <a:pt x="37818" y="99074"/>
                  </a:lnTo>
                  <a:lnTo>
                    <a:pt x="36233" y="99180"/>
                  </a:lnTo>
                  <a:lnTo>
                    <a:pt x="34603" y="99244"/>
                  </a:lnTo>
                  <a:lnTo>
                    <a:pt x="32928" y="99265"/>
                  </a:lnTo>
                  <a:lnTo>
                    <a:pt x="31253" y="99244"/>
                  </a:lnTo>
                  <a:lnTo>
                    <a:pt x="29623" y="99180"/>
                  </a:lnTo>
                  <a:lnTo>
                    <a:pt x="28038" y="99074"/>
                  </a:lnTo>
                  <a:lnTo>
                    <a:pt x="26499" y="98925"/>
                  </a:lnTo>
                  <a:lnTo>
                    <a:pt x="25004" y="98734"/>
                  </a:lnTo>
                  <a:lnTo>
                    <a:pt x="23555" y="98501"/>
                  </a:lnTo>
                  <a:lnTo>
                    <a:pt x="22151" y="98225"/>
                  </a:lnTo>
                  <a:lnTo>
                    <a:pt x="20792" y="97907"/>
                  </a:lnTo>
                  <a:lnTo>
                    <a:pt x="19478" y="97546"/>
                  </a:lnTo>
                  <a:lnTo>
                    <a:pt x="18210" y="97143"/>
                  </a:lnTo>
                  <a:lnTo>
                    <a:pt x="16998" y="96702"/>
                  </a:lnTo>
                  <a:lnTo>
                    <a:pt x="15827" y="96231"/>
                  </a:lnTo>
                  <a:lnTo>
                    <a:pt x="14698" y="95728"/>
                  </a:lnTo>
                  <a:lnTo>
                    <a:pt x="13609" y="95193"/>
                  </a:lnTo>
                  <a:lnTo>
                    <a:pt x="12562" y="94627"/>
                  </a:lnTo>
                  <a:lnTo>
                    <a:pt x="11555" y="94029"/>
                  </a:lnTo>
                  <a:lnTo>
                    <a:pt x="10590" y="93400"/>
                  </a:lnTo>
                  <a:lnTo>
                    <a:pt x="9666" y="92739"/>
                  </a:lnTo>
                  <a:lnTo>
                    <a:pt x="8783" y="92047"/>
                  </a:lnTo>
                  <a:lnTo>
                    <a:pt x="7941" y="91324"/>
                  </a:lnTo>
                  <a:lnTo>
                    <a:pt x="7153" y="90557"/>
                  </a:lnTo>
                  <a:lnTo>
                    <a:pt x="6407" y="89763"/>
                  </a:lnTo>
                  <a:lnTo>
                    <a:pt x="5702" y="88941"/>
                  </a:lnTo>
                  <a:lnTo>
                    <a:pt x="5038" y="88092"/>
                  </a:lnTo>
                  <a:lnTo>
                    <a:pt x="4415" y="87216"/>
                  </a:lnTo>
                  <a:lnTo>
                    <a:pt x="3833" y="86312"/>
                  </a:lnTo>
                  <a:lnTo>
                    <a:pt x="3292" y="85381"/>
                  </a:lnTo>
                  <a:lnTo>
                    <a:pt x="2793" y="84423"/>
                  </a:lnTo>
                  <a:lnTo>
                    <a:pt x="2334" y="83437"/>
                  </a:lnTo>
                  <a:lnTo>
                    <a:pt x="1916" y="82424"/>
                  </a:lnTo>
                  <a:lnTo>
                    <a:pt x="1552" y="81375"/>
                  </a:lnTo>
                  <a:lnTo>
                    <a:pt x="1226" y="80307"/>
                  </a:lnTo>
                  <a:lnTo>
                    <a:pt x="939" y="79222"/>
                  </a:lnTo>
                  <a:lnTo>
                    <a:pt x="690" y="78119"/>
                  </a:lnTo>
                  <a:lnTo>
                    <a:pt x="479" y="76999"/>
                  </a:lnTo>
                  <a:lnTo>
                    <a:pt x="306" y="75860"/>
                  </a:lnTo>
                  <a:lnTo>
                    <a:pt x="172" y="74704"/>
                  </a:lnTo>
                  <a:lnTo>
                    <a:pt x="76" y="73530"/>
                  </a:lnTo>
                  <a:lnTo>
                    <a:pt x="19" y="72338"/>
                  </a:lnTo>
                  <a:lnTo>
                    <a:pt x="0" y="71128"/>
                  </a:lnTo>
                  <a:lnTo>
                    <a:pt x="15" y="70086"/>
                  </a:lnTo>
                  <a:lnTo>
                    <a:pt x="62" y="69066"/>
                  </a:lnTo>
                  <a:lnTo>
                    <a:pt x="141" y="68070"/>
                  </a:lnTo>
                  <a:lnTo>
                    <a:pt x="251" y="67097"/>
                  </a:lnTo>
                  <a:lnTo>
                    <a:pt x="393" y="66148"/>
                  </a:lnTo>
                  <a:lnTo>
                    <a:pt x="566" y="65222"/>
                  </a:lnTo>
                  <a:lnTo>
                    <a:pt x="771" y="64319"/>
                  </a:lnTo>
                  <a:lnTo>
                    <a:pt x="1007" y="63439"/>
                  </a:lnTo>
                  <a:lnTo>
                    <a:pt x="1275" y="62583"/>
                  </a:lnTo>
                  <a:lnTo>
                    <a:pt x="1574" y="61749"/>
                  </a:lnTo>
                  <a:lnTo>
                    <a:pt x="1913" y="60940"/>
                  </a:lnTo>
                  <a:lnTo>
                    <a:pt x="2272" y="60153"/>
                  </a:lnTo>
                  <a:lnTo>
                    <a:pt x="2652" y="59390"/>
                  </a:lnTo>
                  <a:lnTo>
                    <a:pt x="3053" y="58650"/>
                  </a:lnTo>
                  <a:lnTo>
                    <a:pt x="3474" y="57933"/>
                  </a:lnTo>
                  <a:lnTo>
                    <a:pt x="3915" y="57239"/>
                  </a:lnTo>
                  <a:lnTo>
                    <a:pt x="4377" y="56569"/>
                  </a:lnTo>
                  <a:lnTo>
                    <a:pt x="4860" y="55922"/>
                  </a:lnTo>
                  <a:lnTo>
                    <a:pt x="5363" y="55299"/>
                  </a:lnTo>
                  <a:lnTo>
                    <a:pt x="5887" y="54698"/>
                  </a:lnTo>
                  <a:lnTo>
                    <a:pt x="6441" y="54108"/>
                  </a:lnTo>
                  <a:lnTo>
                    <a:pt x="7010" y="53543"/>
                  </a:lnTo>
                  <a:lnTo>
                    <a:pt x="7592" y="53002"/>
                  </a:lnTo>
                  <a:lnTo>
                    <a:pt x="8187" y="52486"/>
                  </a:lnTo>
                  <a:lnTo>
                    <a:pt x="8796" y="51994"/>
                  </a:lnTo>
                  <a:lnTo>
                    <a:pt x="9419" y="51527"/>
                  </a:lnTo>
                  <a:lnTo>
                    <a:pt x="10056" y="51085"/>
                  </a:lnTo>
                  <a:lnTo>
                    <a:pt x="10706" y="50667"/>
                  </a:lnTo>
                  <a:lnTo>
                    <a:pt x="11371" y="50274"/>
                  </a:lnTo>
                  <a:lnTo>
                    <a:pt x="12048" y="49906"/>
                  </a:lnTo>
                  <a:lnTo>
                    <a:pt x="12749" y="49549"/>
                  </a:lnTo>
                  <a:lnTo>
                    <a:pt x="13453" y="49216"/>
                  </a:lnTo>
                  <a:lnTo>
                    <a:pt x="14162" y="48908"/>
                  </a:lnTo>
                  <a:lnTo>
                    <a:pt x="14874" y="48624"/>
                  </a:lnTo>
                  <a:lnTo>
                    <a:pt x="15591" y="48366"/>
                  </a:lnTo>
                  <a:lnTo>
                    <a:pt x="16312" y="48132"/>
                  </a:lnTo>
                  <a:lnTo>
                    <a:pt x="17037" y="47922"/>
                  </a:lnTo>
                  <a:lnTo>
                    <a:pt x="17766" y="47737"/>
                  </a:lnTo>
                  <a:lnTo>
                    <a:pt x="18499" y="47577"/>
                  </a:lnTo>
                  <a:lnTo>
                    <a:pt x="19236" y="47442"/>
                  </a:lnTo>
                  <a:lnTo>
                    <a:pt x="19236" y="47168"/>
                  </a:lnTo>
                  <a:lnTo>
                    <a:pt x="18437" y="46964"/>
                  </a:lnTo>
                  <a:lnTo>
                    <a:pt x="17654" y="46738"/>
                  </a:lnTo>
                  <a:lnTo>
                    <a:pt x="16887" y="46488"/>
                  </a:lnTo>
                  <a:lnTo>
                    <a:pt x="16137" y="46215"/>
                  </a:lnTo>
                  <a:lnTo>
                    <a:pt x="15403" y="45918"/>
                  </a:lnTo>
                  <a:lnTo>
                    <a:pt x="14685" y="45599"/>
                  </a:lnTo>
                  <a:lnTo>
                    <a:pt x="13984" y="45256"/>
                  </a:lnTo>
                  <a:lnTo>
                    <a:pt x="13300" y="44889"/>
                  </a:lnTo>
                  <a:lnTo>
                    <a:pt x="12632" y="44500"/>
                  </a:lnTo>
                  <a:lnTo>
                    <a:pt x="11980" y="44087"/>
                  </a:lnTo>
                  <a:lnTo>
                    <a:pt x="11360" y="43654"/>
                  </a:lnTo>
                  <a:lnTo>
                    <a:pt x="10758" y="43205"/>
                  </a:lnTo>
                  <a:lnTo>
                    <a:pt x="10177" y="42740"/>
                  </a:lnTo>
                  <a:lnTo>
                    <a:pt x="9614" y="42258"/>
                  </a:lnTo>
                  <a:lnTo>
                    <a:pt x="9070" y="41759"/>
                  </a:lnTo>
                  <a:lnTo>
                    <a:pt x="8546" y="41245"/>
                  </a:lnTo>
                  <a:lnTo>
                    <a:pt x="8041" y="40713"/>
                  </a:lnTo>
                  <a:lnTo>
                    <a:pt x="7555" y="40166"/>
                  </a:lnTo>
                  <a:lnTo>
                    <a:pt x="7088" y="39602"/>
                  </a:lnTo>
                  <a:lnTo>
                    <a:pt x="6640" y="39021"/>
                  </a:lnTo>
                  <a:lnTo>
                    <a:pt x="6225" y="38412"/>
                  </a:lnTo>
                  <a:lnTo>
                    <a:pt x="5829" y="37792"/>
                  </a:lnTo>
                  <a:lnTo>
                    <a:pt x="5453" y="37158"/>
                  </a:lnTo>
                  <a:lnTo>
                    <a:pt x="5096" y="36513"/>
                  </a:lnTo>
                  <a:lnTo>
                    <a:pt x="4757" y="35855"/>
                  </a:lnTo>
                  <a:lnTo>
                    <a:pt x="4438" y="35185"/>
                  </a:lnTo>
                  <a:lnTo>
                    <a:pt x="4139" y="34502"/>
                  </a:lnTo>
                  <a:lnTo>
                    <a:pt x="3858" y="33807"/>
                  </a:lnTo>
                  <a:lnTo>
                    <a:pt x="3596" y="33100"/>
                  </a:lnTo>
                  <a:lnTo>
                    <a:pt x="3354" y="32381"/>
                  </a:lnTo>
                  <a:lnTo>
                    <a:pt x="3146" y="31651"/>
                  </a:lnTo>
                  <a:lnTo>
                    <a:pt x="2960" y="30913"/>
                  </a:lnTo>
                  <a:lnTo>
                    <a:pt x="2795" y="30167"/>
                  </a:lnTo>
                  <a:lnTo>
                    <a:pt x="2653" y="29412"/>
                  </a:lnTo>
                  <a:lnTo>
                    <a:pt x="2532" y="28650"/>
                  </a:lnTo>
                  <a:lnTo>
                    <a:pt x="2434" y="27879"/>
                  </a:lnTo>
                  <a:lnTo>
                    <a:pt x="2357" y="27100"/>
                  </a:lnTo>
                  <a:lnTo>
                    <a:pt x="2302" y="26312"/>
                  </a:lnTo>
                  <a:lnTo>
                    <a:pt x="2270" y="25517"/>
                  </a:lnTo>
                  <a:lnTo>
                    <a:pt x="2259" y="24713"/>
                  </a:lnTo>
                  <a:lnTo>
                    <a:pt x="2278" y="23706"/>
                  </a:lnTo>
                  <a:lnTo>
                    <a:pt x="2335" y="22711"/>
                  </a:lnTo>
                  <a:lnTo>
                    <a:pt x="2431" y="21729"/>
                  </a:lnTo>
                  <a:lnTo>
                    <a:pt x="2565" y="20759"/>
                  </a:lnTo>
                  <a:lnTo>
                    <a:pt x="2738" y="19801"/>
                  </a:lnTo>
                  <a:lnTo>
                    <a:pt x="2949" y="18856"/>
                  </a:lnTo>
                  <a:lnTo>
                    <a:pt x="3198" y="17923"/>
                  </a:lnTo>
                  <a:lnTo>
                    <a:pt x="3485" y="17002"/>
                  </a:lnTo>
                  <a:lnTo>
                    <a:pt x="3811" y="16093"/>
                  </a:lnTo>
                  <a:lnTo>
                    <a:pt x="4175" y="15197"/>
                  </a:lnTo>
                  <a:lnTo>
                    <a:pt x="4591" y="14305"/>
                  </a:lnTo>
                  <a:lnTo>
                    <a:pt x="5044" y="13437"/>
                  </a:lnTo>
                  <a:lnTo>
                    <a:pt x="5533" y="12591"/>
                  </a:lnTo>
                  <a:lnTo>
                    <a:pt x="6059" y="11769"/>
                  </a:lnTo>
                  <a:lnTo>
                    <a:pt x="6623" y="10970"/>
                  </a:lnTo>
                  <a:lnTo>
                    <a:pt x="7223" y="10194"/>
                  </a:lnTo>
                  <a:lnTo>
                    <a:pt x="7861" y="9442"/>
                  </a:lnTo>
                  <a:lnTo>
                    <a:pt x="8535" y="8713"/>
                  </a:lnTo>
                  <a:lnTo>
                    <a:pt x="9246" y="8007"/>
                  </a:lnTo>
                  <a:lnTo>
                    <a:pt x="9994" y="7325"/>
                  </a:lnTo>
                  <a:lnTo>
                    <a:pt x="10780" y="6655"/>
                  </a:lnTo>
                  <a:lnTo>
                    <a:pt x="11602" y="6016"/>
                  </a:lnTo>
                  <a:lnTo>
                    <a:pt x="12461" y="5406"/>
                  </a:lnTo>
                  <a:lnTo>
                    <a:pt x="13357" y="4827"/>
                  </a:lnTo>
                  <a:lnTo>
                    <a:pt x="14290" y="4278"/>
                  </a:lnTo>
                  <a:lnTo>
                    <a:pt x="15260" y="3759"/>
                  </a:lnTo>
                  <a:lnTo>
                    <a:pt x="16267" y="3270"/>
                  </a:lnTo>
                  <a:lnTo>
                    <a:pt x="17311" y="2812"/>
                  </a:lnTo>
                  <a:lnTo>
                    <a:pt x="18392" y="2383"/>
                  </a:lnTo>
                  <a:lnTo>
                    <a:pt x="19510" y="1985"/>
                  </a:lnTo>
                  <a:lnTo>
                    <a:pt x="20664" y="1608"/>
                  </a:lnTo>
                  <a:lnTo>
                    <a:pt x="21854" y="1270"/>
                  </a:lnTo>
                  <a:lnTo>
                    <a:pt x="23080" y="972"/>
                  </a:lnTo>
                  <a:lnTo>
                    <a:pt x="24341" y="714"/>
                  </a:lnTo>
                  <a:lnTo>
                    <a:pt x="25637" y="496"/>
                  </a:lnTo>
                  <a:lnTo>
                    <a:pt x="26970" y="317"/>
                  </a:lnTo>
                  <a:lnTo>
                    <a:pt x="28337" y="178"/>
                  </a:lnTo>
                  <a:lnTo>
                    <a:pt x="29741" y="79"/>
                  </a:lnTo>
                  <a:lnTo>
                    <a:pt x="31180" y="19"/>
                  </a:lnTo>
                  <a:lnTo>
                    <a:pt x="32654" y="0"/>
                  </a:lnTo>
                  <a:lnTo>
                    <a:pt x="34208" y="19"/>
                  </a:lnTo>
                  <a:lnTo>
                    <a:pt x="35719" y="79"/>
                  </a:lnTo>
                  <a:lnTo>
                    <a:pt x="37187" y="178"/>
                  </a:lnTo>
                  <a:lnTo>
                    <a:pt x="38613" y="317"/>
                  </a:lnTo>
                  <a:lnTo>
                    <a:pt x="39997" y="496"/>
                  </a:lnTo>
                  <a:lnTo>
                    <a:pt x="41338" y="714"/>
                  </a:lnTo>
                  <a:lnTo>
                    <a:pt x="42636" y="972"/>
                  </a:lnTo>
                  <a:lnTo>
                    <a:pt x="43893" y="1270"/>
                  </a:lnTo>
                  <a:lnTo>
                    <a:pt x="45106" y="1608"/>
                  </a:lnTo>
                  <a:lnTo>
                    <a:pt x="46278" y="1985"/>
                  </a:lnTo>
                  <a:lnTo>
                    <a:pt x="47421" y="2396"/>
                  </a:lnTo>
                  <a:lnTo>
                    <a:pt x="48523" y="2836"/>
                  </a:lnTo>
                  <a:lnTo>
                    <a:pt x="49584" y="3305"/>
                  </a:lnTo>
                  <a:lnTo>
                    <a:pt x="50604" y="3803"/>
                  </a:lnTo>
                  <a:lnTo>
                    <a:pt x="51583" y="4330"/>
                  </a:lnTo>
                  <a:lnTo>
                    <a:pt x="52521" y="4885"/>
                  </a:lnTo>
                  <a:lnTo>
                    <a:pt x="53418" y="5469"/>
                  </a:lnTo>
                  <a:lnTo>
                    <a:pt x="54274" y="6081"/>
                  </a:lnTo>
                  <a:lnTo>
                    <a:pt x="55088" y="6723"/>
                  </a:lnTo>
                  <a:lnTo>
                    <a:pt x="55862" y="7393"/>
                  </a:lnTo>
                  <a:lnTo>
                    <a:pt x="56609" y="8076"/>
                  </a:lnTo>
                  <a:lnTo>
                    <a:pt x="57316" y="8781"/>
                  </a:lnTo>
                  <a:lnTo>
                    <a:pt x="57983" y="9510"/>
                  </a:lnTo>
                  <a:lnTo>
                    <a:pt x="58611" y="10263"/>
                  </a:lnTo>
                  <a:lnTo>
                    <a:pt x="59199" y="11038"/>
                  </a:lnTo>
                  <a:lnTo>
                    <a:pt x="59748" y="11837"/>
                  </a:lnTo>
                  <a:lnTo>
                    <a:pt x="60256" y="12660"/>
                  </a:lnTo>
                  <a:lnTo>
                    <a:pt x="60725" y="13505"/>
                  </a:lnTo>
                  <a:lnTo>
                    <a:pt x="61155" y="14374"/>
                  </a:lnTo>
                  <a:lnTo>
                    <a:pt x="61544" y="15266"/>
                  </a:lnTo>
                  <a:lnTo>
                    <a:pt x="61895" y="16175"/>
                  </a:lnTo>
                  <a:lnTo>
                    <a:pt x="62209" y="17095"/>
                  </a:lnTo>
                  <a:lnTo>
                    <a:pt x="62487" y="18026"/>
                  </a:lnTo>
                  <a:lnTo>
                    <a:pt x="62727" y="18968"/>
                  </a:lnTo>
                  <a:lnTo>
                    <a:pt x="62930" y="19921"/>
                  </a:lnTo>
                  <a:lnTo>
                    <a:pt x="63097" y="20885"/>
                  </a:lnTo>
                  <a:lnTo>
                    <a:pt x="63226" y="21860"/>
                  </a:lnTo>
                  <a:lnTo>
                    <a:pt x="63318" y="22846"/>
                  </a:lnTo>
                  <a:lnTo>
                    <a:pt x="63374" y="23842"/>
                  </a:lnTo>
                  <a:lnTo>
                    <a:pt x="63392" y="24850"/>
                  </a:lnTo>
                  <a:lnTo>
                    <a:pt x="63381" y="25641"/>
                  </a:lnTo>
                  <a:lnTo>
                    <a:pt x="63346" y="26425"/>
                  </a:lnTo>
                  <a:lnTo>
                    <a:pt x="63288" y="27202"/>
                  </a:lnTo>
                  <a:lnTo>
                    <a:pt x="63206" y="27972"/>
                  </a:lnTo>
                  <a:lnTo>
                    <a:pt x="63101" y="28735"/>
                  </a:lnTo>
                  <a:lnTo>
                    <a:pt x="62973" y="29492"/>
                  </a:lnTo>
                  <a:lnTo>
                    <a:pt x="62822" y="30241"/>
                  </a:lnTo>
                  <a:lnTo>
                    <a:pt x="62648" y="30984"/>
                  </a:lnTo>
                  <a:lnTo>
                    <a:pt x="62450" y="31720"/>
                  </a:lnTo>
                  <a:lnTo>
                    <a:pt x="62229" y="32449"/>
                  </a:lnTo>
                  <a:lnTo>
                    <a:pt x="61999" y="33169"/>
                  </a:lnTo>
                  <a:lnTo>
                    <a:pt x="61747" y="33876"/>
                  </a:lnTo>
                  <a:lnTo>
                    <a:pt x="61473" y="34571"/>
                  </a:lnTo>
                  <a:lnTo>
                    <a:pt x="61177" y="35253"/>
                  </a:lnTo>
                  <a:lnTo>
                    <a:pt x="60859" y="35923"/>
                  </a:lnTo>
                  <a:lnTo>
                    <a:pt x="60520" y="36581"/>
                  </a:lnTo>
                  <a:lnTo>
                    <a:pt x="60158" y="37227"/>
                  </a:lnTo>
                  <a:lnTo>
                    <a:pt x="59775" y="37860"/>
                  </a:lnTo>
                  <a:lnTo>
                    <a:pt x="59370" y="38481"/>
                  </a:lnTo>
                  <a:lnTo>
                    <a:pt x="58943" y="39090"/>
                  </a:lnTo>
                  <a:lnTo>
                    <a:pt x="58507" y="39670"/>
                  </a:lnTo>
                  <a:lnTo>
                    <a:pt x="58050" y="40234"/>
                  </a:lnTo>
                  <a:lnTo>
                    <a:pt x="57571" y="40782"/>
                  </a:lnTo>
                  <a:lnTo>
                    <a:pt x="57070" y="41313"/>
                  </a:lnTo>
                  <a:lnTo>
                    <a:pt x="56547" y="41828"/>
                  </a:lnTo>
                  <a:lnTo>
                    <a:pt x="56002" y="42326"/>
                  </a:lnTo>
                  <a:lnTo>
                    <a:pt x="55435" y="42808"/>
                  </a:lnTo>
                  <a:lnTo>
                    <a:pt x="54846" y="43274"/>
                  </a:lnTo>
                  <a:lnTo>
                    <a:pt x="54235" y="43723"/>
                  </a:lnTo>
                  <a:lnTo>
                    <a:pt x="53603" y="44155"/>
                  </a:lnTo>
                  <a:lnTo>
                    <a:pt x="52963" y="44554"/>
                  </a:lnTo>
                  <a:lnTo>
                    <a:pt x="52302" y="44928"/>
                  </a:lnTo>
                  <a:lnTo>
                    <a:pt x="51621" y="45277"/>
                  </a:lnTo>
                  <a:lnTo>
                    <a:pt x="50919" y="45601"/>
                  </a:lnTo>
                  <a:lnTo>
                    <a:pt x="50197" y="45901"/>
                  </a:lnTo>
                  <a:lnTo>
                    <a:pt x="49454" y="46176"/>
                  </a:lnTo>
                  <a:lnTo>
                    <a:pt x="48691" y="46427"/>
                  </a:lnTo>
                  <a:lnTo>
                    <a:pt x="47907" y="46653"/>
                  </a:lnTo>
                  <a:lnTo>
                    <a:pt x="47103" y="46854"/>
                  </a:lnTo>
                  <a:lnTo>
                    <a:pt x="46278" y="47031"/>
                  </a:lnTo>
                  <a:lnTo>
                    <a:pt x="46278" y="47305"/>
                  </a:lnTo>
                  <a:lnTo>
                    <a:pt x="47107" y="47453"/>
                  </a:lnTo>
                  <a:lnTo>
                    <a:pt x="47923" y="47625"/>
                  </a:lnTo>
                  <a:lnTo>
                    <a:pt x="48728" y="47820"/>
                  </a:lnTo>
                  <a:lnTo>
                    <a:pt x="49520" y="48038"/>
                  </a:lnTo>
                  <a:lnTo>
                    <a:pt x="50300" y="48280"/>
                  </a:lnTo>
                  <a:lnTo>
                    <a:pt x="51067" y="48545"/>
                  </a:lnTo>
                  <a:lnTo>
                    <a:pt x="51822" y="48833"/>
                  </a:lnTo>
                  <a:lnTo>
                    <a:pt x="52565" y="49145"/>
                  </a:lnTo>
                  <a:lnTo>
                    <a:pt x="53295" y="49480"/>
                  </a:lnTo>
                  <a:lnTo>
                    <a:pt x="54014" y="49838"/>
                  </a:lnTo>
                  <a:lnTo>
                    <a:pt x="54716" y="50206"/>
                  </a:lnTo>
                  <a:lnTo>
                    <a:pt x="55399" y="50599"/>
                  </a:lnTo>
                  <a:lnTo>
                    <a:pt x="56063" y="51016"/>
                  </a:lnTo>
                  <a:lnTo>
                    <a:pt x="56708" y="51459"/>
                  </a:lnTo>
                  <a:lnTo>
                    <a:pt x="57334" y="51926"/>
                  </a:lnTo>
                  <a:lnTo>
                    <a:pt x="57940" y="52417"/>
                  </a:lnTo>
                  <a:lnTo>
                    <a:pt x="58528" y="52933"/>
                  </a:lnTo>
                  <a:lnTo>
                    <a:pt x="59096" y="53474"/>
                  </a:lnTo>
                  <a:lnTo>
                    <a:pt x="59645" y="54040"/>
                  </a:lnTo>
                  <a:lnTo>
                    <a:pt x="60175" y="54630"/>
                  </a:lnTo>
                  <a:lnTo>
                    <a:pt x="60684" y="55230"/>
                  </a:lnTo>
                  <a:lnTo>
                    <a:pt x="61172" y="55854"/>
                  </a:lnTo>
                  <a:lnTo>
                    <a:pt x="61637" y="56501"/>
                  </a:lnTo>
                  <a:lnTo>
                    <a:pt x="62081" y="57171"/>
                  </a:lnTo>
                  <a:lnTo>
                    <a:pt x="62502" y="57864"/>
                  </a:lnTo>
                  <a:lnTo>
                    <a:pt x="62902" y="58581"/>
                  </a:lnTo>
                  <a:lnTo>
                    <a:pt x="63280" y="59321"/>
                  </a:lnTo>
                  <a:lnTo>
                    <a:pt x="63636" y="60084"/>
                  </a:lnTo>
                  <a:lnTo>
                    <a:pt x="63970" y="60871"/>
                  </a:lnTo>
                  <a:lnTo>
                    <a:pt x="64282" y="61681"/>
                  </a:lnTo>
                  <a:lnTo>
                    <a:pt x="64569" y="62513"/>
                  </a:lnTo>
                  <a:lnTo>
                    <a:pt x="64825" y="63368"/>
                  </a:lnTo>
                  <a:lnTo>
                    <a:pt x="65051" y="64244"/>
                  </a:lnTo>
                  <a:lnTo>
                    <a:pt x="65246" y="65142"/>
                  </a:lnTo>
                  <a:lnTo>
                    <a:pt x="65412" y="66062"/>
                  </a:lnTo>
                  <a:lnTo>
                    <a:pt x="65548" y="67004"/>
                  </a:lnTo>
                  <a:lnTo>
                    <a:pt x="65653" y="67968"/>
                  </a:lnTo>
                  <a:lnTo>
                    <a:pt x="65728" y="68954"/>
                  </a:lnTo>
                  <a:lnTo>
                    <a:pt x="65773" y="6996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4984430" y="3797951"/>
              <a:ext cx="35735" cy="33339"/>
            </a:xfrm>
            <a:custGeom>
              <a:avLst/>
              <a:pathLst>
                <a:path w="35735" h="33339">
                  <a:moveTo>
                    <a:pt x="35735" y="16361"/>
                  </a:moveTo>
                  <a:lnTo>
                    <a:pt x="35725" y="15642"/>
                  </a:lnTo>
                  <a:lnTo>
                    <a:pt x="35697" y="14934"/>
                  </a:lnTo>
                  <a:lnTo>
                    <a:pt x="35649" y="14240"/>
                  </a:lnTo>
                  <a:lnTo>
                    <a:pt x="35582" y="13557"/>
                  </a:lnTo>
                  <a:lnTo>
                    <a:pt x="35495" y="12887"/>
                  </a:lnTo>
                  <a:lnTo>
                    <a:pt x="35390" y="12229"/>
                  </a:lnTo>
                  <a:lnTo>
                    <a:pt x="35265" y="11583"/>
                  </a:lnTo>
                  <a:lnTo>
                    <a:pt x="35122" y="10950"/>
                  </a:lnTo>
                  <a:lnTo>
                    <a:pt x="34959" y="10329"/>
                  </a:lnTo>
                  <a:lnTo>
                    <a:pt x="34777" y="9721"/>
                  </a:lnTo>
                  <a:lnTo>
                    <a:pt x="34586" y="9127"/>
                  </a:lnTo>
                  <a:lnTo>
                    <a:pt x="34371" y="8551"/>
                  </a:lnTo>
                  <a:lnTo>
                    <a:pt x="34132" y="7993"/>
                  </a:lnTo>
                  <a:lnTo>
                    <a:pt x="33867" y="7453"/>
                  </a:lnTo>
                  <a:lnTo>
                    <a:pt x="33579" y="6931"/>
                  </a:lnTo>
                  <a:lnTo>
                    <a:pt x="33265" y="6426"/>
                  </a:lnTo>
                  <a:lnTo>
                    <a:pt x="32927" y="5940"/>
                  </a:lnTo>
                  <a:lnTo>
                    <a:pt x="32564" y="5471"/>
                  </a:lnTo>
                  <a:lnTo>
                    <a:pt x="32177" y="5020"/>
                  </a:lnTo>
                  <a:lnTo>
                    <a:pt x="31764" y="4586"/>
                  </a:lnTo>
                  <a:lnTo>
                    <a:pt x="31327" y="4158"/>
                  </a:lnTo>
                  <a:lnTo>
                    <a:pt x="30864" y="3751"/>
                  </a:lnTo>
                  <a:lnTo>
                    <a:pt x="30374" y="3364"/>
                  </a:lnTo>
                  <a:lnTo>
                    <a:pt x="29859" y="2998"/>
                  </a:lnTo>
                  <a:lnTo>
                    <a:pt x="29317" y="2652"/>
                  </a:lnTo>
                  <a:lnTo>
                    <a:pt x="28749" y="2327"/>
                  </a:lnTo>
                  <a:lnTo>
                    <a:pt x="28156" y="2022"/>
                  </a:lnTo>
                  <a:lnTo>
                    <a:pt x="27536" y="1738"/>
                  </a:lnTo>
                  <a:lnTo>
                    <a:pt x="26891" y="1475"/>
                  </a:lnTo>
                  <a:lnTo>
                    <a:pt x="26219" y="1232"/>
                  </a:lnTo>
                  <a:lnTo>
                    <a:pt x="25519" y="998"/>
                  </a:lnTo>
                  <a:lnTo>
                    <a:pt x="24787" y="788"/>
                  </a:lnTo>
                  <a:lnTo>
                    <a:pt x="24024" y="603"/>
                  </a:lnTo>
                  <a:lnTo>
                    <a:pt x="23229" y="443"/>
                  </a:lnTo>
                  <a:lnTo>
                    <a:pt x="22403" y="308"/>
                  </a:lnTo>
                  <a:lnTo>
                    <a:pt x="21545" y="197"/>
                  </a:lnTo>
                  <a:lnTo>
                    <a:pt x="20656" y="110"/>
                  </a:lnTo>
                  <a:lnTo>
                    <a:pt x="19735" y="49"/>
                  </a:lnTo>
                  <a:lnTo>
                    <a:pt x="18783" y="12"/>
                  </a:lnTo>
                  <a:lnTo>
                    <a:pt x="17799" y="0"/>
                  </a:lnTo>
                  <a:lnTo>
                    <a:pt x="16842" y="12"/>
                  </a:lnTo>
                  <a:lnTo>
                    <a:pt x="15915" y="49"/>
                  </a:lnTo>
                  <a:lnTo>
                    <a:pt x="15018" y="110"/>
                  </a:lnTo>
                  <a:lnTo>
                    <a:pt x="14151" y="197"/>
                  </a:lnTo>
                  <a:lnTo>
                    <a:pt x="13315" y="308"/>
                  </a:lnTo>
                  <a:lnTo>
                    <a:pt x="12508" y="443"/>
                  </a:lnTo>
                  <a:lnTo>
                    <a:pt x="11732" y="603"/>
                  </a:lnTo>
                  <a:lnTo>
                    <a:pt x="10986" y="788"/>
                  </a:lnTo>
                  <a:lnTo>
                    <a:pt x="10270" y="998"/>
                  </a:lnTo>
                  <a:lnTo>
                    <a:pt x="9584" y="1232"/>
                  </a:lnTo>
                  <a:lnTo>
                    <a:pt x="8924" y="1475"/>
                  </a:lnTo>
                  <a:lnTo>
                    <a:pt x="8289" y="1738"/>
                  </a:lnTo>
                  <a:lnTo>
                    <a:pt x="7676" y="2022"/>
                  </a:lnTo>
                  <a:lnTo>
                    <a:pt x="7086" y="2327"/>
                  </a:lnTo>
                  <a:lnTo>
                    <a:pt x="6520" y="2652"/>
                  </a:lnTo>
                  <a:lnTo>
                    <a:pt x="5977" y="2998"/>
                  </a:lnTo>
                  <a:lnTo>
                    <a:pt x="5458" y="3364"/>
                  </a:lnTo>
                  <a:lnTo>
                    <a:pt x="4961" y="3751"/>
                  </a:lnTo>
                  <a:lnTo>
                    <a:pt x="4488" y="4158"/>
                  </a:lnTo>
                  <a:lnTo>
                    <a:pt x="4039" y="4586"/>
                  </a:lnTo>
                  <a:lnTo>
                    <a:pt x="3626" y="5020"/>
                  </a:lnTo>
                  <a:lnTo>
                    <a:pt x="3236" y="5471"/>
                  </a:lnTo>
                  <a:lnTo>
                    <a:pt x="2870" y="5940"/>
                  </a:lnTo>
                  <a:lnTo>
                    <a:pt x="2527" y="6426"/>
                  </a:lnTo>
                  <a:lnTo>
                    <a:pt x="2207" y="6931"/>
                  </a:lnTo>
                  <a:lnTo>
                    <a:pt x="1911" y="7453"/>
                  </a:lnTo>
                  <a:lnTo>
                    <a:pt x="1638" y="7993"/>
                  </a:lnTo>
                  <a:lnTo>
                    <a:pt x="1388" y="8551"/>
                  </a:lnTo>
                  <a:lnTo>
                    <a:pt x="1161" y="9127"/>
                  </a:lnTo>
                  <a:lnTo>
                    <a:pt x="958" y="9721"/>
                  </a:lnTo>
                  <a:lnTo>
                    <a:pt x="776" y="10329"/>
                  </a:lnTo>
                  <a:lnTo>
                    <a:pt x="613" y="10950"/>
                  </a:lnTo>
                  <a:lnTo>
                    <a:pt x="469" y="11583"/>
                  </a:lnTo>
                  <a:lnTo>
                    <a:pt x="345" y="12229"/>
                  </a:lnTo>
                  <a:lnTo>
                    <a:pt x="239" y="12887"/>
                  </a:lnTo>
                  <a:lnTo>
                    <a:pt x="153" y="13557"/>
                  </a:lnTo>
                  <a:lnTo>
                    <a:pt x="86" y="14240"/>
                  </a:lnTo>
                  <a:lnTo>
                    <a:pt x="38" y="14934"/>
                  </a:lnTo>
                  <a:lnTo>
                    <a:pt x="9" y="15642"/>
                  </a:lnTo>
                  <a:lnTo>
                    <a:pt x="0" y="16361"/>
                  </a:lnTo>
                  <a:lnTo>
                    <a:pt x="7" y="16938"/>
                  </a:lnTo>
                  <a:lnTo>
                    <a:pt x="30" y="17517"/>
                  </a:lnTo>
                  <a:lnTo>
                    <a:pt x="67" y="18099"/>
                  </a:lnTo>
                  <a:lnTo>
                    <a:pt x="120" y="18683"/>
                  </a:lnTo>
                  <a:lnTo>
                    <a:pt x="188" y="19271"/>
                  </a:lnTo>
                  <a:lnTo>
                    <a:pt x="271" y="19861"/>
                  </a:lnTo>
                  <a:lnTo>
                    <a:pt x="368" y="20454"/>
                  </a:lnTo>
                  <a:lnTo>
                    <a:pt x="481" y="21049"/>
                  </a:lnTo>
                  <a:lnTo>
                    <a:pt x="609" y="21648"/>
                  </a:lnTo>
                  <a:lnTo>
                    <a:pt x="753" y="22249"/>
                  </a:lnTo>
                  <a:lnTo>
                    <a:pt x="915" y="22846"/>
                  </a:lnTo>
                  <a:lnTo>
                    <a:pt x="1103" y="23432"/>
                  </a:lnTo>
                  <a:lnTo>
                    <a:pt x="1315" y="24007"/>
                  </a:lnTo>
                  <a:lnTo>
                    <a:pt x="1552" y="24571"/>
                  </a:lnTo>
                  <a:lnTo>
                    <a:pt x="1814" y="25124"/>
                  </a:lnTo>
                  <a:lnTo>
                    <a:pt x="2100" y="25666"/>
                  </a:lnTo>
                  <a:lnTo>
                    <a:pt x="2411" y="26197"/>
                  </a:lnTo>
                  <a:lnTo>
                    <a:pt x="2746" y="26718"/>
                  </a:lnTo>
                  <a:lnTo>
                    <a:pt x="3106" y="27227"/>
                  </a:lnTo>
                  <a:lnTo>
                    <a:pt x="3491" y="27725"/>
                  </a:lnTo>
                  <a:lnTo>
                    <a:pt x="3903" y="28209"/>
                  </a:lnTo>
                  <a:lnTo>
                    <a:pt x="4345" y="28676"/>
                  </a:lnTo>
                  <a:lnTo>
                    <a:pt x="4818" y="29124"/>
                  </a:lnTo>
                  <a:lnTo>
                    <a:pt x="5320" y="29555"/>
                  </a:lnTo>
                  <a:lnTo>
                    <a:pt x="5853" y="29967"/>
                  </a:lnTo>
                  <a:lnTo>
                    <a:pt x="6415" y="30362"/>
                  </a:lnTo>
                  <a:lnTo>
                    <a:pt x="7008" y="30740"/>
                  </a:lnTo>
                  <a:lnTo>
                    <a:pt x="7631" y="31099"/>
                  </a:lnTo>
                  <a:lnTo>
                    <a:pt x="8284" y="31441"/>
                  </a:lnTo>
                  <a:lnTo>
                    <a:pt x="8968" y="31764"/>
                  </a:lnTo>
                  <a:lnTo>
                    <a:pt x="9686" y="32064"/>
                  </a:lnTo>
                  <a:lnTo>
                    <a:pt x="10444" y="32331"/>
                  </a:lnTo>
                  <a:lnTo>
                    <a:pt x="11241" y="32567"/>
                  </a:lnTo>
                  <a:lnTo>
                    <a:pt x="12078" y="32772"/>
                  </a:lnTo>
                  <a:lnTo>
                    <a:pt x="12955" y="32945"/>
                  </a:lnTo>
                  <a:lnTo>
                    <a:pt x="13872" y="33087"/>
                  </a:lnTo>
                  <a:lnTo>
                    <a:pt x="14828" y="33197"/>
                  </a:lnTo>
                  <a:lnTo>
                    <a:pt x="15824" y="33276"/>
                  </a:lnTo>
                  <a:lnTo>
                    <a:pt x="16860" y="33323"/>
                  </a:lnTo>
                  <a:lnTo>
                    <a:pt x="17936" y="33339"/>
                  </a:lnTo>
                  <a:lnTo>
                    <a:pt x="19076" y="33323"/>
                  </a:lnTo>
                  <a:lnTo>
                    <a:pt x="20170" y="33276"/>
                  </a:lnTo>
                  <a:lnTo>
                    <a:pt x="21218" y="33197"/>
                  </a:lnTo>
                  <a:lnTo>
                    <a:pt x="22219" y="33087"/>
                  </a:lnTo>
                  <a:lnTo>
                    <a:pt x="23173" y="32945"/>
                  </a:lnTo>
                  <a:lnTo>
                    <a:pt x="24081" y="32772"/>
                  </a:lnTo>
                  <a:lnTo>
                    <a:pt x="24942" y="32567"/>
                  </a:lnTo>
                  <a:lnTo>
                    <a:pt x="25756" y="32331"/>
                  </a:lnTo>
                  <a:lnTo>
                    <a:pt x="26525" y="32064"/>
                  </a:lnTo>
                  <a:lnTo>
                    <a:pt x="27246" y="31764"/>
                  </a:lnTo>
                  <a:lnTo>
                    <a:pt x="27941" y="31441"/>
                  </a:lnTo>
                  <a:lnTo>
                    <a:pt x="28602" y="31099"/>
                  </a:lnTo>
                  <a:lnTo>
                    <a:pt x="29228" y="30740"/>
                  </a:lnTo>
                  <a:lnTo>
                    <a:pt x="29820" y="30362"/>
                  </a:lnTo>
                  <a:lnTo>
                    <a:pt x="30378" y="29967"/>
                  </a:lnTo>
                  <a:lnTo>
                    <a:pt x="30902" y="29555"/>
                  </a:lnTo>
                  <a:lnTo>
                    <a:pt x="31391" y="29124"/>
                  </a:lnTo>
                  <a:lnTo>
                    <a:pt x="31847" y="28676"/>
                  </a:lnTo>
                  <a:lnTo>
                    <a:pt x="32268" y="28209"/>
                  </a:lnTo>
                  <a:lnTo>
                    <a:pt x="32654" y="27725"/>
                  </a:lnTo>
                  <a:lnTo>
                    <a:pt x="33024" y="27227"/>
                  </a:lnTo>
                  <a:lnTo>
                    <a:pt x="33366" y="26718"/>
                  </a:lnTo>
                  <a:lnTo>
                    <a:pt x="33681" y="26197"/>
                  </a:lnTo>
                  <a:lnTo>
                    <a:pt x="33969" y="25666"/>
                  </a:lnTo>
                  <a:lnTo>
                    <a:pt x="34229" y="25124"/>
                  </a:lnTo>
                  <a:lnTo>
                    <a:pt x="34462" y="24571"/>
                  </a:lnTo>
                  <a:lnTo>
                    <a:pt x="34667" y="24007"/>
                  </a:lnTo>
                  <a:lnTo>
                    <a:pt x="34845" y="23432"/>
                  </a:lnTo>
                  <a:lnTo>
                    <a:pt x="34996" y="22846"/>
                  </a:lnTo>
                  <a:lnTo>
                    <a:pt x="35119" y="22249"/>
                  </a:lnTo>
                  <a:lnTo>
                    <a:pt x="35236" y="21648"/>
                  </a:lnTo>
                  <a:lnTo>
                    <a:pt x="35341" y="21049"/>
                  </a:lnTo>
                  <a:lnTo>
                    <a:pt x="35433" y="20454"/>
                  </a:lnTo>
                  <a:lnTo>
                    <a:pt x="35513" y="19861"/>
                  </a:lnTo>
                  <a:lnTo>
                    <a:pt x="35581" y="19271"/>
                  </a:lnTo>
                  <a:lnTo>
                    <a:pt x="35636" y="18683"/>
                  </a:lnTo>
                  <a:lnTo>
                    <a:pt x="35680" y="18099"/>
                  </a:lnTo>
                  <a:lnTo>
                    <a:pt x="35710" y="17517"/>
                  </a:lnTo>
                  <a:lnTo>
                    <a:pt x="35729" y="169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4982308" y="3840533"/>
              <a:ext cx="40253" cy="38268"/>
            </a:xfrm>
            <a:custGeom>
              <a:avLst/>
              <a:pathLst>
                <a:path w="40253" h="38268">
                  <a:moveTo>
                    <a:pt x="40253" y="18073"/>
                  </a:moveTo>
                  <a:lnTo>
                    <a:pt x="40244" y="17377"/>
                  </a:lnTo>
                  <a:lnTo>
                    <a:pt x="40215" y="16687"/>
                  </a:lnTo>
                  <a:lnTo>
                    <a:pt x="40167" y="16002"/>
                  </a:lnTo>
                  <a:lnTo>
                    <a:pt x="40100" y="15323"/>
                  </a:lnTo>
                  <a:lnTo>
                    <a:pt x="40014" y="14650"/>
                  </a:lnTo>
                  <a:lnTo>
                    <a:pt x="39908" y="13982"/>
                  </a:lnTo>
                  <a:lnTo>
                    <a:pt x="39784" y="13319"/>
                  </a:lnTo>
                  <a:lnTo>
                    <a:pt x="39640" y="12662"/>
                  </a:lnTo>
                  <a:lnTo>
                    <a:pt x="39477" y="12010"/>
                  </a:lnTo>
                  <a:lnTo>
                    <a:pt x="39295" y="11364"/>
                  </a:lnTo>
                  <a:lnTo>
                    <a:pt x="39090" y="10715"/>
                  </a:lnTo>
                  <a:lnTo>
                    <a:pt x="38857" y="10082"/>
                  </a:lnTo>
                  <a:lnTo>
                    <a:pt x="38597" y="9466"/>
                  </a:lnTo>
                  <a:lnTo>
                    <a:pt x="38309" y="8866"/>
                  </a:lnTo>
                  <a:lnTo>
                    <a:pt x="37994" y="8283"/>
                  </a:lnTo>
                  <a:lnTo>
                    <a:pt x="37652" y="7716"/>
                  </a:lnTo>
                  <a:lnTo>
                    <a:pt x="37282" y="7166"/>
                  </a:lnTo>
                  <a:lnTo>
                    <a:pt x="36885" y="6632"/>
                  </a:lnTo>
                  <a:lnTo>
                    <a:pt x="36461" y="6114"/>
                  </a:lnTo>
                  <a:lnTo>
                    <a:pt x="36009" y="5613"/>
                  </a:lnTo>
                  <a:lnTo>
                    <a:pt x="35527" y="5117"/>
                  </a:lnTo>
                  <a:lnTo>
                    <a:pt x="35012" y="4641"/>
                  </a:lnTo>
                  <a:lnTo>
                    <a:pt x="34464" y="4186"/>
                  </a:lnTo>
                  <a:lnTo>
                    <a:pt x="33884" y="3751"/>
                  </a:lnTo>
                  <a:lnTo>
                    <a:pt x="33271" y="3337"/>
                  </a:lnTo>
                  <a:lnTo>
                    <a:pt x="32624" y="2943"/>
                  </a:lnTo>
                  <a:lnTo>
                    <a:pt x="31945" y="2570"/>
                  </a:lnTo>
                  <a:lnTo>
                    <a:pt x="31233" y="2218"/>
                  </a:lnTo>
                  <a:lnTo>
                    <a:pt x="30488" y="1886"/>
                  </a:lnTo>
                  <a:lnTo>
                    <a:pt x="29711" y="1574"/>
                  </a:lnTo>
                  <a:lnTo>
                    <a:pt x="28910" y="1275"/>
                  </a:lnTo>
                  <a:lnTo>
                    <a:pt x="28070" y="1007"/>
                  </a:lnTo>
                  <a:lnTo>
                    <a:pt x="27191" y="771"/>
                  </a:lnTo>
                  <a:lnTo>
                    <a:pt x="26271" y="566"/>
                  </a:lnTo>
                  <a:lnTo>
                    <a:pt x="25312" y="393"/>
                  </a:lnTo>
                  <a:lnTo>
                    <a:pt x="24313" y="251"/>
                  </a:lnTo>
                  <a:lnTo>
                    <a:pt x="23275" y="141"/>
                  </a:lnTo>
                  <a:lnTo>
                    <a:pt x="22197" y="62"/>
                  </a:lnTo>
                  <a:lnTo>
                    <a:pt x="21079" y="15"/>
                  </a:lnTo>
                  <a:lnTo>
                    <a:pt x="19921" y="0"/>
                  </a:lnTo>
                  <a:lnTo>
                    <a:pt x="18855" y="15"/>
                  </a:lnTo>
                  <a:lnTo>
                    <a:pt x="17821" y="62"/>
                  </a:lnTo>
                  <a:lnTo>
                    <a:pt x="16818" y="141"/>
                  </a:lnTo>
                  <a:lnTo>
                    <a:pt x="15846" y="251"/>
                  </a:lnTo>
                  <a:lnTo>
                    <a:pt x="14906" y="393"/>
                  </a:lnTo>
                  <a:lnTo>
                    <a:pt x="13998" y="566"/>
                  </a:lnTo>
                  <a:lnTo>
                    <a:pt x="13121" y="771"/>
                  </a:lnTo>
                  <a:lnTo>
                    <a:pt x="12276" y="1007"/>
                  </a:lnTo>
                  <a:lnTo>
                    <a:pt x="11462" y="1275"/>
                  </a:lnTo>
                  <a:lnTo>
                    <a:pt x="10679" y="1574"/>
                  </a:lnTo>
                  <a:lnTo>
                    <a:pt x="9940" y="1886"/>
                  </a:lnTo>
                  <a:lnTo>
                    <a:pt x="9228" y="2218"/>
                  </a:lnTo>
                  <a:lnTo>
                    <a:pt x="8543" y="2570"/>
                  </a:lnTo>
                  <a:lnTo>
                    <a:pt x="7886" y="2943"/>
                  </a:lnTo>
                  <a:lnTo>
                    <a:pt x="7256" y="3337"/>
                  </a:lnTo>
                  <a:lnTo>
                    <a:pt x="6654" y="3751"/>
                  </a:lnTo>
                  <a:lnTo>
                    <a:pt x="6079" y="4186"/>
                  </a:lnTo>
                  <a:lnTo>
                    <a:pt x="5531" y="4641"/>
                  </a:lnTo>
                  <a:lnTo>
                    <a:pt x="5011" y="5117"/>
                  </a:lnTo>
                  <a:lnTo>
                    <a:pt x="4518" y="5613"/>
                  </a:lnTo>
                  <a:lnTo>
                    <a:pt x="4065" y="6128"/>
                  </a:lnTo>
                  <a:lnTo>
                    <a:pt x="3636" y="6659"/>
                  </a:lnTo>
                  <a:lnTo>
                    <a:pt x="3232" y="7207"/>
                  </a:lnTo>
                  <a:lnTo>
                    <a:pt x="2853" y="7771"/>
                  </a:lnTo>
                  <a:lnTo>
                    <a:pt x="2498" y="8351"/>
                  </a:lnTo>
                  <a:lnTo>
                    <a:pt x="2168" y="8948"/>
                  </a:lnTo>
                  <a:lnTo>
                    <a:pt x="1863" y="9562"/>
                  </a:lnTo>
                  <a:lnTo>
                    <a:pt x="1582" y="10192"/>
                  </a:lnTo>
                  <a:lnTo>
                    <a:pt x="1326" y="10838"/>
                  </a:lnTo>
                  <a:lnTo>
                    <a:pt x="1095" y="11501"/>
                  </a:lnTo>
                  <a:lnTo>
                    <a:pt x="887" y="12161"/>
                  </a:lnTo>
                  <a:lnTo>
                    <a:pt x="701" y="12826"/>
                  </a:lnTo>
                  <a:lnTo>
                    <a:pt x="536" y="13497"/>
                  </a:lnTo>
                  <a:lnTo>
                    <a:pt x="394" y="14173"/>
                  </a:lnTo>
                  <a:lnTo>
                    <a:pt x="273" y="14855"/>
                  </a:lnTo>
                  <a:lnTo>
                    <a:pt x="175" y="15542"/>
                  </a:lnTo>
                  <a:lnTo>
                    <a:pt x="98" y="16235"/>
                  </a:lnTo>
                  <a:lnTo>
                    <a:pt x="43" y="16933"/>
                  </a:lnTo>
                  <a:lnTo>
                    <a:pt x="10" y="17637"/>
                  </a:lnTo>
                  <a:lnTo>
                    <a:pt x="0" y="18346"/>
                  </a:lnTo>
                  <a:lnTo>
                    <a:pt x="10" y="19229"/>
                  </a:lnTo>
                  <a:lnTo>
                    <a:pt x="43" y="20096"/>
                  </a:lnTo>
                  <a:lnTo>
                    <a:pt x="98" y="20949"/>
                  </a:lnTo>
                  <a:lnTo>
                    <a:pt x="175" y="21786"/>
                  </a:lnTo>
                  <a:lnTo>
                    <a:pt x="273" y="22608"/>
                  </a:lnTo>
                  <a:lnTo>
                    <a:pt x="394" y="23415"/>
                  </a:lnTo>
                  <a:lnTo>
                    <a:pt x="536" y="24207"/>
                  </a:lnTo>
                  <a:lnTo>
                    <a:pt x="701" y="24984"/>
                  </a:lnTo>
                  <a:lnTo>
                    <a:pt x="887" y="25746"/>
                  </a:lnTo>
                  <a:lnTo>
                    <a:pt x="1095" y="26493"/>
                  </a:lnTo>
                  <a:lnTo>
                    <a:pt x="1327" y="27209"/>
                  </a:lnTo>
                  <a:lnTo>
                    <a:pt x="1585" y="27906"/>
                  </a:lnTo>
                  <a:lnTo>
                    <a:pt x="1869" y="28584"/>
                  </a:lnTo>
                  <a:lnTo>
                    <a:pt x="2179" y="29242"/>
                  </a:lnTo>
                  <a:lnTo>
                    <a:pt x="2515" y="29882"/>
                  </a:lnTo>
                  <a:lnTo>
                    <a:pt x="2878" y="30502"/>
                  </a:lnTo>
                  <a:lnTo>
                    <a:pt x="3266" y="31103"/>
                  </a:lnTo>
                  <a:lnTo>
                    <a:pt x="3680" y="31685"/>
                  </a:lnTo>
                  <a:lnTo>
                    <a:pt x="4120" y="32248"/>
                  </a:lnTo>
                  <a:lnTo>
                    <a:pt x="4586" y="32791"/>
                  </a:lnTo>
                  <a:lnTo>
                    <a:pt x="5081" y="33300"/>
                  </a:lnTo>
                  <a:lnTo>
                    <a:pt x="5605" y="33785"/>
                  </a:lnTo>
                  <a:lnTo>
                    <a:pt x="6159" y="34247"/>
                  </a:lnTo>
                  <a:lnTo>
                    <a:pt x="6744" y="34686"/>
                  </a:lnTo>
                  <a:lnTo>
                    <a:pt x="7359" y="35102"/>
                  </a:lnTo>
                  <a:lnTo>
                    <a:pt x="8004" y="35494"/>
                  </a:lnTo>
                  <a:lnTo>
                    <a:pt x="8679" y="35863"/>
                  </a:lnTo>
                  <a:lnTo>
                    <a:pt x="9384" y="36209"/>
                  </a:lnTo>
                  <a:lnTo>
                    <a:pt x="10119" y="36531"/>
                  </a:lnTo>
                  <a:lnTo>
                    <a:pt x="10884" y="36830"/>
                  </a:lnTo>
                  <a:lnTo>
                    <a:pt x="11681" y="37104"/>
                  </a:lnTo>
                  <a:lnTo>
                    <a:pt x="12511" y="37348"/>
                  </a:lnTo>
                  <a:lnTo>
                    <a:pt x="13374" y="37564"/>
                  </a:lnTo>
                  <a:lnTo>
                    <a:pt x="14269" y="37750"/>
                  </a:lnTo>
                  <a:lnTo>
                    <a:pt x="15197" y="37909"/>
                  </a:lnTo>
                  <a:lnTo>
                    <a:pt x="16159" y="38038"/>
                  </a:lnTo>
                  <a:lnTo>
                    <a:pt x="17153" y="38139"/>
                  </a:lnTo>
                  <a:lnTo>
                    <a:pt x="18179" y="38211"/>
                  </a:lnTo>
                  <a:lnTo>
                    <a:pt x="19239" y="38254"/>
                  </a:lnTo>
                  <a:lnTo>
                    <a:pt x="20332" y="38268"/>
                  </a:lnTo>
                  <a:lnTo>
                    <a:pt x="21437" y="38254"/>
                  </a:lnTo>
                  <a:lnTo>
                    <a:pt x="22506" y="38211"/>
                  </a:lnTo>
                  <a:lnTo>
                    <a:pt x="23540" y="38139"/>
                  </a:lnTo>
                  <a:lnTo>
                    <a:pt x="24538" y="38038"/>
                  </a:lnTo>
                  <a:lnTo>
                    <a:pt x="25500" y="37909"/>
                  </a:lnTo>
                  <a:lnTo>
                    <a:pt x="26427" y="37750"/>
                  </a:lnTo>
                  <a:lnTo>
                    <a:pt x="27319" y="37564"/>
                  </a:lnTo>
                  <a:lnTo>
                    <a:pt x="28174" y="37348"/>
                  </a:lnTo>
                  <a:lnTo>
                    <a:pt x="28995" y="37104"/>
                  </a:lnTo>
                  <a:lnTo>
                    <a:pt x="29779" y="36830"/>
                  </a:lnTo>
                  <a:lnTo>
                    <a:pt x="30531" y="36531"/>
                  </a:lnTo>
                  <a:lnTo>
                    <a:pt x="31252" y="36209"/>
                  </a:lnTo>
                  <a:lnTo>
                    <a:pt x="31944" y="35863"/>
                  </a:lnTo>
                  <a:lnTo>
                    <a:pt x="32605" y="35494"/>
                  </a:lnTo>
                  <a:lnTo>
                    <a:pt x="33236" y="35102"/>
                  </a:lnTo>
                  <a:lnTo>
                    <a:pt x="33837" y="34686"/>
                  </a:lnTo>
                  <a:lnTo>
                    <a:pt x="34408" y="34247"/>
                  </a:lnTo>
                  <a:lnTo>
                    <a:pt x="34949" y="33785"/>
                  </a:lnTo>
                  <a:lnTo>
                    <a:pt x="35460" y="33300"/>
                  </a:lnTo>
                  <a:lnTo>
                    <a:pt x="35940" y="32791"/>
                  </a:lnTo>
                  <a:lnTo>
                    <a:pt x="36392" y="32247"/>
                  </a:lnTo>
                  <a:lnTo>
                    <a:pt x="36817" y="31682"/>
                  </a:lnTo>
                  <a:lnTo>
                    <a:pt x="37214" y="31097"/>
                  </a:lnTo>
                  <a:lnTo>
                    <a:pt x="37583" y="30491"/>
                  </a:lnTo>
                  <a:lnTo>
                    <a:pt x="37926" y="29865"/>
                  </a:lnTo>
                  <a:lnTo>
                    <a:pt x="38241" y="29218"/>
                  </a:lnTo>
                  <a:lnTo>
                    <a:pt x="38528" y="28550"/>
                  </a:lnTo>
                  <a:lnTo>
                    <a:pt x="38788" y="27862"/>
                  </a:lnTo>
                  <a:lnTo>
                    <a:pt x="39021" y="27154"/>
                  </a:lnTo>
                  <a:lnTo>
                    <a:pt x="39226" y="26425"/>
                  </a:lnTo>
                  <a:lnTo>
                    <a:pt x="39422" y="25663"/>
                  </a:lnTo>
                  <a:lnTo>
                    <a:pt x="39596" y="24886"/>
                  </a:lnTo>
                  <a:lnTo>
                    <a:pt x="39750" y="24092"/>
                  </a:lnTo>
                  <a:lnTo>
                    <a:pt x="39884" y="23281"/>
                  </a:lnTo>
                  <a:lnTo>
                    <a:pt x="39997" y="22454"/>
                  </a:lnTo>
                  <a:lnTo>
                    <a:pt x="40089" y="21611"/>
                  </a:lnTo>
                  <a:lnTo>
                    <a:pt x="40161" y="20751"/>
                  </a:lnTo>
                  <a:lnTo>
                    <a:pt x="40212" y="19874"/>
                  </a:lnTo>
                  <a:lnTo>
                    <a:pt x="40243" y="189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5052136" y="3790216"/>
              <a:ext cx="60449" cy="96458"/>
            </a:xfrm>
            <a:custGeom>
              <a:avLst/>
              <a:pathLst>
                <a:path w="60449" h="96458">
                  <a:moveTo>
                    <a:pt x="0" y="96458"/>
                  </a:moveTo>
                  <a:lnTo>
                    <a:pt x="0" y="85984"/>
                  </a:lnTo>
                  <a:lnTo>
                    <a:pt x="24576" y="85984"/>
                  </a:lnTo>
                  <a:lnTo>
                    <a:pt x="24576" y="11774"/>
                  </a:lnTo>
                  <a:lnTo>
                    <a:pt x="2806" y="27315"/>
                  </a:lnTo>
                  <a:lnTo>
                    <a:pt x="2806" y="15677"/>
                  </a:lnTo>
                  <a:lnTo>
                    <a:pt x="25603" y="0"/>
                  </a:lnTo>
                  <a:lnTo>
                    <a:pt x="36967" y="0"/>
                  </a:lnTo>
                  <a:lnTo>
                    <a:pt x="36967" y="85984"/>
                  </a:lnTo>
                  <a:lnTo>
                    <a:pt x="60449" y="85984"/>
                  </a:lnTo>
                  <a:lnTo>
                    <a:pt x="60449" y="964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5126551" y="3788778"/>
              <a:ext cx="64693" cy="99265"/>
            </a:xfrm>
            <a:custGeom>
              <a:avLst/>
              <a:pathLst>
                <a:path w="64693" h="99265">
                  <a:moveTo>
                    <a:pt x="64693" y="66336"/>
                  </a:moveTo>
                  <a:lnTo>
                    <a:pt x="64673" y="67776"/>
                  </a:lnTo>
                  <a:lnTo>
                    <a:pt x="64611" y="69192"/>
                  </a:lnTo>
                  <a:lnTo>
                    <a:pt x="64508" y="70585"/>
                  </a:lnTo>
                  <a:lnTo>
                    <a:pt x="64365" y="71955"/>
                  </a:lnTo>
                  <a:lnTo>
                    <a:pt x="64180" y="73302"/>
                  </a:lnTo>
                  <a:lnTo>
                    <a:pt x="63954" y="74625"/>
                  </a:lnTo>
                  <a:lnTo>
                    <a:pt x="63687" y="75925"/>
                  </a:lnTo>
                  <a:lnTo>
                    <a:pt x="63379" y="77202"/>
                  </a:lnTo>
                  <a:lnTo>
                    <a:pt x="63030" y="78455"/>
                  </a:lnTo>
                  <a:lnTo>
                    <a:pt x="62639" y="79686"/>
                  </a:lnTo>
                  <a:lnTo>
                    <a:pt x="62222" y="80874"/>
                  </a:lnTo>
                  <a:lnTo>
                    <a:pt x="61766" y="82030"/>
                  </a:lnTo>
                  <a:lnTo>
                    <a:pt x="61270" y="83152"/>
                  </a:lnTo>
                  <a:lnTo>
                    <a:pt x="60733" y="84242"/>
                  </a:lnTo>
                  <a:lnTo>
                    <a:pt x="60158" y="85299"/>
                  </a:lnTo>
                  <a:lnTo>
                    <a:pt x="59542" y="86323"/>
                  </a:lnTo>
                  <a:lnTo>
                    <a:pt x="58887" y="87315"/>
                  </a:lnTo>
                  <a:lnTo>
                    <a:pt x="58192" y="88273"/>
                  </a:lnTo>
                  <a:lnTo>
                    <a:pt x="57458" y="89199"/>
                  </a:lnTo>
                  <a:lnTo>
                    <a:pt x="56683" y="90091"/>
                  </a:lnTo>
                  <a:lnTo>
                    <a:pt x="55884" y="90935"/>
                  </a:lnTo>
                  <a:lnTo>
                    <a:pt x="55046" y="91743"/>
                  </a:lnTo>
                  <a:lnTo>
                    <a:pt x="54170" y="92513"/>
                  </a:lnTo>
                  <a:lnTo>
                    <a:pt x="53255" y="93246"/>
                  </a:lnTo>
                  <a:lnTo>
                    <a:pt x="52302" y="93942"/>
                  </a:lnTo>
                  <a:lnTo>
                    <a:pt x="51311" y="94601"/>
                  </a:lnTo>
                  <a:lnTo>
                    <a:pt x="50281" y="95224"/>
                  </a:lnTo>
                  <a:lnTo>
                    <a:pt x="49213" y="95809"/>
                  </a:lnTo>
                  <a:lnTo>
                    <a:pt x="48107" y="96357"/>
                  </a:lnTo>
                  <a:lnTo>
                    <a:pt x="46962" y="96869"/>
                  </a:lnTo>
                  <a:lnTo>
                    <a:pt x="45781" y="97324"/>
                  </a:lnTo>
                  <a:lnTo>
                    <a:pt x="44563" y="97731"/>
                  </a:lnTo>
                  <a:lnTo>
                    <a:pt x="43311" y="98091"/>
                  </a:lnTo>
                  <a:lnTo>
                    <a:pt x="42022" y="98402"/>
                  </a:lnTo>
                  <a:lnTo>
                    <a:pt x="40698" y="98666"/>
                  </a:lnTo>
                  <a:lnTo>
                    <a:pt x="39339" y="98882"/>
                  </a:lnTo>
                  <a:lnTo>
                    <a:pt x="37944" y="99049"/>
                  </a:lnTo>
                  <a:lnTo>
                    <a:pt x="36513" y="99169"/>
                  </a:lnTo>
                  <a:lnTo>
                    <a:pt x="35046" y="99241"/>
                  </a:lnTo>
                  <a:lnTo>
                    <a:pt x="33544" y="99265"/>
                  </a:lnTo>
                  <a:lnTo>
                    <a:pt x="31881" y="99233"/>
                  </a:lnTo>
                  <a:lnTo>
                    <a:pt x="30261" y="99136"/>
                  </a:lnTo>
                  <a:lnTo>
                    <a:pt x="28683" y="98975"/>
                  </a:lnTo>
                  <a:lnTo>
                    <a:pt x="27148" y="98750"/>
                  </a:lnTo>
                  <a:lnTo>
                    <a:pt x="25654" y="98460"/>
                  </a:lnTo>
                  <a:lnTo>
                    <a:pt x="24204" y="98107"/>
                  </a:lnTo>
                  <a:lnTo>
                    <a:pt x="22796" y="97688"/>
                  </a:lnTo>
                  <a:lnTo>
                    <a:pt x="21430" y="97206"/>
                  </a:lnTo>
                  <a:lnTo>
                    <a:pt x="20107" y="96659"/>
                  </a:lnTo>
                  <a:lnTo>
                    <a:pt x="18826" y="96047"/>
                  </a:lnTo>
                  <a:lnTo>
                    <a:pt x="17587" y="95376"/>
                  </a:lnTo>
                  <a:lnTo>
                    <a:pt x="16391" y="94648"/>
                  </a:lnTo>
                  <a:lnTo>
                    <a:pt x="15238" y="93864"/>
                  </a:lnTo>
                  <a:lnTo>
                    <a:pt x="14127" y="93024"/>
                  </a:lnTo>
                  <a:lnTo>
                    <a:pt x="13058" y="92128"/>
                  </a:lnTo>
                  <a:lnTo>
                    <a:pt x="12032" y="91176"/>
                  </a:lnTo>
                  <a:lnTo>
                    <a:pt x="11048" y="90167"/>
                  </a:lnTo>
                  <a:lnTo>
                    <a:pt x="10107" y="89103"/>
                  </a:lnTo>
                  <a:lnTo>
                    <a:pt x="9208" y="87982"/>
                  </a:lnTo>
                  <a:lnTo>
                    <a:pt x="8351" y="86805"/>
                  </a:lnTo>
                  <a:lnTo>
                    <a:pt x="7537" y="85560"/>
                  </a:lnTo>
                  <a:lnTo>
                    <a:pt x="6763" y="84261"/>
                  </a:lnTo>
                  <a:lnTo>
                    <a:pt x="6031" y="82909"/>
                  </a:lnTo>
                  <a:lnTo>
                    <a:pt x="5339" y="81504"/>
                  </a:lnTo>
                  <a:lnTo>
                    <a:pt x="4689" y="80045"/>
                  </a:lnTo>
                  <a:lnTo>
                    <a:pt x="4080" y="78533"/>
                  </a:lnTo>
                  <a:lnTo>
                    <a:pt x="3511" y="76967"/>
                  </a:lnTo>
                  <a:lnTo>
                    <a:pt x="2984" y="75348"/>
                  </a:lnTo>
                  <a:lnTo>
                    <a:pt x="2498" y="73676"/>
                  </a:lnTo>
                  <a:lnTo>
                    <a:pt x="2053" y="71950"/>
                  </a:lnTo>
                  <a:lnTo>
                    <a:pt x="1663" y="70160"/>
                  </a:lnTo>
                  <a:lnTo>
                    <a:pt x="1314" y="68321"/>
                  </a:lnTo>
                  <a:lnTo>
                    <a:pt x="1006" y="66435"/>
                  </a:lnTo>
                  <a:lnTo>
                    <a:pt x="739" y="64501"/>
                  </a:lnTo>
                  <a:lnTo>
                    <a:pt x="513" y="62520"/>
                  </a:lnTo>
                  <a:lnTo>
                    <a:pt x="328" y="60490"/>
                  </a:lnTo>
                  <a:lnTo>
                    <a:pt x="184" y="58412"/>
                  </a:lnTo>
                  <a:lnTo>
                    <a:pt x="82" y="56286"/>
                  </a:lnTo>
                  <a:lnTo>
                    <a:pt x="20" y="54113"/>
                  </a:lnTo>
                  <a:lnTo>
                    <a:pt x="0" y="51891"/>
                  </a:lnTo>
                  <a:lnTo>
                    <a:pt x="23" y="49349"/>
                  </a:lnTo>
                  <a:lnTo>
                    <a:pt x="93" y="46869"/>
                  </a:lnTo>
                  <a:lnTo>
                    <a:pt x="209" y="44453"/>
                  </a:lnTo>
                  <a:lnTo>
                    <a:pt x="372" y="42099"/>
                  </a:lnTo>
                  <a:lnTo>
                    <a:pt x="581" y="39808"/>
                  </a:lnTo>
                  <a:lnTo>
                    <a:pt x="837" y="37581"/>
                  </a:lnTo>
                  <a:lnTo>
                    <a:pt x="1140" y="35416"/>
                  </a:lnTo>
                  <a:lnTo>
                    <a:pt x="1489" y="33314"/>
                  </a:lnTo>
                  <a:lnTo>
                    <a:pt x="1885" y="31276"/>
                  </a:lnTo>
                  <a:lnTo>
                    <a:pt x="2327" y="29300"/>
                  </a:lnTo>
                  <a:lnTo>
                    <a:pt x="2827" y="27388"/>
                  </a:lnTo>
                  <a:lnTo>
                    <a:pt x="3368" y="25540"/>
                  </a:lnTo>
                  <a:lnTo>
                    <a:pt x="3950" y="23757"/>
                  </a:lnTo>
                  <a:lnTo>
                    <a:pt x="4573" y="22038"/>
                  </a:lnTo>
                  <a:lnTo>
                    <a:pt x="5237" y="20383"/>
                  </a:lnTo>
                  <a:lnTo>
                    <a:pt x="5942" y="18793"/>
                  </a:lnTo>
                  <a:lnTo>
                    <a:pt x="6688" y="17267"/>
                  </a:lnTo>
                  <a:lnTo>
                    <a:pt x="7475" y="15805"/>
                  </a:lnTo>
                  <a:lnTo>
                    <a:pt x="8304" y="14408"/>
                  </a:lnTo>
                  <a:lnTo>
                    <a:pt x="9173" y="13075"/>
                  </a:lnTo>
                  <a:lnTo>
                    <a:pt x="10082" y="11807"/>
                  </a:lnTo>
                  <a:lnTo>
                    <a:pt x="11030" y="10602"/>
                  </a:lnTo>
                  <a:lnTo>
                    <a:pt x="12015" y="9463"/>
                  </a:lnTo>
                  <a:lnTo>
                    <a:pt x="13040" y="8387"/>
                  </a:lnTo>
                  <a:lnTo>
                    <a:pt x="14102" y="7376"/>
                  </a:lnTo>
                  <a:lnTo>
                    <a:pt x="15203" y="6429"/>
                  </a:lnTo>
                  <a:lnTo>
                    <a:pt x="16342" y="5547"/>
                  </a:lnTo>
                  <a:lnTo>
                    <a:pt x="17519" y="4729"/>
                  </a:lnTo>
                  <a:lnTo>
                    <a:pt x="18735" y="3975"/>
                  </a:lnTo>
                  <a:lnTo>
                    <a:pt x="19989" y="3286"/>
                  </a:lnTo>
                  <a:lnTo>
                    <a:pt x="21293" y="2661"/>
                  </a:lnTo>
                  <a:lnTo>
                    <a:pt x="22629" y="2103"/>
                  </a:lnTo>
                  <a:lnTo>
                    <a:pt x="23998" y="1610"/>
                  </a:lnTo>
                  <a:lnTo>
                    <a:pt x="25400" y="1182"/>
                  </a:lnTo>
                  <a:lnTo>
                    <a:pt x="26835" y="821"/>
                  </a:lnTo>
                  <a:lnTo>
                    <a:pt x="28303" y="525"/>
                  </a:lnTo>
                  <a:lnTo>
                    <a:pt x="29804" y="295"/>
                  </a:lnTo>
                  <a:lnTo>
                    <a:pt x="31337" y="131"/>
                  </a:lnTo>
                  <a:lnTo>
                    <a:pt x="32904" y="32"/>
                  </a:lnTo>
                  <a:lnTo>
                    <a:pt x="34503" y="0"/>
                  </a:lnTo>
                  <a:lnTo>
                    <a:pt x="35482" y="10"/>
                  </a:lnTo>
                  <a:lnTo>
                    <a:pt x="36450" y="41"/>
                  </a:lnTo>
                  <a:lnTo>
                    <a:pt x="37405" y="92"/>
                  </a:lnTo>
                  <a:lnTo>
                    <a:pt x="38347" y="164"/>
                  </a:lnTo>
                  <a:lnTo>
                    <a:pt x="39278" y="256"/>
                  </a:lnTo>
                  <a:lnTo>
                    <a:pt x="40196" y="369"/>
                  </a:lnTo>
                  <a:lnTo>
                    <a:pt x="41102" y="503"/>
                  </a:lnTo>
                  <a:lnTo>
                    <a:pt x="41995" y="657"/>
                  </a:lnTo>
                  <a:lnTo>
                    <a:pt x="42876" y="831"/>
                  </a:lnTo>
                  <a:lnTo>
                    <a:pt x="43745" y="1026"/>
                  </a:lnTo>
                  <a:lnTo>
                    <a:pt x="44599" y="1245"/>
                  </a:lnTo>
                  <a:lnTo>
                    <a:pt x="45437" y="1489"/>
                  </a:lnTo>
                  <a:lnTo>
                    <a:pt x="46259" y="1760"/>
                  </a:lnTo>
                  <a:lnTo>
                    <a:pt x="47064" y="2056"/>
                  </a:lnTo>
                  <a:lnTo>
                    <a:pt x="47852" y="2378"/>
                  </a:lnTo>
                  <a:lnTo>
                    <a:pt x="48624" y="2727"/>
                  </a:lnTo>
                  <a:lnTo>
                    <a:pt x="49380" y="3101"/>
                  </a:lnTo>
                  <a:lnTo>
                    <a:pt x="50120" y="3502"/>
                  </a:lnTo>
                  <a:lnTo>
                    <a:pt x="50843" y="3928"/>
                  </a:lnTo>
                  <a:lnTo>
                    <a:pt x="51549" y="4381"/>
                  </a:lnTo>
                  <a:lnTo>
                    <a:pt x="52252" y="4848"/>
                  </a:lnTo>
                  <a:lnTo>
                    <a:pt x="52937" y="5345"/>
                  </a:lnTo>
                  <a:lnTo>
                    <a:pt x="53605" y="5872"/>
                  </a:lnTo>
                  <a:lnTo>
                    <a:pt x="54255" y="6429"/>
                  </a:lnTo>
                  <a:lnTo>
                    <a:pt x="54886" y="7017"/>
                  </a:lnTo>
                  <a:lnTo>
                    <a:pt x="55500" y="7634"/>
                  </a:lnTo>
                  <a:lnTo>
                    <a:pt x="56097" y="8282"/>
                  </a:lnTo>
                  <a:lnTo>
                    <a:pt x="56675" y="8959"/>
                  </a:lnTo>
                  <a:lnTo>
                    <a:pt x="57236" y="9667"/>
                  </a:lnTo>
                  <a:lnTo>
                    <a:pt x="57779" y="10405"/>
                  </a:lnTo>
                  <a:lnTo>
                    <a:pt x="58302" y="11175"/>
                  </a:lnTo>
                  <a:lnTo>
                    <a:pt x="58803" y="11980"/>
                  </a:lnTo>
                  <a:lnTo>
                    <a:pt x="59282" y="12818"/>
                  </a:lnTo>
                  <a:lnTo>
                    <a:pt x="59739" y="13691"/>
                  </a:lnTo>
                  <a:lnTo>
                    <a:pt x="60175" y="14598"/>
                  </a:lnTo>
                  <a:lnTo>
                    <a:pt x="60588" y="15540"/>
                  </a:lnTo>
                  <a:lnTo>
                    <a:pt x="60980" y="16515"/>
                  </a:lnTo>
                  <a:lnTo>
                    <a:pt x="61350" y="17525"/>
                  </a:lnTo>
                  <a:lnTo>
                    <a:pt x="61697" y="18569"/>
                  </a:lnTo>
                  <a:lnTo>
                    <a:pt x="62023" y="19647"/>
                  </a:lnTo>
                  <a:lnTo>
                    <a:pt x="50248" y="21769"/>
                  </a:lnTo>
                  <a:lnTo>
                    <a:pt x="49842" y="20558"/>
                  </a:lnTo>
                  <a:lnTo>
                    <a:pt x="49388" y="19417"/>
                  </a:lnTo>
                  <a:lnTo>
                    <a:pt x="48889" y="18346"/>
                  </a:lnTo>
                  <a:lnTo>
                    <a:pt x="48342" y="17344"/>
                  </a:lnTo>
                  <a:lnTo>
                    <a:pt x="47750" y="16413"/>
                  </a:lnTo>
                  <a:lnTo>
                    <a:pt x="47110" y="15551"/>
                  </a:lnTo>
                  <a:lnTo>
                    <a:pt x="46424" y="14759"/>
                  </a:lnTo>
                  <a:lnTo>
                    <a:pt x="45692" y="14036"/>
                  </a:lnTo>
                  <a:lnTo>
                    <a:pt x="44913" y="13384"/>
                  </a:lnTo>
                  <a:lnTo>
                    <a:pt x="44087" y="12801"/>
                  </a:lnTo>
                  <a:lnTo>
                    <a:pt x="43238" y="12268"/>
                  </a:lnTo>
                  <a:lnTo>
                    <a:pt x="42362" y="11791"/>
                  </a:lnTo>
                  <a:lnTo>
                    <a:pt x="41458" y="11370"/>
                  </a:lnTo>
                  <a:lnTo>
                    <a:pt x="40527" y="11005"/>
                  </a:lnTo>
                  <a:lnTo>
                    <a:pt x="39569" y="10696"/>
                  </a:lnTo>
                  <a:lnTo>
                    <a:pt x="38583" y="10444"/>
                  </a:lnTo>
                  <a:lnTo>
                    <a:pt x="37570" y="10247"/>
                  </a:lnTo>
                  <a:lnTo>
                    <a:pt x="36529" y="10107"/>
                  </a:lnTo>
                  <a:lnTo>
                    <a:pt x="35461" y="10023"/>
                  </a:lnTo>
                  <a:lnTo>
                    <a:pt x="34366" y="9994"/>
                  </a:lnTo>
                  <a:lnTo>
                    <a:pt x="33362" y="10018"/>
                  </a:lnTo>
                  <a:lnTo>
                    <a:pt x="32378" y="10090"/>
                  </a:lnTo>
                  <a:lnTo>
                    <a:pt x="31413" y="10210"/>
                  </a:lnTo>
                  <a:lnTo>
                    <a:pt x="30466" y="10378"/>
                  </a:lnTo>
                  <a:lnTo>
                    <a:pt x="29540" y="10594"/>
                  </a:lnTo>
                  <a:lnTo>
                    <a:pt x="28632" y="10857"/>
                  </a:lnTo>
                  <a:lnTo>
                    <a:pt x="27743" y="11169"/>
                  </a:lnTo>
                  <a:lnTo>
                    <a:pt x="26874" y="11528"/>
                  </a:lnTo>
                  <a:lnTo>
                    <a:pt x="26023" y="11935"/>
                  </a:lnTo>
                  <a:lnTo>
                    <a:pt x="25192" y="12391"/>
                  </a:lnTo>
                  <a:lnTo>
                    <a:pt x="24383" y="12894"/>
                  </a:lnTo>
                  <a:lnTo>
                    <a:pt x="23599" y="13445"/>
                  </a:lnTo>
                  <a:lnTo>
                    <a:pt x="22839" y="14044"/>
                  </a:lnTo>
                  <a:lnTo>
                    <a:pt x="22104" y="14691"/>
                  </a:lnTo>
                  <a:lnTo>
                    <a:pt x="21393" y="15386"/>
                  </a:lnTo>
                  <a:lnTo>
                    <a:pt x="20707" y="16128"/>
                  </a:lnTo>
                  <a:lnTo>
                    <a:pt x="20046" y="16919"/>
                  </a:lnTo>
                  <a:lnTo>
                    <a:pt x="19409" y="17758"/>
                  </a:lnTo>
                  <a:lnTo>
                    <a:pt x="18797" y="18644"/>
                  </a:lnTo>
                  <a:lnTo>
                    <a:pt x="18210" y="19579"/>
                  </a:lnTo>
                  <a:lnTo>
                    <a:pt x="17648" y="20548"/>
                  </a:lnTo>
                  <a:lnTo>
                    <a:pt x="17111" y="21567"/>
                  </a:lnTo>
                  <a:lnTo>
                    <a:pt x="16601" y="22635"/>
                  </a:lnTo>
                  <a:lnTo>
                    <a:pt x="16117" y="23752"/>
                  </a:lnTo>
                  <a:lnTo>
                    <a:pt x="15659" y="24919"/>
                  </a:lnTo>
                  <a:lnTo>
                    <a:pt x="15227" y="26134"/>
                  </a:lnTo>
                  <a:lnTo>
                    <a:pt x="14822" y="27399"/>
                  </a:lnTo>
                  <a:lnTo>
                    <a:pt x="14442" y="28714"/>
                  </a:lnTo>
                  <a:lnTo>
                    <a:pt x="14088" y="30078"/>
                  </a:lnTo>
                  <a:lnTo>
                    <a:pt x="13760" y="31491"/>
                  </a:lnTo>
                  <a:lnTo>
                    <a:pt x="13474" y="32952"/>
                  </a:lnTo>
                  <a:lnTo>
                    <a:pt x="13218" y="34462"/>
                  </a:lnTo>
                  <a:lnTo>
                    <a:pt x="12992" y="36019"/>
                  </a:lnTo>
                  <a:lnTo>
                    <a:pt x="12796" y="37625"/>
                  </a:lnTo>
                  <a:lnTo>
                    <a:pt x="12630" y="39278"/>
                  </a:lnTo>
                  <a:lnTo>
                    <a:pt x="12495" y="40979"/>
                  </a:lnTo>
                  <a:lnTo>
                    <a:pt x="12389" y="42728"/>
                  </a:lnTo>
                  <a:lnTo>
                    <a:pt x="12314" y="44525"/>
                  </a:lnTo>
                  <a:lnTo>
                    <a:pt x="12269" y="46370"/>
                  </a:lnTo>
                  <a:lnTo>
                    <a:pt x="12254" y="48263"/>
                  </a:lnTo>
                  <a:lnTo>
                    <a:pt x="12952" y="47047"/>
                  </a:lnTo>
                  <a:lnTo>
                    <a:pt x="13705" y="45892"/>
                  </a:lnTo>
                  <a:lnTo>
                    <a:pt x="14513" y="44796"/>
                  </a:lnTo>
                  <a:lnTo>
                    <a:pt x="15375" y="43761"/>
                  </a:lnTo>
                  <a:lnTo>
                    <a:pt x="16293" y="42786"/>
                  </a:lnTo>
                  <a:lnTo>
                    <a:pt x="17265" y="41872"/>
                  </a:lnTo>
                  <a:lnTo>
                    <a:pt x="18292" y="41017"/>
                  </a:lnTo>
                  <a:lnTo>
                    <a:pt x="19373" y="40223"/>
                  </a:lnTo>
                  <a:lnTo>
                    <a:pt x="20510" y="39489"/>
                  </a:lnTo>
                  <a:lnTo>
                    <a:pt x="21701" y="38816"/>
                  </a:lnTo>
                  <a:lnTo>
                    <a:pt x="22937" y="38191"/>
                  </a:lnTo>
                  <a:lnTo>
                    <a:pt x="24209" y="37633"/>
                  </a:lnTo>
                  <a:lnTo>
                    <a:pt x="25517" y="37140"/>
                  </a:lnTo>
                  <a:lnTo>
                    <a:pt x="26860" y="36713"/>
                  </a:lnTo>
                  <a:lnTo>
                    <a:pt x="28239" y="36351"/>
                  </a:lnTo>
                  <a:lnTo>
                    <a:pt x="29653" y="36055"/>
                  </a:lnTo>
                  <a:lnTo>
                    <a:pt x="31103" y="35825"/>
                  </a:lnTo>
                  <a:lnTo>
                    <a:pt x="32589" y="35661"/>
                  </a:lnTo>
                  <a:lnTo>
                    <a:pt x="34110" y="35563"/>
                  </a:lnTo>
                  <a:lnTo>
                    <a:pt x="35667" y="35530"/>
                  </a:lnTo>
                  <a:lnTo>
                    <a:pt x="36969" y="35551"/>
                  </a:lnTo>
                  <a:lnTo>
                    <a:pt x="38246" y="35615"/>
                  </a:lnTo>
                  <a:lnTo>
                    <a:pt x="39499" y="35721"/>
                  </a:lnTo>
                  <a:lnTo>
                    <a:pt x="40727" y="35869"/>
                  </a:lnTo>
                  <a:lnTo>
                    <a:pt x="41931" y="36060"/>
                  </a:lnTo>
                  <a:lnTo>
                    <a:pt x="43109" y="36294"/>
                  </a:lnTo>
                  <a:lnTo>
                    <a:pt x="44264" y="36570"/>
                  </a:lnTo>
                  <a:lnTo>
                    <a:pt x="45393" y="36888"/>
                  </a:lnTo>
                  <a:lnTo>
                    <a:pt x="46498" y="37249"/>
                  </a:lnTo>
                  <a:lnTo>
                    <a:pt x="47578" y="37652"/>
                  </a:lnTo>
                  <a:lnTo>
                    <a:pt x="48631" y="38096"/>
                  </a:lnTo>
                  <a:lnTo>
                    <a:pt x="49651" y="38577"/>
                  </a:lnTo>
                  <a:lnTo>
                    <a:pt x="50641" y="39098"/>
                  </a:lnTo>
                  <a:lnTo>
                    <a:pt x="51598" y="39656"/>
                  </a:lnTo>
                  <a:lnTo>
                    <a:pt x="52525" y="40253"/>
                  </a:lnTo>
                  <a:lnTo>
                    <a:pt x="53419" y="40889"/>
                  </a:lnTo>
                  <a:lnTo>
                    <a:pt x="54283" y="41562"/>
                  </a:lnTo>
                  <a:lnTo>
                    <a:pt x="55114" y="42274"/>
                  </a:lnTo>
                  <a:lnTo>
                    <a:pt x="55915" y="43025"/>
                  </a:lnTo>
                  <a:lnTo>
                    <a:pt x="56683" y="43813"/>
                  </a:lnTo>
                  <a:lnTo>
                    <a:pt x="57432" y="44625"/>
                  </a:lnTo>
                  <a:lnTo>
                    <a:pt x="58146" y="45473"/>
                  </a:lnTo>
                  <a:lnTo>
                    <a:pt x="58823" y="46356"/>
                  </a:lnTo>
                  <a:lnTo>
                    <a:pt x="59466" y="47274"/>
                  </a:lnTo>
                  <a:lnTo>
                    <a:pt x="60072" y="48229"/>
                  </a:lnTo>
                  <a:lnTo>
                    <a:pt x="60643" y="49219"/>
                  </a:lnTo>
                  <a:lnTo>
                    <a:pt x="61178" y="50244"/>
                  </a:lnTo>
                  <a:lnTo>
                    <a:pt x="61678" y="51305"/>
                  </a:lnTo>
                  <a:lnTo>
                    <a:pt x="62142" y="52402"/>
                  </a:lnTo>
                  <a:lnTo>
                    <a:pt x="62571" y="53534"/>
                  </a:lnTo>
                  <a:lnTo>
                    <a:pt x="62974" y="54685"/>
                  </a:lnTo>
                  <a:lnTo>
                    <a:pt x="63335" y="55865"/>
                  </a:lnTo>
                  <a:lnTo>
                    <a:pt x="63653" y="57073"/>
                  </a:lnTo>
                  <a:lnTo>
                    <a:pt x="63929" y="58310"/>
                  </a:lnTo>
                  <a:lnTo>
                    <a:pt x="64163" y="59576"/>
                  </a:lnTo>
                  <a:lnTo>
                    <a:pt x="64354" y="60870"/>
                  </a:lnTo>
                  <a:lnTo>
                    <a:pt x="64502" y="62194"/>
                  </a:lnTo>
                  <a:lnTo>
                    <a:pt x="64608" y="63546"/>
                  </a:lnTo>
                  <a:lnTo>
                    <a:pt x="64672" y="6492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5140037" y="3833824"/>
              <a:ext cx="38679" cy="44292"/>
            </a:xfrm>
            <a:custGeom>
              <a:avLst/>
              <a:pathLst>
                <a:path w="38679" h="44292">
                  <a:moveTo>
                    <a:pt x="38679" y="21838"/>
                  </a:moveTo>
                  <a:lnTo>
                    <a:pt x="38666" y="20848"/>
                  </a:lnTo>
                  <a:lnTo>
                    <a:pt x="38629" y="19877"/>
                  </a:lnTo>
                  <a:lnTo>
                    <a:pt x="38568" y="18926"/>
                  </a:lnTo>
                  <a:lnTo>
                    <a:pt x="38482" y="17993"/>
                  </a:lnTo>
                  <a:lnTo>
                    <a:pt x="38371" y="17080"/>
                  </a:lnTo>
                  <a:lnTo>
                    <a:pt x="38235" y="16186"/>
                  </a:lnTo>
                  <a:lnTo>
                    <a:pt x="38075" y="15311"/>
                  </a:lnTo>
                  <a:lnTo>
                    <a:pt x="37890" y="14455"/>
                  </a:lnTo>
                  <a:lnTo>
                    <a:pt x="37681" y="13619"/>
                  </a:lnTo>
                  <a:lnTo>
                    <a:pt x="37447" y="12801"/>
                  </a:lnTo>
                  <a:lnTo>
                    <a:pt x="37188" y="12006"/>
                  </a:lnTo>
                  <a:lnTo>
                    <a:pt x="36904" y="11235"/>
                  </a:lnTo>
                  <a:lnTo>
                    <a:pt x="36596" y="10489"/>
                  </a:lnTo>
                  <a:lnTo>
                    <a:pt x="36264" y="9767"/>
                  </a:lnTo>
                  <a:lnTo>
                    <a:pt x="35906" y="9070"/>
                  </a:lnTo>
                  <a:lnTo>
                    <a:pt x="35524" y="8398"/>
                  </a:lnTo>
                  <a:lnTo>
                    <a:pt x="35118" y="7750"/>
                  </a:lnTo>
                  <a:lnTo>
                    <a:pt x="34686" y="7127"/>
                  </a:lnTo>
                  <a:lnTo>
                    <a:pt x="34230" y="6529"/>
                  </a:lnTo>
                  <a:lnTo>
                    <a:pt x="33750" y="5955"/>
                  </a:lnTo>
                  <a:lnTo>
                    <a:pt x="33245" y="5394"/>
                  </a:lnTo>
                  <a:lnTo>
                    <a:pt x="32717" y="4860"/>
                  </a:lnTo>
                  <a:lnTo>
                    <a:pt x="32166" y="4353"/>
                  </a:lnTo>
                  <a:lnTo>
                    <a:pt x="31592" y="3874"/>
                  </a:lnTo>
                  <a:lnTo>
                    <a:pt x="30994" y="3422"/>
                  </a:lnTo>
                  <a:lnTo>
                    <a:pt x="30373" y="2998"/>
                  </a:lnTo>
                  <a:lnTo>
                    <a:pt x="29729" y="2601"/>
                  </a:lnTo>
                  <a:lnTo>
                    <a:pt x="29062" y="2231"/>
                  </a:lnTo>
                  <a:lnTo>
                    <a:pt x="28371" y="1889"/>
                  </a:lnTo>
                  <a:lnTo>
                    <a:pt x="27657" y="1574"/>
                  </a:lnTo>
                  <a:lnTo>
                    <a:pt x="26920" y="1275"/>
                  </a:lnTo>
                  <a:lnTo>
                    <a:pt x="26159" y="1007"/>
                  </a:lnTo>
                  <a:lnTo>
                    <a:pt x="25375" y="771"/>
                  </a:lnTo>
                  <a:lnTo>
                    <a:pt x="24568" y="566"/>
                  </a:lnTo>
                  <a:lnTo>
                    <a:pt x="23738" y="393"/>
                  </a:lnTo>
                  <a:lnTo>
                    <a:pt x="22884" y="251"/>
                  </a:lnTo>
                  <a:lnTo>
                    <a:pt x="22007" y="141"/>
                  </a:lnTo>
                  <a:lnTo>
                    <a:pt x="21107" y="62"/>
                  </a:lnTo>
                  <a:lnTo>
                    <a:pt x="20183" y="15"/>
                  </a:lnTo>
                  <a:lnTo>
                    <a:pt x="19236" y="0"/>
                  </a:lnTo>
                  <a:lnTo>
                    <a:pt x="18565" y="10"/>
                  </a:lnTo>
                  <a:lnTo>
                    <a:pt x="17892" y="41"/>
                  </a:lnTo>
                  <a:lnTo>
                    <a:pt x="17218" y="92"/>
                  </a:lnTo>
                  <a:lnTo>
                    <a:pt x="16542" y="164"/>
                  </a:lnTo>
                  <a:lnTo>
                    <a:pt x="15865" y="256"/>
                  </a:lnTo>
                  <a:lnTo>
                    <a:pt x="15186" y="369"/>
                  </a:lnTo>
                  <a:lnTo>
                    <a:pt x="14507" y="503"/>
                  </a:lnTo>
                  <a:lnTo>
                    <a:pt x="13825" y="657"/>
                  </a:lnTo>
                  <a:lnTo>
                    <a:pt x="13143" y="831"/>
                  </a:lnTo>
                  <a:lnTo>
                    <a:pt x="12459" y="1026"/>
                  </a:lnTo>
                  <a:lnTo>
                    <a:pt x="11781" y="1231"/>
                  </a:lnTo>
                  <a:lnTo>
                    <a:pt x="11114" y="1462"/>
                  </a:lnTo>
                  <a:lnTo>
                    <a:pt x="10461" y="1719"/>
                  </a:lnTo>
                  <a:lnTo>
                    <a:pt x="9819" y="2001"/>
                  </a:lnTo>
                  <a:lnTo>
                    <a:pt x="9190" y="2310"/>
                  </a:lnTo>
                  <a:lnTo>
                    <a:pt x="8573" y="2645"/>
                  </a:lnTo>
                  <a:lnTo>
                    <a:pt x="7969" y="3006"/>
                  </a:lnTo>
                  <a:lnTo>
                    <a:pt x="7377" y="3392"/>
                  </a:lnTo>
                  <a:lnTo>
                    <a:pt x="6797" y="3805"/>
                  </a:lnTo>
                  <a:lnTo>
                    <a:pt x="6229" y="4244"/>
                  </a:lnTo>
                  <a:lnTo>
                    <a:pt x="5691" y="4696"/>
                  </a:lnTo>
                  <a:lnTo>
                    <a:pt x="5172" y="5178"/>
                  </a:lnTo>
                  <a:lnTo>
                    <a:pt x="4673" y="5688"/>
                  </a:lnTo>
                  <a:lnTo>
                    <a:pt x="4192" y="6227"/>
                  </a:lnTo>
                  <a:lnTo>
                    <a:pt x="3731" y="6794"/>
                  </a:lnTo>
                  <a:lnTo>
                    <a:pt x="3288" y="7390"/>
                  </a:lnTo>
                  <a:lnTo>
                    <a:pt x="2865" y="8015"/>
                  </a:lnTo>
                  <a:lnTo>
                    <a:pt x="2461" y="8669"/>
                  </a:lnTo>
                  <a:lnTo>
                    <a:pt x="2077" y="9352"/>
                  </a:lnTo>
                  <a:lnTo>
                    <a:pt x="1711" y="10063"/>
                  </a:lnTo>
                  <a:lnTo>
                    <a:pt x="1386" y="10804"/>
                  </a:lnTo>
                  <a:lnTo>
                    <a:pt x="1095" y="11577"/>
                  </a:lnTo>
                  <a:lnTo>
                    <a:pt x="838" y="12382"/>
                  </a:lnTo>
                  <a:lnTo>
                    <a:pt x="616" y="13218"/>
                  </a:lnTo>
                  <a:lnTo>
                    <a:pt x="427" y="14085"/>
                  </a:lnTo>
                  <a:lnTo>
                    <a:pt x="273" y="14984"/>
                  </a:lnTo>
                  <a:lnTo>
                    <a:pt x="154" y="15914"/>
                  </a:lnTo>
                  <a:lnTo>
                    <a:pt x="68" y="16876"/>
                  </a:lnTo>
                  <a:lnTo>
                    <a:pt x="17" y="17869"/>
                  </a:lnTo>
                  <a:lnTo>
                    <a:pt x="0" y="18894"/>
                  </a:lnTo>
                  <a:lnTo>
                    <a:pt x="13" y="19955"/>
                  </a:lnTo>
                  <a:lnTo>
                    <a:pt x="54" y="21003"/>
                  </a:lnTo>
                  <a:lnTo>
                    <a:pt x="123" y="22036"/>
                  </a:lnTo>
                  <a:lnTo>
                    <a:pt x="219" y="23056"/>
                  </a:lnTo>
                  <a:lnTo>
                    <a:pt x="342" y="24063"/>
                  </a:lnTo>
                  <a:lnTo>
                    <a:pt x="492" y="25055"/>
                  </a:lnTo>
                  <a:lnTo>
                    <a:pt x="670" y="26034"/>
                  </a:lnTo>
                  <a:lnTo>
                    <a:pt x="876" y="27000"/>
                  </a:lnTo>
                  <a:lnTo>
                    <a:pt x="1109" y="27951"/>
                  </a:lnTo>
                  <a:lnTo>
                    <a:pt x="1369" y="28889"/>
                  </a:lnTo>
                  <a:lnTo>
                    <a:pt x="1654" y="29795"/>
                  </a:lnTo>
                  <a:lnTo>
                    <a:pt x="1963" y="30677"/>
                  </a:lnTo>
                  <a:lnTo>
                    <a:pt x="2295" y="31536"/>
                  </a:lnTo>
                  <a:lnTo>
                    <a:pt x="2650" y="32372"/>
                  </a:lnTo>
                  <a:lnTo>
                    <a:pt x="3029" y="33185"/>
                  </a:lnTo>
                  <a:lnTo>
                    <a:pt x="3431" y="33974"/>
                  </a:lnTo>
                  <a:lnTo>
                    <a:pt x="3856" y="34740"/>
                  </a:lnTo>
                  <a:lnTo>
                    <a:pt x="4304" y="35483"/>
                  </a:lnTo>
                  <a:lnTo>
                    <a:pt x="4776" y="36203"/>
                  </a:lnTo>
                  <a:lnTo>
                    <a:pt x="5271" y="36899"/>
                  </a:lnTo>
                  <a:lnTo>
                    <a:pt x="5801" y="37569"/>
                  </a:lnTo>
                  <a:lnTo>
                    <a:pt x="6352" y="38211"/>
                  </a:lnTo>
                  <a:lnTo>
                    <a:pt x="6924" y="38823"/>
                  </a:lnTo>
                  <a:lnTo>
                    <a:pt x="7516" y="39407"/>
                  </a:lnTo>
                  <a:lnTo>
                    <a:pt x="8129" y="39962"/>
                  </a:lnTo>
                  <a:lnTo>
                    <a:pt x="8762" y="40489"/>
                  </a:lnTo>
                  <a:lnTo>
                    <a:pt x="9416" y="40987"/>
                  </a:lnTo>
                  <a:lnTo>
                    <a:pt x="10090" y="41455"/>
                  </a:lnTo>
                  <a:lnTo>
                    <a:pt x="10785" y="41896"/>
                  </a:lnTo>
                  <a:lnTo>
                    <a:pt x="11501" y="42307"/>
                  </a:lnTo>
                  <a:lnTo>
                    <a:pt x="12235" y="42684"/>
                  </a:lnTo>
                  <a:lnTo>
                    <a:pt x="12988" y="43022"/>
                  </a:lnTo>
                  <a:lnTo>
                    <a:pt x="13758" y="43320"/>
                  </a:lnTo>
                  <a:lnTo>
                    <a:pt x="14546" y="43578"/>
                  </a:lnTo>
                  <a:lnTo>
                    <a:pt x="15351" y="43796"/>
                  </a:lnTo>
                  <a:lnTo>
                    <a:pt x="16175" y="43975"/>
                  </a:lnTo>
                  <a:lnTo>
                    <a:pt x="17016" y="44114"/>
                  </a:lnTo>
                  <a:lnTo>
                    <a:pt x="17875" y="44213"/>
                  </a:lnTo>
                  <a:lnTo>
                    <a:pt x="18752" y="44273"/>
                  </a:lnTo>
                  <a:lnTo>
                    <a:pt x="19647" y="44292"/>
                  </a:lnTo>
                  <a:lnTo>
                    <a:pt x="20528" y="44277"/>
                  </a:lnTo>
                  <a:lnTo>
                    <a:pt x="21389" y="44232"/>
                  </a:lnTo>
                  <a:lnTo>
                    <a:pt x="22231" y="44157"/>
                  </a:lnTo>
                  <a:lnTo>
                    <a:pt x="23054" y="44051"/>
                  </a:lnTo>
                  <a:lnTo>
                    <a:pt x="23857" y="43916"/>
                  </a:lnTo>
                  <a:lnTo>
                    <a:pt x="24642" y="43750"/>
                  </a:lnTo>
                  <a:lnTo>
                    <a:pt x="25407" y="43554"/>
                  </a:lnTo>
                  <a:lnTo>
                    <a:pt x="26154" y="43328"/>
                  </a:lnTo>
                  <a:lnTo>
                    <a:pt x="26881" y="43072"/>
                  </a:lnTo>
                  <a:lnTo>
                    <a:pt x="27588" y="42786"/>
                  </a:lnTo>
                  <a:lnTo>
                    <a:pt x="28289" y="42458"/>
                  </a:lnTo>
                  <a:lnTo>
                    <a:pt x="28969" y="42104"/>
                  </a:lnTo>
                  <a:lnTo>
                    <a:pt x="29626" y="41725"/>
                  </a:lnTo>
                  <a:lnTo>
                    <a:pt x="30261" y="41319"/>
                  </a:lnTo>
                  <a:lnTo>
                    <a:pt x="30874" y="40887"/>
                  </a:lnTo>
                  <a:lnTo>
                    <a:pt x="31466" y="40429"/>
                  </a:lnTo>
                  <a:lnTo>
                    <a:pt x="32036" y="39945"/>
                  </a:lnTo>
                  <a:lnTo>
                    <a:pt x="32583" y="39435"/>
                  </a:lnTo>
                  <a:lnTo>
                    <a:pt x="33109" y="38899"/>
                  </a:lnTo>
                  <a:lnTo>
                    <a:pt x="33613" y="38336"/>
                  </a:lnTo>
                  <a:lnTo>
                    <a:pt x="34094" y="37735"/>
                  </a:lnTo>
                  <a:lnTo>
                    <a:pt x="34552" y="37110"/>
                  </a:lnTo>
                  <a:lnTo>
                    <a:pt x="34987" y="36459"/>
                  </a:lnTo>
                  <a:lnTo>
                    <a:pt x="35398" y="35784"/>
                  </a:lnTo>
                  <a:lnTo>
                    <a:pt x="35786" y="35085"/>
                  </a:lnTo>
                  <a:lnTo>
                    <a:pt x="36151" y="34360"/>
                  </a:lnTo>
                  <a:lnTo>
                    <a:pt x="36493" y="33611"/>
                  </a:lnTo>
                  <a:lnTo>
                    <a:pt x="36811" y="32838"/>
                  </a:lnTo>
                  <a:lnTo>
                    <a:pt x="37106" y="32040"/>
                  </a:lnTo>
                  <a:lnTo>
                    <a:pt x="37378" y="31217"/>
                  </a:lnTo>
                  <a:lnTo>
                    <a:pt x="37625" y="30371"/>
                  </a:lnTo>
                  <a:lnTo>
                    <a:pt x="37846" y="29505"/>
                  </a:lnTo>
                  <a:lnTo>
                    <a:pt x="38041" y="28619"/>
                  </a:lnTo>
                  <a:lnTo>
                    <a:pt x="38211" y="27712"/>
                  </a:lnTo>
                  <a:lnTo>
                    <a:pt x="38354" y="26784"/>
                  </a:lnTo>
                  <a:lnTo>
                    <a:pt x="38471" y="25836"/>
                  </a:lnTo>
                  <a:lnTo>
                    <a:pt x="38562" y="24867"/>
                  </a:lnTo>
                  <a:lnTo>
                    <a:pt x="38627" y="23878"/>
                  </a:lnTo>
                  <a:lnTo>
                    <a:pt x="38666" y="228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4765704" y="3986975"/>
              <a:ext cx="37173" cy="130619"/>
            </a:xfrm>
            <a:custGeom>
              <a:avLst/>
              <a:pathLst>
                <a:path w="37173" h="130619">
                  <a:moveTo>
                    <a:pt x="0" y="65172"/>
                  </a:moveTo>
                  <a:lnTo>
                    <a:pt x="14" y="63277"/>
                  </a:lnTo>
                  <a:lnTo>
                    <a:pt x="57" y="61399"/>
                  </a:lnTo>
                  <a:lnTo>
                    <a:pt x="129" y="59537"/>
                  </a:lnTo>
                  <a:lnTo>
                    <a:pt x="230" y="57691"/>
                  </a:lnTo>
                  <a:lnTo>
                    <a:pt x="359" y="55862"/>
                  </a:lnTo>
                  <a:lnTo>
                    <a:pt x="517" y="54049"/>
                  </a:lnTo>
                  <a:lnTo>
                    <a:pt x="704" y="52253"/>
                  </a:lnTo>
                  <a:lnTo>
                    <a:pt x="920" y="50473"/>
                  </a:lnTo>
                  <a:lnTo>
                    <a:pt x="1164" y="48709"/>
                  </a:lnTo>
                  <a:lnTo>
                    <a:pt x="1437" y="46962"/>
                  </a:lnTo>
                  <a:lnTo>
                    <a:pt x="1741" y="45230"/>
                  </a:lnTo>
                  <a:lnTo>
                    <a:pt x="2078" y="43512"/>
                  </a:lnTo>
                  <a:lnTo>
                    <a:pt x="2448" y="41807"/>
                  </a:lnTo>
                  <a:lnTo>
                    <a:pt x="2850" y="40116"/>
                  </a:lnTo>
                  <a:lnTo>
                    <a:pt x="3286" y="38439"/>
                  </a:lnTo>
                  <a:lnTo>
                    <a:pt x="3754" y="36776"/>
                  </a:lnTo>
                  <a:lnTo>
                    <a:pt x="4255" y="35126"/>
                  </a:lnTo>
                  <a:lnTo>
                    <a:pt x="4789" y="33490"/>
                  </a:lnTo>
                  <a:lnTo>
                    <a:pt x="5356" y="31867"/>
                  </a:lnTo>
                  <a:lnTo>
                    <a:pt x="5955" y="30258"/>
                  </a:lnTo>
                  <a:lnTo>
                    <a:pt x="6589" y="28661"/>
                  </a:lnTo>
                  <a:lnTo>
                    <a:pt x="7256" y="27074"/>
                  </a:lnTo>
                  <a:lnTo>
                    <a:pt x="7958" y="25496"/>
                  </a:lnTo>
                  <a:lnTo>
                    <a:pt x="8694" y="23927"/>
                  </a:lnTo>
                  <a:lnTo>
                    <a:pt x="9464" y="22368"/>
                  </a:lnTo>
                  <a:lnTo>
                    <a:pt x="10268" y="20819"/>
                  </a:lnTo>
                  <a:lnTo>
                    <a:pt x="11107" y="19280"/>
                  </a:lnTo>
                  <a:lnTo>
                    <a:pt x="11980" y="17750"/>
                  </a:lnTo>
                  <a:lnTo>
                    <a:pt x="12887" y="16229"/>
                  </a:lnTo>
                  <a:lnTo>
                    <a:pt x="13828" y="14718"/>
                  </a:lnTo>
                  <a:lnTo>
                    <a:pt x="14805" y="13215"/>
                  </a:lnTo>
                  <a:lnTo>
                    <a:pt x="15819" y="11720"/>
                  </a:lnTo>
                  <a:lnTo>
                    <a:pt x="16870" y="10231"/>
                  </a:lnTo>
                  <a:lnTo>
                    <a:pt x="17958" y="8749"/>
                  </a:lnTo>
                  <a:lnTo>
                    <a:pt x="19082" y="7273"/>
                  </a:lnTo>
                  <a:lnTo>
                    <a:pt x="20244" y="5805"/>
                  </a:lnTo>
                  <a:lnTo>
                    <a:pt x="21443" y="4343"/>
                  </a:lnTo>
                  <a:lnTo>
                    <a:pt x="22679" y="2888"/>
                  </a:lnTo>
                  <a:lnTo>
                    <a:pt x="23951" y="1441"/>
                  </a:lnTo>
                  <a:lnTo>
                    <a:pt x="25261" y="0"/>
                  </a:lnTo>
                  <a:lnTo>
                    <a:pt x="37173" y="0"/>
                  </a:lnTo>
                  <a:lnTo>
                    <a:pt x="35903" y="1441"/>
                  </a:lnTo>
                  <a:lnTo>
                    <a:pt x="34667" y="2891"/>
                  </a:lnTo>
                  <a:lnTo>
                    <a:pt x="33466" y="4349"/>
                  </a:lnTo>
                  <a:lnTo>
                    <a:pt x="32298" y="5816"/>
                  </a:lnTo>
                  <a:lnTo>
                    <a:pt x="31165" y="7290"/>
                  </a:lnTo>
                  <a:lnTo>
                    <a:pt x="30067" y="8773"/>
                  </a:lnTo>
                  <a:lnTo>
                    <a:pt x="29002" y="10264"/>
                  </a:lnTo>
                  <a:lnTo>
                    <a:pt x="27972" y="11763"/>
                  </a:lnTo>
                  <a:lnTo>
                    <a:pt x="26976" y="13271"/>
                  </a:lnTo>
                  <a:lnTo>
                    <a:pt x="26014" y="14787"/>
                  </a:lnTo>
                  <a:lnTo>
                    <a:pt x="25099" y="16298"/>
                  </a:lnTo>
                  <a:lnTo>
                    <a:pt x="24218" y="17821"/>
                  </a:lnTo>
                  <a:lnTo>
                    <a:pt x="23369" y="19354"/>
                  </a:lnTo>
                  <a:lnTo>
                    <a:pt x="22553" y="20899"/>
                  </a:lnTo>
                  <a:lnTo>
                    <a:pt x="21769" y="22454"/>
                  </a:lnTo>
                  <a:lnTo>
                    <a:pt x="21019" y="24020"/>
                  </a:lnTo>
                  <a:lnTo>
                    <a:pt x="20302" y="25598"/>
                  </a:lnTo>
                  <a:lnTo>
                    <a:pt x="19617" y="27186"/>
                  </a:lnTo>
                  <a:lnTo>
                    <a:pt x="18965" y="28785"/>
                  </a:lnTo>
                  <a:lnTo>
                    <a:pt x="18346" y="30395"/>
                  </a:lnTo>
                  <a:lnTo>
                    <a:pt x="17759" y="32004"/>
                  </a:lnTo>
                  <a:lnTo>
                    <a:pt x="17202" y="33627"/>
                  </a:lnTo>
                  <a:lnTo>
                    <a:pt x="16675" y="35263"/>
                  </a:lnTo>
                  <a:lnTo>
                    <a:pt x="16178" y="36913"/>
                  </a:lnTo>
                  <a:lnTo>
                    <a:pt x="15711" y="38576"/>
                  </a:lnTo>
                  <a:lnTo>
                    <a:pt x="15274" y="40253"/>
                  </a:lnTo>
                  <a:lnTo>
                    <a:pt x="14867" y="41944"/>
                  </a:lnTo>
                  <a:lnTo>
                    <a:pt x="14491" y="43649"/>
                  </a:lnTo>
                  <a:lnTo>
                    <a:pt x="14144" y="45367"/>
                  </a:lnTo>
                  <a:lnTo>
                    <a:pt x="13828" y="47099"/>
                  </a:lnTo>
                  <a:lnTo>
                    <a:pt x="13555" y="48846"/>
                  </a:lnTo>
                  <a:lnTo>
                    <a:pt x="13311" y="50610"/>
                  </a:lnTo>
                  <a:lnTo>
                    <a:pt x="13095" y="52390"/>
                  </a:lnTo>
                  <a:lnTo>
                    <a:pt x="12908" y="54186"/>
                  </a:lnTo>
                  <a:lnTo>
                    <a:pt x="12750" y="55999"/>
                  </a:lnTo>
                  <a:lnTo>
                    <a:pt x="12621" y="57828"/>
                  </a:lnTo>
                  <a:lnTo>
                    <a:pt x="12520" y="59674"/>
                  </a:lnTo>
                  <a:lnTo>
                    <a:pt x="12448" y="61536"/>
                  </a:lnTo>
                  <a:lnTo>
                    <a:pt x="12405" y="63414"/>
                  </a:lnTo>
                  <a:lnTo>
                    <a:pt x="12391" y="65309"/>
                  </a:lnTo>
                  <a:lnTo>
                    <a:pt x="12405" y="67204"/>
                  </a:lnTo>
                  <a:lnTo>
                    <a:pt x="12448" y="69083"/>
                  </a:lnTo>
                  <a:lnTo>
                    <a:pt x="12520" y="70945"/>
                  </a:lnTo>
                  <a:lnTo>
                    <a:pt x="12621" y="72790"/>
                  </a:lnTo>
                  <a:lnTo>
                    <a:pt x="12750" y="74620"/>
                  </a:lnTo>
                  <a:lnTo>
                    <a:pt x="12908" y="76432"/>
                  </a:lnTo>
                  <a:lnTo>
                    <a:pt x="13095" y="78229"/>
                  </a:lnTo>
                  <a:lnTo>
                    <a:pt x="13311" y="80009"/>
                  </a:lnTo>
                  <a:lnTo>
                    <a:pt x="13555" y="81772"/>
                  </a:lnTo>
                  <a:lnTo>
                    <a:pt x="13828" y="83519"/>
                  </a:lnTo>
                  <a:lnTo>
                    <a:pt x="14144" y="85252"/>
                  </a:lnTo>
                  <a:lnTo>
                    <a:pt x="14491" y="86972"/>
                  </a:lnTo>
                  <a:lnTo>
                    <a:pt x="14867" y="88680"/>
                  </a:lnTo>
                  <a:lnTo>
                    <a:pt x="15274" y="90376"/>
                  </a:lnTo>
                  <a:lnTo>
                    <a:pt x="15711" y="92060"/>
                  </a:lnTo>
                  <a:lnTo>
                    <a:pt x="16178" y="93731"/>
                  </a:lnTo>
                  <a:lnTo>
                    <a:pt x="16675" y="95389"/>
                  </a:lnTo>
                  <a:lnTo>
                    <a:pt x="17202" y="97036"/>
                  </a:lnTo>
                  <a:lnTo>
                    <a:pt x="17759" y="98670"/>
                  </a:lnTo>
                  <a:lnTo>
                    <a:pt x="18346" y="100292"/>
                  </a:lnTo>
                  <a:lnTo>
                    <a:pt x="18965" y="101902"/>
                  </a:lnTo>
                  <a:lnTo>
                    <a:pt x="19617" y="103501"/>
                  </a:lnTo>
                  <a:lnTo>
                    <a:pt x="20302" y="105089"/>
                  </a:lnTo>
                  <a:lnTo>
                    <a:pt x="21019" y="106667"/>
                  </a:lnTo>
                  <a:lnTo>
                    <a:pt x="21769" y="108233"/>
                  </a:lnTo>
                  <a:lnTo>
                    <a:pt x="22553" y="109788"/>
                  </a:lnTo>
                  <a:lnTo>
                    <a:pt x="23369" y="111333"/>
                  </a:lnTo>
                  <a:lnTo>
                    <a:pt x="24218" y="112866"/>
                  </a:lnTo>
                  <a:lnTo>
                    <a:pt x="25099" y="114389"/>
                  </a:lnTo>
                  <a:lnTo>
                    <a:pt x="26014" y="115900"/>
                  </a:lnTo>
                  <a:lnTo>
                    <a:pt x="26976" y="117403"/>
                  </a:lnTo>
                  <a:lnTo>
                    <a:pt x="27972" y="118899"/>
                  </a:lnTo>
                  <a:lnTo>
                    <a:pt x="29002" y="120388"/>
                  </a:lnTo>
                  <a:lnTo>
                    <a:pt x="30067" y="121870"/>
                  </a:lnTo>
                  <a:lnTo>
                    <a:pt x="31165" y="123345"/>
                  </a:lnTo>
                  <a:lnTo>
                    <a:pt x="32298" y="124814"/>
                  </a:lnTo>
                  <a:lnTo>
                    <a:pt x="33466" y="126275"/>
                  </a:lnTo>
                  <a:lnTo>
                    <a:pt x="34667" y="127730"/>
                  </a:lnTo>
                  <a:lnTo>
                    <a:pt x="35903" y="129178"/>
                  </a:lnTo>
                  <a:lnTo>
                    <a:pt x="37173" y="130619"/>
                  </a:lnTo>
                  <a:lnTo>
                    <a:pt x="25261" y="130619"/>
                  </a:lnTo>
                  <a:lnTo>
                    <a:pt x="23951" y="129178"/>
                  </a:lnTo>
                  <a:lnTo>
                    <a:pt x="22679" y="127730"/>
                  </a:lnTo>
                  <a:lnTo>
                    <a:pt x="21443" y="126275"/>
                  </a:lnTo>
                  <a:lnTo>
                    <a:pt x="20244" y="124814"/>
                  </a:lnTo>
                  <a:lnTo>
                    <a:pt x="19082" y="123345"/>
                  </a:lnTo>
                  <a:lnTo>
                    <a:pt x="17958" y="121870"/>
                  </a:lnTo>
                  <a:lnTo>
                    <a:pt x="16870" y="120388"/>
                  </a:lnTo>
                  <a:lnTo>
                    <a:pt x="15819" y="118899"/>
                  </a:lnTo>
                  <a:lnTo>
                    <a:pt x="14805" y="117403"/>
                  </a:lnTo>
                  <a:lnTo>
                    <a:pt x="13828" y="115900"/>
                  </a:lnTo>
                  <a:lnTo>
                    <a:pt x="12887" y="114390"/>
                  </a:lnTo>
                  <a:lnTo>
                    <a:pt x="11980" y="112869"/>
                  </a:lnTo>
                  <a:lnTo>
                    <a:pt x="11107" y="111339"/>
                  </a:lnTo>
                  <a:lnTo>
                    <a:pt x="10268" y="109799"/>
                  </a:lnTo>
                  <a:lnTo>
                    <a:pt x="9464" y="108250"/>
                  </a:lnTo>
                  <a:lnTo>
                    <a:pt x="8694" y="106691"/>
                  </a:lnTo>
                  <a:lnTo>
                    <a:pt x="7958" y="105123"/>
                  </a:lnTo>
                  <a:lnTo>
                    <a:pt x="7256" y="103545"/>
                  </a:lnTo>
                  <a:lnTo>
                    <a:pt x="6589" y="101957"/>
                  </a:lnTo>
                  <a:lnTo>
                    <a:pt x="5955" y="100360"/>
                  </a:lnTo>
                  <a:lnTo>
                    <a:pt x="5356" y="98752"/>
                  </a:lnTo>
                  <a:lnTo>
                    <a:pt x="4789" y="97132"/>
                  </a:lnTo>
                  <a:lnTo>
                    <a:pt x="4255" y="95499"/>
                  </a:lnTo>
                  <a:lnTo>
                    <a:pt x="3754" y="93854"/>
                  </a:lnTo>
                  <a:lnTo>
                    <a:pt x="3286" y="92197"/>
                  </a:lnTo>
                  <a:lnTo>
                    <a:pt x="2850" y="90527"/>
                  </a:lnTo>
                  <a:lnTo>
                    <a:pt x="2448" y="88845"/>
                  </a:lnTo>
                  <a:lnTo>
                    <a:pt x="2078" y="87150"/>
                  </a:lnTo>
                  <a:lnTo>
                    <a:pt x="1741" y="85444"/>
                  </a:lnTo>
                  <a:lnTo>
                    <a:pt x="1437" y="83725"/>
                  </a:lnTo>
                  <a:lnTo>
                    <a:pt x="1164" y="81977"/>
                  </a:lnTo>
                  <a:lnTo>
                    <a:pt x="920" y="80211"/>
                  </a:lnTo>
                  <a:lnTo>
                    <a:pt x="704" y="78428"/>
                  </a:lnTo>
                  <a:lnTo>
                    <a:pt x="517" y="76627"/>
                  </a:lnTo>
                  <a:lnTo>
                    <a:pt x="359" y="74808"/>
                  </a:lnTo>
                  <a:lnTo>
                    <a:pt x="230" y="72971"/>
                  </a:lnTo>
                  <a:lnTo>
                    <a:pt x="129" y="71117"/>
                  </a:lnTo>
                  <a:lnTo>
                    <a:pt x="57" y="69244"/>
                  </a:lnTo>
                  <a:lnTo>
                    <a:pt x="14" y="67354"/>
                  </a:lnTo>
                  <a:lnTo>
                    <a:pt x="0" y="6544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4806916" y="3992109"/>
              <a:ext cx="70649" cy="96458"/>
            </a:xfrm>
            <a:custGeom>
              <a:avLst/>
              <a:pathLst>
                <a:path w="70649" h="96458">
                  <a:moveTo>
                    <a:pt x="57094" y="74620"/>
                  </a:moveTo>
                  <a:lnTo>
                    <a:pt x="57094" y="96458"/>
                  </a:lnTo>
                  <a:lnTo>
                    <a:pt x="45456" y="96458"/>
                  </a:lnTo>
                  <a:lnTo>
                    <a:pt x="45456" y="74620"/>
                  </a:lnTo>
                  <a:lnTo>
                    <a:pt x="0" y="74620"/>
                  </a:lnTo>
                  <a:lnTo>
                    <a:pt x="0" y="65035"/>
                  </a:lnTo>
                  <a:lnTo>
                    <a:pt x="44155" y="0"/>
                  </a:lnTo>
                  <a:lnTo>
                    <a:pt x="57094" y="0"/>
                  </a:lnTo>
                  <a:lnTo>
                    <a:pt x="57094" y="64899"/>
                  </a:lnTo>
                  <a:lnTo>
                    <a:pt x="70649" y="64899"/>
                  </a:lnTo>
                  <a:lnTo>
                    <a:pt x="70649" y="746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4818281" y="4006390"/>
              <a:ext cx="34092" cy="50618"/>
            </a:xfrm>
            <a:custGeom>
              <a:avLst/>
              <a:pathLst>
                <a:path w="34092" h="50618">
                  <a:moveTo>
                    <a:pt x="33917" y="0"/>
                  </a:moveTo>
                  <a:lnTo>
                    <a:pt x="33852" y="130"/>
                  </a:lnTo>
                  <a:lnTo>
                    <a:pt x="33780" y="273"/>
                  </a:lnTo>
                  <a:lnTo>
                    <a:pt x="33699" y="431"/>
                  </a:lnTo>
                  <a:lnTo>
                    <a:pt x="33610" y="602"/>
                  </a:lnTo>
                  <a:lnTo>
                    <a:pt x="33513" y="787"/>
                  </a:lnTo>
                  <a:lnTo>
                    <a:pt x="33407" y="985"/>
                  </a:lnTo>
                  <a:lnTo>
                    <a:pt x="33297" y="1180"/>
                  </a:lnTo>
                  <a:lnTo>
                    <a:pt x="33183" y="1380"/>
                  </a:lnTo>
                  <a:lnTo>
                    <a:pt x="33067" y="1585"/>
                  </a:lnTo>
                  <a:lnTo>
                    <a:pt x="32947" y="1796"/>
                  </a:lnTo>
                  <a:lnTo>
                    <a:pt x="32826" y="2012"/>
                  </a:lnTo>
                  <a:lnTo>
                    <a:pt x="32701" y="2234"/>
                  </a:lnTo>
                  <a:lnTo>
                    <a:pt x="32574" y="2461"/>
                  </a:lnTo>
                  <a:lnTo>
                    <a:pt x="32444" y="2694"/>
                  </a:lnTo>
                  <a:lnTo>
                    <a:pt x="32311" y="2932"/>
                  </a:lnTo>
                  <a:lnTo>
                    <a:pt x="32175" y="3176"/>
                  </a:lnTo>
                  <a:lnTo>
                    <a:pt x="32038" y="3423"/>
                  </a:lnTo>
                  <a:lnTo>
                    <a:pt x="31899" y="3672"/>
                  </a:lnTo>
                  <a:lnTo>
                    <a:pt x="31758" y="3922"/>
                  </a:lnTo>
                  <a:lnTo>
                    <a:pt x="31617" y="4173"/>
                  </a:lnTo>
                  <a:lnTo>
                    <a:pt x="31473" y="4425"/>
                  </a:lnTo>
                  <a:lnTo>
                    <a:pt x="31329" y="4679"/>
                  </a:lnTo>
                  <a:lnTo>
                    <a:pt x="31183" y="4935"/>
                  </a:lnTo>
                  <a:lnTo>
                    <a:pt x="31036" y="5191"/>
                  </a:lnTo>
                  <a:lnTo>
                    <a:pt x="30887" y="5450"/>
                  </a:lnTo>
                  <a:lnTo>
                    <a:pt x="30738" y="5709"/>
                  </a:lnTo>
                  <a:lnTo>
                    <a:pt x="30602" y="5951"/>
                  </a:lnTo>
                  <a:lnTo>
                    <a:pt x="30469" y="6185"/>
                  </a:lnTo>
                  <a:lnTo>
                    <a:pt x="30339" y="6411"/>
                  </a:lnTo>
                  <a:lnTo>
                    <a:pt x="30212" y="6629"/>
                  </a:lnTo>
                  <a:lnTo>
                    <a:pt x="30087" y="6839"/>
                  </a:lnTo>
                  <a:lnTo>
                    <a:pt x="29965" y="7040"/>
                  </a:lnTo>
                  <a:lnTo>
                    <a:pt x="29846" y="7233"/>
                  </a:lnTo>
                  <a:lnTo>
                    <a:pt x="29730" y="7418"/>
                  </a:lnTo>
                  <a:lnTo>
                    <a:pt x="29616" y="7594"/>
                  </a:lnTo>
                  <a:lnTo>
                    <a:pt x="29505" y="7763"/>
                  </a:lnTo>
                  <a:lnTo>
                    <a:pt x="4555" y="44542"/>
                  </a:lnTo>
                  <a:lnTo>
                    <a:pt x="4463" y="44676"/>
                  </a:lnTo>
                  <a:lnTo>
                    <a:pt x="4364" y="44816"/>
                  </a:lnTo>
                  <a:lnTo>
                    <a:pt x="4258" y="44963"/>
                  </a:lnTo>
                  <a:lnTo>
                    <a:pt x="4145" y="45117"/>
                  </a:lnTo>
                  <a:lnTo>
                    <a:pt x="4025" y="45278"/>
                  </a:lnTo>
                  <a:lnTo>
                    <a:pt x="3898" y="45446"/>
                  </a:lnTo>
                  <a:lnTo>
                    <a:pt x="3765" y="45621"/>
                  </a:lnTo>
                  <a:lnTo>
                    <a:pt x="3641" y="45799"/>
                  </a:lnTo>
                  <a:lnTo>
                    <a:pt x="3516" y="45979"/>
                  </a:lnTo>
                  <a:lnTo>
                    <a:pt x="3389" y="46161"/>
                  </a:lnTo>
                  <a:lnTo>
                    <a:pt x="3261" y="46343"/>
                  </a:lnTo>
                  <a:lnTo>
                    <a:pt x="3131" y="46528"/>
                  </a:lnTo>
                  <a:lnTo>
                    <a:pt x="3001" y="46713"/>
                  </a:lnTo>
                  <a:lnTo>
                    <a:pt x="2869" y="46900"/>
                  </a:lnTo>
                  <a:lnTo>
                    <a:pt x="2735" y="47088"/>
                  </a:lnTo>
                  <a:lnTo>
                    <a:pt x="2600" y="47278"/>
                  </a:lnTo>
                  <a:lnTo>
                    <a:pt x="2464" y="47469"/>
                  </a:lnTo>
                  <a:lnTo>
                    <a:pt x="2327" y="47647"/>
                  </a:lnTo>
                  <a:lnTo>
                    <a:pt x="2190" y="47825"/>
                  </a:lnTo>
                  <a:lnTo>
                    <a:pt x="2053" y="48003"/>
                  </a:lnTo>
                  <a:lnTo>
                    <a:pt x="1916" y="48181"/>
                  </a:lnTo>
                  <a:lnTo>
                    <a:pt x="1779" y="48359"/>
                  </a:lnTo>
                  <a:lnTo>
                    <a:pt x="1643" y="48537"/>
                  </a:lnTo>
                  <a:lnTo>
                    <a:pt x="1506" y="48715"/>
                  </a:lnTo>
                  <a:lnTo>
                    <a:pt x="1369" y="48893"/>
                  </a:lnTo>
                  <a:lnTo>
                    <a:pt x="1232" y="49071"/>
                  </a:lnTo>
                  <a:lnTo>
                    <a:pt x="1095" y="49249"/>
                  </a:lnTo>
                  <a:lnTo>
                    <a:pt x="961" y="49423"/>
                  </a:lnTo>
                  <a:lnTo>
                    <a:pt x="832" y="49588"/>
                  </a:lnTo>
                  <a:lnTo>
                    <a:pt x="709" y="49746"/>
                  </a:lnTo>
                  <a:lnTo>
                    <a:pt x="591" y="49895"/>
                  </a:lnTo>
                  <a:lnTo>
                    <a:pt x="479" y="50036"/>
                  </a:lnTo>
                  <a:lnTo>
                    <a:pt x="0" y="50618"/>
                  </a:lnTo>
                  <a:lnTo>
                    <a:pt x="34092" y="5061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4884891" y="3992109"/>
              <a:ext cx="70649" cy="96458"/>
            </a:xfrm>
            <a:custGeom>
              <a:avLst/>
              <a:pathLst>
                <a:path w="70649" h="96458">
                  <a:moveTo>
                    <a:pt x="57094" y="74620"/>
                  </a:moveTo>
                  <a:lnTo>
                    <a:pt x="57094" y="96458"/>
                  </a:lnTo>
                  <a:lnTo>
                    <a:pt x="45456" y="96458"/>
                  </a:lnTo>
                  <a:lnTo>
                    <a:pt x="45456" y="74620"/>
                  </a:lnTo>
                  <a:lnTo>
                    <a:pt x="0" y="74620"/>
                  </a:lnTo>
                  <a:lnTo>
                    <a:pt x="0" y="65035"/>
                  </a:lnTo>
                  <a:lnTo>
                    <a:pt x="44155" y="0"/>
                  </a:lnTo>
                  <a:lnTo>
                    <a:pt x="57094" y="0"/>
                  </a:lnTo>
                  <a:lnTo>
                    <a:pt x="57094" y="64899"/>
                  </a:lnTo>
                  <a:lnTo>
                    <a:pt x="70649" y="64899"/>
                  </a:lnTo>
                  <a:lnTo>
                    <a:pt x="70649" y="746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4896255" y="4006390"/>
              <a:ext cx="34092" cy="50618"/>
            </a:xfrm>
            <a:custGeom>
              <a:avLst/>
              <a:pathLst>
                <a:path w="34092" h="50618">
                  <a:moveTo>
                    <a:pt x="33917" y="0"/>
                  </a:moveTo>
                  <a:lnTo>
                    <a:pt x="33852" y="130"/>
                  </a:lnTo>
                  <a:lnTo>
                    <a:pt x="33780" y="273"/>
                  </a:lnTo>
                  <a:lnTo>
                    <a:pt x="33699" y="431"/>
                  </a:lnTo>
                  <a:lnTo>
                    <a:pt x="33610" y="602"/>
                  </a:lnTo>
                  <a:lnTo>
                    <a:pt x="33513" y="787"/>
                  </a:lnTo>
                  <a:lnTo>
                    <a:pt x="33407" y="985"/>
                  </a:lnTo>
                  <a:lnTo>
                    <a:pt x="33297" y="1180"/>
                  </a:lnTo>
                  <a:lnTo>
                    <a:pt x="33183" y="1380"/>
                  </a:lnTo>
                  <a:lnTo>
                    <a:pt x="33067" y="1585"/>
                  </a:lnTo>
                  <a:lnTo>
                    <a:pt x="32947" y="1796"/>
                  </a:lnTo>
                  <a:lnTo>
                    <a:pt x="32826" y="2012"/>
                  </a:lnTo>
                  <a:lnTo>
                    <a:pt x="32701" y="2234"/>
                  </a:lnTo>
                  <a:lnTo>
                    <a:pt x="32574" y="2461"/>
                  </a:lnTo>
                  <a:lnTo>
                    <a:pt x="32444" y="2694"/>
                  </a:lnTo>
                  <a:lnTo>
                    <a:pt x="32311" y="2932"/>
                  </a:lnTo>
                  <a:lnTo>
                    <a:pt x="32175" y="3176"/>
                  </a:lnTo>
                  <a:lnTo>
                    <a:pt x="32038" y="3423"/>
                  </a:lnTo>
                  <a:lnTo>
                    <a:pt x="31899" y="3672"/>
                  </a:lnTo>
                  <a:lnTo>
                    <a:pt x="31758" y="3922"/>
                  </a:lnTo>
                  <a:lnTo>
                    <a:pt x="31617" y="4173"/>
                  </a:lnTo>
                  <a:lnTo>
                    <a:pt x="31473" y="4425"/>
                  </a:lnTo>
                  <a:lnTo>
                    <a:pt x="31329" y="4679"/>
                  </a:lnTo>
                  <a:lnTo>
                    <a:pt x="31183" y="4935"/>
                  </a:lnTo>
                  <a:lnTo>
                    <a:pt x="31036" y="5191"/>
                  </a:lnTo>
                  <a:lnTo>
                    <a:pt x="30887" y="5450"/>
                  </a:lnTo>
                  <a:lnTo>
                    <a:pt x="30738" y="5709"/>
                  </a:lnTo>
                  <a:lnTo>
                    <a:pt x="30602" y="5951"/>
                  </a:lnTo>
                  <a:lnTo>
                    <a:pt x="30469" y="6185"/>
                  </a:lnTo>
                  <a:lnTo>
                    <a:pt x="30339" y="6411"/>
                  </a:lnTo>
                  <a:lnTo>
                    <a:pt x="30212" y="6629"/>
                  </a:lnTo>
                  <a:lnTo>
                    <a:pt x="30087" y="6839"/>
                  </a:lnTo>
                  <a:lnTo>
                    <a:pt x="29965" y="7040"/>
                  </a:lnTo>
                  <a:lnTo>
                    <a:pt x="29846" y="7233"/>
                  </a:lnTo>
                  <a:lnTo>
                    <a:pt x="29730" y="7418"/>
                  </a:lnTo>
                  <a:lnTo>
                    <a:pt x="29616" y="7594"/>
                  </a:lnTo>
                  <a:lnTo>
                    <a:pt x="29505" y="7763"/>
                  </a:lnTo>
                  <a:lnTo>
                    <a:pt x="4555" y="44542"/>
                  </a:lnTo>
                  <a:lnTo>
                    <a:pt x="4463" y="44676"/>
                  </a:lnTo>
                  <a:lnTo>
                    <a:pt x="4364" y="44816"/>
                  </a:lnTo>
                  <a:lnTo>
                    <a:pt x="4258" y="44963"/>
                  </a:lnTo>
                  <a:lnTo>
                    <a:pt x="4145" y="45117"/>
                  </a:lnTo>
                  <a:lnTo>
                    <a:pt x="4025" y="45278"/>
                  </a:lnTo>
                  <a:lnTo>
                    <a:pt x="3898" y="45446"/>
                  </a:lnTo>
                  <a:lnTo>
                    <a:pt x="3765" y="45621"/>
                  </a:lnTo>
                  <a:lnTo>
                    <a:pt x="3641" y="45799"/>
                  </a:lnTo>
                  <a:lnTo>
                    <a:pt x="3516" y="45979"/>
                  </a:lnTo>
                  <a:lnTo>
                    <a:pt x="3389" y="46161"/>
                  </a:lnTo>
                  <a:lnTo>
                    <a:pt x="3261" y="46343"/>
                  </a:lnTo>
                  <a:lnTo>
                    <a:pt x="3131" y="46528"/>
                  </a:lnTo>
                  <a:lnTo>
                    <a:pt x="3001" y="46713"/>
                  </a:lnTo>
                  <a:lnTo>
                    <a:pt x="2869" y="46900"/>
                  </a:lnTo>
                  <a:lnTo>
                    <a:pt x="2735" y="47088"/>
                  </a:lnTo>
                  <a:lnTo>
                    <a:pt x="2600" y="47278"/>
                  </a:lnTo>
                  <a:lnTo>
                    <a:pt x="2464" y="47469"/>
                  </a:lnTo>
                  <a:lnTo>
                    <a:pt x="2327" y="47647"/>
                  </a:lnTo>
                  <a:lnTo>
                    <a:pt x="2190" y="47825"/>
                  </a:lnTo>
                  <a:lnTo>
                    <a:pt x="2053" y="48003"/>
                  </a:lnTo>
                  <a:lnTo>
                    <a:pt x="1916" y="48181"/>
                  </a:lnTo>
                  <a:lnTo>
                    <a:pt x="1779" y="48359"/>
                  </a:lnTo>
                  <a:lnTo>
                    <a:pt x="1643" y="48537"/>
                  </a:lnTo>
                  <a:lnTo>
                    <a:pt x="1506" y="48715"/>
                  </a:lnTo>
                  <a:lnTo>
                    <a:pt x="1369" y="48893"/>
                  </a:lnTo>
                  <a:lnTo>
                    <a:pt x="1232" y="49071"/>
                  </a:lnTo>
                  <a:lnTo>
                    <a:pt x="1095" y="49249"/>
                  </a:lnTo>
                  <a:lnTo>
                    <a:pt x="961" y="49423"/>
                  </a:lnTo>
                  <a:lnTo>
                    <a:pt x="832" y="49588"/>
                  </a:lnTo>
                  <a:lnTo>
                    <a:pt x="709" y="49746"/>
                  </a:lnTo>
                  <a:lnTo>
                    <a:pt x="591" y="49895"/>
                  </a:lnTo>
                  <a:lnTo>
                    <a:pt x="479" y="50036"/>
                  </a:lnTo>
                  <a:lnTo>
                    <a:pt x="0" y="50618"/>
                  </a:lnTo>
                  <a:lnTo>
                    <a:pt x="34092" y="5061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4972450" y="4073575"/>
              <a:ext cx="13349" cy="14992"/>
            </a:xfrm>
            <a:custGeom>
              <a:avLst/>
              <a:pathLst>
                <a:path w="13349" h="14992">
                  <a:moveTo>
                    <a:pt x="0" y="14992"/>
                  </a:moveTo>
                  <a:lnTo>
                    <a:pt x="0" y="0"/>
                  </a:lnTo>
                  <a:lnTo>
                    <a:pt x="13349" y="0"/>
                  </a:lnTo>
                  <a:lnTo>
                    <a:pt x="13349" y="149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5005653" y="3990671"/>
              <a:ext cx="63872" cy="97896"/>
            </a:xfrm>
            <a:custGeom>
              <a:avLst/>
              <a:pathLst>
                <a:path w="63872" h="97896">
                  <a:moveTo>
                    <a:pt x="0" y="97896"/>
                  </a:moveTo>
                  <a:lnTo>
                    <a:pt x="0" y="89201"/>
                  </a:lnTo>
                  <a:lnTo>
                    <a:pt x="713" y="87619"/>
                  </a:lnTo>
                  <a:lnTo>
                    <a:pt x="1456" y="86074"/>
                  </a:lnTo>
                  <a:lnTo>
                    <a:pt x="2230" y="84568"/>
                  </a:lnTo>
                  <a:lnTo>
                    <a:pt x="3034" y="83100"/>
                  </a:lnTo>
                  <a:lnTo>
                    <a:pt x="3867" y="81671"/>
                  </a:lnTo>
                  <a:lnTo>
                    <a:pt x="4731" y="80280"/>
                  </a:lnTo>
                  <a:lnTo>
                    <a:pt x="5625" y="78927"/>
                  </a:lnTo>
                  <a:lnTo>
                    <a:pt x="6550" y="77613"/>
                  </a:lnTo>
                  <a:lnTo>
                    <a:pt x="7504" y="76337"/>
                  </a:lnTo>
                  <a:lnTo>
                    <a:pt x="8488" y="75099"/>
                  </a:lnTo>
                  <a:lnTo>
                    <a:pt x="9506" y="73879"/>
                  </a:lnTo>
                  <a:lnTo>
                    <a:pt x="10534" y="72684"/>
                  </a:lnTo>
                  <a:lnTo>
                    <a:pt x="11571" y="71513"/>
                  </a:lnTo>
                  <a:lnTo>
                    <a:pt x="12618" y="70367"/>
                  </a:lnTo>
                  <a:lnTo>
                    <a:pt x="13674" y="69246"/>
                  </a:lnTo>
                  <a:lnTo>
                    <a:pt x="14740" y="68149"/>
                  </a:lnTo>
                  <a:lnTo>
                    <a:pt x="15816" y="67077"/>
                  </a:lnTo>
                  <a:lnTo>
                    <a:pt x="16901" y="66029"/>
                  </a:lnTo>
                  <a:lnTo>
                    <a:pt x="17995" y="65007"/>
                  </a:lnTo>
                  <a:lnTo>
                    <a:pt x="19100" y="64009"/>
                  </a:lnTo>
                  <a:lnTo>
                    <a:pt x="20207" y="63017"/>
                  </a:lnTo>
                  <a:lnTo>
                    <a:pt x="21312" y="62040"/>
                  </a:lnTo>
                  <a:lnTo>
                    <a:pt x="22414" y="61078"/>
                  </a:lnTo>
                  <a:lnTo>
                    <a:pt x="23514" y="60131"/>
                  </a:lnTo>
                  <a:lnTo>
                    <a:pt x="24610" y="59199"/>
                  </a:lnTo>
                  <a:lnTo>
                    <a:pt x="25704" y="58283"/>
                  </a:lnTo>
                  <a:lnTo>
                    <a:pt x="26796" y="57381"/>
                  </a:lnTo>
                  <a:lnTo>
                    <a:pt x="27884" y="56495"/>
                  </a:lnTo>
                  <a:lnTo>
                    <a:pt x="28970" y="55623"/>
                  </a:lnTo>
                  <a:lnTo>
                    <a:pt x="30053" y="54767"/>
                  </a:lnTo>
                  <a:lnTo>
                    <a:pt x="31137" y="53918"/>
                  </a:lnTo>
                  <a:lnTo>
                    <a:pt x="32200" y="53069"/>
                  </a:lnTo>
                  <a:lnTo>
                    <a:pt x="33240" y="52220"/>
                  </a:lnTo>
                  <a:lnTo>
                    <a:pt x="34259" y="51371"/>
                  </a:lnTo>
                  <a:lnTo>
                    <a:pt x="35256" y="50522"/>
                  </a:lnTo>
                  <a:lnTo>
                    <a:pt x="36231" y="49673"/>
                  </a:lnTo>
                  <a:lnTo>
                    <a:pt x="37184" y="48824"/>
                  </a:lnTo>
                  <a:lnTo>
                    <a:pt x="38115" y="47975"/>
                  </a:lnTo>
                  <a:lnTo>
                    <a:pt x="39024" y="47127"/>
                  </a:lnTo>
                  <a:lnTo>
                    <a:pt x="39911" y="46278"/>
                  </a:lnTo>
                  <a:lnTo>
                    <a:pt x="40770" y="45425"/>
                  </a:lnTo>
                  <a:lnTo>
                    <a:pt x="41595" y="44563"/>
                  </a:lnTo>
                  <a:lnTo>
                    <a:pt x="42386" y="43694"/>
                  </a:lnTo>
                  <a:lnTo>
                    <a:pt x="43142" y="42816"/>
                  </a:lnTo>
                  <a:lnTo>
                    <a:pt x="43865" y="41931"/>
                  </a:lnTo>
                  <a:lnTo>
                    <a:pt x="44553" y="41036"/>
                  </a:lnTo>
                  <a:lnTo>
                    <a:pt x="45206" y="40134"/>
                  </a:lnTo>
                  <a:lnTo>
                    <a:pt x="45826" y="39224"/>
                  </a:lnTo>
                  <a:lnTo>
                    <a:pt x="46411" y="38305"/>
                  </a:lnTo>
                  <a:lnTo>
                    <a:pt x="46962" y="37378"/>
                  </a:lnTo>
                  <a:lnTo>
                    <a:pt x="47483" y="36435"/>
                  </a:lnTo>
                  <a:lnTo>
                    <a:pt x="47948" y="35467"/>
                  </a:lnTo>
                  <a:lnTo>
                    <a:pt x="48359" y="34474"/>
                  </a:lnTo>
                  <a:lnTo>
                    <a:pt x="48715" y="33457"/>
                  </a:lnTo>
                  <a:lnTo>
                    <a:pt x="49016" y="32415"/>
                  </a:lnTo>
                  <a:lnTo>
                    <a:pt x="49263" y="31348"/>
                  </a:lnTo>
                  <a:lnTo>
                    <a:pt x="49454" y="30257"/>
                  </a:lnTo>
                  <a:lnTo>
                    <a:pt x="49591" y="29141"/>
                  </a:lnTo>
                  <a:lnTo>
                    <a:pt x="49673" y="28001"/>
                  </a:lnTo>
                  <a:lnTo>
                    <a:pt x="49701" y="26835"/>
                  </a:lnTo>
                  <a:lnTo>
                    <a:pt x="49688" y="26024"/>
                  </a:lnTo>
                  <a:lnTo>
                    <a:pt x="49651" y="25233"/>
                  </a:lnTo>
                  <a:lnTo>
                    <a:pt x="49590" y="24463"/>
                  </a:lnTo>
                  <a:lnTo>
                    <a:pt x="49503" y="23714"/>
                  </a:lnTo>
                  <a:lnTo>
                    <a:pt x="49393" y="22985"/>
                  </a:lnTo>
                  <a:lnTo>
                    <a:pt x="49257" y="22276"/>
                  </a:lnTo>
                  <a:lnTo>
                    <a:pt x="49097" y="21588"/>
                  </a:lnTo>
                  <a:lnTo>
                    <a:pt x="48912" y="20921"/>
                  </a:lnTo>
                  <a:lnTo>
                    <a:pt x="48703" y="20274"/>
                  </a:lnTo>
                  <a:lnTo>
                    <a:pt x="48468" y="19647"/>
                  </a:lnTo>
                  <a:lnTo>
                    <a:pt x="48211" y="19028"/>
                  </a:lnTo>
                  <a:lnTo>
                    <a:pt x="47932" y="18429"/>
                  </a:lnTo>
                  <a:lnTo>
                    <a:pt x="47630" y="17850"/>
                  </a:lnTo>
                  <a:lnTo>
                    <a:pt x="47307" y="17292"/>
                  </a:lnTo>
                  <a:lnTo>
                    <a:pt x="46962" y="16755"/>
                  </a:lnTo>
                  <a:lnTo>
                    <a:pt x="46595" y="16238"/>
                  </a:lnTo>
                  <a:lnTo>
                    <a:pt x="46207" y="15742"/>
                  </a:lnTo>
                  <a:lnTo>
                    <a:pt x="45796" y="15266"/>
                  </a:lnTo>
                  <a:lnTo>
                    <a:pt x="45363" y="14811"/>
                  </a:lnTo>
                  <a:lnTo>
                    <a:pt x="44909" y="14376"/>
                  </a:lnTo>
                  <a:lnTo>
                    <a:pt x="44433" y="13962"/>
                  </a:lnTo>
                  <a:lnTo>
                    <a:pt x="43939" y="13571"/>
                  </a:lnTo>
                  <a:lnTo>
                    <a:pt x="43426" y="13201"/>
                  </a:lnTo>
                  <a:lnTo>
                    <a:pt x="42893" y="12853"/>
                  </a:lnTo>
                  <a:lnTo>
                    <a:pt x="42341" y="12527"/>
                  </a:lnTo>
                  <a:lnTo>
                    <a:pt x="41770" y="12224"/>
                  </a:lnTo>
                  <a:lnTo>
                    <a:pt x="41180" y="11941"/>
                  </a:lnTo>
                  <a:lnTo>
                    <a:pt x="40571" y="11681"/>
                  </a:lnTo>
                  <a:lnTo>
                    <a:pt x="39943" y="11443"/>
                  </a:lnTo>
                  <a:lnTo>
                    <a:pt x="39295" y="11227"/>
                  </a:lnTo>
                  <a:lnTo>
                    <a:pt x="38644" y="11019"/>
                  </a:lnTo>
                  <a:lnTo>
                    <a:pt x="37978" y="10832"/>
                  </a:lnTo>
                  <a:lnTo>
                    <a:pt x="37297" y="10668"/>
                  </a:lnTo>
                  <a:lnTo>
                    <a:pt x="36600" y="10526"/>
                  </a:lnTo>
                  <a:lnTo>
                    <a:pt x="35889" y="10405"/>
                  </a:lnTo>
                  <a:lnTo>
                    <a:pt x="35163" y="10307"/>
                  </a:lnTo>
                  <a:lnTo>
                    <a:pt x="34421" y="10230"/>
                  </a:lnTo>
                  <a:lnTo>
                    <a:pt x="33665" y="10175"/>
                  </a:lnTo>
                  <a:lnTo>
                    <a:pt x="32893" y="10142"/>
                  </a:lnTo>
                  <a:lnTo>
                    <a:pt x="32107" y="10131"/>
                  </a:lnTo>
                  <a:lnTo>
                    <a:pt x="31371" y="10142"/>
                  </a:lnTo>
                  <a:lnTo>
                    <a:pt x="30644" y="10172"/>
                  </a:lnTo>
                  <a:lnTo>
                    <a:pt x="29926" y="10224"/>
                  </a:lnTo>
                  <a:lnTo>
                    <a:pt x="29215" y="10296"/>
                  </a:lnTo>
                  <a:lnTo>
                    <a:pt x="28513" y="10388"/>
                  </a:lnTo>
                  <a:lnTo>
                    <a:pt x="27818" y="10501"/>
                  </a:lnTo>
                  <a:lnTo>
                    <a:pt x="27132" y="10635"/>
                  </a:lnTo>
                  <a:lnTo>
                    <a:pt x="26455" y="10789"/>
                  </a:lnTo>
                  <a:lnTo>
                    <a:pt x="25785" y="10963"/>
                  </a:lnTo>
                  <a:lnTo>
                    <a:pt x="25124" y="11158"/>
                  </a:lnTo>
                  <a:lnTo>
                    <a:pt x="24487" y="11374"/>
                  </a:lnTo>
                  <a:lnTo>
                    <a:pt x="23864" y="11610"/>
                  </a:lnTo>
                  <a:lnTo>
                    <a:pt x="23255" y="11867"/>
                  </a:lnTo>
                  <a:lnTo>
                    <a:pt x="22659" y="12144"/>
                  </a:lnTo>
                  <a:lnTo>
                    <a:pt x="22077" y="12442"/>
                  </a:lnTo>
                  <a:lnTo>
                    <a:pt x="21509" y="12760"/>
                  </a:lnTo>
                  <a:lnTo>
                    <a:pt x="20955" y="13099"/>
                  </a:lnTo>
                  <a:lnTo>
                    <a:pt x="20414" y="13459"/>
                  </a:lnTo>
                  <a:lnTo>
                    <a:pt x="19887" y="13838"/>
                  </a:lnTo>
                  <a:lnTo>
                    <a:pt x="19373" y="14239"/>
                  </a:lnTo>
                  <a:lnTo>
                    <a:pt x="18876" y="14660"/>
                  </a:lnTo>
                  <a:lnTo>
                    <a:pt x="18396" y="15102"/>
                  </a:lnTo>
                  <a:lnTo>
                    <a:pt x="17934" y="15564"/>
                  </a:lnTo>
                  <a:lnTo>
                    <a:pt x="17489" y="16046"/>
                  </a:lnTo>
                  <a:lnTo>
                    <a:pt x="17063" y="16549"/>
                  </a:lnTo>
                  <a:lnTo>
                    <a:pt x="16654" y="17073"/>
                  </a:lnTo>
                  <a:lnTo>
                    <a:pt x="16263" y="17617"/>
                  </a:lnTo>
                  <a:lnTo>
                    <a:pt x="15890" y="18182"/>
                  </a:lnTo>
                  <a:lnTo>
                    <a:pt x="15535" y="18768"/>
                  </a:lnTo>
                  <a:lnTo>
                    <a:pt x="15197" y="19373"/>
                  </a:lnTo>
                  <a:lnTo>
                    <a:pt x="14893" y="19986"/>
                  </a:lnTo>
                  <a:lnTo>
                    <a:pt x="14611" y="20619"/>
                  </a:lnTo>
                  <a:lnTo>
                    <a:pt x="14351" y="21273"/>
                  </a:lnTo>
                  <a:lnTo>
                    <a:pt x="14113" y="21947"/>
                  </a:lnTo>
                  <a:lnTo>
                    <a:pt x="13897" y="22642"/>
                  </a:lnTo>
                  <a:lnTo>
                    <a:pt x="13702" y="23358"/>
                  </a:lnTo>
                  <a:lnTo>
                    <a:pt x="13530" y="24094"/>
                  </a:lnTo>
                  <a:lnTo>
                    <a:pt x="13379" y="24850"/>
                  </a:lnTo>
                  <a:lnTo>
                    <a:pt x="13250" y="25627"/>
                  </a:lnTo>
                  <a:lnTo>
                    <a:pt x="13144" y="26425"/>
                  </a:lnTo>
                  <a:lnTo>
                    <a:pt x="547" y="25261"/>
                  </a:lnTo>
                  <a:lnTo>
                    <a:pt x="687" y="24226"/>
                  </a:lnTo>
                  <a:lnTo>
                    <a:pt x="859" y="23204"/>
                  </a:lnTo>
                  <a:lnTo>
                    <a:pt x="1065" y="22195"/>
                  </a:lnTo>
                  <a:lnTo>
                    <a:pt x="1303" y="21197"/>
                  </a:lnTo>
                  <a:lnTo>
                    <a:pt x="1574" y="20212"/>
                  </a:lnTo>
                  <a:lnTo>
                    <a:pt x="1878" y="19239"/>
                  </a:lnTo>
                  <a:lnTo>
                    <a:pt x="2215" y="18279"/>
                  </a:lnTo>
                  <a:lnTo>
                    <a:pt x="2585" y="17331"/>
                  </a:lnTo>
                  <a:lnTo>
                    <a:pt x="2987" y="16395"/>
                  </a:lnTo>
                  <a:lnTo>
                    <a:pt x="3422" y="15471"/>
                  </a:lnTo>
                  <a:lnTo>
                    <a:pt x="3891" y="14565"/>
                  </a:lnTo>
                  <a:lnTo>
                    <a:pt x="4395" y="13683"/>
                  </a:lnTo>
                  <a:lnTo>
                    <a:pt x="4932" y="12824"/>
                  </a:lnTo>
                  <a:lnTo>
                    <a:pt x="5504" y="11988"/>
                  </a:lnTo>
                  <a:lnTo>
                    <a:pt x="6109" y="11175"/>
                  </a:lnTo>
                  <a:lnTo>
                    <a:pt x="6750" y="10386"/>
                  </a:lnTo>
                  <a:lnTo>
                    <a:pt x="7424" y="9620"/>
                  </a:lnTo>
                  <a:lnTo>
                    <a:pt x="8132" y="8877"/>
                  </a:lnTo>
                  <a:lnTo>
                    <a:pt x="8875" y="8158"/>
                  </a:lnTo>
                  <a:lnTo>
                    <a:pt x="9652" y="7462"/>
                  </a:lnTo>
                  <a:lnTo>
                    <a:pt x="10462" y="6778"/>
                  </a:lnTo>
                  <a:lnTo>
                    <a:pt x="11303" y="6125"/>
                  </a:lnTo>
                  <a:lnTo>
                    <a:pt x="12176" y="5502"/>
                  </a:lnTo>
                  <a:lnTo>
                    <a:pt x="13081" y="4909"/>
                  </a:lnTo>
                  <a:lnTo>
                    <a:pt x="14016" y="4347"/>
                  </a:lnTo>
                  <a:lnTo>
                    <a:pt x="14984" y="3814"/>
                  </a:lnTo>
                  <a:lnTo>
                    <a:pt x="15983" y="3312"/>
                  </a:lnTo>
                  <a:lnTo>
                    <a:pt x="17013" y="2839"/>
                  </a:lnTo>
                  <a:lnTo>
                    <a:pt x="18075" y="2397"/>
                  </a:lnTo>
                  <a:lnTo>
                    <a:pt x="19168" y="1985"/>
                  </a:lnTo>
                  <a:lnTo>
                    <a:pt x="20308" y="1608"/>
                  </a:lnTo>
                  <a:lnTo>
                    <a:pt x="21482" y="1270"/>
                  </a:lnTo>
                  <a:lnTo>
                    <a:pt x="22690" y="972"/>
                  </a:lnTo>
                  <a:lnTo>
                    <a:pt x="23933" y="714"/>
                  </a:lnTo>
                  <a:lnTo>
                    <a:pt x="25209" y="496"/>
                  </a:lnTo>
                  <a:lnTo>
                    <a:pt x="26520" y="317"/>
                  </a:lnTo>
                  <a:lnTo>
                    <a:pt x="27866" y="178"/>
                  </a:lnTo>
                  <a:lnTo>
                    <a:pt x="29245" y="79"/>
                  </a:lnTo>
                  <a:lnTo>
                    <a:pt x="30659" y="19"/>
                  </a:lnTo>
                  <a:lnTo>
                    <a:pt x="32107" y="0"/>
                  </a:lnTo>
                  <a:lnTo>
                    <a:pt x="33529" y="17"/>
                  </a:lnTo>
                  <a:lnTo>
                    <a:pt x="34919" y="68"/>
                  </a:lnTo>
                  <a:lnTo>
                    <a:pt x="36278" y="154"/>
                  </a:lnTo>
                  <a:lnTo>
                    <a:pt x="37605" y="273"/>
                  </a:lnTo>
                  <a:lnTo>
                    <a:pt x="38901" y="427"/>
                  </a:lnTo>
                  <a:lnTo>
                    <a:pt x="40166" y="616"/>
                  </a:lnTo>
                  <a:lnTo>
                    <a:pt x="41399" y="838"/>
                  </a:lnTo>
                  <a:lnTo>
                    <a:pt x="42600" y="1095"/>
                  </a:lnTo>
                  <a:lnTo>
                    <a:pt x="43770" y="1386"/>
                  </a:lnTo>
                  <a:lnTo>
                    <a:pt x="44909" y="1711"/>
                  </a:lnTo>
                  <a:lnTo>
                    <a:pt x="46013" y="2070"/>
                  </a:lnTo>
                  <a:lnTo>
                    <a:pt x="47083" y="2461"/>
                  </a:lnTo>
                  <a:lnTo>
                    <a:pt x="48117" y="2886"/>
                  </a:lnTo>
                  <a:lnTo>
                    <a:pt x="49115" y="3343"/>
                  </a:lnTo>
                  <a:lnTo>
                    <a:pt x="50077" y="3833"/>
                  </a:lnTo>
                  <a:lnTo>
                    <a:pt x="51004" y="4356"/>
                  </a:lnTo>
                  <a:lnTo>
                    <a:pt x="51895" y="4912"/>
                  </a:lnTo>
                  <a:lnTo>
                    <a:pt x="52751" y="5501"/>
                  </a:lnTo>
                  <a:lnTo>
                    <a:pt x="53571" y="6122"/>
                  </a:lnTo>
                  <a:lnTo>
                    <a:pt x="54356" y="6777"/>
                  </a:lnTo>
                  <a:lnTo>
                    <a:pt x="55118" y="7464"/>
                  </a:lnTo>
                  <a:lnTo>
                    <a:pt x="55843" y="8182"/>
                  </a:lnTo>
                  <a:lnTo>
                    <a:pt x="56531" y="8931"/>
                  </a:lnTo>
                  <a:lnTo>
                    <a:pt x="57182" y="9712"/>
                  </a:lnTo>
                  <a:lnTo>
                    <a:pt x="57796" y="10525"/>
                  </a:lnTo>
                  <a:lnTo>
                    <a:pt x="58373" y="11369"/>
                  </a:lnTo>
                  <a:lnTo>
                    <a:pt x="58913" y="12245"/>
                  </a:lnTo>
                  <a:lnTo>
                    <a:pt x="59416" y="13152"/>
                  </a:lnTo>
                  <a:lnTo>
                    <a:pt x="59883" y="14090"/>
                  </a:lnTo>
                  <a:lnTo>
                    <a:pt x="60312" y="15060"/>
                  </a:lnTo>
                  <a:lnTo>
                    <a:pt x="60702" y="16061"/>
                  </a:lnTo>
                  <a:lnTo>
                    <a:pt x="61051" y="17092"/>
                  </a:lnTo>
                  <a:lnTo>
                    <a:pt x="61359" y="18153"/>
                  </a:lnTo>
                  <a:lnTo>
                    <a:pt x="61626" y="19245"/>
                  </a:lnTo>
                  <a:lnTo>
                    <a:pt x="61852" y="20366"/>
                  </a:lnTo>
                  <a:lnTo>
                    <a:pt x="62037" y="21517"/>
                  </a:lnTo>
                  <a:lnTo>
                    <a:pt x="62181" y="22699"/>
                  </a:lnTo>
                  <a:lnTo>
                    <a:pt x="62283" y="23911"/>
                  </a:lnTo>
                  <a:lnTo>
                    <a:pt x="62345" y="25153"/>
                  </a:lnTo>
                  <a:lnTo>
                    <a:pt x="62366" y="26425"/>
                  </a:lnTo>
                  <a:lnTo>
                    <a:pt x="62348" y="27392"/>
                  </a:lnTo>
                  <a:lnTo>
                    <a:pt x="62294" y="28350"/>
                  </a:lnTo>
                  <a:lnTo>
                    <a:pt x="62205" y="29298"/>
                  </a:lnTo>
                  <a:lnTo>
                    <a:pt x="62081" y="30236"/>
                  </a:lnTo>
                  <a:lnTo>
                    <a:pt x="61921" y="31165"/>
                  </a:lnTo>
                  <a:lnTo>
                    <a:pt x="61725" y="32085"/>
                  </a:lnTo>
                  <a:lnTo>
                    <a:pt x="61493" y="32995"/>
                  </a:lnTo>
                  <a:lnTo>
                    <a:pt x="61226" y="33895"/>
                  </a:lnTo>
                  <a:lnTo>
                    <a:pt x="60924" y="34786"/>
                  </a:lnTo>
                  <a:lnTo>
                    <a:pt x="60586" y="35667"/>
                  </a:lnTo>
                  <a:lnTo>
                    <a:pt x="60231" y="36539"/>
                  </a:lnTo>
                  <a:lnTo>
                    <a:pt x="59852" y="37403"/>
                  </a:lnTo>
                  <a:lnTo>
                    <a:pt x="59448" y="38258"/>
                  </a:lnTo>
                  <a:lnTo>
                    <a:pt x="59019" y="39106"/>
                  </a:lnTo>
                  <a:lnTo>
                    <a:pt x="58566" y="39945"/>
                  </a:lnTo>
                  <a:lnTo>
                    <a:pt x="58088" y="40776"/>
                  </a:lnTo>
                  <a:lnTo>
                    <a:pt x="57586" y="41599"/>
                  </a:lnTo>
                  <a:lnTo>
                    <a:pt x="57059" y="42414"/>
                  </a:lnTo>
                  <a:lnTo>
                    <a:pt x="56507" y="43220"/>
                  </a:lnTo>
                  <a:lnTo>
                    <a:pt x="55930" y="44019"/>
                  </a:lnTo>
                  <a:lnTo>
                    <a:pt x="55346" y="44810"/>
                  </a:lnTo>
                  <a:lnTo>
                    <a:pt x="54742" y="45596"/>
                  </a:lnTo>
                  <a:lnTo>
                    <a:pt x="54119" y="46376"/>
                  </a:lnTo>
                  <a:lnTo>
                    <a:pt x="53477" y="47151"/>
                  </a:lnTo>
                  <a:lnTo>
                    <a:pt x="52816" y="47921"/>
                  </a:lnTo>
                  <a:lnTo>
                    <a:pt x="52135" y="48685"/>
                  </a:lnTo>
                  <a:lnTo>
                    <a:pt x="51435" y="49443"/>
                  </a:lnTo>
                  <a:lnTo>
                    <a:pt x="50717" y="50196"/>
                  </a:lnTo>
                  <a:lnTo>
                    <a:pt x="49979" y="50944"/>
                  </a:lnTo>
                  <a:lnTo>
                    <a:pt x="49221" y="51686"/>
                  </a:lnTo>
                  <a:lnTo>
                    <a:pt x="48451" y="52424"/>
                  </a:lnTo>
                  <a:lnTo>
                    <a:pt x="47674" y="53159"/>
                  </a:lnTo>
                  <a:lnTo>
                    <a:pt x="46890" y="53892"/>
                  </a:lnTo>
                  <a:lnTo>
                    <a:pt x="46100" y="54621"/>
                  </a:lnTo>
                  <a:lnTo>
                    <a:pt x="45302" y="55349"/>
                  </a:lnTo>
                  <a:lnTo>
                    <a:pt x="44498" y="56073"/>
                  </a:lnTo>
                  <a:lnTo>
                    <a:pt x="43687" y="56794"/>
                  </a:lnTo>
                  <a:lnTo>
                    <a:pt x="42868" y="57513"/>
                  </a:lnTo>
                  <a:lnTo>
                    <a:pt x="42044" y="58229"/>
                  </a:lnTo>
                  <a:lnTo>
                    <a:pt x="41212" y="58943"/>
                  </a:lnTo>
                  <a:lnTo>
                    <a:pt x="40376" y="59641"/>
                  </a:lnTo>
                  <a:lnTo>
                    <a:pt x="39539" y="60339"/>
                  </a:lnTo>
                  <a:lnTo>
                    <a:pt x="38700" y="61037"/>
                  </a:lnTo>
                  <a:lnTo>
                    <a:pt x="37860" y="61736"/>
                  </a:lnTo>
                  <a:lnTo>
                    <a:pt x="37019" y="62434"/>
                  </a:lnTo>
                  <a:lnTo>
                    <a:pt x="36176" y="63132"/>
                  </a:lnTo>
                  <a:lnTo>
                    <a:pt x="35332" y="63831"/>
                  </a:lnTo>
                  <a:lnTo>
                    <a:pt x="34486" y="64529"/>
                  </a:lnTo>
                  <a:lnTo>
                    <a:pt x="33640" y="65227"/>
                  </a:lnTo>
                  <a:lnTo>
                    <a:pt x="32791" y="65925"/>
                  </a:lnTo>
                  <a:lnTo>
                    <a:pt x="31947" y="66611"/>
                  </a:lnTo>
                  <a:lnTo>
                    <a:pt x="31113" y="67297"/>
                  </a:lnTo>
                  <a:lnTo>
                    <a:pt x="30288" y="67985"/>
                  </a:lnTo>
                  <a:lnTo>
                    <a:pt x="29472" y="68675"/>
                  </a:lnTo>
                  <a:lnTo>
                    <a:pt x="28667" y="69365"/>
                  </a:lnTo>
                  <a:lnTo>
                    <a:pt x="27870" y="70058"/>
                  </a:lnTo>
                  <a:lnTo>
                    <a:pt x="27084" y="70751"/>
                  </a:lnTo>
                  <a:lnTo>
                    <a:pt x="26307" y="71446"/>
                  </a:lnTo>
                  <a:lnTo>
                    <a:pt x="25539" y="72142"/>
                  </a:lnTo>
                  <a:lnTo>
                    <a:pt x="24782" y="72840"/>
                  </a:lnTo>
                  <a:lnTo>
                    <a:pt x="24050" y="73539"/>
                  </a:lnTo>
                  <a:lnTo>
                    <a:pt x="23333" y="74242"/>
                  </a:lnTo>
                  <a:lnTo>
                    <a:pt x="22631" y="74947"/>
                  </a:lnTo>
                  <a:lnTo>
                    <a:pt x="21945" y="75655"/>
                  </a:lnTo>
                  <a:lnTo>
                    <a:pt x="21273" y="76365"/>
                  </a:lnTo>
                  <a:lnTo>
                    <a:pt x="20617" y="77079"/>
                  </a:lnTo>
                  <a:lnTo>
                    <a:pt x="19975" y="77795"/>
                  </a:lnTo>
                  <a:lnTo>
                    <a:pt x="19349" y="78514"/>
                  </a:lnTo>
                  <a:lnTo>
                    <a:pt x="18737" y="79235"/>
                  </a:lnTo>
                  <a:lnTo>
                    <a:pt x="18141" y="79959"/>
                  </a:lnTo>
                  <a:lnTo>
                    <a:pt x="17565" y="80675"/>
                  </a:lnTo>
                  <a:lnTo>
                    <a:pt x="17016" y="81397"/>
                  </a:lnTo>
                  <a:lnTo>
                    <a:pt x="16492" y="82126"/>
                  </a:lnTo>
                  <a:lnTo>
                    <a:pt x="15994" y="82862"/>
                  </a:lnTo>
                  <a:lnTo>
                    <a:pt x="15523" y="83605"/>
                  </a:lnTo>
                  <a:lnTo>
                    <a:pt x="15077" y="84355"/>
                  </a:lnTo>
                  <a:lnTo>
                    <a:pt x="14657" y="85111"/>
                  </a:lnTo>
                  <a:lnTo>
                    <a:pt x="14264" y="85874"/>
                  </a:lnTo>
                  <a:lnTo>
                    <a:pt x="13896" y="86644"/>
                  </a:lnTo>
                  <a:lnTo>
                    <a:pt x="13554" y="87421"/>
                  </a:lnTo>
                  <a:lnTo>
                    <a:pt x="63872" y="87421"/>
                  </a:lnTo>
                  <a:lnTo>
                    <a:pt x="63872" y="9789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5087256" y="3992109"/>
              <a:ext cx="60449" cy="96458"/>
            </a:xfrm>
            <a:custGeom>
              <a:avLst/>
              <a:pathLst>
                <a:path w="60449" h="96458">
                  <a:moveTo>
                    <a:pt x="0" y="96458"/>
                  </a:moveTo>
                  <a:lnTo>
                    <a:pt x="0" y="85984"/>
                  </a:lnTo>
                  <a:lnTo>
                    <a:pt x="24576" y="85984"/>
                  </a:lnTo>
                  <a:lnTo>
                    <a:pt x="24576" y="11774"/>
                  </a:lnTo>
                  <a:lnTo>
                    <a:pt x="2806" y="27315"/>
                  </a:lnTo>
                  <a:lnTo>
                    <a:pt x="2806" y="15677"/>
                  </a:lnTo>
                  <a:lnTo>
                    <a:pt x="25603" y="0"/>
                  </a:lnTo>
                  <a:lnTo>
                    <a:pt x="36967" y="0"/>
                  </a:lnTo>
                  <a:lnTo>
                    <a:pt x="36967" y="85984"/>
                  </a:lnTo>
                  <a:lnTo>
                    <a:pt x="60449" y="85984"/>
                  </a:lnTo>
                  <a:lnTo>
                    <a:pt x="60449" y="964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5230745" y="4027981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5180017" y="3992109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5159548" y="3991287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5240809" y="4035580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5169612" y="3998681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5280036" y="3986975"/>
              <a:ext cx="37173" cy="130619"/>
            </a:xfrm>
            <a:custGeom>
              <a:avLst/>
              <a:pathLst>
                <a:path w="37173" h="130619">
                  <a:moveTo>
                    <a:pt x="37173" y="65446"/>
                  </a:moveTo>
                  <a:lnTo>
                    <a:pt x="37158" y="67354"/>
                  </a:lnTo>
                  <a:lnTo>
                    <a:pt x="37115" y="69244"/>
                  </a:lnTo>
                  <a:lnTo>
                    <a:pt x="37043" y="71117"/>
                  </a:lnTo>
                  <a:lnTo>
                    <a:pt x="36943" y="72971"/>
                  </a:lnTo>
                  <a:lnTo>
                    <a:pt x="36813" y="74808"/>
                  </a:lnTo>
                  <a:lnTo>
                    <a:pt x="36655" y="76627"/>
                  </a:lnTo>
                  <a:lnTo>
                    <a:pt x="36468" y="78428"/>
                  </a:lnTo>
                  <a:lnTo>
                    <a:pt x="36253" y="80211"/>
                  </a:lnTo>
                  <a:lnTo>
                    <a:pt x="36008" y="81977"/>
                  </a:lnTo>
                  <a:lnTo>
                    <a:pt x="35735" y="83725"/>
                  </a:lnTo>
                  <a:lnTo>
                    <a:pt x="35431" y="85444"/>
                  </a:lnTo>
                  <a:lnTo>
                    <a:pt x="35094" y="87150"/>
                  </a:lnTo>
                  <a:lnTo>
                    <a:pt x="34725" y="88845"/>
                  </a:lnTo>
                  <a:lnTo>
                    <a:pt x="34322" y="90527"/>
                  </a:lnTo>
                  <a:lnTo>
                    <a:pt x="33887" y="92197"/>
                  </a:lnTo>
                  <a:lnTo>
                    <a:pt x="33418" y="93854"/>
                  </a:lnTo>
                  <a:lnTo>
                    <a:pt x="32917" y="95499"/>
                  </a:lnTo>
                  <a:lnTo>
                    <a:pt x="32383" y="97132"/>
                  </a:lnTo>
                  <a:lnTo>
                    <a:pt x="31816" y="98752"/>
                  </a:lnTo>
                  <a:lnTo>
                    <a:pt x="31217" y="100360"/>
                  </a:lnTo>
                  <a:lnTo>
                    <a:pt x="30584" y="101957"/>
                  </a:lnTo>
                  <a:lnTo>
                    <a:pt x="29916" y="103545"/>
                  </a:lnTo>
                  <a:lnTo>
                    <a:pt x="29214" y="105123"/>
                  </a:lnTo>
                  <a:lnTo>
                    <a:pt x="28478" y="106691"/>
                  </a:lnTo>
                  <a:lnTo>
                    <a:pt x="27708" y="108250"/>
                  </a:lnTo>
                  <a:lnTo>
                    <a:pt x="26904" y="109799"/>
                  </a:lnTo>
                  <a:lnTo>
                    <a:pt x="26065" y="111339"/>
                  </a:lnTo>
                  <a:lnTo>
                    <a:pt x="25192" y="112869"/>
                  </a:lnTo>
                  <a:lnTo>
                    <a:pt x="24285" y="114390"/>
                  </a:lnTo>
                  <a:lnTo>
                    <a:pt x="23344" y="115900"/>
                  </a:lnTo>
                  <a:lnTo>
                    <a:pt x="22367" y="117403"/>
                  </a:lnTo>
                  <a:lnTo>
                    <a:pt x="21353" y="118899"/>
                  </a:lnTo>
                  <a:lnTo>
                    <a:pt x="20302" y="120388"/>
                  </a:lnTo>
                  <a:lnTo>
                    <a:pt x="19215" y="121870"/>
                  </a:lnTo>
                  <a:lnTo>
                    <a:pt x="18090" y="123345"/>
                  </a:lnTo>
                  <a:lnTo>
                    <a:pt x="16928" y="124814"/>
                  </a:lnTo>
                  <a:lnTo>
                    <a:pt x="15729" y="126275"/>
                  </a:lnTo>
                  <a:lnTo>
                    <a:pt x="14494" y="127730"/>
                  </a:lnTo>
                  <a:lnTo>
                    <a:pt x="13221" y="129178"/>
                  </a:lnTo>
                  <a:lnTo>
                    <a:pt x="11911" y="130619"/>
                  </a:lnTo>
                  <a:lnTo>
                    <a:pt x="0" y="130619"/>
                  </a:lnTo>
                  <a:lnTo>
                    <a:pt x="1269" y="129178"/>
                  </a:lnTo>
                  <a:lnTo>
                    <a:pt x="2502" y="127730"/>
                  </a:lnTo>
                  <a:lnTo>
                    <a:pt x="3700" y="126275"/>
                  </a:lnTo>
                  <a:lnTo>
                    <a:pt x="4863" y="124814"/>
                  </a:lnTo>
                  <a:lnTo>
                    <a:pt x="5990" y="123345"/>
                  </a:lnTo>
                  <a:lnTo>
                    <a:pt x="7081" y="121870"/>
                  </a:lnTo>
                  <a:lnTo>
                    <a:pt x="8137" y="120388"/>
                  </a:lnTo>
                  <a:lnTo>
                    <a:pt x="9157" y="118899"/>
                  </a:lnTo>
                  <a:lnTo>
                    <a:pt x="10141" y="117403"/>
                  </a:lnTo>
                  <a:lnTo>
                    <a:pt x="11090" y="115900"/>
                  </a:lnTo>
                  <a:lnTo>
                    <a:pt x="12017" y="114389"/>
                  </a:lnTo>
                  <a:lnTo>
                    <a:pt x="12911" y="112866"/>
                  </a:lnTo>
                  <a:lnTo>
                    <a:pt x="13770" y="111333"/>
                  </a:lnTo>
                  <a:lnTo>
                    <a:pt x="14595" y="109788"/>
                  </a:lnTo>
                  <a:lnTo>
                    <a:pt x="15386" y="108233"/>
                  </a:lnTo>
                  <a:lnTo>
                    <a:pt x="16142" y="106667"/>
                  </a:lnTo>
                  <a:lnTo>
                    <a:pt x="16864" y="105089"/>
                  </a:lnTo>
                  <a:lnTo>
                    <a:pt x="17552" y="103501"/>
                  </a:lnTo>
                  <a:lnTo>
                    <a:pt x="18206" y="101902"/>
                  </a:lnTo>
                  <a:lnTo>
                    <a:pt x="18826" y="100292"/>
                  </a:lnTo>
                  <a:lnTo>
                    <a:pt x="19412" y="98670"/>
                  </a:lnTo>
                  <a:lnTo>
                    <a:pt x="19968" y="97036"/>
                  </a:lnTo>
                  <a:lnTo>
                    <a:pt x="20491" y="95389"/>
                  </a:lnTo>
                  <a:lnTo>
                    <a:pt x="20984" y="93731"/>
                  </a:lnTo>
                  <a:lnTo>
                    <a:pt x="21444" y="92060"/>
                  </a:lnTo>
                  <a:lnTo>
                    <a:pt x="21873" y="90376"/>
                  </a:lnTo>
                  <a:lnTo>
                    <a:pt x="22271" y="88680"/>
                  </a:lnTo>
                  <a:lnTo>
                    <a:pt x="22637" y="86972"/>
                  </a:lnTo>
                  <a:lnTo>
                    <a:pt x="22972" y="85252"/>
                  </a:lnTo>
                  <a:lnTo>
                    <a:pt x="23276" y="83519"/>
                  </a:lnTo>
                  <a:lnTo>
                    <a:pt x="23562" y="81772"/>
                  </a:lnTo>
                  <a:lnTo>
                    <a:pt x="23818" y="80009"/>
                  </a:lnTo>
                  <a:lnTo>
                    <a:pt x="24044" y="78229"/>
                  </a:lnTo>
                  <a:lnTo>
                    <a:pt x="24239" y="76432"/>
                  </a:lnTo>
                  <a:lnTo>
                    <a:pt x="24405" y="74620"/>
                  </a:lnTo>
                  <a:lnTo>
                    <a:pt x="24541" y="72790"/>
                  </a:lnTo>
                  <a:lnTo>
                    <a:pt x="24646" y="70945"/>
                  </a:lnTo>
                  <a:lnTo>
                    <a:pt x="24721" y="69083"/>
                  </a:lnTo>
                  <a:lnTo>
                    <a:pt x="24767" y="67204"/>
                  </a:lnTo>
                  <a:lnTo>
                    <a:pt x="24782" y="65309"/>
                  </a:lnTo>
                  <a:lnTo>
                    <a:pt x="24767" y="63414"/>
                  </a:lnTo>
                  <a:lnTo>
                    <a:pt x="24721" y="61536"/>
                  </a:lnTo>
                  <a:lnTo>
                    <a:pt x="24646" y="59674"/>
                  </a:lnTo>
                  <a:lnTo>
                    <a:pt x="24541" y="57828"/>
                  </a:lnTo>
                  <a:lnTo>
                    <a:pt x="24405" y="55999"/>
                  </a:lnTo>
                  <a:lnTo>
                    <a:pt x="24239" y="54186"/>
                  </a:lnTo>
                  <a:lnTo>
                    <a:pt x="24044" y="52390"/>
                  </a:lnTo>
                  <a:lnTo>
                    <a:pt x="23818" y="50610"/>
                  </a:lnTo>
                  <a:lnTo>
                    <a:pt x="23562" y="48846"/>
                  </a:lnTo>
                  <a:lnTo>
                    <a:pt x="23276" y="47099"/>
                  </a:lnTo>
                  <a:lnTo>
                    <a:pt x="22972" y="45367"/>
                  </a:lnTo>
                  <a:lnTo>
                    <a:pt x="22637" y="43649"/>
                  </a:lnTo>
                  <a:lnTo>
                    <a:pt x="22271" y="41944"/>
                  </a:lnTo>
                  <a:lnTo>
                    <a:pt x="21873" y="40253"/>
                  </a:lnTo>
                  <a:lnTo>
                    <a:pt x="21444" y="38576"/>
                  </a:lnTo>
                  <a:lnTo>
                    <a:pt x="20984" y="36913"/>
                  </a:lnTo>
                  <a:lnTo>
                    <a:pt x="20491" y="35263"/>
                  </a:lnTo>
                  <a:lnTo>
                    <a:pt x="19968" y="33627"/>
                  </a:lnTo>
                  <a:lnTo>
                    <a:pt x="19412" y="32004"/>
                  </a:lnTo>
                  <a:lnTo>
                    <a:pt x="18826" y="30395"/>
                  </a:lnTo>
                  <a:lnTo>
                    <a:pt x="18206" y="28785"/>
                  </a:lnTo>
                  <a:lnTo>
                    <a:pt x="17552" y="27186"/>
                  </a:lnTo>
                  <a:lnTo>
                    <a:pt x="16864" y="25598"/>
                  </a:lnTo>
                  <a:lnTo>
                    <a:pt x="16142" y="24020"/>
                  </a:lnTo>
                  <a:lnTo>
                    <a:pt x="15386" y="22454"/>
                  </a:lnTo>
                  <a:lnTo>
                    <a:pt x="14595" y="20899"/>
                  </a:lnTo>
                  <a:lnTo>
                    <a:pt x="13770" y="19354"/>
                  </a:lnTo>
                  <a:lnTo>
                    <a:pt x="12911" y="17821"/>
                  </a:lnTo>
                  <a:lnTo>
                    <a:pt x="12017" y="16298"/>
                  </a:lnTo>
                  <a:lnTo>
                    <a:pt x="11090" y="14787"/>
                  </a:lnTo>
                  <a:lnTo>
                    <a:pt x="10141" y="13271"/>
                  </a:lnTo>
                  <a:lnTo>
                    <a:pt x="9157" y="11763"/>
                  </a:lnTo>
                  <a:lnTo>
                    <a:pt x="8137" y="10264"/>
                  </a:lnTo>
                  <a:lnTo>
                    <a:pt x="7081" y="8773"/>
                  </a:lnTo>
                  <a:lnTo>
                    <a:pt x="5990" y="7290"/>
                  </a:lnTo>
                  <a:lnTo>
                    <a:pt x="4863" y="5816"/>
                  </a:lnTo>
                  <a:lnTo>
                    <a:pt x="3700" y="4349"/>
                  </a:lnTo>
                  <a:lnTo>
                    <a:pt x="2502" y="2891"/>
                  </a:lnTo>
                  <a:lnTo>
                    <a:pt x="1269" y="1441"/>
                  </a:lnTo>
                  <a:lnTo>
                    <a:pt x="0" y="0"/>
                  </a:lnTo>
                  <a:lnTo>
                    <a:pt x="11911" y="0"/>
                  </a:lnTo>
                  <a:lnTo>
                    <a:pt x="13221" y="1441"/>
                  </a:lnTo>
                  <a:lnTo>
                    <a:pt x="14494" y="2888"/>
                  </a:lnTo>
                  <a:lnTo>
                    <a:pt x="15729" y="4343"/>
                  </a:lnTo>
                  <a:lnTo>
                    <a:pt x="16928" y="5805"/>
                  </a:lnTo>
                  <a:lnTo>
                    <a:pt x="18090" y="7273"/>
                  </a:lnTo>
                  <a:lnTo>
                    <a:pt x="19215" y="8749"/>
                  </a:lnTo>
                  <a:lnTo>
                    <a:pt x="20302" y="10231"/>
                  </a:lnTo>
                  <a:lnTo>
                    <a:pt x="21353" y="11720"/>
                  </a:lnTo>
                  <a:lnTo>
                    <a:pt x="22367" y="13215"/>
                  </a:lnTo>
                  <a:lnTo>
                    <a:pt x="23344" y="14718"/>
                  </a:lnTo>
                  <a:lnTo>
                    <a:pt x="24285" y="16229"/>
                  </a:lnTo>
                  <a:lnTo>
                    <a:pt x="25192" y="17750"/>
                  </a:lnTo>
                  <a:lnTo>
                    <a:pt x="26065" y="19280"/>
                  </a:lnTo>
                  <a:lnTo>
                    <a:pt x="26904" y="20819"/>
                  </a:lnTo>
                  <a:lnTo>
                    <a:pt x="27708" y="22368"/>
                  </a:lnTo>
                  <a:lnTo>
                    <a:pt x="28478" y="23927"/>
                  </a:lnTo>
                  <a:lnTo>
                    <a:pt x="29214" y="25496"/>
                  </a:lnTo>
                  <a:lnTo>
                    <a:pt x="29916" y="27074"/>
                  </a:lnTo>
                  <a:lnTo>
                    <a:pt x="30584" y="28661"/>
                  </a:lnTo>
                  <a:lnTo>
                    <a:pt x="31217" y="30258"/>
                  </a:lnTo>
                  <a:lnTo>
                    <a:pt x="31816" y="31867"/>
                  </a:lnTo>
                  <a:lnTo>
                    <a:pt x="32383" y="33490"/>
                  </a:lnTo>
                  <a:lnTo>
                    <a:pt x="32917" y="35126"/>
                  </a:lnTo>
                  <a:lnTo>
                    <a:pt x="33418" y="36776"/>
                  </a:lnTo>
                  <a:lnTo>
                    <a:pt x="33887" y="38439"/>
                  </a:lnTo>
                  <a:lnTo>
                    <a:pt x="34322" y="40116"/>
                  </a:lnTo>
                  <a:lnTo>
                    <a:pt x="34725" y="41807"/>
                  </a:lnTo>
                  <a:lnTo>
                    <a:pt x="35094" y="43512"/>
                  </a:lnTo>
                  <a:lnTo>
                    <a:pt x="35431" y="45230"/>
                  </a:lnTo>
                  <a:lnTo>
                    <a:pt x="35735" y="46962"/>
                  </a:lnTo>
                  <a:lnTo>
                    <a:pt x="36008" y="48709"/>
                  </a:lnTo>
                  <a:lnTo>
                    <a:pt x="36253" y="50473"/>
                  </a:lnTo>
                  <a:lnTo>
                    <a:pt x="36468" y="52253"/>
                  </a:lnTo>
                  <a:lnTo>
                    <a:pt x="36655" y="54049"/>
                  </a:lnTo>
                  <a:lnTo>
                    <a:pt x="36813" y="55862"/>
                  </a:lnTo>
                  <a:lnTo>
                    <a:pt x="36943" y="57691"/>
                  </a:lnTo>
                  <a:lnTo>
                    <a:pt x="37043" y="59537"/>
                  </a:lnTo>
                  <a:lnTo>
                    <a:pt x="37115" y="61399"/>
                  </a:lnTo>
                  <a:lnTo>
                    <a:pt x="37158" y="63277"/>
                  </a:lnTo>
                  <a:lnTo>
                    <a:pt x="37173" y="6517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5417718" y="3353474"/>
              <a:ext cx="660333" cy="389792"/>
            </a:xfrm>
            <a:custGeom>
              <a:avLst/>
              <a:pathLst>
                <a:path w="660333" h="389792">
                  <a:moveTo>
                    <a:pt x="27432" y="389792"/>
                  </a:moveTo>
                  <a:lnTo>
                    <a:pt x="632901" y="389792"/>
                  </a:lnTo>
                  <a:lnTo>
                    <a:pt x="631796" y="389769"/>
                  </a:lnTo>
                  <a:lnTo>
                    <a:pt x="636207" y="389592"/>
                  </a:lnTo>
                  <a:lnTo>
                    <a:pt x="640533" y="388708"/>
                  </a:lnTo>
                  <a:lnTo>
                    <a:pt x="644661" y="387143"/>
                  </a:lnTo>
                  <a:lnTo>
                    <a:pt x="648484" y="384936"/>
                  </a:lnTo>
                  <a:lnTo>
                    <a:pt x="651904" y="382144"/>
                  </a:lnTo>
                  <a:lnTo>
                    <a:pt x="654831" y="378839"/>
                  </a:lnTo>
                  <a:lnTo>
                    <a:pt x="657191" y="375108"/>
                  </a:lnTo>
                  <a:lnTo>
                    <a:pt x="658921" y="371046"/>
                  </a:lnTo>
                  <a:lnTo>
                    <a:pt x="659978" y="366760"/>
                  </a:lnTo>
                  <a:lnTo>
                    <a:pt x="660333" y="362360"/>
                  </a:lnTo>
                  <a:lnTo>
                    <a:pt x="660333" y="27432"/>
                  </a:lnTo>
                  <a:lnTo>
                    <a:pt x="659978" y="23031"/>
                  </a:lnTo>
                  <a:lnTo>
                    <a:pt x="658921" y="18745"/>
                  </a:lnTo>
                  <a:lnTo>
                    <a:pt x="657191" y="14683"/>
                  </a:lnTo>
                  <a:lnTo>
                    <a:pt x="654831" y="10952"/>
                  </a:lnTo>
                  <a:lnTo>
                    <a:pt x="651904" y="7647"/>
                  </a:lnTo>
                  <a:lnTo>
                    <a:pt x="648484" y="4855"/>
                  </a:lnTo>
                  <a:lnTo>
                    <a:pt x="644661" y="2648"/>
                  </a:lnTo>
                  <a:lnTo>
                    <a:pt x="640533" y="1083"/>
                  </a:lnTo>
                  <a:lnTo>
                    <a:pt x="636207" y="200"/>
                  </a:lnTo>
                  <a:lnTo>
                    <a:pt x="632901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362360"/>
                  </a:lnTo>
                  <a:lnTo>
                    <a:pt x="88" y="360152"/>
                  </a:lnTo>
                  <a:lnTo>
                    <a:pt x="88" y="364567"/>
                  </a:lnTo>
                  <a:lnTo>
                    <a:pt x="797" y="368924"/>
                  </a:lnTo>
                  <a:lnTo>
                    <a:pt x="2195" y="373112"/>
                  </a:lnTo>
                  <a:lnTo>
                    <a:pt x="4246" y="377021"/>
                  </a:lnTo>
                  <a:lnTo>
                    <a:pt x="6898" y="380550"/>
                  </a:lnTo>
                  <a:lnTo>
                    <a:pt x="10082" y="383609"/>
                  </a:lnTo>
                  <a:lnTo>
                    <a:pt x="13715" y="386116"/>
                  </a:lnTo>
                  <a:lnTo>
                    <a:pt x="17704" y="388009"/>
                  </a:lnTo>
                  <a:lnTo>
                    <a:pt x="21944" y="389237"/>
                  </a:lnTo>
                  <a:lnTo>
                    <a:pt x="26327" y="389769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5602615" y="3399194"/>
              <a:ext cx="60449" cy="96458"/>
            </a:xfrm>
            <a:custGeom>
              <a:avLst/>
              <a:pathLst>
                <a:path w="60449" h="96458">
                  <a:moveTo>
                    <a:pt x="0" y="96458"/>
                  </a:moveTo>
                  <a:lnTo>
                    <a:pt x="0" y="85984"/>
                  </a:lnTo>
                  <a:lnTo>
                    <a:pt x="24576" y="85984"/>
                  </a:lnTo>
                  <a:lnTo>
                    <a:pt x="24576" y="11774"/>
                  </a:lnTo>
                  <a:lnTo>
                    <a:pt x="2806" y="27315"/>
                  </a:lnTo>
                  <a:lnTo>
                    <a:pt x="2806" y="15677"/>
                  </a:lnTo>
                  <a:lnTo>
                    <a:pt x="25603" y="0"/>
                  </a:lnTo>
                  <a:lnTo>
                    <a:pt x="36967" y="0"/>
                  </a:lnTo>
                  <a:lnTo>
                    <a:pt x="36967" y="85984"/>
                  </a:lnTo>
                  <a:lnTo>
                    <a:pt x="60449" y="85984"/>
                  </a:lnTo>
                  <a:lnTo>
                    <a:pt x="60449" y="964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5675250" y="3397757"/>
              <a:ext cx="66473" cy="99265"/>
            </a:xfrm>
            <a:custGeom>
              <a:avLst/>
              <a:pathLst>
                <a:path w="66473" h="99265">
                  <a:moveTo>
                    <a:pt x="66473" y="71265"/>
                  </a:moveTo>
                  <a:lnTo>
                    <a:pt x="66451" y="72579"/>
                  </a:lnTo>
                  <a:lnTo>
                    <a:pt x="66385" y="73864"/>
                  </a:lnTo>
                  <a:lnTo>
                    <a:pt x="66276" y="75120"/>
                  </a:lnTo>
                  <a:lnTo>
                    <a:pt x="66123" y="76348"/>
                  </a:lnTo>
                  <a:lnTo>
                    <a:pt x="65925" y="77546"/>
                  </a:lnTo>
                  <a:lnTo>
                    <a:pt x="65684" y="78716"/>
                  </a:lnTo>
                  <a:lnTo>
                    <a:pt x="65400" y="79857"/>
                  </a:lnTo>
                  <a:lnTo>
                    <a:pt x="65071" y="80970"/>
                  </a:lnTo>
                  <a:lnTo>
                    <a:pt x="64699" y="82054"/>
                  </a:lnTo>
                  <a:lnTo>
                    <a:pt x="64282" y="83109"/>
                  </a:lnTo>
                  <a:lnTo>
                    <a:pt x="63837" y="84133"/>
                  </a:lnTo>
                  <a:lnTo>
                    <a:pt x="63351" y="85127"/>
                  </a:lnTo>
                  <a:lnTo>
                    <a:pt x="62824" y="86089"/>
                  </a:lnTo>
                  <a:lnTo>
                    <a:pt x="62256" y="87019"/>
                  </a:lnTo>
                  <a:lnTo>
                    <a:pt x="61647" y="87918"/>
                  </a:lnTo>
                  <a:lnTo>
                    <a:pt x="60996" y="88785"/>
                  </a:lnTo>
                  <a:lnTo>
                    <a:pt x="60305" y="89621"/>
                  </a:lnTo>
                  <a:lnTo>
                    <a:pt x="59572" y="90425"/>
                  </a:lnTo>
                  <a:lnTo>
                    <a:pt x="58799" y="91198"/>
                  </a:lnTo>
                  <a:lnTo>
                    <a:pt x="57984" y="91940"/>
                  </a:lnTo>
                  <a:lnTo>
                    <a:pt x="57142" y="92635"/>
                  </a:lnTo>
                  <a:lnTo>
                    <a:pt x="56259" y="93298"/>
                  </a:lnTo>
                  <a:lnTo>
                    <a:pt x="55335" y="93928"/>
                  </a:lnTo>
                  <a:lnTo>
                    <a:pt x="54370" y="94525"/>
                  </a:lnTo>
                  <a:lnTo>
                    <a:pt x="53363" y="95089"/>
                  </a:lnTo>
                  <a:lnTo>
                    <a:pt x="52316" y="95620"/>
                  </a:lnTo>
                  <a:lnTo>
                    <a:pt x="51227" y="96119"/>
                  </a:lnTo>
                  <a:lnTo>
                    <a:pt x="50098" y="96584"/>
                  </a:lnTo>
                  <a:lnTo>
                    <a:pt x="48927" y="97017"/>
                  </a:lnTo>
                  <a:lnTo>
                    <a:pt x="47715" y="97416"/>
                  </a:lnTo>
                  <a:lnTo>
                    <a:pt x="46479" y="97768"/>
                  </a:lnTo>
                  <a:lnTo>
                    <a:pt x="45207" y="98082"/>
                  </a:lnTo>
                  <a:lnTo>
                    <a:pt x="43899" y="98359"/>
                  </a:lnTo>
                  <a:lnTo>
                    <a:pt x="42556" y="98599"/>
                  </a:lnTo>
                  <a:lnTo>
                    <a:pt x="41178" y="98803"/>
                  </a:lnTo>
                  <a:lnTo>
                    <a:pt x="39763" y="98969"/>
                  </a:lnTo>
                  <a:lnTo>
                    <a:pt x="38313" y="99099"/>
                  </a:lnTo>
                  <a:lnTo>
                    <a:pt x="36828" y="99191"/>
                  </a:lnTo>
                  <a:lnTo>
                    <a:pt x="35306" y="99246"/>
                  </a:lnTo>
                  <a:lnTo>
                    <a:pt x="33750" y="99265"/>
                  </a:lnTo>
                  <a:lnTo>
                    <a:pt x="31984" y="99243"/>
                  </a:lnTo>
                  <a:lnTo>
                    <a:pt x="30275" y="99177"/>
                  </a:lnTo>
                  <a:lnTo>
                    <a:pt x="28621" y="99068"/>
                  </a:lnTo>
                  <a:lnTo>
                    <a:pt x="27024" y="98914"/>
                  </a:lnTo>
                  <a:lnTo>
                    <a:pt x="25483" y="98717"/>
                  </a:lnTo>
                  <a:lnTo>
                    <a:pt x="23998" y="98476"/>
                  </a:lnTo>
                  <a:lnTo>
                    <a:pt x="22570" y="98191"/>
                  </a:lnTo>
                  <a:lnTo>
                    <a:pt x="21197" y="97863"/>
                  </a:lnTo>
                  <a:lnTo>
                    <a:pt x="19881" y="97490"/>
                  </a:lnTo>
                  <a:lnTo>
                    <a:pt x="18620" y="97074"/>
                  </a:lnTo>
                  <a:lnTo>
                    <a:pt x="17423" y="96609"/>
                  </a:lnTo>
                  <a:lnTo>
                    <a:pt x="16268" y="96116"/>
                  </a:lnTo>
                  <a:lnTo>
                    <a:pt x="15156" y="95595"/>
                  </a:lnTo>
                  <a:lnTo>
                    <a:pt x="14086" y="95048"/>
                  </a:lnTo>
                  <a:lnTo>
                    <a:pt x="13058" y="94473"/>
                  </a:lnTo>
                  <a:lnTo>
                    <a:pt x="12073" y="93870"/>
                  </a:lnTo>
                  <a:lnTo>
                    <a:pt x="11130" y="93241"/>
                  </a:lnTo>
                  <a:lnTo>
                    <a:pt x="10230" y="92583"/>
                  </a:lnTo>
                  <a:lnTo>
                    <a:pt x="9372" y="91899"/>
                  </a:lnTo>
                  <a:lnTo>
                    <a:pt x="8557" y="91187"/>
                  </a:lnTo>
                  <a:lnTo>
                    <a:pt x="7783" y="90438"/>
                  </a:lnTo>
                  <a:lnTo>
                    <a:pt x="7048" y="89670"/>
                  </a:lnTo>
                  <a:lnTo>
                    <a:pt x="6353" y="88882"/>
                  </a:lnTo>
                  <a:lnTo>
                    <a:pt x="5698" y="88076"/>
                  </a:lnTo>
                  <a:lnTo>
                    <a:pt x="5083" y="87250"/>
                  </a:lnTo>
                  <a:lnTo>
                    <a:pt x="4507" y="86406"/>
                  </a:lnTo>
                  <a:lnTo>
                    <a:pt x="3971" y="85542"/>
                  </a:lnTo>
                  <a:lnTo>
                    <a:pt x="3474" y="84658"/>
                  </a:lnTo>
                  <a:lnTo>
                    <a:pt x="3018" y="83756"/>
                  </a:lnTo>
                  <a:lnTo>
                    <a:pt x="2601" y="82835"/>
                  </a:lnTo>
                  <a:lnTo>
                    <a:pt x="2218" y="81887"/>
                  </a:lnTo>
                  <a:lnTo>
                    <a:pt x="1862" y="80934"/>
                  </a:lnTo>
                  <a:lnTo>
                    <a:pt x="1533" y="79976"/>
                  </a:lnTo>
                  <a:lnTo>
                    <a:pt x="1232" y="79012"/>
                  </a:lnTo>
                  <a:lnTo>
                    <a:pt x="958" y="78043"/>
                  </a:lnTo>
                  <a:lnTo>
                    <a:pt x="711" y="77068"/>
                  </a:lnTo>
                  <a:lnTo>
                    <a:pt x="492" y="76087"/>
                  </a:lnTo>
                  <a:lnTo>
                    <a:pt x="301" y="75102"/>
                  </a:lnTo>
                  <a:lnTo>
                    <a:pt x="136" y="74110"/>
                  </a:lnTo>
                  <a:lnTo>
                    <a:pt x="0" y="73114"/>
                  </a:lnTo>
                  <a:lnTo>
                    <a:pt x="12733" y="71950"/>
                  </a:lnTo>
                  <a:lnTo>
                    <a:pt x="12851" y="72710"/>
                  </a:lnTo>
                  <a:lnTo>
                    <a:pt x="12988" y="73456"/>
                  </a:lnTo>
                  <a:lnTo>
                    <a:pt x="13142" y="74188"/>
                  </a:lnTo>
                  <a:lnTo>
                    <a:pt x="13313" y="74907"/>
                  </a:lnTo>
                  <a:lnTo>
                    <a:pt x="13503" y="75612"/>
                  </a:lnTo>
                  <a:lnTo>
                    <a:pt x="13710" y="76304"/>
                  </a:lnTo>
                  <a:lnTo>
                    <a:pt x="13936" y="76982"/>
                  </a:lnTo>
                  <a:lnTo>
                    <a:pt x="14179" y="77646"/>
                  </a:lnTo>
                  <a:lnTo>
                    <a:pt x="14440" y="78296"/>
                  </a:lnTo>
                  <a:lnTo>
                    <a:pt x="14718" y="78933"/>
                  </a:lnTo>
                  <a:lnTo>
                    <a:pt x="15030" y="79554"/>
                  </a:lnTo>
                  <a:lnTo>
                    <a:pt x="15362" y="80157"/>
                  </a:lnTo>
                  <a:lnTo>
                    <a:pt x="15714" y="80742"/>
                  </a:lnTo>
                  <a:lnTo>
                    <a:pt x="16087" y="81309"/>
                  </a:lnTo>
                  <a:lnTo>
                    <a:pt x="16481" y="81859"/>
                  </a:lnTo>
                  <a:lnTo>
                    <a:pt x="16895" y="82391"/>
                  </a:lnTo>
                  <a:lnTo>
                    <a:pt x="17330" y="82905"/>
                  </a:lnTo>
                  <a:lnTo>
                    <a:pt x="17785" y="83402"/>
                  </a:lnTo>
                  <a:lnTo>
                    <a:pt x="18261" y="83880"/>
                  </a:lnTo>
                  <a:lnTo>
                    <a:pt x="18757" y="84341"/>
                  </a:lnTo>
                  <a:lnTo>
                    <a:pt x="19275" y="84782"/>
                  </a:lnTo>
                  <a:lnTo>
                    <a:pt x="19817" y="85203"/>
                  </a:lnTo>
                  <a:lnTo>
                    <a:pt x="20382" y="85604"/>
                  </a:lnTo>
                  <a:lnTo>
                    <a:pt x="20970" y="85984"/>
                  </a:lnTo>
                  <a:lnTo>
                    <a:pt x="21581" y="86343"/>
                  </a:lnTo>
                  <a:lnTo>
                    <a:pt x="22216" y="86682"/>
                  </a:lnTo>
                  <a:lnTo>
                    <a:pt x="22874" y="87000"/>
                  </a:lnTo>
                  <a:lnTo>
                    <a:pt x="23555" y="87298"/>
                  </a:lnTo>
                  <a:lnTo>
                    <a:pt x="24259" y="87576"/>
                  </a:lnTo>
                  <a:lnTo>
                    <a:pt x="24987" y="87832"/>
                  </a:lnTo>
                  <a:lnTo>
                    <a:pt x="25740" y="88066"/>
                  </a:lnTo>
                  <a:lnTo>
                    <a:pt x="26520" y="88276"/>
                  </a:lnTo>
                  <a:lnTo>
                    <a:pt x="27328" y="88461"/>
                  </a:lnTo>
                  <a:lnTo>
                    <a:pt x="28163" y="88621"/>
                  </a:lnTo>
                  <a:lnTo>
                    <a:pt x="29026" y="88756"/>
                  </a:lnTo>
                  <a:lnTo>
                    <a:pt x="29916" y="88867"/>
                  </a:lnTo>
                  <a:lnTo>
                    <a:pt x="30833" y="88954"/>
                  </a:lnTo>
                  <a:lnTo>
                    <a:pt x="31778" y="89015"/>
                  </a:lnTo>
                  <a:lnTo>
                    <a:pt x="32750" y="89052"/>
                  </a:lnTo>
                  <a:lnTo>
                    <a:pt x="33750" y="89065"/>
                  </a:lnTo>
                  <a:lnTo>
                    <a:pt x="35571" y="89019"/>
                  </a:lnTo>
                  <a:lnTo>
                    <a:pt x="37312" y="88881"/>
                  </a:lnTo>
                  <a:lnTo>
                    <a:pt x="38972" y="88652"/>
                  </a:lnTo>
                  <a:lnTo>
                    <a:pt x="40552" y="88331"/>
                  </a:lnTo>
                  <a:lnTo>
                    <a:pt x="42050" y="87918"/>
                  </a:lnTo>
                  <a:lnTo>
                    <a:pt x="43468" y="87413"/>
                  </a:lnTo>
                  <a:lnTo>
                    <a:pt x="44805" y="86817"/>
                  </a:lnTo>
                  <a:lnTo>
                    <a:pt x="46061" y="86129"/>
                  </a:lnTo>
                  <a:lnTo>
                    <a:pt x="47237" y="85349"/>
                  </a:lnTo>
                  <a:lnTo>
                    <a:pt x="48331" y="84478"/>
                  </a:lnTo>
                  <a:lnTo>
                    <a:pt x="49346" y="83516"/>
                  </a:lnTo>
                  <a:lnTo>
                    <a:pt x="50254" y="82465"/>
                  </a:lnTo>
                  <a:lnTo>
                    <a:pt x="51055" y="81325"/>
                  </a:lnTo>
                  <a:lnTo>
                    <a:pt x="51749" y="80096"/>
                  </a:lnTo>
                  <a:lnTo>
                    <a:pt x="52336" y="78779"/>
                  </a:lnTo>
                  <a:lnTo>
                    <a:pt x="52817" y="77372"/>
                  </a:lnTo>
                  <a:lnTo>
                    <a:pt x="53191" y="75876"/>
                  </a:lnTo>
                  <a:lnTo>
                    <a:pt x="53458" y="74291"/>
                  </a:lnTo>
                  <a:lnTo>
                    <a:pt x="53618" y="72617"/>
                  </a:lnTo>
                  <a:lnTo>
                    <a:pt x="53671" y="70854"/>
                  </a:lnTo>
                  <a:lnTo>
                    <a:pt x="53647" y="69808"/>
                  </a:lnTo>
                  <a:lnTo>
                    <a:pt x="53575" y="68803"/>
                  </a:lnTo>
                  <a:lnTo>
                    <a:pt x="53456" y="67842"/>
                  </a:lnTo>
                  <a:lnTo>
                    <a:pt x="53288" y="66922"/>
                  </a:lnTo>
                  <a:lnTo>
                    <a:pt x="53072" y="66045"/>
                  </a:lnTo>
                  <a:lnTo>
                    <a:pt x="52809" y="65211"/>
                  </a:lnTo>
                  <a:lnTo>
                    <a:pt x="52497" y="64419"/>
                  </a:lnTo>
                  <a:lnTo>
                    <a:pt x="52138" y="63669"/>
                  </a:lnTo>
                  <a:lnTo>
                    <a:pt x="51730" y="62962"/>
                  </a:lnTo>
                  <a:lnTo>
                    <a:pt x="51275" y="62297"/>
                  </a:lnTo>
                  <a:lnTo>
                    <a:pt x="50797" y="61655"/>
                  </a:lnTo>
                  <a:lnTo>
                    <a:pt x="50295" y="61043"/>
                  </a:lnTo>
                  <a:lnTo>
                    <a:pt x="49768" y="60461"/>
                  </a:lnTo>
                  <a:lnTo>
                    <a:pt x="49216" y="59909"/>
                  </a:lnTo>
                  <a:lnTo>
                    <a:pt x="48640" y="59388"/>
                  </a:lnTo>
                  <a:lnTo>
                    <a:pt x="48038" y="58896"/>
                  </a:lnTo>
                  <a:lnTo>
                    <a:pt x="47413" y="58435"/>
                  </a:lnTo>
                  <a:lnTo>
                    <a:pt x="46762" y="58003"/>
                  </a:lnTo>
                  <a:lnTo>
                    <a:pt x="46087" y="57602"/>
                  </a:lnTo>
                  <a:lnTo>
                    <a:pt x="45388" y="57231"/>
                  </a:lnTo>
                  <a:lnTo>
                    <a:pt x="44683" y="56874"/>
                  </a:lnTo>
                  <a:lnTo>
                    <a:pt x="43964" y="56541"/>
                  </a:lnTo>
                  <a:lnTo>
                    <a:pt x="43231" y="56233"/>
                  </a:lnTo>
                  <a:lnTo>
                    <a:pt x="42485" y="55950"/>
                  </a:lnTo>
                  <a:lnTo>
                    <a:pt x="41725" y="55691"/>
                  </a:lnTo>
                  <a:lnTo>
                    <a:pt x="40952" y="55457"/>
                  </a:lnTo>
                  <a:lnTo>
                    <a:pt x="40164" y="55247"/>
                  </a:lnTo>
                  <a:lnTo>
                    <a:pt x="39363" y="55062"/>
                  </a:lnTo>
                  <a:lnTo>
                    <a:pt x="38549" y="54902"/>
                  </a:lnTo>
                  <a:lnTo>
                    <a:pt x="37720" y="54767"/>
                  </a:lnTo>
                  <a:lnTo>
                    <a:pt x="36905" y="54650"/>
                  </a:lnTo>
                  <a:lnTo>
                    <a:pt x="36102" y="54545"/>
                  </a:lnTo>
                  <a:lnTo>
                    <a:pt x="35311" y="54452"/>
                  </a:lnTo>
                  <a:lnTo>
                    <a:pt x="34533" y="54372"/>
                  </a:lnTo>
                  <a:lnTo>
                    <a:pt x="33767" y="54305"/>
                  </a:lnTo>
                  <a:lnTo>
                    <a:pt x="33013" y="54249"/>
                  </a:lnTo>
                  <a:lnTo>
                    <a:pt x="32272" y="54206"/>
                  </a:lnTo>
                  <a:lnTo>
                    <a:pt x="31543" y="54175"/>
                  </a:lnTo>
                  <a:lnTo>
                    <a:pt x="30826" y="54157"/>
                  </a:lnTo>
                  <a:lnTo>
                    <a:pt x="30121" y="54150"/>
                  </a:lnTo>
                  <a:lnTo>
                    <a:pt x="23139" y="54150"/>
                  </a:lnTo>
                  <a:lnTo>
                    <a:pt x="23139" y="43471"/>
                  </a:lnTo>
                  <a:lnTo>
                    <a:pt x="29848" y="43471"/>
                  </a:lnTo>
                  <a:lnTo>
                    <a:pt x="30549" y="43464"/>
                  </a:lnTo>
                  <a:lnTo>
                    <a:pt x="31255" y="43444"/>
                  </a:lnTo>
                  <a:lnTo>
                    <a:pt x="31967" y="43409"/>
                  </a:lnTo>
                  <a:lnTo>
                    <a:pt x="32685" y="43361"/>
                  </a:lnTo>
                  <a:lnTo>
                    <a:pt x="33407" y="43300"/>
                  </a:lnTo>
                  <a:lnTo>
                    <a:pt x="34136" y="43224"/>
                  </a:lnTo>
                  <a:lnTo>
                    <a:pt x="34870" y="43135"/>
                  </a:lnTo>
                  <a:lnTo>
                    <a:pt x="35609" y="43033"/>
                  </a:lnTo>
                  <a:lnTo>
                    <a:pt x="36354" y="42916"/>
                  </a:lnTo>
                  <a:lnTo>
                    <a:pt x="37104" y="42786"/>
                  </a:lnTo>
                  <a:lnTo>
                    <a:pt x="37850" y="42625"/>
                  </a:lnTo>
                  <a:lnTo>
                    <a:pt x="38583" y="42441"/>
                  </a:lnTo>
                  <a:lnTo>
                    <a:pt x="39302" y="42236"/>
                  </a:lnTo>
                  <a:lnTo>
                    <a:pt x="40007" y="42009"/>
                  </a:lnTo>
                  <a:lnTo>
                    <a:pt x="40698" y="41759"/>
                  </a:lnTo>
                  <a:lnTo>
                    <a:pt x="41376" y="41488"/>
                  </a:lnTo>
                  <a:lnTo>
                    <a:pt x="42040" y="41195"/>
                  </a:lnTo>
                  <a:lnTo>
                    <a:pt x="42690" y="40880"/>
                  </a:lnTo>
                  <a:lnTo>
                    <a:pt x="43327" y="40544"/>
                  </a:lnTo>
                  <a:lnTo>
                    <a:pt x="43950" y="40185"/>
                  </a:lnTo>
                  <a:lnTo>
                    <a:pt x="44568" y="39788"/>
                  </a:lnTo>
                  <a:lnTo>
                    <a:pt x="45163" y="39366"/>
                  </a:lnTo>
                  <a:lnTo>
                    <a:pt x="45735" y="38918"/>
                  </a:lnTo>
                  <a:lnTo>
                    <a:pt x="46283" y="38443"/>
                  </a:lnTo>
                  <a:lnTo>
                    <a:pt x="46808" y="37943"/>
                  </a:lnTo>
                  <a:lnTo>
                    <a:pt x="47310" y="37416"/>
                  </a:lnTo>
                  <a:lnTo>
                    <a:pt x="47789" y="36864"/>
                  </a:lnTo>
                  <a:lnTo>
                    <a:pt x="48244" y="36285"/>
                  </a:lnTo>
                  <a:lnTo>
                    <a:pt x="48676" y="35681"/>
                  </a:lnTo>
                  <a:lnTo>
                    <a:pt x="49085" y="35050"/>
                  </a:lnTo>
                  <a:lnTo>
                    <a:pt x="49475" y="34389"/>
                  </a:lnTo>
                  <a:lnTo>
                    <a:pt x="49824" y="33692"/>
                  </a:lnTo>
                  <a:lnTo>
                    <a:pt x="50132" y="32960"/>
                  </a:lnTo>
                  <a:lnTo>
                    <a:pt x="50399" y="32192"/>
                  </a:lnTo>
                  <a:lnTo>
                    <a:pt x="50625" y="31388"/>
                  </a:lnTo>
                  <a:lnTo>
                    <a:pt x="50810" y="30549"/>
                  </a:lnTo>
                  <a:lnTo>
                    <a:pt x="50953" y="29674"/>
                  </a:lnTo>
                  <a:lnTo>
                    <a:pt x="51056" y="28763"/>
                  </a:lnTo>
                  <a:lnTo>
                    <a:pt x="51118" y="27817"/>
                  </a:lnTo>
                  <a:lnTo>
                    <a:pt x="51138" y="26835"/>
                  </a:lnTo>
                  <a:lnTo>
                    <a:pt x="51092" y="25321"/>
                  </a:lnTo>
                  <a:lnTo>
                    <a:pt x="50955" y="23872"/>
                  </a:lnTo>
                  <a:lnTo>
                    <a:pt x="50725" y="22490"/>
                  </a:lnTo>
                  <a:lnTo>
                    <a:pt x="50404" y="21172"/>
                  </a:lnTo>
                  <a:lnTo>
                    <a:pt x="49992" y="19921"/>
                  </a:lnTo>
                  <a:lnTo>
                    <a:pt x="49487" y="18735"/>
                  </a:lnTo>
                  <a:lnTo>
                    <a:pt x="48891" y="17615"/>
                  </a:lnTo>
                  <a:lnTo>
                    <a:pt x="48203" y="16561"/>
                  </a:lnTo>
                  <a:lnTo>
                    <a:pt x="47423" y="15573"/>
                  </a:lnTo>
                  <a:lnTo>
                    <a:pt x="46552" y="14650"/>
                  </a:lnTo>
                  <a:lnTo>
                    <a:pt x="45603" y="13791"/>
                  </a:lnTo>
                  <a:lnTo>
                    <a:pt x="44566" y="13023"/>
                  </a:lnTo>
                  <a:lnTo>
                    <a:pt x="43440" y="12345"/>
                  </a:lnTo>
                  <a:lnTo>
                    <a:pt x="42225" y="11758"/>
                  </a:lnTo>
                  <a:lnTo>
                    <a:pt x="40921" y="11261"/>
                  </a:lnTo>
                  <a:lnTo>
                    <a:pt x="39528" y="10854"/>
                  </a:lnTo>
                  <a:lnTo>
                    <a:pt x="38046" y="10538"/>
                  </a:lnTo>
                  <a:lnTo>
                    <a:pt x="36474" y="10312"/>
                  </a:lnTo>
                  <a:lnTo>
                    <a:pt x="34814" y="10177"/>
                  </a:lnTo>
                  <a:lnTo>
                    <a:pt x="33065" y="10131"/>
                  </a:lnTo>
                  <a:lnTo>
                    <a:pt x="31467" y="10173"/>
                  </a:lnTo>
                  <a:lnTo>
                    <a:pt x="29930" y="10298"/>
                  </a:lnTo>
                  <a:lnTo>
                    <a:pt x="28454" y="10507"/>
                  </a:lnTo>
                  <a:lnTo>
                    <a:pt x="27041" y="10800"/>
                  </a:lnTo>
                  <a:lnTo>
                    <a:pt x="25689" y="11175"/>
                  </a:lnTo>
                  <a:lnTo>
                    <a:pt x="24398" y="11635"/>
                  </a:lnTo>
                  <a:lnTo>
                    <a:pt x="23169" y="12178"/>
                  </a:lnTo>
                  <a:lnTo>
                    <a:pt x="22002" y="12804"/>
                  </a:lnTo>
                  <a:lnTo>
                    <a:pt x="20897" y="13514"/>
                  </a:lnTo>
                  <a:lnTo>
                    <a:pt x="19853" y="14307"/>
                  </a:lnTo>
                  <a:lnTo>
                    <a:pt x="18895" y="15177"/>
                  </a:lnTo>
                  <a:lnTo>
                    <a:pt x="18021" y="16115"/>
                  </a:lnTo>
                  <a:lnTo>
                    <a:pt x="17230" y="17121"/>
                  </a:lnTo>
                  <a:lnTo>
                    <a:pt x="16523" y="18196"/>
                  </a:lnTo>
                  <a:lnTo>
                    <a:pt x="15899" y="19339"/>
                  </a:lnTo>
                  <a:lnTo>
                    <a:pt x="15359" y="20551"/>
                  </a:lnTo>
                  <a:lnTo>
                    <a:pt x="14902" y="21831"/>
                  </a:lnTo>
                  <a:lnTo>
                    <a:pt x="14529" y="23180"/>
                  </a:lnTo>
                  <a:lnTo>
                    <a:pt x="14240" y="24597"/>
                  </a:lnTo>
                  <a:lnTo>
                    <a:pt x="14034" y="26082"/>
                  </a:lnTo>
                  <a:lnTo>
                    <a:pt x="1643" y="25124"/>
                  </a:lnTo>
                  <a:lnTo>
                    <a:pt x="1813" y="23867"/>
                  </a:lnTo>
                  <a:lnTo>
                    <a:pt x="2023" y="22643"/>
                  </a:lnTo>
                  <a:lnTo>
                    <a:pt x="2273" y="21452"/>
                  </a:lnTo>
                  <a:lnTo>
                    <a:pt x="2563" y="20293"/>
                  </a:lnTo>
                  <a:lnTo>
                    <a:pt x="2892" y="19168"/>
                  </a:lnTo>
                  <a:lnTo>
                    <a:pt x="3261" y="18075"/>
                  </a:lnTo>
                  <a:lnTo>
                    <a:pt x="3670" y="17016"/>
                  </a:lnTo>
                  <a:lnTo>
                    <a:pt x="4118" y="15989"/>
                  </a:lnTo>
                  <a:lnTo>
                    <a:pt x="4606" y="14995"/>
                  </a:lnTo>
                  <a:lnTo>
                    <a:pt x="5134" y="14034"/>
                  </a:lnTo>
                  <a:lnTo>
                    <a:pt x="5696" y="13105"/>
                  </a:lnTo>
                  <a:lnTo>
                    <a:pt x="6287" y="12210"/>
                  </a:lnTo>
                  <a:lnTo>
                    <a:pt x="6906" y="11347"/>
                  </a:lnTo>
                  <a:lnTo>
                    <a:pt x="7555" y="10518"/>
                  </a:lnTo>
                  <a:lnTo>
                    <a:pt x="8232" y="9721"/>
                  </a:lnTo>
                  <a:lnTo>
                    <a:pt x="8937" y="8957"/>
                  </a:lnTo>
                  <a:lnTo>
                    <a:pt x="9672" y="8226"/>
                  </a:lnTo>
                  <a:lnTo>
                    <a:pt x="10435" y="7527"/>
                  </a:lnTo>
                  <a:lnTo>
                    <a:pt x="11227" y="6862"/>
                  </a:lnTo>
                  <a:lnTo>
                    <a:pt x="12048" y="6229"/>
                  </a:lnTo>
                  <a:lnTo>
                    <a:pt x="12909" y="5616"/>
                  </a:lnTo>
                  <a:lnTo>
                    <a:pt x="13793" y="5035"/>
                  </a:lnTo>
                  <a:lnTo>
                    <a:pt x="14700" y="4488"/>
                  </a:lnTo>
                  <a:lnTo>
                    <a:pt x="15630" y="3973"/>
                  </a:lnTo>
                  <a:lnTo>
                    <a:pt x="16584" y="3491"/>
                  </a:lnTo>
                  <a:lnTo>
                    <a:pt x="17561" y="3042"/>
                  </a:lnTo>
                  <a:lnTo>
                    <a:pt x="18561" y="2626"/>
                  </a:lnTo>
                  <a:lnTo>
                    <a:pt x="19584" y="2242"/>
                  </a:lnTo>
                  <a:lnTo>
                    <a:pt x="20631" y="1892"/>
                  </a:lnTo>
                  <a:lnTo>
                    <a:pt x="21701" y="1574"/>
                  </a:lnTo>
                  <a:lnTo>
                    <a:pt x="22789" y="1275"/>
                  </a:lnTo>
                  <a:lnTo>
                    <a:pt x="23892" y="1007"/>
                  </a:lnTo>
                  <a:lnTo>
                    <a:pt x="25008" y="771"/>
                  </a:lnTo>
                  <a:lnTo>
                    <a:pt x="26137" y="566"/>
                  </a:lnTo>
                  <a:lnTo>
                    <a:pt x="27280" y="393"/>
                  </a:lnTo>
                  <a:lnTo>
                    <a:pt x="28437" y="251"/>
                  </a:lnTo>
                  <a:lnTo>
                    <a:pt x="29608" y="141"/>
                  </a:lnTo>
                  <a:lnTo>
                    <a:pt x="30792" y="62"/>
                  </a:lnTo>
                  <a:lnTo>
                    <a:pt x="31990" y="15"/>
                  </a:lnTo>
                  <a:lnTo>
                    <a:pt x="33202" y="0"/>
                  </a:lnTo>
                  <a:lnTo>
                    <a:pt x="34795" y="20"/>
                  </a:lnTo>
                  <a:lnTo>
                    <a:pt x="36343" y="82"/>
                  </a:lnTo>
                  <a:lnTo>
                    <a:pt x="37846" y="184"/>
                  </a:lnTo>
                  <a:lnTo>
                    <a:pt x="39303" y="328"/>
                  </a:lnTo>
                  <a:lnTo>
                    <a:pt x="40715" y="513"/>
                  </a:lnTo>
                  <a:lnTo>
                    <a:pt x="42083" y="739"/>
                  </a:lnTo>
                  <a:lnTo>
                    <a:pt x="43404" y="1006"/>
                  </a:lnTo>
                  <a:lnTo>
                    <a:pt x="44681" y="1314"/>
                  </a:lnTo>
                  <a:lnTo>
                    <a:pt x="45913" y="1663"/>
                  </a:lnTo>
                  <a:lnTo>
                    <a:pt x="47099" y="2053"/>
                  </a:lnTo>
                  <a:lnTo>
                    <a:pt x="48242" y="2465"/>
                  </a:lnTo>
                  <a:lnTo>
                    <a:pt x="49342" y="2908"/>
                  </a:lnTo>
                  <a:lnTo>
                    <a:pt x="50400" y="3380"/>
                  </a:lnTo>
                  <a:lnTo>
                    <a:pt x="51415" y="3882"/>
                  </a:lnTo>
                  <a:lnTo>
                    <a:pt x="52388" y="4415"/>
                  </a:lnTo>
                  <a:lnTo>
                    <a:pt x="53318" y="4978"/>
                  </a:lnTo>
                  <a:lnTo>
                    <a:pt x="54206" y="5571"/>
                  </a:lnTo>
                  <a:lnTo>
                    <a:pt x="55051" y="6194"/>
                  </a:lnTo>
                  <a:lnTo>
                    <a:pt x="55854" y="6847"/>
                  </a:lnTo>
                  <a:lnTo>
                    <a:pt x="56615" y="7530"/>
                  </a:lnTo>
                  <a:lnTo>
                    <a:pt x="57335" y="8227"/>
                  </a:lnTo>
                  <a:lnTo>
                    <a:pt x="58014" y="8948"/>
                  </a:lnTo>
                  <a:lnTo>
                    <a:pt x="58654" y="9695"/>
                  </a:lnTo>
                  <a:lnTo>
                    <a:pt x="59255" y="10465"/>
                  </a:lnTo>
                  <a:lnTo>
                    <a:pt x="59815" y="11261"/>
                  </a:lnTo>
                  <a:lnTo>
                    <a:pt x="60336" y="12081"/>
                  </a:lnTo>
                  <a:lnTo>
                    <a:pt x="60818" y="12926"/>
                  </a:lnTo>
                  <a:lnTo>
                    <a:pt x="61259" y="13795"/>
                  </a:lnTo>
                  <a:lnTo>
                    <a:pt x="61661" y="14689"/>
                  </a:lnTo>
                  <a:lnTo>
                    <a:pt x="62023" y="15608"/>
                  </a:lnTo>
                  <a:lnTo>
                    <a:pt x="62361" y="16545"/>
                  </a:lnTo>
                  <a:lnTo>
                    <a:pt x="62664" y="17495"/>
                  </a:lnTo>
                  <a:lnTo>
                    <a:pt x="62931" y="18457"/>
                  </a:lnTo>
                  <a:lnTo>
                    <a:pt x="63162" y="19431"/>
                  </a:lnTo>
                  <a:lnTo>
                    <a:pt x="63358" y="20417"/>
                  </a:lnTo>
                  <a:lnTo>
                    <a:pt x="63518" y="21416"/>
                  </a:lnTo>
                  <a:lnTo>
                    <a:pt x="63643" y="22427"/>
                  </a:lnTo>
                  <a:lnTo>
                    <a:pt x="63732" y="23451"/>
                  </a:lnTo>
                  <a:lnTo>
                    <a:pt x="63785" y="24487"/>
                  </a:lnTo>
                  <a:lnTo>
                    <a:pt x="63803" y="25535"/>
                  </a:lnTo>
                  <a:lnTo>
                    <a:pt x="63792" y="26378"/>
                  </a:lnTo>
                  <a:lnTo>
                    <a:pt x="63757" y="27211"/>
                  </a:lnTo>
                  <a:lnTo>
                    <a:pt x="63698" y="28032"/>
                  </a:lnTo>
                  <a:lnTo>
                    <a:pt x="63617" y="28843"/>
                  </a:lnTo>
                  <a:lnTo>
                    <a:pt x="63512" y="29642"/>
                  </a:lnTo>
                  <a:lnTo>
                    <a:pt x="63384" y="30431"/>
                  </a:lnTo>
                  <a:lnTo>
                    <a:pt x="63233" y="31209"/>
                  </a:lnTo>
                  <a:lnTo>
                    <a:pt x="63058" y="31975"/>
                  </a:lnTo>
                  <a:lnTo>
                    <a:pt x="62861" y="32731"/>
                  </a:lnTo>
                  <a:lnTo>
                    <a:pt x="62639" y="33476"/>
                  </a:lnTo>
                  <a:lnTo>
                    <a:pt x="62394" y="34208"/>
                  </a:lnTo>
                  <a:lnTo>
                    <a:pt x="62122" y="34924"/>
                  </a:lnTo>
                  <a:lnTo>
                    <a:pt x="61824" y="35626"/>
                  </a:lnTo>
                  <a:lnTo>
                    <a:pt x="61500" y="36313"/>
                  </a:lnTo>
                  <a:lnTo>
                    <a:pt x="61150" y="36984"/>
                  </a:lnTo>
                  <a:lnTo>
                    <a:pt x="60775" y="37641"/>
                  </a:lnTo>
                  <a:lnTo>
                    <a:pt x="60373" y="38282"/>
                  </a:lnTo>
                  <a:lnTo>
                    <a:pt x="59945" y="38909"/>
                  </a:lnTo>
                  <a:lnTo>
                    <a:pt x="59491" y="39520"/>
                  </a:lnTo>
                  <a:lnTo>
                    <a:pt x="59011" y="40116"/>
                  </a:lnTo>
                  <a:lnTo>
                    <a:pt x="58504" y="40697"/>
                  </a:lnTo>
                  <a:lnTo>
                    <a:pt x="57970" y="41261"/>
                  </a:lnTo>
                  <a:lnTo>
                    <a:pt x="57409" y="41809"/>
                  </a:lnTo>
                  <a:lnTo>
                    <a:pt x="56820" y="42340"/>
                  </a:lnTo>
                  <a:lnTo>
                    <a:pt x="56204" y="42855"/>
                  </a:lnTo>
                  <a:lnTo>
                    <a:pt x="55561" y="43353"/>
                  </a:lnTo>
                  <a:lnTo>
                    <a:pt x="54890" y="43835"/>
                  </a:lnTo>
                  <a:lnTo>
                    <a:pt x="54192" y="44301"/>
                  </a:lnTo>
                  <a:lnTo>
                    <a:pt x="53466" y="44750"/>
                  </a:lnTo>
                  <a:lnTo>
                    <a:pt x="52713" y="45182"/>
                  </a:lnTo>
                  <a:lnTo>
                    <a:pt x="51944" y="45597"/>
                  </a:lnTo>
                  <a:lnTo>
                    <a:pt x="51144" y="45990"/>
                  </a:lnTo>
                  <a:lnTo>
                    <a:pt x="50312" y="46363"/>
                  </a:lnTo>
                  <a:lnTo>
                    <a:pt x="49449" y="46716"/>
                  </a:lnTo>
                  <a:lnTo>
                    <a:pt x="48554" y="47048"/>
                  </a:lnTo>
                  <a:lnTo>
                    <a:pt x="47628" y="47359"/>
                  </a:lnTo>
                  <a:lnTo>
                    <a:pt x="46670" y="47650"/>
                  </a:lnTo>
                  <a:lnTo>
                    <a:pt x="45681" y="47921"/>
                  </a:lnTo>
                  <a:lnTo>
                    <a:pt x="44660" y="48171"/>
                  </a:lnTo>
                  <a:lnTo>
                    <a:pt x="43608" y="48400"/>
                  </a:lnTo>
                  <a:lnTo>
                    <a:pt x="43608" y="48674"/>
                  </a:lnTo>
                  <a:lnTo>
                    <a:pt x="44757" y="48811"/>
                  </a:lnTo>
                  <a:lnTo>
                    <a:pt x="45875" y="48978"/>
                  </a:lnTo>
                  <a:lnTo>
                    <a:pt x="46964" y="49173"/>
                  </a:lnTo>
                  <a:lnTo>
                    <a:pt x="48022" y="49397"/>
                  </a:lnTo>
                  <a:lnTo>
                    <a:pt x="49050" y="49649"/>
                  </a:lnTo>
                  <a:lnTo>
                    <a:pt x="50048" y="49931"/>
                  </a:lnTo>
                  <a:lnTo>
                    <a:pt x="51016" y="50241"/>
                  </a:lnTo>
                  <a:lnTo>
                    <a:pt x="51954" y="50580"/>
                  </a:lnTo>
                  <a:lnTo>
                    <a:pt x="52862" y="50947"/>
                  </a:lnTo>
                  <a:lnTo>
                    <a:pt x="53740" y="51344"/>
                  </a:lnTo>
                  <a:lnTo>
                    <a:pt x="54587" y="51751"/>
                  </a:lnTo>
                  <a:lnTo>
                    <a:pt x="55405" y="52179"/>
                  </a:lnTo>
                  <a:lnTo>
                    <a:pt x="56192" y="52627"/>
                  </a:lnTo>
                  <a:lnTo>
                    <a:pt x="56949" y="53096"/>
                  </a:lnTo>
                  <a:lnTo>
                    <a:pt x="57676" y="53586"/>
                  </a:lnTo>
                  <a:lnTo>
                    <a:pt x="58373" y="54096"/>
                  </a:lnTo>
                  <a:lnTo>
                    <a:pt x="59040" y="54626"/>
                  </a:lnTo>
                  <a:lnTo>
                    <a:pt x="59676" y="55177"/>
                  </a:lnTo>
                  <a:lnTo>
                    <a:pt x="60283" y="55749"/>
                  </a:lnTo>
                  <a:lnTo>
                    <a:pt x="60859" y="56341"/>
                  </a:lnTo>
                  <a:lnTo>
                    <a:pt x="61406" y="56952"/>
                  </a:lnTo>
                  <a:lnTo>
                    <a:pt x="61925" y="57579"/>
                  </a:lnTo>
                  <a:lnTo>
                    <a:pt x="62414" y="58222"/>
                  </a:lnTo>
                  <a:lnTo>
                    <a:pt x="62875" y="58882"/>
                  </a:lnTo>
                  <a:lnTo>
                    <a:pt x="63307" y="59559"/>
                  </a:lnTo>
                  <a:lnTo>
                    <a:pt x="63710" y="60252"/>
                  </a:lnTo>
                  <a:lnTo>
                    <a:pt x="64085" y="60961"/>
                  </a:lnTo>
                  <a:lnTo>
                    <a:pt x="64430" y="61686"/>
                  </a:lnTo>
                  <a:lnTo>
                    <a:pt x="64747" y="62429"/>
                  </a:lnTo>
                  <a:lnTo>
                    <a:pt x="65035" y="63187"/>
                  </a:lnTo>
                  <a:lnTo>
                    <a:pt x="65309" y="63958"/>
                  </a:lnTo>
                  <a:lnTo>
                    <a:pt x="65553" y="64737"/>
                  </a:lnTo>
                  <a:lnTo>
                    <a:pt x="65769" y="65524"/>
                  </a:lnTo>
                  <a:lnTo>
                    <a:pt x="65956" y="66320"/>
                  </a:lnTo>
                  <a:lnTo>
                    <a:pt x="66114" y="67123"/>
                  </a:lnTo>
                  <a:lnTo>
                    <a:pt x="66243" y="67935"/>
                  </a:lnTo>
                  <a:lnTo>
                    <a:pt x="66344" y="68755"/>
                  </a:lnTo>
                  <a:lnTo>
                    <a:pt x="66416" y="69584"/>
                  </a:lnTo>
                  <a:lnTo>
                    <a:pt x="66459" y="704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5758564" y="3399194"/>
              <a:ext cx="60449" cy="96458"/>
            </a:xfrm>
            <a:custGeom>
              <a:avLst/>
              <a:pathLst>
                <a:path w="60449" h="96458">
                  <a:moveTo>
                    <a:pt x="0" y="96458"/>
                  </a:moveTo>
                  <a:lnTo>
                    <a:pt x="0" y="85984"/>
                  </a:lnTo>
                  <a:lnTo>
                    <a:pt x="24576" y="85984"/>
                  </a:lnTo>
                  <a:lnTo>
                    <a:pt x="24576" y="11774"/>
                  </a:lnTo>
                  <a:lnTo>
                    <a:pt x="2806" y="27315"/>
                  </a:lnTo>
                  <a:lnTo>
                    <a:pt x="2806" y="15677"/>
                  </a:lnTo>
                  <a:lnTo>
                    <a:pt x="25603" y="0"/>
                  </a:lnTo>
                  <a:lnTo>
                    <a:pt x="36967" y="0"/>
                  </a:lnTo>
                  <a:lnTo>
                    <a:pt x="36967" y="85984"/>
                  </a:lnTo>
                  <a:lnTo>
                    <a:pt x="60449" y="85984"/>
                  </a:lnTo>
                  <a:lnTo>
                    <a:pt x="60449" y="964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5831952" y="3397757"/>
              <a:ext cx="65788" cy="99265"/>
            </a:xfrm>
            <a:custGeom>
              <a:avLst/>
              <a:pathLst>
                <a:path w="65788" h="99265">
                  <a:moveTo>
                    <a:pt x="65788" y="70991"/>
                  </a:moveTo>
                  <a:lnTo>
                    <a:pt x="65769" y="72214"/>
                  </a:lnTo>
                  <a:lnTo>
                    <a:pt x="65709" y="73418"/>
                  </a:lnTo>
                  <a:lnTo>
                    <a:pt x="65610" y="74602"/>
                  </a:lnTo>
                  <a:lnTo>
                    <a:pt x="65471" y="75767"/>
                  </a:lnTo>
                  <a:lnTo>
                    <a:pt x="65292" y="76913"/>
                  </a:lnTo>
                  <a:lnTo>
                    <a:pt x="65074" y="78040"/>
                  </a:lnTo>
                  <a:lnTo>
                    <a:pt x="64816" y="79148"/>
                  </a:lnTo>
                  <a:lnTo>
                    <a:pt x="64518" y="80236"/>
                  </a:lnTo>
                  <a:lnTo>
                    <a:pt x="64180" y="81305"/>
                  </a:lnTo>
                  <a:lnTo>
                    <a:pt x="63803" y="82356"/>
                  </a:lnTo>
                  <a:lnTo>
                    <a:pt x="63399" y="83369"/>
                  </a:lnTo>
                  <a:lnTo>
                    <a:pt x="62952" y="84355"/>
                  </a:lnTo>
                  <a:lnTo>
                    <a:pt x="62462" y="85313"/>
                  </a:lnTo>
                  <a:lnTo>
                    <a:pt x="61930" y="86244"/>
                  </a:lnTo>
                  <a:lnTo>
                    <a:pt x="61356" y="87148"/>
                  </a:lnTo>
                  <a:lnTo>
                    <a:pt x="60739" y="88024"/>
                  </a:lnTo>
                  <a:lnTo>
                    <a:pt x="60080" y="88873"/>
                  </a:lnTo>
                  <a:lnTo>
                    <a:pt x="59378" y="89694"/>
                  </a:lnTo>
                  <a:lnTo>
                    <a:pt x="58634" y="90488"/>
                  </a:lnTo>
                  <a:lnTo>
                    <a:pt x="57847" y="91255"/>
                  </a:lnTo>
                  <a:lnTo>
                    <a:pt x="57031" y="91992"/>
                  </a:lnTo>
                  <a:lnTo>
                    <a:pt x="56169" y="92696"/>
                  </a:lnTo>
                  <a:lnTo>
                    <a:pt x="55262" y="93366"/>
                  </a:lnTo>
                  <a:lnTo>
                    <a:pt x="54309" y="94005"/>
                  </a:lnTo>
                  <a:lnTo>
                    <a:pt x="53312" y="94610"/>
                  </a:lnTo>
                  <a:lnTo>
                    <a:pt x="52269" y="95182"/>
                  </a:lnTo>
                  <a:lnTo>
                    <a:pt x="51181" y="95721"/>
                  </a:lnTo>
                  <a:lnTo>
                    <a:pt x="50048" y="96228"/>
                  </a:lnTo>
                  <a:lnTo>
                    <a:pt x="48870" y="96702"/>
                  </a:lnTo>
                  <a:lnTo>
                    <a:pt x="47647" y="97143"/>
                  </a:lnTo>
                  <a:lnTo>
                    <a:pt x="46378" y="97546"/>
                  </a:lnTo>
                  <a:lnTo>
                    <a:pt x="45065" y="97907"/>
                  </a:lnTo>
                  <a:lnTo>
                    <a:pt x="43706" y="98225"/>
                  </a:lnTo>
                  <a:lnTo>
                    <a:pt x="42302" y="98501"/>
                  </a:lnTo>
                  <a:lnTo>
                    <a:pt x="40852" y="98734"/>
                  </a:lnTo>
                  <a:lnTo>
                    <a:pt x="39358" y="98925"/>
                  </a:lnTo>
                  <a:lnTo>
                    <a:pt x="37818" y="99074"/>
                  </a:lnTo>
                  <a:lnTo>
                    <a:pt x="36233" y="99180"/>
                  </a:lnTo>
                  <a:lnTo>
                    <a:pt x="34603" y="99244"/>
                  </a:lnTo>
                  <a:lnTo>
                    <a:pt x="32928" y="99265"/>
                  </a:lnTo>
                  <a:lnTo>
                    <a:pt x="31253" y="99244"/>
                  </a:lnTo>
                  <a:lnTo>
                    <a:pt x="29623" y="99180"/>
                  </a:lnTo>
                  <a:lnTo>
                    <a:pt x="28038" y="99074"/>
                  </a:lnTo>
                  <a:lnTo>
                    <a:pt x="26499" y="98925"/>
                  </a:lnTo>
                  <a:lnTo>
                    <a:pt x="25004" y="98734"/>
                  </a:lnTo>
                  <a:lnTo>
                    <a:pt x="23555" y="98501"/>
                  </a:lnTo>
                  <a:lnTo>
                    <a:pt x="22151" y="98225"/>
                  </a:lnTo>
                  <a:lnTo>
                    <a:pt x="20792" y="97907"/>
                  </a:lnTo>
                  <a:lnTo>
                    <a:pt x="19478" y="97546"/>
                  </a:lnTo>
                  <a:lnTo>
                    <a:pt x="18210" y="97143"/>
                  </a:lnTo>
                  <a:lnTo>
                    <a:pt x="16998" y="96702"/>
                  </a:lnTo>
                  <a:lnTo>
                    <a:pt x="15827" y="96231"/>
                  </a:lnTo>
                  <a:lnTo>
                    <a:pt x="14698" y="95728"/>
                  </a:lnTo>
                  <a:lnTo>
                    <a:pt x="13609" y="95193"/>
                  </a:lnTo>
                  <a:lnTo>
                    <a:pt x="12562" y="94627"/>
                  </a:lnTo>
                  <a:lnTo>
                    <a:pt x="11555" y="94029"/>
                  </a:lnTo>
                  <a:lnTo>
                    <a:pt x="10590" y="93400"/>
                  </a:lnTo>
                  <a:lnTo>
                    <a:pt x="9666" y="92739"/>
                  </a:lnTo>
                  <a:lnTo>
                    <a:pt x="8783" y="92047"/>
                  </a:lnTo>
                  <a:lnTo>
                    <a:pt x="7941" y="91324"/>
                  </a:lnTo>
                  <a:lnTo>
                    <a:pt x="7153" y="90557"/>
                  </a:lnTo>
                  <a:lnTo>
                    <a:pt x="6407" y="89763"/>
                  </a:lnTo>
                  <a:lnTo>
                    <a:pt x="5702" y="88941"/>
                  </a:lnTo>
                  <a:lnTo>
                    <a:pt x="5038" y="88092"/>
                  </a:lnTo>
                  <a:lnTo>
                    <a:pt x="4415" y="87216"/>
                  </a:lnTo>
                  <a:lnTo>
                    <a:pt x="3833" y="86312"/>
                  </a:lnTo>
                  <a:lnTo>
                    <a:pt x="3292" y="85381"/>
                  </a:lnTo>
                  <a:lnTo>
                    <a:pt x="2793" y="84423"/>
                  </a:lnTo>
                  <a:lnTo>
                    <a:pt x="2334" y="83437"/>
                  </a:lnTo>
                  <a:lnTo>
                    <a:pt x="1916" y="82424"/>
                  </a:lnTo>
                  <a:lnTo>
                    <a:pt x="1552" y="81375"/>
                  </a:lnTo>
                  <a:lnTo>
                    <a:pt x="1226" y="80307"/>
                  </a:lnTo>
                  <a:lnTo>
                    <a:pt x="939" y="79222"/>
                  </a:lnTo>
                  <a:lnTo>
                    <a:pt x="690" y="78119"/>
                  </a:lnTo>
                  <a:lnTo>
                    <a:pt x="479" y="76999"/>
                  </a:lnTo>
                  <a:lnTo>
                    <a:pt x="306" y="75860"/>
                  </a:lnTo>
                  <a:lnTo>
                    <a:pt x="172" y="74704"/>
                  </a:lnTo>
                  <a:lnTo>
                    <a:pt x="76" y="73530"/>
                  </a:lnTo>
                  <a:lnTo>
                    <a:pt x="19" y="72338"/>
                  </a:lnTo>
                  <a:lnTo>
                    <a:pt x="0" y="71128"/>
                  </a:lnTo>
                  <a:lnTo>
                    <a:pt x="15" y="70086"/>
                  </a:lnTo>
                  <a:lnTo>
                    <a:pt x="62" y="69066"/>
                  </a:lnTo>
                  <a:lnTo>
                    <a:pt x="141" y="68070"/>
                  </a:lnTo>
                  <a:lnTo>
                    <a:pt x="251" y="67097"/>
                  </a:lnTo>
                  <a:lnTo>
                    <a:pt x="393" y="66148"/>
                  </a:lnTo>
                  <a:lnTo>
                    <a:pt x="566" y="65222"/>
                  </a:lnTo>
                  <a:lnTo>
                    <a:pt x="771" y="64319"/>
                  </a:lnTo>
                  <a:lnTo>
                    <a:pt x="1007" y="63439"/>
                  </a:lnTo>
                  <a:lnTo>
                    <a:pt x="1275" y="62583"/>
                  </a:lnTo>
                  <a:lnTo>
                    <a:pt x="1574" y="61749"/>
                  </a:lnTo>
                  <a:lnTo>
                    <a:pt x="1913" y="60940"/>
                  </a:lnTo>
                  <a:lnTo>
                    <a:pt x="2272" y="60153"/>
                  </a:lnTo>
                  <a:lnTo>
                    <a:pt x="2652" y="59390"/>
                  </a:lnTo>
                  <a:lnTo>
                    <a:pt x="3053" y="58650"/>
                  </a:lnTo>
                  <a:lnTo>
                    <a:pt x="3474" y="57933"/>
                  </a:lnTo>
                  <a:lnTo>
                    <a:pt x="3915" y="57239"/>
                  </a:lnTo>
                  <a:lnTo>
                    <a:pt x="4377" y="56569"/>
                  </a:lnTo>
                  <a:lnTo>
                    <a:pt x="4860" y="55922"/>
                  </a:lnTo>
                  <a:lnTo>
                    <a:pt x="5363" y="55299"/>
                  </a:lnTo>
                  <a:lnTo>
                    <a:pt x="5887" y="54698"/>
                  </a:lnTo>
                  <a:lnTo>
                    <a:pt x="6441" y="54108"/>
                  </a:lnTo>
                  <a:lnTo>
                    <a:pt x="7010" y="53543"/>
                  </a:lnTo>
                  <a:lnTo>
                    <a:pt x="7592" y="53002"/>
                  </a:lnTo>
                  <a:lnTo>
                    <a:pt x="8187" y="52486"/>
                  </a:lnTo>
                  <a:lnTo>
                    <a:pt x="8796" y="51994"/>
                  </a:lnTo>
                  <a:lnTo>
                    <a:pt x="9419" y="51527"/>
                  </a:lnTo>
                  <a:lnTo>
                    <a:pt x="10056" y="51085"/>
                  </a:lnTo>
                  <a:lnTo>
                    <a:pt x="10706" y="50667"/>
                  </a:lnTo>
                  <a:lnTo>
                    <a:pt x="11371" y="50274"/>
                  </a:lnTo>
                  <a:lnTo>
                    <a:pt x="12048" y="49906"/>
                  </a:lnTo>
                  <a:lnTo>
                    <a:pt x="12749" y="49549"/>
                  </a:lnTo>
                  <a:lnTo>
                    <a:pt x="13453" y="49216"/>
                  </a:lnTo>
                  <a:lnTo>
                    <a:pt x="14162" y="48908"/>
                  </a:lnTo>
                  <a:lnTo>
                    <a:pt x="14874" y="48624"/>
                  </a:lnTo>
                  <a:lnTo>
                    <a:pt x="15591" y="48366"/>
                  </a:lnTo>
                  <a:lnTo>
                    <a:pt x="16312" y="48132"/>
                  </a:lnTo>
                  <a:lnTo>
                    <a:pt x="17037" y="47922"/>
                  </a:lnTo>
                  <a:lnTo>
                    <a:pt x="17766" y="47737"/>
                  </a:lnTo>
                  <a:lnTo>
                    <a:pt x="18499" y="47577"/>
                  </a:lnTo>
                  <a:lnTo>
                    <a:pt x="19236" y="47442"/>
                  </a:lnTo>
                  <a:lnTo>
                    <a:pt x="19236" y="47168"/>
                  </a:lnTo>
                  <a:lnTo>
                    <a:pt x="18437" y="46964"/>
                  </a:lnTo>
                  <a:lnTo>
                    <a:pt x="17654" y="46738"/>
                  </a:lnTo>
                  <a:lnTo>
                    <a:pt x="16887" y="46488"/>
                  </a:lnTo>
                  <a:lnTo>
                    <a:pt x="16137" y="46215"/>
                  </a:lnTo>
                  <a:lnTo>
                    <a:pt x="15403" y="45918"/>
                  </a:lnTo>
                  <a:lnTo>
                    <a:pt x="14685" y="45599"/>
                  </a:lnTo>
                  <a:lnTo>
                    <a:pt x="13984" y="45256"/>
                  </a:lnTo>
                  <a:lnTo>
                    <a:pt x="13300" y="44889"/>
                  </a:lnTo>
                  <a:lnTo>
                    <a:pt x="12632" y="44500"/>
                  </a:lnTo>
                  <a:lnTo>
                    <a:pt x="11980" y="44087"/>
                  </a:lnTo>
                  <a:lnTo>
                    <a:pt x="11360" y="43654"/>
                  </a:lnTo>
                  <a:lnTo>
                    <a:pt x="10758" y="43205"/>
                  </a:lnTo>
                  <a:lnTo>
                    <a:pt x="10177" y="42740"/>
                  </a:lnTo>
                  <a:lnTo>
                    <a:pt x="9614" y="42258"/>
                  </a:lnTo>
                  <a:lnTo>
                    <a:pt x="9070" y="41759"/>
                  </a:lnTo>
                  <a:lnTo>
                    <a:pt x="8546" y="41245"/>
                  </a:lnTo>
                  <a:lnTo>
                    <a:pt x="8041" y="40713"/>
                  </a:lnTo>
                  <a:lnTo>
                    <a:pt x="7555" y="40166"/>
                  </a:lnTo>
                  <a:lnTo>
                    <a:pt x="7088" y="39602"/>
                  </a:lnTo>
                  <a:lnTo>
                    <a:pt x="6640" y="39021"/>
                  </a:lnTo>
                  <a:lnTo>
                    <a:pt x="6225" y="38412"/>
                  </a:lnTo>
                  <a:lnTo>
                    <a:pt x="5829" y="37792"/>
                  </a:lnTo>
                  <a:lnTo>
                    <a:pt x="5453" y="37158"/>
                  </a:lnTo>
                  <a:lnTo>
                    <a:pt x="5096" y="36513"/>
                  </a:lnTo>
                  <a:lnTo>
                    <a:pt x="4757" y="35855"/>
                  </a:lnTo>
                  <a:lnTo>
                    <a:pt x="4438" y="35185"/>
                  </a:lnTo>
                  <a:lnTo>
                    <a:pt x="4139" y="34502"/>
                  </a:lnTo>
                  <a:lnTo>
                    <a:pt x="3858" y="33807"/>
                  </a:lnTo>
                  <a:lnTo>
                    <a:pt x="3596" y="33100"/>
                  </a:lnTo>
                  <a:lnTo>
                    <a:pt x="3354" y="32381"/>
                  </a:lnTo>
                  <a:lnTo>
                    <a:pt x="3146" y="31651"/>
                  </a:lnTo>
                  <a:lnTo>
                    <a:pt x="2960" y="30913"/>
                  </a:lnTo>
                  <a:lnTo>
                    <a:pt x="2795" y="30167"/>
                  </a:lnTo>
                  <a:lnTo>
                    <a:pt x="2653" y="29412"/>
                  </a:lnTo>
                  <a:lnTo>
                    <a:pt x="2532" y="28650"/>
                  </a:lnTo>
                  <a:lnTo>
                    <a:pt x="2434" y="27879"/>
                  </a:lnTo>
                  <a:lnTo>
                    <a:pt x="2357" y="27100"/>
                  </a:lnTo>
                  <a:lnTo>
                    <a:pt x="2302" y="26312"/>
                  </a:lnTo>
                  <a:lnTo>
                    <a:pt x="2270" y="25517"/>
                  </a:lnTo>
                  <a:lnTo>
                    <a:pt x="2259" y="24713"/>
                  </a:lnTo>
                  <a:lnTo>
                    <a:pt x="2278" y="23706"/>
                  </a:lnTo>
                  <a:lnTo>
                    <a:pt x="2335" y="22711"/>
                  </a:lnTo>
                  <a:lnTo>
                    <a:pt x="2431" y="21729"/>
                  </a:lnTo>
                  <a:lnTo>
                    <a:pt x="2565" y="20759"/>
                  </a:lnTo>
                  <a:lnTo>
                    <a:pt x="2738" y="19801"/>
                  </a:lnTo>
                  <a:lnTo>
                    <a:pt x="2949" y="18856"/>
                  </a:lnTo>
                  <a:lnTo>
                    <a:pt x="3198" y="17923"/>
                  </a:lnTo>
                  <a:lnTo>
                    <a:pt x="3485" y="17002"/>
                  </a:lnTo>
                  <a:lnTo>
                    <a:pt x="3811" y="16093"/>
                  </a:lnTo>
                  <a:lnTo>
                    <a:pt x="4175" y="15197"/>
                  </a:lnTo>
                  <a:lnTo>
                    <a:pt x="4591" y="14305"/>
                  </a:lnTo>
                  <a:lnTo>
                    <a:pt x="5044" y="13437"/>
                  </a:lnTo>
                  <a:lnTo>
                    <a:pt x="5533" y="12591"/>
                  </a:lnTo>
                  <a:lnTo>
                    <a:pt x="6059" y="11769"/>
                  </a:lnTo>
                  <a:lnTo>
                    <a:pt x="6623" y="10970"/>
                  </a:lnTo>
                  <a:lnTo>
                    <a:pt x="7223" y="10194"/>
                  </a:lnTo>
                  <a:lnTo>
                    <a:pt x="7861" y="9442"/>
                  </a:lnTo>
                  <a:lnTo>
                    <a:pt x="8535" y="8713"/>
                  </a:lnTo>
                  <a:lnTo>
                    <a:pt x="9246" y="8007"/>
                  </a:lnTo>
                  <a:lnTo>
                    <a:pt x="9994" y="7325"/>
                  </a:lnTo>
                  <a:lnTo>
                    <a:pt x="10780" y="6655"/>
                  </a:lnTo>
                  <a:lnTo>
                    <a:pt x="11602" y="6016"/>
                  </a:lnTo>
                  <a:lnTo>
                    <a:pt x="12461" y="5406"/>
                  </a:lnTo>
                  <a:lnTo>
                    <a:pt x="13357" y="4827"/>
                  </a:lnTo>
                  <a:lnTo>
                    <a:pt x="14290" y="4278"/>
                  </a:lnTo>
                  <a:lnTo>
                    <a:pt x="15260" y="3759"/>
                  </a:lnTo>
                  <a:lnTo>
                    <a:pt x="16267" y="3270"/>
                  </a:lnTo>
                  <a:lnTo>
                    <a:pt x="17311" y="2812"/>
                  </a:lnTo>
                  <a:lnTo>
                    <a:pt x="18392" y="2383"/>
                  </a:lnTo>
                  <a:lnTo>
                    <a:pt x="19510" y="1985"/>
                  </a:lnTo>
                  <a:lnTo>
                    <a:pt x="20664" y="1608"/>
                  </a:lnTo>
                  <a:lnTo>
                    <a:pt x="21854" y="1270"/>
                  </a:lnTo>
                  <a:lnTo>
                    <a:pt x="23080" y="972"/>
                  </a:lnTo>
                  <a:lnTo>
                    <a:pt x="24341" y="714"/>
                  </a:lnTo>
                  <a:lnTo>
                    <a:pt x="25637" y="496"/>
                  </a:lnTo>
                  <a:lnTo>
                    <a:pt x="26970" y="317"/>
                  </a:lnTo>
                  <a:lnTo>
                    <a:pt x="28337" y="178"/>
                  </a:lnTo>
                  <a:lnTo>
                    <a:pt x="29741" y="79"/>
                  </a:lnTo>
                  <a:lnTo>
                    <a:pt x="31180" y="19"/>
                  </a:lnTo>
                  <a:lnTo>
                    <a:pt x="32654" y="0"/>
                  </a:lnTo>
                  <a:lnTo>
                    <a:pt x="34208" y="19"/>
                  </a:lnTo>
                  <a:lnTo>
                    <a:pt x="35719" y="79"/>
                  </a:lnTo>
                  <a:lnTo>
                    <a:pt x="37187" y="178"/>
                  </a:lnTo>
                  <a:lnTo>
                    <a:pt x="38613" y="317"/>
                  </a:lnTo>
                  <a:lnTo>
                    <a:pt x="39997" y="496"/>
                  </a:lnTo>
                  <a:lnTo>
                    <a:pt x="41338" y="714"/>
                  </a:lnTo>
                  <a:lnTo>
                    <a:pt x="42636" y="972"/>
                  </a:lnTo>
                  <a:lnTo>
                    <a:pt x="43893" y="1270"/>
                  </a:lnTo>
                  <a:lnTo>
                    <a:pt x="45106" y="1608"/>
                  </a:lnTo>
                  <a:lnTo>
                    <a:pt x="46278" y="1985"/>
                  </a:lnTo>
                  <a:lnTo>
                    <a:pt x="47421" y="2396"/>
                  </a:lnTo>
                  <a:lnTo>
                    <a:pt x="48523" y="2836"/>
                  </a:lnTo>
                  <a:lnTo>
                    <a:pt x="49584" y="3305"/>
                  </a:lnTo>
                  <a:lnTo>
                    <a:pt x="50604" y="3803"/>
                  </a:lnTo>
                  <a:lnTo>
                    <a:pt x="51583" y="4330"/>
                  </a:lnTo>
                  <a:lnTo>
                    <a:pt x="52521" y="4885"/>
                  </a:lnTo>
                  <a:lnTo>
                    <a:pt x="53418" y="5469"/>
                  </a:lnTo>
                  <a:lnTo>
                    <a:pt x="54274" y="6081"/>
                  </a:lnTo>
                  <a:lnTo>
                    <a:pt x="55088" y="6723"/>
                  </a:lnTo>
                  <a:lnTo>
                    <a:pt x="55862" y="7393"/>
                  </a:lnTo>
                  <a:lnTo>
                    <a:pt x="56609" y="8076"/>
                  </a:lnTo>
                  <a:lnTo>
                    <a:pt x="57316" y="8781"/>
                  </a:lnTo>
                  <a:lnTo>
                    <a:pt x="57983" y="9510"/>
                  </a:lnTo>
                  <a:lnTo>
                    <a:pt x="58611" y="10263"/>
                  </a:lnTo>
                  <a:lnTo>
                    <a:pt x="59199" y="11038"/>
                  </a:lnTo>
                  <a:lnTo>
                    <a:pt x="59748" y="11837"/>
                  </a:lnTo>
                  <a:lnTo>
                    <a:pt x="60256" y="12660"/>
                  </a:lnTo>
                  <a:lnTo>
                    <a:pt x="60725" y="13505"/>
                  </a:lnTo>
                  <a:lnTo>
                    <a:pt x="61155" y="14374"/>
                  </a:lnTo>
                  <a:lnTo>
                    <a:pt x="61544" y="15266"/>
                  </a:lnTo>
                  <a:lnTo>
                    <a:pt x="61895" y="16175"/>
                  </a:lnTo>
                  <a:lnTo>
                    <a:pt x="62209" y="17095"/>
                  </a:lnTo>
                  <a:lnTo>
                    <a:pt x="62487" y="18026"/>
                  </a:lnTo>
                  <a:lnTo>
                    <a:pt x="62727" y="18968"/>
                  </a:lnTo>
                  <a:lnTo>
                    <a:pt x="62930" y="19921"/>
                  </a:lnTo>
                  <a:lnTo>
                    <a:pt x="63097" y="20885"/>
                  </a:lnTo>
                  <a:lnTo>
                    <a:pt x="63226" y="21860"/>
                  </a:lnTo>
                  <a:lnTo>
                    <a:pt x="63318" y="22846"/>
                  </a:lnTo>
                  <a:lnTo>
                    <a:pt x="63374" y="23842"/>
                  </a:lnTo>
                  <a:lnTo>
                    <a:pt x="63392" y="24850"/>
                  </a:lnTo>
                  <a:lnTo>
                    <a:pt x="63381" y="25641"/>
                  </a:lnTo>
                  <a:lnTo>
                    <a:pt x="63346" y="26425"/>
                  </a:lnTo>
                  <a:lnTo>
                    <a:pt x="63288" y="27202"/>
                  </a:lnTo>
                  <a:lnTo>
                    <a:pt x="63206" y="27972"/>
                  </a:lnTo>
                  <a:lnTo>
                    <a:pt x="63101" y="28735"/>
                  </a:lnTo>
                  <a:lnTo>
                    <a:pt x="62973" y="29492"/>
                  </a:lnTo>
                  <a:lnTo>
                    <a:pt x="62822" y="30241"/>
                  </a:lnTo>
                  <a:lnTo>
                    <a:pt x="62648" y="30984"/>
                  </a:lnTo>
                  <a:lnTo>
                    <a:pt x="62450" y="31720"/>
                  </a:lnTo>
                  <a:lnTo>
                    <a:pt x="62229" y="32449"/>
                  </a:lnTo>
                  <a:lnTo>
                    <a:pt x="61999" y="33169"/>
                  </a:lnTo>
                  <a:lnTo>
                    <a:pt x="61747" y="33876"/>
                  </a:lnTo>
                  <a:lnTo>
                    <a:pt x="61473" y="34571"/>
                  </a:lnTo>
                  <a:lnTo>
                    <a:pt x="61177" y="35253"/>
                  </a:lnTo>
                  <a:lnTo>
                    <a:pt x="60859" y="35923"/>
                  </a:lnTo>
                  <a:lnTo>
                    <a:pt x="60520" y="36581"/>
                  </a:lnTo>
                  <a:lnTo>
                    <a:pt x="60158" y="37227"/>
                  </a:lnTo>
                  <a:lnTo>
                    <a:pt x="59775" y="37860"/>
                  </a:lnTo>
                  <a:lnTo>
                    <a:pt x="59370" y="38481"/>
                  </a:lnTo>
                  <a:lnTo>
                    <a:pt x="58943" y="39090"/>
                  </a:lnTo>
                  <a:lnTo>
                    <a:pt x="58507" y="39670"/>
                  </a:lnTo>
                  <a:lnTo>
                    <a:pt x="58050" y="40234"/>
                  </a:lnTo>
                  <a:lnTo>
                    <a:pt x="57571" y="40782"/>
                  </a:lnTo>
                  <a:lnTo>
                    <a:pt x="57070" y="41313"/>
                  </a:lnTo>
                  <a:lnTo>
                    <a:pt x="56547" y="41828"/>
                  </a:lnTo>
                  <a:lnTo>
                    <a:pt x="56002" y="42326"/>
                  </a:lnTo>
                  <a:lnTo>
                    <a:pt x="55435" y="42808"/>
                  </a:lnTo>
                  <a:lnTo>
                    <a:pt x="54846" y="43274"/>
                  </a:lnTo>
                  <a:lnTo>
                    <a:pt x="54235" y="43723"/>
                  </a:lnTo>
                  <a:lnTo>
                    <a:pt x="53603" y="44155"/>
                  </a:lnTo>
                  <a:lnTo>
                    <a:pt x="52963" y="44554"/>
                  </a:lnTo>
                  <a:lnTo>
                    <a:pt x="52302" y="44928"/>
                  </a:lnTo>
                  <a:lnTo>
                    <a:pt x="51621" y="45277"/>
                  </a:lnTo>
                  <a:lnTo>
                    <a:pt x="50919" y="45601"/>
                  </a:lnTo>
                  <a:lnTo>
                    <a:pt x="50197" y="45901"/>
                  </a:lnTo>
                  <a:lnTo>
                    <a:pt x="49454" y="46176"/>
                  </a:lnTo>
                  <a:lnTo>
                    <a:pt x="48691" y="46427"/>
                  </a:lnTo>
                  <a:lnTo>
                    <a:pt x="47907" y="46653"/>
                  </a:lnTo>
                  <a:lnTo>
                    <a:pt x="47103" y="46854"/>
                  </a:lnTo>
                  <a:lnTo>
                    <a:pt x="46278" y="47031"/>
                  </a:lnTo>
                  <a:lnTo>
                    <a:pt x="46278" y="47305"/>
                  </a:lnTo>
                  <a:lnTo>
                    <a:pt x="47107" y="47453"/>
                  </a:lnTo>
                  <a:lnTo>
                    <a:pt x="47923" y="47625"/>
                  </a:lnTo>
                  <a:lnTo>
                    <a:pt x="48728" y="47820"/>
                  </a:lnTo>
                  <a:lnTo>
                    <a:pt x="49520" y="48038"/>
                  </a:lnTo>
                  <a:lnTo>
                    <a:pt x="50300" y="48280"/>
                  </a:lnTo>
                  <a:lnTo>
                    <a:pt x="51067" y="48545"/>
                  </a:lnTo>
                  <a:lnTo>
                    <a:pt x="51822" y="48833"/>
                  </a:lnTo>
                  <a:lnTo>
                    <a:pt x="52565" y="49145"/>
                  </a:lnTo>
                  <a:lnTo>
                    <a:pt x="53295" y="49480"/>
                  </a:lnTo>
                  <a:lnTo>
                    <a:pt x="54014" y="49838"/>
                  </a:lnTo>
                  <a:lnTo>
                    <a:pt x="54716" y="50206"/>
                  </a:lnTo>
                  <a:lnTo>
                    <a:pt x="55399" y="50599"/>
                  </a:lnTo>
                  <a:lnTo>
                    <a:pt x="56063" y="51016"/>
                  </a:lnTo>
                  <a:lnTo>
                    <a:pt x="56708" y="51459"/>
                  </a:lnTo>
                  <a:lnTo>
                    <a:pt x="57334" y="51926"/>
                  </a:lnTo>
                  <a:lnTo>
                    <a:pt x="57940" y="52417"/>
                  </a:lnTo>
                  <a:lnTo>
                    <a:pt x="58528" y="52933"/>
                  </a:lnTo>
                  <a:lnTo>
                    <a:pt x="59096" y="53474"/>
                  </a:lnTo>
                  <a:lnTo>
                    <a:pt x="59645" y="54040"/>
                  </a:lnTo>
                  <a:lnTo>
                    <a:pt x="60175" y="54630"/>
                  </a:lnTo>
                  <a:lnTo>
                    <a:pt x="60684" y="55230"/>
                  </a:lnTo>
                  <a:lnTo>
                    <a:pt x="61172" y="55854"/>
                  </a:lnTo>
                  <a:lnTo>
                    <a:pt x="61637" y="56501"/>
                  </a:lnTo>
                  <a:lnTo>
                    <a:pt x="62081" y="57171"/>
                  </a:lnTo>
                  <a:lnTo>
                    <a:pt x="62502" y="57864"/>
                  </a:lnTo>
                  <a:lnTo>
                    <a:pt x="62902" y="58581"/>
                  </a:lnTo>
                  <a:lnTo>
                    <a:pt x="63280" y="59321"/>
                  </a:lnTo>
                  <a:lnTo>
                    <a:pt x="63636" y="60084"/>
                  </a:lnTo>
                  <a:lnTo>
                    <a:pt x="63970" y="60871"/>
                  </a:lnTo>
                  <a:lnTo>
                    <a:pt x="64282" y="61681"/>
                  </a:lnTo>
                  <a:lnTo>
                    <a:pt x="64569" y="62513"/>
                  </a:lnTo>
                  <a:lnTo>
                    <a:pt x="64825" y="63368"/>
                  </a:lnTo>
                  <a:lnTo>
                    <a:pt x="65051" y="64244"/>
                  </a:lnTo>
                  <a:lnTo>
                    <a:pt x="65246" y="65142"/>
                  </a:lnTo>
                  <a:lnTo>
                    <a:pt x="65412" y="66062"/>
                  </a:lnTo>
                  <a:lnTo>
                    <a:pt x="65548" y="67004"/>
                  </a:lnTo>
                  <a:lnTo>
                    <a:pt x="65653" y="67968"/>
                  </a:lnTo>
                  <a:lnTo>
                    <a:pt x="65728" y="68954"/>
                  </a:lnTo>
                  <a:lnTo>
                    <a:pt x="65773" y="6996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5846808" y="3406930"/>
              <a:ext cx="35735" cy="33339"/>
            </a:xfrm>
            <a:custGeom>
              <a:avLst/>
              <a:pathLst>
                <a:path w="35735" h="33339">
                  <a:moveTo>
                    <a:pt x="35735" y="16361"/>
                  </a:moveTo>
                  <a:lnTo>
                    <a:pt x="35725" y="15642"/>
                  </a:lnTo>
                  <a:lnTo>
                    <a:pt x="35697" y="14934"/>
                  </a:lnTo>
                  <a:lnTo>
                    <a:pt x="35649" y="14240"/>
                  </a:lnTo>
                  <a:lnTo>
                    <a:pt x="35582" y="13557"/>
                  </a:lnTo>
                  <a:lnTo>
                    <a:pt x="35495" y="12887"/>
                  </a:lnTo>
                  <a:lnTo>
                    <a:pt x="35390" y="12229"/>
                  </a:lnTo>
                  <a:lnTo>
                    <a:pt x="35265" y="11583"/>
                  </a:lnTo>
                  <a:lnTo>
                    <a:pt x="35122" y="10950"/>
                  </a:lnTo>
                  <a:lnTo>
                    <a:pt x="34959" y="10329"/>
                  </a:lnTo>
                  <a:lnTo>
                    <a:pt x="34777" y="9721"/>
                  </a:lnTo>
                  <a:lnTo>
                    <a:pt x="34586" y="9127"/>
                  </a:lnTo>
                  <a:lnTo>
                    <a:pt x="34371" y="8551"/>
                  </a:lnTo>
                  <a:lnTo>
                    <a:pt x="34132" y="7993"/>
                  </a:lnTo>
                  <a:lnTo>
                    <a:pt x="33867" y="7453"/>
                  </a:lnTo>
                  <a:lnTo>
                    <a:pt x="33579" y="6931"/>
                  </a:lnTo>
                  <a:lnTo>
                    <a:pt x="33265" y="6426"/>
                  </a:lnTo>
                  <a:lnTo>
                    <a:pt x="32927" y="5940"/>
                  </a:lnTo>
                  <a:lnTo>
                    <a:pt x="32564" y="5471"/>
                  </a:lnTo>
                  <a:lnTo>
                    <a:pt x="32177" y="5020"/>
                  </a:lnTo>
                  <a:lnTo>
                    <a:pt x="31764" y="4586"/>
                  </a:lnTo>
                  <a:lnTo>
                    <a:pt x="31327" y="4158"/>
                  </a:lnTo>
                  <a:lnTo>
                    <a:pt x="30864" y="3751"/>
                  </a:lnTo>
                  <a:lnTo>
                    <a:pt x="30374" y="3364"/>
                  </a:lnTo>
                  <a:lnTo>
                    <a:pt x="29859" y="2998"/>
                  </a:lnTo>
                  <a:lnTo>
                    <a:pt x="29317" y="2652"/>
                  </a:lnTo>
                  <a:lnTo>
                    <a:pt x="28749" y="2327"/>
                  </a:lnTo>
                  <a:lnTo>
                    <a:pt x="28156" y="2022"/>
                  </a:lnTo>
                  <a:lnTo>
                    <a:pt x="27536" y="1738"/>
                  </a:lnTo>
                  <a:lnTo>
                    <a:pt x="26891" y="1475"/>
                  </a:lnTo>
                  <a:lnTo>
                    <a:pt x="26219" y="1232"/>
                  </a:lnTo>
                  <a:lnTo>
                    <a:pt x="25519" y="998"/>
                  </a:lnTo>
                  <a:lnTo>
                    <a:pt x="24787" y="788"/>
                  </a:lnTo>
                  <a:lnTo>
                    <a:pt x="24024" y="603"/>
                  </a:lnTo>
                  <a:lnTo>
                    <a:pt x="23229" y="443"/>
                  </a:lnTo>
                  <a:lnTo>
                    <a:pt x="22403" y="308"/>
                  </a:lnTo>
                  <a:lnTo>
                    <a:pt x="21545" y="197"/>
                  </a:lnTo>
                  <a:lnTo>
                    <a:pt x="20656" y="110"/>
                  </a:lnTo>
                  <a:lnTo>
                    <a:pt x="19735" y="49"/>
                  </a:lnTo>
                  <a:lnTo>
                    <a:pt x="18783" y="12"/>
                  </a:lnTo>
                  <a:lnTo>
                    <a:pt x="17799" y="0"/>
                  </a:lnTo>
                  <a:lnTo>
                    <a:pt x="16842" y="12"/>
                  </a:lnTo>
                  <a:lnTo>
                    <a:pt x="15915" y="49"/>
                  </a:lnTo>
                  <a:lnTo>
                    <a:pt x="15018" y="110"/>
                  </a:lnTo>
                  <a:lnTo>
                    <a:pt x="14151" y="197"/>
                  </a:lnTo>
                  <a:lnTo>
                    <a:pt x="13315" y="308"/>
                  </a:lnTo>
                  <a:lnTo>
                    <a:pt x="12508" y="443"/>
                  </a:lnTo>
                  <a:lnTo>
                    <a:pt x="11732" y="603"/>
                  </a:lnTo>
                  <a:lnTo>
                    <a:pt x="10986" y="788"/>
                  </a:lnTo>
                  <a:lnTo>
                    <a:pt x="10270" y="998"/>
                  </a:lnTo>
                  <a:lnTo>
                    <a:pt x="9584" y="1232"/>
                  </a:lnTo>
                  <a:lnTo>
                    <a:pt x="8924" y="1475"/>
                  </a:lnTo>
                  <a:lnTo>
                    <a:pt x="8289" y="1738"/>
                  </a:lnTo>
                  <a:lnTo>
                    <a:pt x="7676" y="2022"/>
                  </a:lnTo>
                  <a:lnTo>
                    <a:pt x="7086" y="2327"/>
                  </a:lnTo>
                  <a:lnTo>
                    <a:pt x="6520" y="2652"/>
                  </a:lnTo>
                  <a:lnTo>
                    <a:pt x="5977" y="2998"/>
                  </a:lnTo>
                  <a:lnTo>
                    <a:pt x="5458" y="3364"/>
                  </a:lnTo>
                  <a:lnTo>
                    <a:pt x="4961" y="3751"/>
                  </a:lnTo>
                  <a:lnTo>
                    <a:pt x="4488" y="4158"/>
                  </a:lnTo>
                  <a:lnTo>
                    <a:pt x="4039" y="4586"/>
                  </a:lnTo>
                  <a:lnTo>
                    <a:pt x="3626" y="5020"/>
                  </a:lnTo>
                  <a:lnTo>
                    <a:pt x="3236" y="5471"/>
                  </a:lnTo>
                  <a:lnTo>
                    <a:pt x="2870" y="5940"/>
                  </a:lnTo>
                  <a:lnTo>
                    <a:pt x="2527" y="6426"/>
                  </a:lnTo>
                  <a:lnTo>
                    <a:pt x="2207" y="6931"/>
                  </a:lnTo>
                  <a:lnTo>
                    <a:pt x="1911" y="7453"/>
                  </a:lnTo>
                  <a:lnTo>
                    <a:pt x="1638" y="7993"/>
                  </a:lnTo>
                  <a:lnTo>
                    <a:pt x="1388" y="8551"/>
                  </a:lnTo>
                  <a:lnTo>
                    <a:pt x="1161" y="9127"/>
                  </a:lnTo>
                  <a:lnTo>
                    <a:pt x="958" y="9721"/>
                  </a:lnTo>
                  <a:lnTo>
                    <a:pt x="776" y="10329"/>
                  </a:lnTo>
                  <a:lnTo>
                    <a:pt x="613" y="10950"/>
                  </a:lnTo>
                  <a:lnTo>
                    <a:pt x="469" y="11583"/>
                  </a:lnTo>
                  <a:lnTo>
                    <a:pt x="345" y="12229"/>
                  </a:lnTo>
                  <a:lnTo>
                    <a:pt x="239" y="12887"/>
                  </a:lnTo>
                  <a:lnTo>
                    <a:pt x="153" y="13557"/>
                  </a:lnTo>
                  <a:lnTo>
                    <a:pt x="86" y="14240"/>
                  </a:lnTo>
                  <a:lnTo>
                    <a:pt x="38" y="14934"/>
                  </a:lnTo>
                  <a:lnTo>
                    <a:pt x="9" y="15642"/>
                  </a:lnTo>
                  <a:lnTo>
                    <a:pt x="0" y="16361"/>
                  </a:lnTo>
                  <a:lnTo>
                    <a:pt x="7" y="16938"/>
                  </a:lnTo>
                  <a:lnTo>
                    <a:pt x="30" y="17517"/>
                  </a:lnTo>
                  <a:lnTo>
                    <a:pt x="67" y="18099"/>
                  </a:lnTo>
                  <a:lnTo>
                    <a:pt x="120" y="18683"/>
                  </a:lnTo>
                  <a:lnTo>
                    <a:pt x="188" y="19271"/>
                  </a:lnTo>
                  <a:lnTo>
                    <a:pt x="271" y="19861"/>
                  </a:lnTo>
                  <a:lnTo>
                    <a:pt x="368" y="20454"/>
                  </a:lnTo>
                  <a:lnTo>
                    <a:pt x="481" y="21049"/>
                  </a:lnTo>
                  <a:lnTo>
                    <a:pt x="609" y="21648"/>
                  </a:lnTo>
                  <a:lnTo>
                    <a:pt x="753" y="22249"/>
                  </a:lnTo>
                  <a:lnTo>
                    <a:pt x="915" y="22846"/>
                  </a:lnTo>
                  <a:lnTo>
                    <a:pt x="1103" y="23432"/>
                  </a:lnTo>
                  <a:lnTo>
                    <a:pt x="1315" y="24007"/>
                  </a:lnTo>
                  <a:lnTo>
                    <a:pt x="1552" y="24571"/>
                  </a:lnTo>
                  <a:lnTo>
                    <a:pt x="1814" y="25124"/>
                  </a:lnTo>
                  <a:lnTo>
                    <a:pt x="2100" y="25666"/>
                  </a:lnTo>
                  <a:lnTo>
                    <a:pt x="2411" y="26197"/>
                  </a:lnTo>
                  <a:lnTo>
                    <a:pt x="2746" y="26718"/>
                  </a:lnTo>
                  <a:lnTo>
                    <a:pt x="3106" y="27227"/>
                  </a:lnTo>
                  <a:lnTo>
                    <a:pt x="3491" y="27725"/>
                  </a:lnTo>
                  <a:lnTo>
                    <a:pt x="3903" y="28209"/>
                  </a:lnTo>
                  <a:lnTo>
                    <a:pt x="4345" y="28676"/>
                  </a:lnTo>
                  <a:lnTo>
                    <a:pt x="4818" y="29124"/>
                  </a:lnTo>
                  <a:lnTo>
                    <a:pt x="5320" y="29555"/>
                  </a:lnTo>
                  <a:lnTo>
                    <a:pt x="5853" y="29967"/>
                  </a:lnTo>
                  <a:lnTo>
                    <a:pt x="6415" y="30362"/>
                  </a:lnTo>
                  <a:lnTo>
                    <a:pt x="7008" y="30740"/>
                  </a:lnTo>
                  <a:lnTo>
                    <a:pt x="7631" y="31099"/>
                  </a:lnTo>
                  <a:lnTo>
                    <a:pt x="8284" y="31441"/>
                  </a:lnTo>
                  <a:lnTo>
                    <a:pt x="8968" y="31764"/>
                  </a:lnTo>
                  <a:lnTo>
                    <a:pt x="9686" y="32064"/>
                  </a:lnTo>
                  <a:lnTo>
                    <a:pt x="10444" y="32331"/>
                  </a:lnTo>
                  <a:lnTo>
                    <a:pt x="11241" y="32567"/>
                  </a:lnTo>
                  <a:lnTo>
                    <a:pt x="12078" y="32772"/>
                  </a:lnTo>
                  <a:lnTo>
                    <a:pt x="12955" y="32945"/>
                  </a:lnTo>
                  <a:lnTo>
                    <a:pt x="13872" y="33087"/>
                  </a:lnTo>
                  <a:lnTo>
                    <a:pt x="14828" y="33197"/>
                  </a:lnTo>
                  <a:lnTo>
                    <a:pt x="15824" y="33276"/>
                  </a:lnTo>
                  <a:lnTo>
                    <a:pt x="16860" y="33323"/>
                  </a:lnTo>
                  <a:lnTo>
                    <a:pt x="17936" y="33339"/>
                  </a:lnTo>
                  <a:lnTo>
                    <a:pt x="19076" y="33323"/>
                  </a:lnTo>
                  <a:lnTo>
                    <a:pt x="20170" y="33276"/>
                  </a:lnTo>
                  <a:lnTo>
                    <a:pt x="21218" y="33197"/>
                  </a:lnTo>
                  <a:lnTo>
                    <a:pt x="22219" y="33087"/>
                  </a:lnTo>
                  <a:lnTo>
                    <a:pt x="23173" y="32945"/>
                  </a:lnTo>
                  <a:lnTo>
                    <a:pt x="24081" y="32772"/>
                  </a:lnTo>
                  <a:lnTo>
                    <a:pt x="24942" y="32567"/>
                  </a:lnTo>
                  <a:lnTo>
                    <a:pt x="25756" y="32331"/>
                  </a:lnTo>
                  <a:lnTo>
                    <a:pt x="26525" y="32064"/>
                  </a:lnTo>
                  <a:lnTo>
                    <a:pt x="27246" y="31764"/>
                  </a:lnTo>
                  <a:lnTo>
                    <a:pt x="27941" y="31441"/>
                  </a:lnTo>
                  <a:lnTo>
                    <a:pt x="28602" y="31099"/>
                  </a:lnTo>
                  <a:lnTo>
                    <a:pt x="29228" y="30740"/>
                  </a:lnTo>
                  <a:lnTo>
                    <a:pt x="29820" y="30362"/>
                  </a:lnTo>
                  <a:lnTo>
                    <a:pt x="30378" y="29967"/>
                  </a:lnTo>
                  <a:lnTo>
                    <a:pt x="30902" y="29555"/>
                  </a:lnTo>
                  <a:lnTo>
                    <a:pt x="31391" y="29124"/>
                  </a:lnTo>
                  <a:lnTo>
                    <a:pt x="31847" y="28676"/>
                  </a:lnTo>
                  <a:lnTo>
                    <a:pt x="32268" y="28209"/>
                  </a:lnTo>
                  <a:lnTo>
                    <a:pt x="32654" y="27725"/>
                  </a:lnTo>
                  <a:lnTo>
                    <a:pt x="33024" y="27227"/>
                  </a:lnTo>
                  <a:lnTo>
                    <a:pt x="33366" y="26718"/>
                  </a:lnTo>
                  <a:lnTo>
                    <a:pt x="33681" y="26197"/>
                  </a:lnTo>
                  <a:lnTo>
                    <a:pt x="33969" y="25666"/>
                  </a:lnTo>
                  <a:lnTo>
                    <a:pt x="34229" y="25124"/>
                  </a:lnTo>
                  <a:lnTo>
                    <a:pt x="34462" y="24571"/>
                  </a:lnTo>
                  <a:lnTo>
                    <a:pt x="34667" y="24007"/>
                  </a:lnTo>
                  <a:lnTo>
                    <a:pt x="34845" y="23432"/>
                  </a:lnTo>
                  <a:lnTo>
                    <a:pt x="34996" y="22846"/>
                  </a:lnTo>
                  <a:lnTo>
                    <a:pt x="35119" y="22249"/>
                  </a:lnTo>
                  <a:lnTo>
                    <a:pt x="35236" y="21648"/>
                  </a:lnTo>
                  <a:lnTo>
                    <a:pt x="35341" y="21049"/>
                  </a:lnTo>
                  <a:lnTo>
                    <a:pt x="35433" y="20454"/>
                  </a:lnTo>
                  <a:lnTo>
                    <a:pt x="35513" y="19861"/>
                  </a:lnTo>
                  <a:lnTo>
                    <a:pt x="35581" y="19271"/>
                  </a:lnTo>
                  <a:lnTo>
                    <a:pt x="35636" y="18683"/>
                  </a:lnTo>
                  <a:lnTo>
                    <a:pt x="35680" y="18099"/>
                  </a:lnTo>
                  <a:lnTo>
                    <a:pt x="35710" y="17517"/>
                  </a:lnTo>
                  <a:lnTo>
                    <a:pt x="35729" y="169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5844685" y="3449512"/>
              <a:ext cx="40253" cy="38268"/>
            </a:xfrm>
            <a:custGeom>
              <a:avLst/>
              <a:pathLst>
                <a:path w="40253" h="38268">
                  <a:moveTo>
                    <a:pt x="40253" y="18073"/>
                  </a:moveTo>
                  <a:lnTo>
                    <a:pt x="40244" y="17377"/>
                  </a:lnTo>
                  <a:lnTo>
                    <a:pt x="40215" y="16687"/>
                  </a:lnTo>
                  <a:lnTo>
                    <a:pt x="40167" y="16002"/>
                  </a:lnTo>
                  <a:lnTo>
                    <a:pt x="40100" y="15323"/>
                  </a:lnTo>
                  <a:lnTo>
                    <a:pt x="40014" y="14650"/>
                  </a:lnTo>
                  <a:lnTo>
                    <a:pt x="39908" y="13982"/>
                  </a:lnTo>
                  <a:lnTo>
                    <a:pt x="39784" y="13319"/>
                  </a:lnTo>
                  <a:lnTo>
                    <a:pt x="39640" y="12662"/>
                  </a:lnTo>
                  <a:lnTo>
                    <a:pt x="39477" y="12010"/>
                  </a:lnTo>
                  <a:lnTo>
                    <a:pt x="39295" y="11364"/>
                  </a:lnTo>
                  <a:lnTo>
                    <a:pt x="39090" y="10715"/>
                  </a:lnTo>
                  <a:lnTo>
                    <a:pt x="38857" y="10082"/>
                  </a:lnTo>
                  <a:lnTo>
                    <a:pt x="38597" y="9466"/>
                  </a:lnTo>
                  <a:lnTo>
                    <a:pt x="38309" y="8866"/>
                  </a:lnTo>
                  <a:lnTo>
                    <a:pt x="37994" y="8283"/>
                  </a:lnTo>
                  <a:lnTo>
                    <a:pt x="37652" y="7716"/>
                  </a:lnTo>
                  <a:lnTo>
                    <a:pt x="37282" y="7166"/>
                  </a:lnTo>
                  <a:lnTo>
                    <a:pt x="36885" y="6632"/>
                  </a:lnTo>
                  <a:lnTo>
                    <a:pt x="36461" y="6114"/>
                  </a:lnTo>
                  <a:lnTo>
                    <a:pt x="36009" y="5613"/>
                  </a:lnTo>
                  <a:lnTo>
                    <a:pt x="35527" y="5117"/>
                  </a:lnTo>
                  <a:lnTo>
                    <a:pt x="35012" y="4641"/>
                  </a:lnTo>
                  <a:lnTo>
                    <a:pt x="34464" y="4186"/>
                  </a:lnTo>
                  <a:lnTo>
                    <a:pt x="33884" y="3751"/>
                  </a:lnTo>
                  <a:lnTo>
                    <a:pt x="33271" y="3337"/>
                  </a:lnTo>
                  <a:lnTo>
                    <a:pt x="32624" y="2943"/>
                  </a:lnTo>
                  <a:lnTo>
                    <a:pt x="31945" y="2570"/>
                  </a:lnTo>
                  <a:lnTo>
                    <a:pt x="31233" y="2218"/>
                  </a:lnTo>
                  <a:lnTo>
                    <a:pt x="30488" y="1886"/>
                  </a:lnTo>
                  <a:lnTo>
                    <a:pt x="29711" y="1574"/>
                  </a:lnTo>
                  <a:lnTo>
                    <a:pt x="28910" y="1275"/>
                  </a:lnTo>
                  <a:lnTo>
                    <a:pt x="28070" y="1007"/>
                  </a:lnTo>
                  <a:lnTo>
                    <a:pt x="27191" y="771"/>
                  </a:lnTo>
                  <a:lnTo>
                    <a:pt x="26271" y="566"/>
                  </a:lnTo>
                  <a:lnTo>
                    <a:pt x="25312" y="393"/>
                  </a:lnTo>
                  <a:lnTo>
                    <a:pt x="24313" y="251"/>
                  </a:lnTo>
                  <a:lnTo>
                    <a:pt x="23275" y="141"/>
                  </a:lnTo>
                  <a:lnTo>
                    <a:pt x="22197" y="62"/>
                  </a:lnTo>
                  <a:lnTo>
                    <a:pt x="21079" y="15"/>
                  </a:lnTo>
                  <a:lnTo>
                    <a:pt x="19921" y="0"/>
                  </a:lnTo>
                  <a:lnTo>
                    <a:pt x="18855" y="15"/>
                  </a:lnTo>
                  <a:lnTo>
                    <a:pt x="17821" y="62"/>
                  </a:lnTo>
                  <a:lnTo>
                    <a:pt x="16818" y="141"/>
                  </a:lnTo>
                  <a:lnTo>
                    <a:pt x="15846" y="251"/>
                  </a:lnTo>
                  <a:lnTo>
                    <a:pt x="14906" y="393"/>
                  </a:lnTo>
                  <a:lnTo>
                    <a:pt x="13998" y="566"/>
                  </a:lnTo>
                  <a:lnTo>
                    <a:pt x="13121" y="771"/>
                  </a:lnTo>
                  <a:lnTo>
                    <a:pt x="12276" y="1007"/>
                  </a:lnTo>
                  <a:lnTo>
                    <a:pt x="11462" y="1275"/>
                  </a:lnTo>
                  <a:lnTo>
                    <a:pt x="10679" y="1574"/>
                  </a:lnTo>
                  <a:lnTo>
                    <a:pt x="9940" y="1886"/>
                  </a:lnTo>
                  <a:lnTo>
                    <a:pt x="9228" y="2218"/>
                  </a:lnTo>
                  <a:lnTo>
                    <a:pt x="8543" y="2570"/>
                  </a:lnTo>
                  <a:lnTo>
                    <a:pt x="7886" y="2943"/>
                  </a:lnTo>
                  <a:lnTo>
                    <a:pt x="7256" y="3337"/>
                  </a:lnTo>
                  <a:lnTo>
                    <a:pt x="6654" y="3751"/>
                  </a:lnTo>
                  <a:lnTo>
                    <a:pt x="6079" y="4186"/>
                  </a:lnTo>
                  <a:lnTo>
                    <a:pt x="5531" y="4641"/>
                  </a:lnTo>
                  <a:lnTo>
                    <a:pt x="5011" y="5117"/>
                  </a:lnTo>
                  <a:lnTo>
                    <a:pt x="4518" y="5613"/>
                  </a:lnTo>
                  <a:lnTo>
                    <a:pt x="4065" y="6128"/>
                  </a:lnTo>
                  <a:lnTo>
                    <a:pt x="3636" y="6659"/>
                  </a:lnTo>
                  <a:lnTo>
                    <a:pt x="3232" y="7207"/>
                  </a:lnTo>
                  <a:lnTo>
                    <a:pt x="2853" y="7771"/>
                  </a:lnTo>
                  <a:lnTo>
                    <a:pt x="2498" y="8351"/>
                  </a:lnTo>
                  <a:lnTo>
                    <a:pt x="2168" y="8948"/>
                  </a:lnTo>
                  <a:lnTo>
                    <a:pt x="1863" y="9562"/>
                  </a:lnTo>
                  <a:lnTo>
                    <a:pt x="1582" y="10192"/>
                  </a:lnTo>
                  <a:lnTo>
                    <a:pt x="1326" y="10838"/>
                  </a:lnTo>
                  <a:lnTo>
                    <a:pt x="1095" y="11501"/>
                  </a:lnTo>
                  <a:lnTo>
                    <a:pt x="887" y="12161"/>
                  </a:lnTo>
                  <a:lnTo>
                    <a:pt x="701" y="12826"/>
                  </a:lnTo>
                  <a:lnTo>
                    <a:pt x="536" y="13497"/>
                  </a:lnTo>
                  <a:lnTo>
                    <a:pt x="394" y="14173"/>
                  </a:lnTo>
                  <a:lnTo>
                    <a:pt x="273" y="14855"/>
                  </a:lnTo>
                  <a:lnTo>
                    <a:pt x="175" y="15542"/>
                  </a:lnTo>
                  <a:lnTo>
                    <a:pt x="98" y="16235"/>
                  </a:lnTo>
                  <a:lnTo>
                    <a:pt x="43" y="16933"/>
                  </a:lnTo>
                  <a:lnTo>
                    <a:pt x="10" y="17637"/>
                  </a:lnTo>
                  <a:lnTo>
                    <a:pt x="0" y="18346"/>
                  </a:lnTo>
                  <a:lnTo>
                    <a:pt x="10" y="19229"/>
                  </a:lnTo>
                  <a:lnTo>
                    <a:pt x="43" y="20096"/>
                  </a:lnTo>
                  <a:lnTo>
                    <a:pt x="98" y="20949"/>
                  </a:lnTo>
                  <a:lnTo>
                    <a:pt x="175" y="21786"/>
                  </a:lnTo>
                  <a:lnTo>
                    <a:pt x="273" y="22608"/>
                  </a:lnTo>
                  <a:lnTo>
                    <a:pt x="394" y="23415"/>
                  </a:lnTo>
                  <a:lnTo>
                    <a:pt x="536" y="24207"/>
                  </a:lnTo>
                  <a:lnTo>
                    <a:pt x="701" y="24984"/>
                  </a:lnTo>
                  <a:lnTo>
                    <a:pt x="887" y="25746"/>
                  </a:lnTo>
                  <a:lnTo>
                    <a:pt x="1095" y="26493"/>
                  </a:lnTo>
                  <a:lnTo>
                    <a:pt x="1327" y="27209"/>
                  </a:lnTo>
                  <a:lnTo>
                    <a:pt x="1585" y="27906"/>
                  </a:lnTo>
                  <a:lnTo>
                    <a:pt x="1869" y="28584"/>
                  </a:lnTo>
                  <a:lnTo>
                    <a:pt x="2179" y="29242"/>
                  </a:lnTo>
                  <a:lnTo>
                    <a:pt x="2515" y="29882"/>
                  </a:lnTo>
                  <a:lnTo>
                    <a:pt x="2878" y="30502"/>
                  </a:lnTo>
                  <a:lnTo>
                    <a:pt x="3266" y="31103"/>
                  </a:lnTo>
                  <a:lnTo>
                    <a:pt x="3680" y="31685"/>
                  </a:lnTo>
                  <a:lnTo>
                    <a:pt x="4120" y="32248"/>
                  </a:lnTo>
                  <a:lnTo>
                    <a:pt x="4586" y="32791"/>
                  </a:lnTo>
                  <a:lnTo>
                    <a:pt x="5081" y="33300"/>
                  </a:lnTo>
                  <a:lnTo>
                    <a:pt x="5605" y="33785"/>
                  </a:lnTo>
                  <a:lnTo>
                    <a:pt x="6159" y="34247"/>
                  </a:lnTo>
                  <a:lnTo>
                    <a:pt x="6744" y="34686"/>
                  </a:lnTo>
                  <a:lnTo>
                    <a:pt x="7359" y="35102"/>
                  </a:lnTo>
                  <a:lnTo>
                    <a:pt x="8004" y="35494"/>
                  </a:lnTo>
                  <a:lnTo>
                    <a:pt x="8679" y="35863"/>
                  </a:lnTo>
                  <a:lnTo>
                    <a:pt x="9384" y="36209"/>
                  </a:lnTo>
                  <a:lnTo>
                    <a:pt x="10119" y="36531"/>
                  </a:lnTo>
                  <a:lnTo>
                    <a:pt x="10884" y="36830"/>
                  </a:lnTo>
                  <a:lnTo>
                    <a:pt x="11681" y="37104"/>
                  </a:lnTo>
                  <a:lnTo>
                    <a:pt x="12511" y="37348"/>
                  </a:lnTo>
                  <a:lnTo>
                    <a:pt x="13374" y="37564"/>
                  </a:lnTo>
                  <a:lnTo>
                    <a:pt x="14269" y="37750"/>
                  </a:lnTo>
                  <a:lnTo>
                    <a:pt x="15197" y="37909"/>
                  </a:lnTo>
                  <a:lnTo>
                    <a:pt x="16159" y="38038"/>
                  </a:lnTo>
                  <a:lnTo>
                    <a:pt x="17153" y="38139"/>
                  </a:lnTo>
                  <a:lnTo>
                    <a:pt x="18179" y="38211"/>
                  </a:lnTo>
                  <a:lnTo>
                    <a:pt x="19239" y="38254"/>
                  </a:lnTo>
                  <a:lnTo>
                    <a:pt x="20332" y="38268"/>
                  </a:lnTo>
                  <a:lnTo>
                    <a:pt x="21437" y="38254"/>
                  </a:lnTo>
                  <a:lnTo>
                    <a:pt x="22506" y="38211"/>
                  </a:lnTo>
                  <a:lnTo>
                    <a:pt x="23540" y="38139"/>
                  </a:lnTo>
                  <a:lnTo>
                    <a:pt x="24538" y="38038"/>
                  </a:lnTo>
                  <a:lnTo>
                    <a:pt x="25500" y="37909"/>
                  </a:lnTo>
                  <a:lnTo>
                    <a:pt x="26427" y="37750"/>
                  </a:lnTo>
                  <a:lnTo>
                    <a:pt x="27319" y="37564"/>
                  </a:lnTo>
                  <a:lnTo>
                    <a:pt x="28174" y="37348"/>
                  </a:lnTo>
                  <a:lnTo>
                    <a:pt x="28995" y="37104"/>
                  </a:lnTo>
                  <a:lnTo>
                    <a:pt x="29779" y="36830"/>
                  </a:lnTo>
                  <a:lnTo>
                    <a:pt x="30531" y="36531"/>
                  </a:lnTo>
                  <a:lnTo>
                    <a:pt x="31252" y="36209"/>
                  </a:lnTo>
                  <a:lnTo>
                    <a:pt x="31944" y="35863"/>
                  </a:lnTo>
                  <a:lnTo>
                    <a:pt x="32605" y="35494"/>
                  </a:lnTo>
                  <a:lnTo>
                    <a:pt x="33236" y="35102"/>
                  </a:lnTo>
                  <a:lnTo>
                    <a:pt x="33837" y="34686"/>
                  </a:lnTo>
                  <a:lnTo>
                    <a:pt x="34408" y="34247"/>
                  </a:lnTo>
                  <a:lnTo>
                    <a:pt x="34949" y="33785"/>
                  </a:lnTo>
                  <a:lnTo>
                    <a:pt x="35460" y="33300"/>
                  </a:lnTo>
                  <a:lnTo>
                    <a:pt x="35940" y="32791"/>
                  </a:lnTo>
                  <a:lnTo>
                    <a:pt x="36392" y="32247"/>
                  </a:lnTo>
                  <a:lnTo>
                    <a:pt x="36817" y="31682"/>
                  </a:lnTo>
                  <a:lnTo>
                    <a:pt x="37214" y="31097"/>
                  </a:lnTo>
                  <a:lnTo>
                    <a:pt x="37583" y="30491"/>
                  </a:lnTo>
                  <a:lnTo>
                    <a:pt x="37926" y="29865"/>
                  </a:lnTo>
                  <a:lnTo>
                    <a:pt x="38241" y="29218"/>
                  </a:lnTo>
                  <a:lnTo>
                    <a:pt x="38528" y="28550"/>
                  </a:lnTo>
                  <a:lnTo>
                    <a:pt x="38788" y="27862"/>
                  </a:lnTo>
                  <a:lnTo>
                    <a:pt x="39021" y="27154"/>
                  </a:lnTo>
                  <a:lnTo>
                    <a:pt x="39226" y="26425"/>
                  </a:lnTo>
                  <a:lnTo>
                    <a:pt x="39422" y="25663"/>
                  </a:lnTo>
                  <a:lnTo>
                    <a:pt x="39596" y="24886"/>
                  </a:lnTo>
                  <a:lnTo>
                    <a:pt x="39750" y="24092"/>
                  </a:lnTo>
                  <a:lnTo>
                    <a:pt x="39884" y="23281"/>
                  </a:lnTo>
                  <a:lnTo>
                    <a:pt x="39997" y="22454"/>
                  </a:lnTo>
                  <a:lnTo>
                    <a:pt x="40089" y="21611"/>
                  </a:lnTo>
                  <a:lnTo>
                    <a:pt x="40161" y="20751"/>
                  </a:lnTo>
                  <a:lnTo>
                    <a:pt x="40212" y="19874"/>
                  </a:lnTo>
                  <a:lnTo>
                    <a:pt x="40243" y="189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g106"/>
            <p:cNvSpPr/>
            <p:nvPr/>
          </p:nvSpPr>
          <p:spPr>
            <a:xfrm>
              <a:off x="5472132" y="3595953"/>
              <a:ext cx="37173" cy="130619"/>
            </a:xfrm>
            <a:custGeom>
              <a:avLst/>
              <a:pathLst>
                <a:path w="37173" h="130619">
                  <a:moveTo>
                    <a:pt x="0" y="65172"/>
                  </a:moveTo>
                  <a:lnTo>
                    <a:pt x="14" y="63277"/>
                  </a:lnTo>
                  <a:lnTo>
                    <a:pt x="57" y="61399"/>
                  </a:lnTo>
                  <a:lnTo>
                    <a:pt x="129" y="59537"/>
                  </a:lnTo>
                  <a:lnTo>
                    <a:pt x="230" y="57691"/>
                  </a:lnTo>
                  <a:lnTo>
                    <a:pt x="359" y="55862"/>
                  </a:lnTo>
                  <a:lnTo>
                    <a:pt x="517" y="54049"/>
                  </a:lnTo>
                  <a:lnTo>
                    <a:pt x="704" y="52253"/>
                  </a:lnTo>
                  <a:lnTo>
                    <a:pt x="920" y="50473"/>
                  </a:lnTo>
                  <a:lnTo>
                    <a:pt x="1164" y="48709"/>
                  </a:lnTo>
                  <a:lnTo>
                    <a:pt x="1437" y="46962"/>
                  </a:lnTo>
                  <a:lnTo>
                    <a:pt x="1741" y="45230"/>
                  </a:lnTo>
                  <a:lnTo>
                    <a:pt x="2078" y="43512"/>
                  </a:lnTo>
                  <a:lnTo>
                    <a:pt x="2448" y="41807"/>
                  </a:lnTo>
                  <a:lnTo>
                    <a:pt x="2850" y="40116"/>
                  </a:lnTo>
                  <a:lnTo>
                    <a:pt x="3286" y="38439"/>
                  </a:lnTo>
                  <a:lnTo>
                    <a:pt x="3754" y="36776"/>
                  </a:lnTo>
                  <a:lnTo>
                    <a:pt x="4255" y="35126"/>
                  </a:lnTo>
                  <a:lnTo>
                    <a:pt x="4789" y="33490"/>
                  </a:lnTo>
                  <a:lnTo>
                    <a:pt x="5356" y="31867"/>
                  </a:lnTo>
                  <a:lnTo>
                    <a:pt x="5955" y="30258"/>
                  </a:lnTo>
                  <a:lnTo>
                    <a:pt x="6589" y="28661"/>
                  </a:lnTo>
                  <a:lnTo>
                    <a:pt x="7256" y="27074"/>
                  </a:lnTo>
                  <a:lnTo>
                    <a:pt x="7958" y="25496"/>
                  </a:lnTo>
                  <a:lnTo>
                    <a:pt x="8694" y="23927"/>
                  </a:lnTo>
                  <a:lnTo>
                    <a:pt x="9464" y="22368"/>
                  </a:lnTo>
                  <a:lnTo>
                    <a:pt x="10268" y="20819"/>
                  </a:lnTo>
                  <a:lnTo>
                    <a:pt x="11107" y="19280"/>
                  </a:lnTo>
                  <a:lnTo>
                    <a:pt x="11980" y="17750"/>
                  </a:lnTo>
                  <a:lnTo>
                    <a:pt x="12887" y="16229"/>
                  </a:lnTo>
                  <a:lnTo>
                    <a:pt x="13828" y="14718"/>
                  </a:lnTo>
                  <a:lnTo>
                    <a:pt x="14805" y="13215"/>
                  </a:lnTo>
                  <a:lnTo>
                    <a:pt x="15819" y="11720"/>
                  </a:lnTo>
                  <a:lnTo>
                    <a:pt x="16870" y="10231"/>
                  </a:lnTo>
                  <a:lnTo>
                    <a:pt x="17958" y="8749"/>
                  </a:lnTo>
                  <a:lnTo>
                    <a:pt x="19082" y="7273"/>
                  </a:lnTo>
                  <a:lnTo>
                    <a:pt x="20244" y="5805"/>
                  </a:lnTo>
                  <a:lnTo>
                    <a:pt x="21443" y="4343"/>
                  </a:lnTo>
                  <a:lnTo>
                    <a:pt x="22679" y="2888"/>
                  </a:lnTo>
                  <a:lnTo>
                    <a:pt x="23951" y="1441"/>
                  </a:lnTo>
                  <a:lnTo>
                    <a:pt x="25261" y="0"/>
                  </a:lnTo>
                  <a:lnTo>
                    <a:pt x="37173" y="0"/>
                  </a:lnTo>
                  <a:lnTo>
                    <a:pt x="35903" y="1441"/>
                  </a:lnTo>
                  <a:lnTo>
                    <a:pt x="34667" y="2891"/>
                  </a:lnTo>
                  <a:lnTo>
                    <a:pt x="33466" y="4349"/>
                  </a:lnTo>
                  <a:lnTo>
                    <a:pt x="32298" y="5816"/>
                  </a:lnTo>
                  <a:lnTo>
                    <a:pt x="31165" y="7290"/>
                  </a:lnTo>
                  <a:lnTo>
                    <a:pt x="30067" y="8773"/>
                  </a:lnTo>
                  <a:lnTo>
                    <a:pt x="29002" y="10264"/>
                  </a:lnTo>
                  <a:lnTo>
                    <a:pt x="27972" y="11763"/>
                  </a:lnTo>
                  <a:lnTo>
                    <a:pt x="26976" y="13271"/>
                  </a:lnTo>
                  <a:lnTo>
                    <a:pt x="26014" y="14787"/>
                  </a:lnTo>
                  <a:lnTo>
                    <a:pt x="25099" y="16298"/>
                  </a:lnTo>
                  <a:lnTo>
                    <a:pt x="24218" y="17821"/>
                  </a:lnTo>
                  <a:lnTo>
                    <a:pt x="23369" y="19354"/>
                  </a:lnTo>
                  <a:lnTo>
                    <a:pt x="22553" y="20899"/>
                  </a:lnTo>
                  <a:lnTo>
                    <a:pt x="21769" y="22454"/>
                  </a:lnTo>
                  <a:lnTo>
                    <a:pt x="21019" y="24020"/>
                  </a:lnTo>
                  <a:lnTo>
                    <a:pt x="20302" y="25598"/>
                  </a:lnTo>
                  <a:lnTo>
                    <a:pt x="19617" y="27186"/>
                  </a:lnTo>
                  <a:lnTo>
                    <a:pt x="18965" y="28785"/>
                  </a:lnTo>
                  <a:lnTo>
                    <a:pt x="18346" y="30395"/>
                  </a:lnTo>
                  <a:lnTo>
                    <a:pt x="17759" y="32004"/>
                  </a:lnTo>
                  <a:lnTo>
                    <a:pt x="17202" y="33627"/>
                  </a:lnTo>
                  <a:lnTo>
                    <a:pt x="16675" y="35263"/>
                  </a:lnTo>
                  <a:lnTo>
                    <a:pt x="16178" y="36913"/>
                  </a:lnTo>
                  <a:lnTo>
                    <a:pt x="15711" y="38576"/>
                  </a:lnTo>
                  <a:lnTo>
                    <a:pt x="15274" y="40253"/>
                  </a:lnTo>
                  <a:lnTo>
                    <a:pt x="14867" y="41944"/>
                  </a:lnTo>
                  <a:lnTo>
                    <a:pt x="14491" y="43649"/>
                  </a:lnTo>
                  <a:lnTo>
                    <a:pt x="14144" y="45367"/>
                  </a:lnTo>
                  <a:lnTo>
                    <a:pt x="13828" y="47099"/>
                  </a:lnTo>
                  <a:lnTo>
                    <a:pt x="13555" y="48846"/>
                  </a:lnTo>
                  <a:lnTo>
                    <a:pt x="13311" y="50610"/>
                  </a:lnTo>
                  <a:lnTo>
                    <a:pt x="13095" y="52390"/>
                  </a:lnTo>
                  <a:lnTo>
                    <a:pt x="12908" y="54186"/>
                  </a:lnTo>
                  <a:lnTo>
                    <a:pt x="12750" y="55999"/>
                  </a:lnTo>
                  <a:lnTo>
                    <a:pt x="12621" y="57828"/>
                  </a:lnTo>
                  <a:lnTo>
                    <a:pt x="12520" y="59674"/>
                  </a:lnTo>
                  <a:lnTo>
                    <a:pt x="12448" y="61536"/>
                  </a:lnTo>
                  <a:lnTo>
                    <a:pt x="12405" y="63414"/>
                  </a:lnTo>
                  <a:lnTo>
                    <a:pt x="12391" y="65309"/>
                  </a:lnTo>
                  <a:lnTo>
                    <a:pt x="12405" y="67204"/>
                  </a:lnTo>
                  <a:lnTo>
                    <a:pt x="12448" y="69083"/>
                  </a:lnTo>
                  <a:lnTo>
                    <a:pt x="12520" y="70945"/>
                  </a:lnTo>
                  <a:lnTo>
                    <a:pt x="12621" y="72790"/>
                  </a:lnTo>
                  <a:lnTo>
                    <a:pt x="12750" y="74620"/>
                  </a:lnTo>
                  <a:lnTo>
                    <a:pt x="12908" y="76432"/>
                  </a:lnTo>
                  <a:lnTo>
                    <a:pt x="13095" y="78229"/>
                  </a:lnTo>
                  <a:lnTo>
                    <a:pt x="13311" y="80009"/>
                  </a:lnTo>
                  <a:lnTo>
                    <a:pt x="13555" y="81772"/>
                  </a:lnTo>
                  <a:lnTo>
                    <a:pt x="13828" y="83519"/>
                  </a:lnTo>
                  <a:lnTo>
                    <a:pt x="14144" y="85252"/>
                  </a:lnTo>
                  <a:lnTo>
                    <a:pt x="14491" y="86972"/>
                  </a:lnTo>
                  <a:lnTo>
                    <a:pt x="14867" y="88680"/>
                  </a:lnTo>
                  <a:lnTo>
                    <a:pt x="15274" y="90376"/>
                  </a:lnTo>
                  <a:lnTo>
                    <a:pt x="15711" y="92060"/>
                  </a:lnTo>
                  <a:lnTo>
                    <a:pt x="16178" y="93731"/>
                  </a:lnTo>
                  <a:lnTo>
                    <a:pt x="16675" y="95389"/>
                  </a:lnTo>
                  <a:lnTo>
                    <a:pt x="17202" y="97036"/>
                  </a:lnTo>
                  <a:lnTo>
                    <a:pt x="17759" y="98670"/>
                  </a:lnTo>
                  <a:lnTo>
                    <a:pt x="18346" y="100292"/>
                  </a:lnTo>
                  <a:lnTo>
                    <a:pt x="18965" y="101902"/>
                  </a:lnTo>
                  <a:lnTo>
                    <a:pt x="19617" y="103501"/>
                  </a:lnTo>
                  <a:lnTo>
                    <a:pt x="20302" y="105089"/>
                  </a:lnTo>
                  <a:lnTo>
                    <a:pt x="21019" y="106667"/>
                  </a:lnTo>
                  <a:lnTo>
                    <a:pt x="21769" y="108233"/>
                  </a:lnTo>
                  <a:lnTo>
                    <a:pt x="22553" y="109788"/>
                  </a:lnTo>
                  <a:lnTo>
                    <a:pt x="23369" y="111333"/>
                  </a:lnTo>
                  <a:lnTo>
                    <a:pt x="24218" y="112866"/>
                  </a:lnTo>
                  <a:lnTo>
                    <a:pt x="25099" y="114389"/>
                  </a:lnTo>
                  <a:lnTo>
                    <a:pt x="26014" y="115900"/>
                  </a:lnTo>
                  <a:lnTo>
                    <a:pt x="26976" y="117403"/>
                  </a:lnTo>
                  <a:lnTo>
                    <a:pt x="27972" y="118899"/>
                  </a:lnTo>
                  <a:lnTo>
                    <a:pt x="29002" y="120388"/>
                  </a:lnTo>
                  <a:lnTo>
                    <a:pt x="30067" y="121870"/>
                  </a:lnTo>
                  <a:lnTo>
                    <a:pt x="31165" y="123345"/>
                  </a:lnTo>
                  <a:lnTo>
                    <a:pt x="32298" y="124814"/>
                  </a:lnTo>
                  <a:lnTo>
                    <a:pt x="33466" y="126275"/>
                  </a:lnTo>
                  <a:lnTo>
                    <a:pt x="34667" y="127730"/>
                  </a:lnTo>
                  <a:lnTo>
                    <a:pt x="35903" y="129178"/>
                  </a:lnTo>
                  <a:lnTo>
                    <a:pt x="37173" y="130619"/>
                  </a:lnTo>
                  <a:lnTo>
                    <a:pt x="25261" y="130619"/>
                  </a:lnTo>
                  <a:lnTo>
                    <a:pt x="23951" y="129178"/>
                  </a:lnTo>
                  <a:lnTo>
                    <a:pt x="22679" y="127730"/>
                  </a:lnTo>
                  <a:lnTo>
                    <a:pt x="21443" y="126275"/>
                  </a:lnTo>
                  <a:lnTo>
                    <a:pt x="20244" y="124814"/>
                  </a:lnTo>
                  <a:lnTo>
                    <a:pt x="19082" y="123345"/>
                  </a:lnTo>
                  <a:lnTo>
                    <a:pt x="17958" y="121870"/>
                  </a:lnTo>
                  <a:lnTo>
                    <a:pt x="16870" y="120388"/>
                  </a:lnTo>
                  <a:lnTo>
                    <a:pt x="15819" y="118899"/>
                  </a:lnTo>
                  <a:lnTo>
                    <a:pt x="14805" y="117403"/>
                  </a:lnTo>
                  <a:lnTo>
                    <a:pt x="13828" y="115900"/>
                  </a:lnTo>
                  <a:lnTo>
                    <a:pt x="12887" y="114390"/>
                  </a:lnTo>
                  <a:lnTo>
                    <a:pt x="11980" y="112869"/>
                  </a:lnTo>
                  <a:lnTo>
                    <a:pt x="11107" y="111339"/>
                  </a:lnTo>
                  <a:lnTo>
                    <a:pt x="10268" y="109799"/>
                  </a:lnTo>
                  <a:lnTo>
                    <a:pt x="9464" y="108250"/>
                  </a:lnTo>
                  <a:lnTo>
                    <a:pt x="8694" y="106691"/>
                  </a:lnTo>
                  <a:lnTo>
                    <a:pt x="7958" y="105123"/>
                  </a:lnTo>
                  <a:lnTo>
                    <a:pt x="7256" y="103545"/>
                  </a:lnTo>
                  <a:lnTo>
                    <a:pt x="6589" y="101957"/>
                  </a:lnTo>
                  <a:lnTo>
                    <a:pt x="5955" y="100360"/>
                  </a:lnTo>
                  <a:lnTo>
                    <a:pt x="5356" y="98752"/>
                  </a:lnTo>
                  <a:lnTo>
                    <a:pt x="4789" y="97132"/>
                  </a:lnTo>
                  <a:lnTo>
                    <a:pt x="4255" y="95499"/>
                  </a:lnTo>
                  <a:lnTo>
                    <a:pt x="3754" y="93854"/>
                  </a:lnTo>
                  <a:lnTo>
                    <a:pt x="3286" y="92197"/>
                  </a:lnTo>
                  <a:lnTo>
                    <a:pt x="2850" y="90527"/>
                  </a:lnTo>
                  <a:lnTo>
                    <a:pt x="2448" y="88845"/>
                  </a:lnTo>
                  <a:lnTo>
                    <a:pt x="2078" y="87150"/>
                  </a:lnTo>
                  <a:lnTo>
                    <a:pt x="1741" y="85444"/>
                  </a:lnTo>
                  <a:lnTo>
                    <a:pt x="1437" y="83725"/>
                  </a:lnTo>
                  <a:lnTo>
                    <a:pt x="1164" y="81977"/>
                  </a:lnTo>
                  <a:lnTo>
                    <a:pt x="920" y="80211"/>
                  </a:lnTo>
                  <a:lnTo>
                    <a:pt x="704" y="78428"/>
                  </a:lnTo>
                  <a:lnTo>
                    <a:pt x="517" y="76627"/>
                  </a:lnTo>
                  <a:lnTo>
                    <a:pt x="359" y="74808"/>
                  </a:lnTo>
                  <a:lnTo>
                    <a:pt x="230" y="72971"/>
                  </a:lnTo>
                  <a:lnTo>
                    <a:pt x="129" y="71117"/>
                  </a:lnTo>
                  <a:lnTo>
                    <a:pt x="57" y="69244"/>
                  </a:lnTo>
                  <a:lnTo>
                    <a:pt x="14" y="67354"/>
                  </a:lnTo>
                  <a:lnTo>
                    <a:pt x="0" y="6544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5515467" y="3599650"/>
              <a:ext cx="66473" cy="99265"/>
            </a:xfrm>
            <a:custGeom>
              <a:avLst/>
              <a:pathLst>
                <a:path w="66473" h="99265">
                  <a:moveTo>
                    <a:pt x="66473" y="71265"/>
                  </a:moveTo>
                  <a:lnTo>
                    <a:pt x="66451" y="72579"/>
                  </a:lnTo>
                  <a:lnTo>
                    <a:pt x="66385" y="73864"/>
                  </a:lnTo>
                  <a:lnTo>
                    <a:pt x="66276" y="75120"/>
                  </a:lnTo>
                  <a:lnTo>
                    <a:pt x="66123" y="76348"/>
                  </a:lnTo>
                  <a:lnTo>
                    <a:pt x="65925" y="77546"/>
                  </a:lnTo>
                  <a:lnTo>
                    <a:pt x="65684" y="78716"/>
                  </a:lnTo>
                  <a:lnTo>
                    <a:pt x="65400" y="79857"/>
                  </a:lnTo>
                  <a:lnTo>
                    <a:pt x="65071" y="80970"/>
                  </a:lnTo>
                  <a:lnTo>
                    <a:pt x="64699" y="82054"/>
                  </a:lnTo>
                  <a:lnTo>
                    <a:pt x="64282" y="83109"/>
                  </a:lnTo>
                  <a:lnTo>
                    <a:pt x="63837" y="84133"/>
                  </a:lnTo>
                  <a:lnTo>
                    <a:pt x="63351" y="85127"/>
                  </a:lnTo>
                  <a:lnTo>
                    <a:pt x="62824" y="86089"/>
                  </a:lnTo>
                  <a:lnTo>
                    <a:pt x="62256" y="87019"/>
                  </a:lnTo>
                  <a:lnTo>
                    <a:pt x="61647" y="87918"/>
                  </a:lnTo>
                  <a:lnTo>
                    <a:pt x="60996" y="88785"/>
                  </a:lnTo>
                  <a:lnTo>
                    <a:pt x="60305" y="89621"/>
                  </a:lnTo>
                  <a:lnTo>
                    <a:pt x="59572" y="90425"/>
                  </a:lnTo>
                  <a:lnTo>
                    <a:pt x="58799" y="91198"/>
                  </a:lnTo>
                  <a:lnTo>
                    <a:pt x="57984" y="91940"/>
                  </a:lnTo>
                  <a:lnTo>
                    <a:pt x="57142" y="92635"/>
                  </a:lnTo>
                  <a:lnTo>
                    <a:pt x="56259" y="93298"/>
                  </a:lnTo>
                  <a:lnTo>
                    <a:pt x="55335" y="93928"/>
                  </a:lnTo>
                  <a:lnTo>
                    <a:pt x="54370" y="94525"/>
                  </a:lnTo>
                  <a:lnTo>
                    <a:pt x="53363" y="95089"/>
                  </a:lnTo>
                  <a:lnTo>
                    <a:pt x="52316" y="95620"/>
                  </a:lnTo>
                  <a:lnTo>
                    <a:pt x="51227" y="96119"/>
                  </a:lnTo>
                  <a:lnTo>
                    <a:pt x="50098" y="96584"/>
                  </a:lnTo>
                  <a:lnTo>
                    <a:pt x="48927" y="97017"/>
                  </a:lnTo>
                  <a:lnTo>
                    <a:pt x="47715" y="97416"/>
                  </a:lnTo>
                  <a:lnTo>
                    <a:pt x="46479" y="97768"/>
                  </a:lnTo>
                  <a:lnTo>
                    <a:pt x="45207" y="98082"/>
                  </a:lnTo>
                  <a:lnTo>
                    <a:pt x="43899" y="98359"/>
                  </a:lnTo>
                  <a:lnTo>
                    <a:pt x="42556" y="98599"/>
                  </a:lnTo>
                  <a:lnTo>
                    <a:pt x="41178" y="98803"/>
                  </a:lnTo>
                  <a:lnTo>
                    <a:pt x="39763" y="98969"/>
                  </a:lnTo>
                  <a:lnTo>
                    <a:pt x="38313" y="99099"/>
                  </a:lnTo>
                  <a:lnTo>
                    <a:pt x="36828" y="99191"/>
                  </a:lnTo>
                  <a:lnTo>
                    <a:pt x="35306" y="99246"/>
                  </a:lnTo>
                  <a:lnTo>
                    <a:pt x="33750" y="99265"/>
                  </a:lnTo>
                  <a:lnTo>
                    <a:pt x="31984" y="99243"/>
                  </a:lnTo>
                  <a:lnTo>
                    <a:pt x="30275" y="99177"/>
                  </a:lnTo>
                  <a:lnTo>
                    <a:pt x="28621" y="99068"/>
                  </a:lnTo>
                  <a:lnTo>
                    <a:pt x="27024" y="98914"/>
                  </a:lnTo>
                  <a:lnTo>
                    <a:pt x="25483" y="98717"/>
                  </a:lnTo>
                  <a:lnTo>
                    <a:pt x="23998" y="98476"/>
                  </a:lnTo>
                  <a:lnTo>
                    <a:pt x="22570" y="98191"/>
                  </a:lnTo>
                  <a:lnTo>
                    <a:pt x="21197" y="97863"/>
                  </a:lnTo>
                  <a:lnTo>
                    <a:pt x="19881" y="97490"/>
                  </a:lnTo>
                  <a:lnTo>
                    <a:pt x="18620" y="97074"/>
                  </a:lnTo>
                  <a:lnTo>
                    <a:pt x="17423" y="96609"/>
                  </a:lnTo>
                  <a:lnTo>
                    <a:pt x="16268" y="96116"/>
                  </a:lnTo>
                  <a:lnTo>
                    <a:pt x="15156" y="95595"/>
                  </a:lnTo>
                  <a:lnTo>
                    <a:pt x="14086" y="95048"/>
                  </a:lnTo>
                  <a:lnTo>
                    <a:pt x="13058" y="94473"/>
                  </a:lnTo>
                  <a:lnTo>
                    <a:pt x="12073" y="93870"/>
                  </a:lnTo>
                  <a:lnTo>
                    <a:pt x="11130" y="93241"/>
                  </a:lnTo>
                  <a:lnTo>
                    <a:pt x="10230" y="92583"/>
                  </a:lnTo>
                  <a:lnTo>
                    <a:pt x="9372" y="91899"/>
                  </a:lnTo>
                  <a:lnTo>
                    <a:pt x="8557" y="91187"/>
                  </a:lnTo>
                  <a:lnTo>
                    <a:pt x="7783" y="90438"/>
                  </a:lnTo>
                  <a:lnTo>
                    <a:pt x="7048" y="89670"/>
                  </a:lnTo>
                  <a:lnTo>
                    <a:pt x="6353" y="88882"/>
                  </a:lnTo>
                  <a:lnTo>
                    <a:pt x="5698" y="88076"/>
                  </a:lnTo>
                  <a:lnTo>
                    <a:pt x="5083" y="87250"/>
                  </a:lnTo>
                  <a:lnTo>
                    <a:pt x="4507" y="86406"/>
                  </a:lnTo>
                  <a:lnTo>
                    <a:pt x="3971" y="85542"/>
                  </a:lnTo>
                  <a:lnTo>
                    <a:pt x="3474" y="84658"/>
                  </a:lnTo>
                  <a:lnTo>
                    <a:pt x="3018" y="83756"/>
                  </a:lnTo>
                  <a:lnTo>
                    <a:pt x="2601" y="82835"/>
                  </a:lnTo>
                  <a:lnTo>
                    <a:pt x="2218" y="81887"/>
                  </a:lnTo>
                  <a:lnTo>
                    <a:pt x="1862" y="80934"/>
                  </a:lnTo>
                  <a:lnTo>
                    <a:pt x="1533" y="79976"/>
                  </a:lnTo>
                  <a:lnTo>
                    <a:pt x="1232" y="79012"/>
                  </a:lnTo>
                  <a:lnTo>
                    <a:pt x="958" y="78043"/>
                  </a:lnTo>
                  <a:lnTo>
                    <a:pt x="711" y="77068"/>
                  </a:lnTo>
                  <a:lnTo>
                    <a:pt x="492" y="76087"/>
                  </a:lnTo>
                  <a:lnTo>
                    <a:pt x="301" y="75102"/>
                  </a:lnTo>
                  <a:lnTo>
                    <a:pt x="136" y="74110"/>
                  </a:lnTo>
                  <a:lnTo>
                    <a:pt x="0" y="73114"/>
                  </a:lnTo>
                  <a:lnTo>
                    <a:pt x="12733" y="71950"/>
                  </a:lnTo>
                  <a:lnTo>
                    <a:pt x="12851" y="72710"/>
                  </a:lnTo>
                  <a:lnTo>
                    <a:pt x="12988" y="73456"/>
                  </a:lnTo>
                  <a:lnTo>
                    <a:pt x="13142" y="74188"/>
                  </a:lnTo>
                  <a:lnTo>
                    <a:pt x="13313" y="74907"/>
                  </a:lnTo>
                  <a:lnTo>
                    <a:pt x="13503" y="75612"/>
                  </a:lnTo>
                  <a:lnTo>
                    <a:pt x="13710" y="76304"/>
                  </a:lnTo>
                  <a:lnTo>
                    <a:pt x="13936" y="76982"/>
                  </a:lnTo>
                  <a:lnTo>
                    <a:pt x="14179" y="77646"/>
                  </a:lnTo>
                  <a:lnTo>
                    <a:pt x="14440" y="78296"/>
                  </a:lnTo>
                  <a:lnTo>
                    <a:pt x="14718" y="78933"/>
                  </a:lnTo>
                  <a:lnTo>
                    <a:pt x="15030" y="79554"/>
                  </a:lnTo>
                  <a:lnTo>
                    <a:pt x="15362" y="80157"/>
                  </a:lnTo>
                  <a:lnTo>
                    <a:pt x="15714" y="80742"/>
                  </a:lnTo>
                  <a:lnTo>
                    <a:pt x="16087" y="81309"/>
                  </a:lnTo>
                  <a:lnTo>
                    <a:pt x="16481" y="81859"/>
                  </a:lnTo>
                  <a:lnTo>
                    <a:pt x="16895" y="82391"/>
                  </a:lnTo>
                  <a:lnTo>
                    <a:pt x="17330" y="82905"/>
                  </a:lnTo>
                  <a:lnTo>
                    <a:pt x="17785" y="83402"/>
                  </a:lnTo>
                  <a:lnTo>
                    <a:pt x="18261" y="83880"/>
                  </a:lnTo>
                  <a:lnTo>
                    <a:pt x="18757" y="84341"/>
                  </a:lnTo>
                  <a:lnTo>
                    <a:pt x="19275" y="84782"/>
                  </a:lnTo>
                  <a:lnTo>
                    <a:pt x="19817" y="85203"/>
                  </a:lnTo>
                  <a:lnTo>
                    <a:pt x="20382" y="85604"/>
                  </a:lnTo>
                  <a:lnTo>
                    <a:pt x="20970" y="85984"/>
                  </a:lnTo>
                  <a:lnTo>
                    <a:pt x="21581" y="86343"/>
                  </a:lnTo>
                  <a:lnTo>
                    <a:pt x="22216" y="86682"/>
                  </a:lnTo>
                  <a:lnTo>
                    <a:pt x="22874" y="87000"/>
                  </a:lnTo>
                  <a:lnTo>
                    <a:pt x="23555" y="87298"/>
                  </a:lnTo>
                  <a:lnTo>
                    <a:pt x="24259" y="87576"/>
                  </a:lnTo>
                  <a:lnTo>
                    <a:pt x="24987" y="87832"/>
                  </a:lnTo>
                  <a:lnTo>
                    <a:pt x="25740" y="88066"/>
                  </a:lnTo>
                  <a:lnTo>
                    <a:pt x="26520" y="88276"/>
                  </a:lnTo>
                  <a:lnTo>
                    <a:pt x="27328" y="88461"/>
                  </a:lnTo>
                  <a:lnTo>
                    <a:pt x="28163" y="88621"/>
                  </a:lnTo>
                  <a:lnTo>
                    <a:pt x="29026" y="88756"/>
                  </a:lnTo>
                  <a:lnTo>
                    <a:pt x="29916" y="88867"/>
                  </a:lnTo>
                  <a:lnTo>
                    <a:pt x="30833" y="88954"/>
                  </a:lnTo>
                  <a:lnTo>
                    <a:pt x="31778" y="89015"/>
                  </a:lnTo>
                  <a:lnTo>
                    <a:pt x="32750" y="89052"/>
                  </a:lnTo>
                  <a:lnTo>
                    <a:pt x="33750" y="89065"/>
                  </a:lnTo>
                  <a:lnTo>
                    <a:pt x="35571" y="89019"/>
                  </a:lnTo>
                  <a:lnTo>
                    <a:pt x="37312" y="88881"/>
                  </a:lnTo>
                  <a:lnTo>
                    <a:pt x="38972" y="88652"/>
                  </a:lnTo>
                  <a:lnTo>
                    <a:pt x="40552" y="88331"/>
                  </a:lnTo>
                  <a:lnTo>
                    <a:pt x="42050" y="87918"/>
                  </a:lnTo>
                  <a:lnTo>
                    <a:pt x="43468" y="87413"/>
                  </a:lnTo>
                  <a:lnTo>
                    <a:pt x="44805" y="86817"/>
                  </a:lnTo>
                  <a:lnTo>
                    <a:pt x="46061" y="86129"/>
                  </a:lnTo>
                  <a:lnTo>
                    <a:pt x="47237" y="85349"/>
                  </a:lnTo>
                  <a:lnTo>
                    <a:pt x="48331" y="84478"/>
                  </a:lnTo>
                  <a:lnTo>
                    <a:pt x="49346" y="83516"/>
                  </a:lnTo>
                  <a:lnTo>
                    <a:pt x="50254" y="82465"/>
                  </a:lnTo>
                  <a:lnTo>
                    <a:pt x="51055" y="81325"/>
                  </a:lnTo>
                  <a:lnTo>
                    <a:pt x="51749" y="80096"/>
                  </a:lnTo>
                  <a:lnTo>
                    <a:pt x="52336" y="78779"/>
                  </a:lnTo>
                  <a:lnTo>
                    <a:pt x="52817" y="77372"/>
                  </a:lnTo>
                  <a:lnTo>
                    <a:pt x="53191" y="75876"/>
                  </a:lnTo>
                  <a:lnTo>
                    <a:pt x="53458" y="74291"/>
                  </a:lnTo>
                  <a:lnTo>
                    <a:pt x="53618" y="72617"/>
                  </a:lnTo>
                  <a:lnTo>
                    <a:pt x="53671" y="70854"/>
                  </a:lnTo>
                  <a:lnTo>
                    <a:pt x="53647" y="69808"/>
                  </a:lnTo>
                  <a:lnTo>
                    <a:pt x="53575" y="68803"/>
                  </a:lnTo>
                  <a:lnTo>
                    <a:pt x="53456" y="67842"/>
                  </a:lnTo>
                  <a:lnTo>
                    <a:pt x="53288" y="66922"/>
                  </a:lnTo>
                  <a:lnTo>
                    <a:pt x="53072" y="66045"/>
                  </a:lnTo>
                  <a:lnTo>
                    <a:pt x="52809" y="65211"/>
                  </a:lnTo>
                  <a:lnTo>
                    <a:pt x="52497" y="64419"/>
                  </a:lnTo>
                  <a:lnTo>
                    <a:pt x="52138" y="63669"/>
                  </a:lnTo>
                  <a:lnTo>
                    <a:pt x="51730" y="62962"/>
                  </a:lnTo>
                  <a:lnTo>
                    <a:pt x="51275" y="62297"/>
                  </a:lnTo>
                  <a:lnTo>
                    <a:pt x="50797" y="61655"/>
                  </a:lnTo>
                  <a:lnTo>
                    <a:pt x="50295" y="61043"/>
                  </a:lnTo>
                  <a:lnTo>
                    <a:pt x="49768" y="60461"/>
                  </a:lnTo>
                  <a:lnTo>
                    <a:pt x="49216" y="59909"/>
                  </a:lnTo>
                  <a:lnTo>
                    <a:pt x="48640" y="59388"/>
                  </a:lnTo>
                  <a:lnTo>
                    <a:pt x="48038" y="58896"/>
                  </a:lnTo>
                  <a:lnTo>
                    <a:pt x="47413" y="58435"/>
                  </a:lnTo>
                  <a:lnTo>
                    <a:pt x="46762" y="58003"/>
                  </a:lnTo>
                  <a:lnTo>
                    <a:pt x="46087" y="57602"/>
                  </a:lnTo>
                  <a:lnTo>
                    <a:pt x="45388" y="57231"/>
                  </a:lnTo>
                  <a:lnTo>
                    <a:pt x="44683" y="56874"/>
                  </a:lnTo>
                  <a:lnTo>
                    <a:pt x="43964" y="56541"/>
                  </a:lnTo>
                  <a:lnTo>
                    <a:pt x="43231" y="56233"/>
                  </a:lnTo>
                  <a:lnTo>
                    <a:pt x="42485" y="55950"/>
                  </a:lnTo>
                  <a:lnTo>
                    <a:pt x="41725" y="55691"/>
                  </a:lnTo>
                  <a:lnTo>
                    <a:pt x="40952" y="55457"/>
                  </a:lnTo>
                  <a:lnTo>
                    <a:pt x="40164" y="55247"/>
                  </a:lnTo>
                  <a:lnTo>
                    <a:pt x="39363" y="55062"/>
                  </a:lnTo>
                  <a:lnTo>
                    <a:pt x="38549" y="54902"/>
                  </a:lnTo>
                  <a:lnTo>
                    <a:pt x="37720" y="54767"/>
                  </a:lnTo>
                  <a:lnTo>
                    <a:pt x="36905" y="54650"/>
                  </a:lnTo>
                  <a:lnTo>
                    <a:pt x="36102" y="54545"/>
                  </a:lnTo>
                  <a:lnTo>
                    <a:pt x="35311" y="54452"/>
                  </a:lnTo>
                  <a:lnTo>
                    <a:pt x="34533" y="54372"/>
                  </a:lnTo>
                  <a:lnTo>
                    <a:pt x="33767" y="54305"/>
                  </a:lnTo>
                  <a:lnTo>
                    <a:pt x="33013" y="54249"/>
                  </a:lnTo>
                  <a:lnTo>
                    <a:pt x="32272" y="54206"/>
                  </a:lnTo>
                  <a:lnTo>
                    <a:pt x="31543" y="54175"/>
                  </a:lnTo>
                  <a:lnTo>
                    <a:pt x="30826" y="54157"/>
                  </a:lnTo>
                  <a:lnTo>
                    <a:pt x="30121" y="54150"/>
                  </a:lnTo>
                  <a:lnTo>
                    <a:pt x="23139" y="54150"/>
                  </a:lnTo>
                  <a:lnTo>
                    <a:pt x="23139" y="43471"/>
                  </a:lnTo>
                  <a:lnTo>
                    <a:pt x="29848" y="43471"/>
                  </a:lnTo>
                  <a:lnTo>
                    <a:pt x="30549" y="43464"/>
                  </a:lnTo>
                  <a:lnTo>
                    <a:pt x="31255" y="43444"/>
                  </a:lnTo>
                  <a:lnTo>
                    <a:pt x="31967" y="43409"/>
                  </a:lnTo>
                  <a:lnTo>
                    <a:pt x="32685" y="43361"/>
                  </a:lnTo>
                  <a:lnTo>
                    <a:pt x="33407" y="43300"/>
                  </a:lnTo>
                  <a:lnTo>
                    <a:pt x="34136" y="43224"/>
                  </a:lnTo>
                  <a:lnTo>
                    <a:pt x="34870" y="43135"/>
                  </a:lnTo>
                  <a:lnTo>
                    <a:pt x="35609" y="43033"/>
                  </a:lnTo>
                  <a:lnTo>
                    <a:pt x="36354" y="42916"/>
                  </a:lnTo>
                  <a:lnTo>
                    <a:pt x="37104" y="42786"/>
                  </a:lnTo>
                  <a:lnTo>
                    <a:pt x="37850" y="42625"/>
                  </a:lnTo>
                  <a:lnTo>
                    <a:pt x="38583" y="42441"/>
                  </a:lnTo>
                  <a:lnTo>
                    <a:pt x="39302" y="42236"/>
                  </a:lnTo>
                  <a:lnTo>
                    <a:pt x="40007" y="42009"/>
                  </a:lnTo>
                  <a:lnTo>
                    <a:pt x="40698" y="41759"/>
                  </a:lnTo>
                  <a:lnTo>
                    <a:pt x="41376" y="41488"/>
                  </a:lnTo>
                  <a:lnTo>
                    <a:pt x="42040" y="41195"/>
                  </a:lnTo>
                  <a:lnTo>
                    <a:pt x="42690" y="40880"/>
                  </a:lnTo>
                  <a:lnTo>
                    <a:pt x="43327" y="40544"/>
                  </a:lnTo>
                  <a:lnTo>
                    <a:pt x="43950" y="40185"/>
                  </a:lnTo>
                  <a:lnTo>
                    <a:pt x="44568" y="39788"/>
                  </a:lnTo>
                  <a:lnTo>
                    <a:pt x="45163" y="39366"/>
                  </a:lnTo>
                  <a:lnTo>
                    <a:pt x="45735" y="38918"/>
                  </a:lnTo>
                  <a:lnTo>
                    <a:pt x="46283" y="38443"/>
                  </a:lnTo>
                  <a:lnTo>
                    <a:pt x="46808" y="37943"/>
                  </a:lnTo>
                  <a:lnTo>
                    <a:pt x="47310" y="37416"/>
                  </a:lnTo>
                  <a:lnTo>
                    <a:pt x="47789" y="36864"/>
                  </a:lnTo>
                  <a:lnTo>
                    <a:pt x="48244" y="36285"/>
                  </a:lnTo>
                  <a:lnTo>
                    <a:pt x="48676" y="35681"/>
                  </a:lnTo>
                  <a:lnTo>
                    <a:pt x="49085" y="35050"/>
                  </a:lnTo>
                  <a:lnTo>
                    <a:pt x="49475" y="34389"/>
                  </a:lnTo>
                  <a:lnTo>
                    <a:pt x="49824" y="33692"/>
                  </a:lnTo>
                  <a:lnTo>
                    <a:pt x="50132" y="32960"/>
                  </a:lnTo>
                  <a:lnTo>
                    <a:pt x="50399" y="32192"/>
                  </a:lnTo>
                  <a:lnTo>
                    <a:pt x="50625" y="31388"/>
                  </a:lnTo>
                  <a:lnTo>
                    <a:pt x="50810" y="30549"/>
                  </a:lnTo>
                  <a:lnTo>
                    <a:pt x="50953" y="29674"/>
                  </a:lnTo>
                  <a:lnTo>
                    <a:pt x="51056" y="28763"/>
                  </a:lnTo>
                  <a:lnTo>
                    <a:pt x="51118" y="27817"/>
                  </a:lnTo>
                  <a:lnTo>
                    <a:pt x="51138" y="26835"/>
                  </a:lnTo>
                  <a:lnTo>
                    <a:pt x="51092" y="25321"/>
                  </a:lnTo>
                  <a:lnTo>
                    <a:pt x="50955" y="23872"/>
                  </a:lnTo>
                  <a:lnTo>
                    <a:pt x="50725" y="22490"/>
                  </a:lnTo>
                  <a:lnTo>
                    <a:pt x="50404" y="21172"/>
                  </a:lnTo>
                  <a:lnTo>
                    <a:pt x="49992" y="19921"/>
                  </a:lnTo>
                  <a:lnTo>
                    <a:pt x="49487" y="18735"/>
                  </a:lnTo>
                  <a:lnTo>
                    <a:pt x="48891" y="17615"/>
                  </a:lnTo>
                  <a:lnTo>
                    <a:pt x="48203" y="16561"/>
                  </a:lnTo>
                  <a:lnTo>
                    <a:pt x="47423" y="15573"/>
                  </a:lnTo>
                  <a:lnTo>
                    <a:pt x="46552" y="14650"/>
                  </a:lnTo>
                  <a:lnTo>
                    <a:pt x="45603" y="13791"/>
                  </a:lnTo>
                  <a:lnTo>
                    <a:pt x="44566" y="13023"/>
                  </a:lnTo>
                  <a:lnTo>
                    <a:pt x="43440" y="12345"/>
                  </a:lnTo>
                  <a:lnTo>
                    <a:pt x="42225" y="11758"/>
                  </a:lnTo>
                  <a:lnTo>
                    <a:pt x="40921" y="11261"/>
                  </a:lnTo>
                  <a:lnTo>
                    <a:pt x="39528" y="10854"/>
                  </a:lnTo>
                  <a:lnTo>
                    <a:pt x="38046" y="10538"/>
                  </a:lnTo>
                  <a:lnTo>
                    <a:pt x="36474" y="10312"/>
                  </a:lnTo>
                  <a:lnTo>
                    <a:pt x="34814" y="10177"/>
                  </a:lnTo>
                  <a:lnTo>
                    <a:pt x="33065" y="10131"/>
                  </a:lnTo>
                  <a:lnTo>
                    <a:pt x="31467" y="10173"/>
                  </a:lnTo>
                  <a:lnTo>
                    <a:pt x="29930" y="10298"/>
                  </a:lnTo>
                  <a:lnTo>
                    <a:pt x="28454" y="10507"/>
                  </a:lnTo>
                  <a:lnTo>
                    <a:pt x="27041" y="10800"/>
                  </a:lnTo>
                  <a:lnTo>
                    <a:pt x="25689" y="11175"/>
                  </a:lnTo>
                  <a:lnTo>
                    <a:pt x="24398" y="11635"/>
                  </a:lnTo>
                  <a:lnTo>
                    <a:pt x="23169" y="12178"/>
                  </a:lnTo>
                  <a:lnTo>
                    <a:pt x="22002" y="12804"/>
                  </a:lnTo>
                  <a:lnTo>
                    <a:pt x="20897" y="13514"/>
                  </a:lnTo>
                  <a:lnTo>
                    <a:pt x="19853" y="14307"/>
                  </a:lnTo>
                  <a:lnTo>
                    <a:pt x="18895" y="15177"/>
                  </a:lnTo>
                  <a:lnTo>
                    <a:pt x="18021" y="16115"/>
                  </a:lnTo>
                  <a:lnTo>
                    <a:pt x="17230" y="17121"/>
                  </a:lnTo>
                  <a:lnTo>
                    <a:pt x="16523" y="18196"/>
                  </a:lnTo>
                  <a:lnTo>
                    <a:pt x="15899" y="19339"/>
                  </a:lnTo>
                  <a:lnTo>
                    <a:pt x="15359" y="20551"/>
                  </a:lnTo>
                  <a:lnTo>
                    <a:pt x="14902" y="21831"/>
                  </a:lnTo>
                  <a:lnTo>
                    <a:pt x="14529" y="23180"/>
                  </a:lnTo>
                  <a:lnTo>
                    <a:pt x="14240" y="24597"/>
                  </a:lnTo>
                  <a:lnTo>
                    <a:pt x="14034" y="26082"/>
                  </a:lnTo>
                  <a:lnTo>
                    <a:pt x="1643" y="25124"/>
                  </a:lnTo>
                  <a:lnTo>
                    <a:pt x="1813" y="23867"/>
                  </a:lnTo>
                  <a:lnTo>
                    <a:pt x="2023" y="22643"/>
                  </a:lnTo>
                  <a:lnTo>
                    <a:pt x="2273" y="21452"/>
                  </a:lnTo>
                  <a:lnTo>
                    <a:pt x="2563" y="20293"/>
                  </a:lnTo>
                  <a:lnTo>
                    <a:pt x="2892" y="19168"/>
                  </a:lnTo>
                  <a:lnTo>
                    <a:pt x="3261" y="18075"/>
                  </a:lnTo>
                  <a:lnTo>
                    <a:pt x="3670" y="17016"/>
                  </a:lnTo>
                  <a:lnTo>
                    <a:pt x="4118" y="15989"/>
                  </a:lnTo>
                  <a:lnTo>
                    <a:pt x="4606" y="14995"/>
                  </a:lnTo>
                  <a:lnTo>
                    <a:pt x="5134" y="14034"/>
                  </a:lnTo>
                  <a:lnTo>
                    <a:pt x="5696" y="13105"/>
                  </a:lnTo>
                  <a:lnTo>
                    <a:pt x="6287" y="12210"/>
                  </a:lnTo>
                  <a:lnTo>
                    <a:pt x="6906" y="11347"/>
                  </a:lnTo>
                  <a:lnTo>
                    <a:pt x="7555" y="10518"/>
                  </a:lnTo>
                  <a:lnTo>
                    <a:pt x="8232" y="9721"/>
                  </a:lnTo>
                  <a:lnTo>
                    <a:pt x="8937" y="8957"/>
                  </a:lnTo>
                  <a:lnTo>
                    <a:pt x="9672" y="8226"/>
                  </a:lnTo>
                  <a:lnTo>
                    <a:pt x="10435" y="7527"/>
                  </a:lnTo>
                  <a:lnTo>
                    <a:pt x="11227" y="6862"/>
                  </a:lnTo>
                  <a:lnTo>
                    <a:pt x="12048" y="6229"/>
                  </a:lnTo>
                  <a:lnTo>
                    <a:pt x="12909" y="5616"/>
                  </a:lnTo>
                  <a:lnTo>
                    <a:pt x="13793" y="5035"/>
                  </a:lnTo>
                  <a:lnTo>
                    <a:pt x="14700" y="4488"/>
                  </a:lnTo>
                  <a:lnTo>
                    <a:pt x="15630" y="3973"/>
                  </a:lnTo>
                  <a:lnTo>
                    <a:pt x="16584" y="3491"/>
                  </a:lnTo>
                  <a:lnTo>
                    <a:pt x="17561" y="3042"/>
                  </a:lnTo>
                  <a:lnTo>
                    <a:pt x="18561" y="2626"/>
                  </a:lnTo>
                  <a:lnTo>
                    <a:pt x="19584" y="2242"/>
                  </a:lnTo>
                  <a:lnTo>
                    <a:pt x="20631" y="1892"/>
                  </a:lnTo>
                  <a:lnTo>
                    <a:pt x="21701" y="1574"/>
                  </a:lnTo>
                  <a:lnTo>
                    <a:pt x="22789" y="1275"/>
                  </a:lnTo>
                  <a:lnTo>
                    <a:pt x="23892" y="1007"/>
                  </a:lnTo>
                  <a:lnTo>
                    <a:pt x="25008" y="771"/>
                  </a:lnTo>
                  <a:lnTo>
                    <a:pt x="26137" y="566"/>
                  </a:lnTo>
                  <a:lnTo>
                    <a:pt x="27280" y="393"/>
                  </a:lnTo>
                  <a:lnTo>
                    <a:pt x="28437" y="251"/>
                  </a:lnTo>
                  <a:lnTo>
                    <a:pt x="29608" y="141"/>
                  </a:lnTo>
                  <a:lnTo>
                    <a:pt x="30792" y="62"/>
                  </a:lnTo>
                  <a:lnTo>
                    <a:pt x="31990" y="15"/>
                  </a:lnTo>
                  <a:lnTo>
                    <a:pt x="33202" y="0"/>
                  </a:lnTo>
                  <a:lnTo>
                    <a:pt x="34795" y="20"/>
                  </a:lnTo>
                  <a:lnTo>
                    <a:pt x="36343" y="82"/>
                  </a:lnTo>
                  <a:lnTo>
                    <a:pt x="37846" y="184"/>
                  </a:lnTo>
                  <a:lnTo>
                    <a:pt x="39303" y="328"/>
                  </a:lnTo>
                  <a:lnTo>
                    <a:pt x="40715" y="513"/>
                  </a:lnTo>
                  <a:lnTo>
                    <a:pt x="42083" y="739"/>
                  </a:lnTo>
                  <a:lnTo>
                    <a:pt x="43404" y="1006"/>
                  </a:lnTo>
                  <a:lnTo>
                    <a:pt x="44681" y="1314"/>
                  </a:lnTo>
                  <a:lnTo>
                    <a:pt x="45913" y="1663"/>
                  </a:lnTo>
                  <a:lnTo>
                    <a:pt x="47099" y="2053"/>
                  </a:lnTo>
                  <a:lnTo>
                    <a:pt x="48242" y="2465"/>
                  </a:lnTo>
                  <a:lnTo>
                    <a:pt x="49342" y="2908"/>
                  </a:lnTo>
                  <a:lnTo>
                    <a:pt x="50400" y="3380"/>
                  </a:lnTo>
                  <a:lnTo>
                    <a:pt x="51415" y="3882"/>
                  </a:lnTo>
                  <a:lnTo>
                    <a:pt x="52388" y="4415"/>
                  </a:lnTo>
                  <a:lnTo>
                    <a:pt x="53318" y="4978"/>
                  </a:lnTo>
                  <a:lnTo>
                    <a:pt x="54206" y="5571"/>
                  </a:lnTo>
                  <a:lnTo>
                    <a:pt x="55051" y="6194"/>
                  </a:lnTo>
                  <a:lnTo>
                    <a:pt x="55854" y="6847"/>
                  </a:lnTo>
                  <a:lnTo>
                    <a:pt x="56615" y="7530"/>
                  </a:lnTo>
                  <a:lnTo>
                    <a:pt x="57335" y="8227"/>
                  </a:lnTo>
                  <a:lnTo>
                    <a:pt x="58014" y="8948"/>
                  </a:lnTo>
                  <a:lnTo>
                    <a:pt x="58654" y="9695"/>
                  </a:lnTo>
                  <a:lnTo>
                    <a:pt x="59255" y="10465"/>
                  </a:lnTo>
                  <a:lnTo>
                    <a:pt x="59815" y="11261"/>
                  </a:lnTo>
                  <a:lnTo>
                    <a:pt x="60336" y="12081"/>
                  </a:lnTo>
                  <a:lnTo>
                    <a:pt x="60818" y="12926"/>
                  </a:lnTo>
                  <a:lnTo>
                    <a:pt x="61259" y="13795"/>
                  </a:lnTo>
                  <a:lnTo>
                    <a:pt x="61661" y="14689"/>
                  </a:lnTo>
                  <a:lnTo>
                    <a:pt x="62023" y="15608"/>
                  </a:lnTo>
                  <a:lnTo>
                    <a:pt x="62361" y="16545"/>
                  </a:lnTo>
                  <a:lnTo>
                    <a:pt x="62664" y="17495"/>
                  </a:lnTo>
                  <a:lnTo>
                    <a:pt x="62931" y="18457"/>
                  </a:lnTo>
                  <a:lnTo>
                    <a:pt x="63162" y="19431"/>
                  </a:lnTo>
                  <a:lnTo>
                    <a:pt x="63358" y="20417"/>
                  </a:lnTo>
                  <a:lnTo>
                    <a:pt x="63518" y="21416"/>
                  </a:lnTo>
                  <a:lnTo>
                    <a:pt x="63643" y="22427"/>
                  </a:lnTo>
                  <a:lnTo>
                    <a:pt x="63732" y="23451"/>
                  </a:lnTo>
                  <a:lnTo>
                    <a:pt x="63785" y="24487"/>
                  </a:lnTo>
                  <a:lnTo>
                    <a:pt x="63803" y="25535"/>
                  </a:lnTo>
                  <a:lnTo>
                    <a:pt x="63792" y="26378"/>
                  </a:lnTo>
                  <a:lnTo>
                    <a:pt x="63757" y="27211"/>
                  </a:lnTo>
                  <a:lnTo>
                    <a:pt x="63698" y="28032"/>
                  </a:lnTo>
                  <a:lnTo>
                    <a:pt x="63617" y="28843"/>
                  </a:lnTo>
                  <a:lnTo>
                    <a:pt x="63512" y="29642"/>
                  </a:lnTo>
                  <a:lnTo>
                    <a:pt x="63384" y="30431"/>
                  </a:lnTo>
                  <a:lnTo>
                    <a:pt x="63233" y="31209"/>
                  </a:lnTo>
                  <a:lnTo>
                    <a:pt x="63058" y="31975"/>
                  </a:lnTo>
                  <a:lnTo>
                    <a:pt x="62861" y="32731"/>
                  </a:lnTo>
                  <a:lnTo>
                    <a:pt x="62639" y="33476"/>
                  </a:lnTo>
                  <a:lnTo>
                    <a:pt x="62394" y="34208"/>
                  </a:lnTo>
                  <a:lnTo>
                    <a:pt x="62122" y="34924"/>
                  </a:lnTo>
                  <a:lnTo>
                    <a:pt x="61824" y="35626"/>
                  </a:lnTo>
                  <a:lnTo>
                    <a:pt x="61500" y="36313"/>
                  </a:lnTo>
                  <a:lnTo>
                    <a:pt x="61150" y="36984"/>
                  </a:lnTo>
                  <a:lnTo>
                    <a:pt x="60775" y="37641"/>
                  </a:lnTo>
                  <a:lnTo>
                    <a:pt x="60373" y="38282"/>
                  </a:lnTo>
                  <a:lnTo>
                    <a:pt x="59945" y="38909"/>
                  </a:lnTo>
                  <a:lnTo>
                    <a:pt x="59491" y="39520"/>
                  </a:lnTo>
                  <a:lnTo>
                    <a:pt x="59011" y="40116"/>
                  </a:lnTo>
                  <a:lnTo>
                    <a:pt x="58504" y="40697"/>
                  </a:lnTo>
                  <a:lnTo>
                    <a:pt x="57970" y="41261"/>
                  </a:lnTo>
                  <a:lnTo>
                    <a:pt x="57409" y="41809"/>
                  </a:lnTo>
                  <a:lnTo>
                    <a:pt x="56820" y="42340"/>
                  </a:lnTo>
                  <a:lnTo>
                    <a:pt x="56204" y="42855"/>
                  </a:lnTo>
                  <a:lnTo>
                    <a:pt x="55561" y="43353"/>
                  </a:lnTo>
                  <a:lnTo>
                    <a:pt x="54890" y="43835"/>
                  </a:lnTo>
                  <a:lnTo>
                    <a:pt x="54192" y="44301"/>
                  </a:lnTo>
                  <a:lnTo>
                    <a:pt x="53466" y="44750"/>
                  </a:lnTo>
                  <a:lnTo>
                    <a:pt x="52713" y="45182"/>
                  </a:lnTo>
                  <a:lnTo>
                    <a:pt x="51944" y="45597"/>
                  </a:lnTo>
                  <a:lnTo>
                    <a:pt x="51144" y="45990"/>
                  </a:lnTo>
                  <a:lnTo>
                    <a:pt x="50312" y="46363"/>
                  </a:lnTo>
                  <a:lnTo>
                    <a:pt x="49449" y="46716"/>
                  </a:lnTo>
                  <a:lnTo>
                    <a:pt x="48554" y="47048"/>
                  </a:lnTo>
                  <a:lnTo>
                    <a:pt x="47628" y="47359"/>
                  </a:lnTo>
                  <a:lnTo>
                    <a:pt x="46670" y="47650"/>
                  </a:lnTo>
                  <a:lnTo>
                    <a:pt x="45681" y="47921"/>
                  </a:lnTo>
                  <a:lnTo>
                    <a:pt x="44660" y="48171"/>
                  </a:lnTo>
                  <a:lnTo>
                    <a:pt x="43608" y="48400"/>
                  </a:lnTo>
                  <a:lnTo>
                    <a:pt x="43608" y="48674"/>
                  </a:lnTo>
                  <a:lnTo>
                    <a:pt x="44757" y="48811"/>
                  </a:lnTo>
                  <a:lnTo>
                    <a:pt x="45875" y="48978"/>
                  </a:lnTo>
                  <a:lnTo>
                    <a:pt x="46964" y="49173"/>
                  </a:lnTo>
                  <a:lnTo>
                    <a:pt x="48022" y="49397"/>
                  </a:lnTo>
                  <a:lnTo>
                    <a:pt x="49050" y="49649"/>
                  </a:lnTo>
                  <a:lnTo>
                    <a:pt x="50048" y="49931"/>
                  </a:lnTo>
                  <a:lnTo>
                    <a:pt x="51016" y="50241"/>
                  </a:lnTo>
                  <a:lnTo>
                    <a:pt x="51954" y="50580"/>
                  </a:lnTo>
                  <a:lnTo>
                    <a:pt x="52862" y="50947"/>
                  </a:lnTo>
                  <a:lnTo>
                    <a:pt x="53740" y="51344"/>
                  </a:lnTo>
                  <a:lnTo>
                    <a:pt x="54587" y="51751"/>
                  </a:lnTo>
                  <a:lnTo>
                    <a:pt x="55405" y="52179"/>
                  </a:lnTo>
                  <a:lnTo>
                    <a:pt x="56192" y="52627"/>
                  </a:lnTo>
                  <a:lnTo>
                    <a:pt x="56949" y="53096"/>
                  </a:lnTo>
                  <a:lnTo>
                    <a:pt x="57676" y="53586"/>
                  </a:lnTo>
                  <a:lnTo>
                    <a:pt x="58373" y="54096"/>
                  </a:lnTo>
                  <a:lnTo>
                    <a:pt x="59040" y="54626"/>
                  </a:lnTo>
                  <a:lnTo>
                    <a:pt x="59676" y="55177"/>
                  </a:lnTo>
                  <a:lnTo>
                    <a:pt x="60283" y="55749"/>
                  </a:lnTo>
                  <a:lnTo>
                    <a:pt x="60859" y="56341"/>
                  </a:lnTo>
                  <a:lnTo>
                    <a:pt x="61406" y="56952"/>
                  </a:lnTo>
                  <a:lnTo>
                    <a:pt x="61925" y="57579"/>
                  </a:lnTo>
                  <a:lnTo>
                    <a:pt x="62414" y="58222"/>
                  </a:lnTo>
                  <a:lnTo>
                    <a:pt x="62875" y="58882"/>
                  </a:lnTo>
                  <a:lnTo>
                    <a:pt x="63307" y="59559"/>
                  </a:lnTo>
                  <a:lnTo>
                    <a:pt x="63710" y="60252"/>
                  </a:lnTo>
                  <a:lnTo>
                    <a:pt x="64085" y="60961"/>
                  </a:lnTo>
                  <a:lnTo>
                    <a:pt x="64430" y="61686"/>
                  </a:lnTo>
                  <a:lnTo>
                    <a:pt x="64747" y="62429"/>
                  </a:lnTo>
                  <a:lnTo>
                    <a:pt x="65035" y="63187"/>
                  </a:lnTo>
                  <a:lnTo>
                    <a:pt x="65309" y="63958"/>
                  </a:lnTo>
                  <a:lnTo>
                    <a:pt x="65553" y="64737"/>
                  </a:lnTo>
                  <a:lnTo>
                    <a:pt x="65769" y="65524"/>
                  </a:lnTo>
                  <a:lnTo>
                    <a:pt x="65956" y="66320"/>
                  </a:lnTo>
                  <a:lnTo>
                    <a:pt x="66114" y="67123"/>
                  </a:lnTo>
                  <a:lnTo>
                    <a:pt x="66243" y="67935"/>
                  </a:lnTo>
                  <a:lnTo>
                    <a:pt x="66344" y="68755"/>
                  </a:lnTo>
                  <a:lnTo>
                    <a:pt x="66416" y="69584"/>
                  </a:lnTo>
                  <a:lnTo>
                    <a:pt x="66459" y="704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g108"/>
            <p:cNvSpPr/>
            <p:nvPr/>
          </p:nvSpPr>
          <p:spPr>
            <a:xfrm>
              <a:off x="5595153" y="3599650"/>
              <a:ext cx="63872" cy="97896"/>
            </a:xfrm>
            <a:custGeom>
              <a:avLst/>
              <a:pathLst>
                <a:path w="63872" h="97896">
                  <a:moveTo>
                    <a:pt x="0" y="97896"/>
                  </a:moveTo>
                  <a:lnTo>
                    <a:pt x="0" y="89201"/>
                  </a:lnTo>
                  <a:lnTo>
                    <a:pt x="713" y="87619"/>
                  </a:lnTo>
                  <a:lnTo>
                    <a:pt x="1456" y="86074"/>
                  </a:lnTo>
                  <a:lnTo>
                    <a:pt x="2230" y="84568"/>
                  </a:lnTo>
                  <a:lnTo>
                    <a:pt x="3034" y="83100"/>
                  </a:lnTo>
                  <a:lnTo>
                    <a:pt x="3867" y="81671"/>
                  </a:lnTo>
                  <a:lnTo>
                    <a:pt x="4731" y="80280"/>
                  </a:lnTo>
                  <a:lnTo>
                    <a:pt x="5625" y="78927"/>
                  </a:lnTo>
                  <a:lnTo>
                    <a:pt x="6550" y="77613"/>
                  </a:lnTo>
                  <a:lnTo>
                    <a:pt x="7504" y="76337"/>
                  </a:lnTo>
                  <a:lnTo>
                    <a:pt x="8488" y="75099"/>
                  </a:lnTo>
                  <a:lnTo>
                    <a:pt x="9506" y="73879"/>
                  </a:lnTo>
                  <a:lnTo>
                    <a:pt x="10534" y="72684"/>
                  </a:lnTo>
                  <a:lnTo>
                    <a:pt x="11571" y="71513"/>
                  </a:lnTo>
                  <a:lnTo>
                    <a:pt x="12618" y="70367"/>
                  </a:lnTo>
                  <a:lnTo>
                    <a:pt x="13674" y="69246"/>
                  </a:lnTo>
                  <a:lnTo>
                    <a:pt x="14740" y="68149"/>
                  </a:lnTo>
                  <a:lnTo>
                    <a:pt x="15816" y="67077"/>
                  </a:lnTo>
                  <a:lnTo>
                    <a:pt x="16901" y="66029"/>
                  </a:lnTo>
                  <a:lnTo>
                    <a:pt x="17995" y="65007"/>
                  </a:lnTo>
                  <a:lnTo>
                    <a:pt x="19100" y="64009"/>
                  </a:lnTo>
                  <a:lnTo>
                    <a:pt x="20207" y="63017"/>
                  </a:lnTo>
                  <a:lnTo>
                    <a:pt x="21312" y="62040"/>
                  </a:lnTo>
                  <a:lnTo>
                    <a:pt x="22414" y="61078"/>
                  </a:lnTo>
                  <a:lnTo>
                    <a:pt x="23514" y="60131"/>
                  </a:lnTo>
                  <a:lnTo>
                    <a:pt x="24610" y="59199"/>
                  </a:lnTo>
                  <a:lnTo>
                    <a:pt x="25704" y="58283"/>
                  </a:lnTo>
                  <a:lnTo>
                    <a:pt x="26796" y="57381"/>
                  </a:lnTo>
                  <a:lnTo>
                    <a:pt x="27884" y="56495"/>
                  </a:lnTo>
                  <a:lnTo>
                    <a:pt x="28970" y="55623"/>
                  </a:lnTo>
                  <a:lnTo>
                    <a:pt x="30053" y="54767"/>
                  </a:lnTo>
                  <a:lnTo>
                    <a:pt x="31137" y="53918"/>
                  </a:lnTo>
                  <a:lnTo>
                    <a:pt x="32200" y="53069"/>
                  </a:lnTo>
                  <a:lnTo>
                    <a:pt x="33240" y="52220"/>
                  </a:lnTo>
                  <a:lnTo>
                    <a:pt x="34259" y="51371"/>
                  </a:lnTo>
                  <a:lnTo>
                    <a:pt x="35256" y="50522"/>
                  </a:lnTo>
                  <a:lnTo>
                    <a:pt x="36231" y="49673"/>
                  </a:lnTo>
                  <a:lnTo>
                    <a:pt x="37184" y="48824"/>
                  </a:lnTo>
                  <a:lnTo>
                    <a:pt x="38115" y="47975"/>
                  </a:lnTo>
                  <a:lnTo>
                    <a:pt x="39024" y="47127"/>
                  </a:lnTo>
                  <a:lnTo>
                    <a:pt x="39911" y="46278"/>
                  </a:lnTo>
                  <a:lnTo>
                    <a:pt x="40770" y="45425"/>
                  </a:lnTo>
                  <a:lnTo>
                    <a:pt x="41595" y="44563"/>
                  </a:lnTo>
                  <a:lnTo>
                    <a:pt x="42386" y="43694"/>
                  </a:lnTo>
                  <a:lnTo>
                    <a:pt x="43142" y="42816"/>
                  </a:lnTo>
                  <a:lnTo>
                    <a:pt x="43865" y="41931"/>
                  </a:lnTo>
                  <a:lnTo>
                    <a:pt x="44553" y="41036"/>
                  </a:lnTo>
                  <a:lnTo>
                    <a:pt x="45206" y="40134"/>
                  </a:lnTo>
                  <a:lnTo>
                    <a:pt x="45826" y="39224"/>
                  </a:lnTo>
                  <a:lnTo>
                    <a:pt x="46411" y="38305"/>
                  </a:lnTo>
                  <a:lnTo>
                    <a:pt x="46962" y="37378"/>
                  </a:lnTo>
                  <a:lnTo>
                    <a:pt x="47483" y="36435"/>
                  </a:lnTo>
                  <a:lnTo>
                    <a:pt x="47948" y="35467"/>
                  </a:lnTo>
                  <a:lnTo>
                    <a:pt x="48359" y="34474"/>
                  </a:lnTo>
                  <a:lnTo>
                    <a:pt x="48715" y="33457"/>
                  </a:lnTo>
                  <a:lnTo>
                    <a:pt x="49016" y="32415"/>
                  </a:lnTo>
                  <a:lnTo>
                    <a:pt x="49263" y="31348"/>
                  </a:lnTo>
                  <a:lnTo>
                    <a:pt x="49454" y="30257"/>
                  </a:lnTo>
                  <a:lnTo>
                    <a:pt x="49591" y="29141"/>
                  </a:lnTo>
                  <a:lnTo>
                    <a:pt x="49673" y="28001"/>
                  </a:lnTo>
                  <a:lnTo>
                    <a:pt x="49701" y="26835"/>
                  </a:lnTo>
                  <a:lnTo>
                    <a:pt x="49688" y="26024"/>
                  </a:lnTo>
                  <a:lnTo>
                    <a:pt x="49651" y="25233"/>
                  </a:lnTo>
                  <a:lnTo>
                    <a:pt x="49590" y="24463"/>
                  </a:lnTo>
                  <a:lnTo>
                    <a:pt x="49503" y="23714"/>
                  </a:lnTo>
                  <a:lnTo>
                    <a:pt x="49393" y="22985"/>
                  </a:lnTo>
                  <a:lnTo>
                    <a:pt x="49257" y="22276"/>
                  </a:lnTo>
                  <a:lnTo>
                    <a:pt x="49097" y="21588"/>
                  </a:lnTo>
                  <a:lnTo>
                    <a:pt x="48912" y="20921"/>
                  </a:lnTo>
                  <a:lnTo>
                    <a:pt x="48703" y="20274"/>
                  </a:lnTo>
                  <a:lnTo>
                    <a:pt x="48468" y="19647"/>
                  </a:lnTo>
                  <a:lnTo>
                    <a:pt x="48211" y="19028"/>
                  </a:lnTo>
                  <a:lnTo>
                    <a:pt x="47932" y="18429"/>
                  </a:lnTo>
                  <a:lnTo>
                    <a:pt x="47630" y="17850"/>
                  </a:lnTo>
                  <a:lnTo>
                    <a:pt x="47307" y="17292"/>
                  </a:lnTo>
                  <a:lnTo>
                    <a:pt x="46962" y="16755"/>
                  </a:lnTo>
                  <a:lnTo>
                    <a:pt x="46595" y="16238"/>
                  </a:lnTo>
                  <a:lnTo>
                    <a:pt x="46207" y="15742"/>
                  </a:lnTo>
                  <a:lnTo>
                    <a:pt x="45796" y="15266"/>
                  </a:lnTo>
                  <a:lnTo>
                    <a:pt x="45363" y="14811"/>
                  </a:lnTo>
                  <a:lnTo>
                    <a:pt x="44909" y="14376"/>
                  </a:lnTo>
                  <a:lnTo>
                    <a:pt x="44433" y="13962"/>
                  </a:lnTo>
                  <a:lnTo>
                    <a:pt x="43939" y="13571"/>
                  </a:lnTo>
                  <a:lnTo>
                    <a:pt x="43426" y="13201"/>
                  </a:lnTo>
                  <a:lnTo>
                    <a:pt x="42893" y="12853"/>
                  </a:lnTo>
                  <a:lnTo>
                    <a:pt x="42341" y="12527"/>
                  </a:lnTo>
                  <a:lnTo>
                    <a:pt x="41770" y="12224"/>
                  </a:lnTo>
                  <a:lnTo>
                    <a:pt x="41180" y="11941"/>
                  </a:lnTo>
                  <a:lnTo>
                    <a:pt x="40571" y="11681"/>
                  </a:lnTo>
                  <a:lnTo>
                    <a:pt x="39943" y="11443"/>
                  </a:lnTo>
                  <a:lnTo>
                    <a:pt x="39295" y="11227"/>
                  </a:lnTo>
                  <a:lnTo>
                    <a:pt x="38644" y="11019"/>
                  </a:lnTo>
                  <a:lnTo>
                    <a:pt x="37978" y="10832"/>
                  </a:lnTo>
                  <a:lnTo>
                    <a:pt x="37297" y="10668"/>
                  </a:lnTo>
                  <a:lnTo>
                    <a:pt x="36600" y="10526"/>
                  </a:lnTo>
                  <a:lnTo>
                    <a:pt x="35889" y="10405"/>
                  </a:lnTo>
                  <a:lnTo>
                    <a:pt x="35163" y="10307"/>
                  </a:lnTo>
                  <a:lnTo>
                    <a:pt x="34421" y="10230"/>
                  </a:lnTo>
                  <a:lnTo>
                    <a:pt x="33665" y="10175"/>
                  </a:lnTo>
                  <a:lnTo>
                    <a:pt x="32893" y="10142"/>
                  </a:lnTo>
                  <a:lnTo>
                    <a:pt x="32107" y="10131"/>
                  </a:lnTo>
                  <a:lnTo>
                    <a:pt x="31371" y="10142"/>
                  </a:lnTo>
                  <a:lnTo>
                    <a:pt x="30644" y="10172"/>
                  </a:lnTo>
                  <a:lnTo>
                    <a:pt x="29926" y="10224"/>
                  </a:lnTo>
                  <a:lnTo>
                    <a:pt x="29215" y="10296"/>
                  </a:lnTo>
                  <a:lnTo>
                    <a:pt x="28513" y="10388"/>
                  </a:lnTo>
                  <a:lnTo>
                    <a:pt x="27818" y="10501"/>
                  </a:lnTo>
                  <a:lnTo>
                    <a:pt x="27132" y="10635"/>
                  </a:lnTo>
                  <a:lnTo>
                    <a:pt x="26455" y="10789"/>
                  </a:lnTo>
                  <a:lnTo>
                    <a:pt x="25785" y="10963"/>
                  </a:lnTo>
                  <a:lnTo>
                    <a:pt x="25124" y="11158"/>
                  </a:lnTo>
                  <a:lnTo>
                    <a:pt x="24487" y="11374"/>
                  </a:lnTo>
                  <a:lnTo>
                    <a:pt x="23864" y="11610"/>
                  </a:lnTo>
                  <a:lnTo>
                    <a:pt x="23255" y="11867"/>
                  </a:lnTo>
                  <a:lnTo>
                    <a:pt x="22659" y="12144"/>
                  </a:lnTo>
                  <a:lnTo>
                    <a:pt x="22077" y="12442"/>
                  </a:lnTo>
                  <a:lnTo>
                    <a:pt x="21509" y="12760"/>
                  </a:lnTo>
                  <a:lnTo>
                    <a:pt x="20955" y="13099"/>
                  </a:lnTo>
                  <a:lnTo>
                    <a:pt x="20414" y="13459"/>
                  </a:lnTo>
                  <a:lnTo>
                    <a:pt x="19887" y="13838"/>
                  </a:lnTo>
                  <a:lnTo>
                    <a:pt x="19373" y="14239"/>
                  </a:lnTo>
                  <a:lnTo>
                    <a:pt x="18876" y="14660"/>
                  </a:lnTo>
                  <a:lnTo>
                    <a:pt x="18396" y="15102"/>
                  </a:lnTo>
                  <a:lnTo>
                    <a:pt x="17934" y="15564"/>
                  </a:lnTo>
                  <a:lnTo>
                    <a:pt x="17489" y="16046"/>
                  </a:lnTo>
                  <a:lnTo>
                    <a:pt x="17063" y="16549"/>
                  </a:lnTo>
                  <a:lnTo>
                    <a:pt x="16654" y="17073"/>
                  </a:lnTo>
                  <a:lnTo>
                    <a:pt x="16263" y="17617"/>
                  </a:lnTo>
                  <a:lnTo>
                    <a:pt x="15890" y="18182"/>
                  </a:lnTo>
                  <a:lnTo>
                    <a:pt x="15535" y="18768"/>
                  </a:lnTo>
                  <a:lnTo>
                    <a:pt x="15197" y="19373"/>
                  </a:lnTo>
                  <a:lnTo>
                    <a:pt x="14893" y="19986"/>
                  </a:lnTo>
                  <a:lnTo>
                    <a:pt x="14611" y="20619"/>
                  </a:lnTo>
                  <a:lnTo>
                    <a:pt x="14351" y="21273"/>
                  </a:lnTo>
                  <a:lnTo>
                    <a:pt x="14113" y="21947"/>
                  </a:lnTo>
                  <a:lnTo>
                    <a:pt x="13897" y="22642"/>
                  </a:lnTo>
                  <a:lnTo>
                    <a:pt x="13702" y="23358"/>
                  </a:lnTo>
                  <a:lnTo>
                    <a:pt x="13530" y="24094"/>
                  </a:lnTo>
                  <a:lnTo>
                    <a:pt x="13379" y="24850"/>
                  </a:lnTo>
                  <a:lnTo>
                    <a:pt x="13250" y="25627"/>
                  </a:lnTo>
                  <a:lnTo>
                    <a:pt x="13144" y="26425"/>
                  </a:lnTo>
                  <a:lnTo>
                    <a:pt x="547" y="25261"/>
                  </a:lnTo>
                  <a:lnTo>
                    <a:pt x="687" y="24226"/>
                  </a:lnTo>
                  <a:lnTo>
                    <a:pt x="859" y="23204"/>
                  </a:lnTo>
                  <a:lnTo>
                    <a:pt x="1065" y="22195"/>
                  </a:lnTo>
                  <a:lnTo>
                    <a:pt x="1303" y="21197"/>
                  </a:lnTo>
                  <a:lnTo>
                    <a:pt x="1574" y="20212"/>
                  </a:lnTo>
                  <a:lnTo>
                    <a:pt x="1878" y="19239"/>
                  </a:lnTo>
                  <a:lnTo>
                    <a:pt x="2215" y="18279"/>
                  </a:lnTo>
                  <a:lnTo>
                    <a:pt x="2585" y="17331"/>
                  </a:lnTo>
                  <a:lnTo>
                    <a:pt x="2987" y="16395"/>
                  </a:lnTo>
                  <a:lnTo>
                    <a:pt x="3422" y="15471"/>
                  </a:lnTo>
                  <a:lnTo>
                    <a:pt x="3891" y="14565"/>
                  </a:lnTo>
                  <a:lnTo>
                    <a:pt x="4395" y="13683"/>
                  </a:lnTo>
                  <a:lnTo>
                    <a:pt x="4932" y="12824"/>
                  </a:lnTo>
                  <a:lnTo>
                    <a:pt x="5504" y="11988"/>
                  </a:lnTo>
                  <a:lnTo>
                    <a:pt x="6109" y="11175"/>
                  </a:lnTo>
                  <a:lnTo>
                    <a:pt x="6750" y="10386"/>
                  </a:lnTo>
                  <a:lnTo>
                    <a:pt x="7424" y="9620"/>
                  </a:lnTo>
                  <a:lnTo>
                    <a:pt x="8132" y="8877"/>
                  </a:lnTo>
                  <a:lnTo>
                    <a:pt x="8875" y="8158"/>
                  </a:lnTo>
                  <a:lnTo>
                    <a:pt x="9652" y="7462"/>
                  </a:lnTo>
                  <a:lnTo>
                    <a:pt x="10462" y="6778"/>
                  </a:lnTo>
                  <a:lnTo>
                    <a:pt x="11303" y="6125"/>
                  </a:lnTo>
                  <a:lnTo>
                    <a:pt x="12176" y="5502"/>
                  </a:lnTo>
                  <a:lnTo>
                    <a:pt x="13081" y="4909"/>
                  </a:lnTo>
                  <a:lnTo>
                    <a:pt x="14016" y="4347"/>
                  </a:lnTo>
                  <a:lnTo>
                    <a:pt x="14984" y="3814"/>
                  </a:lnTo>
                  <a:lnTo>
                    <a:pt x="15983" y="3312"/>
                  </a:lnTo>
                  <a:lnTo>
                    <a:pt x="17013" y="2839"/>
                  </a:lnTo>
                  <a:lnTo>
                    <a:pt x="18075" y="2397"/>
                  </a:lnTo>
                  <a:lnTo>
                    <a:pt x="19168" y="1985"/>
                  </a:lnTo>
                  <a:lnTo>
                    <a:pt x="20308" y="1608"/>
                  </a:lnTo>
                  <a:lnTo>
                    <a:pt x="21482" y="1270"/>
                  </a:lnTo>
                  <a:lnTo>
                    <a:pt x="22690" y="972"/>
                  </a:lnTo>
                  <a:lnTo>
                    <a:pt x="23933" y="714"/>
                  </a:lnTo>
                  <a:lnTo>
                    <a:pt x="25209" y="496"/>
                  </a:lnTo>
                  <a:lnTo>
                    <a:pt x="26520" y="317"/>
                  </a:lnTo>
                  <a:lnTo>
                    <a:pt x="27866" y="178"/>
                  </a:lnTo>
                  <a:lnTo>
                    <a:pt x="29245" y="79"/>
                  </a:lnTo>
                  <a:lnTo>
                    <a:pt x="30659" y="19"/>
                  </a:lnTo>
                  <a:lnTo>
                    <a:pt x="32107" y="0"/>
                  </a:lnTo>
                  <a:lnTo>
                    <a:pt x="33529" y="17"/>
                  </a:lnTo>
                  <a:lnTo>
                    <a:pt x="34919" y="68"/>
                  </a:lnTo>
                  <a:lnTo>
                    <a:pt x="36278" y="154"/>
                  </a:lnTo>
                  <a:lnTo>
                    <a:pt x="37605" y="273"/>
                  </a:lnTo>
                  <a:lnTo>
                    <a:pt x="38901" y="427"/>
                  </a:lnTo>
                  <a:lnTo>
                    <a:pt x="40166" y="616"/>
                  </a:lnTo>
                  <a:lnTo>
                    <a:pt x="41399" y="838"/>
                  </a:lnTo>
                  <a:lnTo>
                    <a:pt x="42600" y="1095"/>
                  </a:lnTo>
                  <a:lnTo>
                    <a:pt x="43770" y="1386"/>
                  </a:lnTo>
                  <a:lnTo>
                    <a:pt x="44909" y="1711"/>
                  </a:lnTo>
                  <a:lnTo>
                    <a:pt x="46013" y="2070"/>
                  </a:lnTo>
                  <a:lnTo>
                    <a:pt x="47083" y="2461"/>
                  </a:lnTo>
                  <a:lnTo>
                    <a:pt x="48117" y="2886"/>
                  </a:lnTo>
                  <a:lnTo>
                    <a:pt x="49115" y="3343"/>
                  </a:lnTo>
                  <a:lnTo>
                    <a:pt x="50077" y="3833"/>
                  </a:lnTo>
                  <a:lnTo>
                    <a:pt x="51004" y="4356"/>
                  </a:lnTo>
                  <a:lnTo>
                    <a:pt x="51895" y="4912"/>
                  </a:lnTo>
                  <a:lnTo>
                    <a:pt x="52751" y="5501"/>
                  </a:lnTo>
                  <a:lnTo>
                    <a:pt x="53571" y="6122"/>
                  </a:lnTo>
                  <a:lnTo>
                    <a:pt x="54356" y="6777"/>
                  </a:lnTo>
                  <a:lnTo>
                    <a:pt x="55118" y="7464"/>
                  </a:lnTo>
                  <a:lnTo>
                    <a:pt x="55843" y="8182"/>
                  </a:lnTo>
                  <a:lnTo>
                    <a:pt x="56531" y="8931"/>
                  </a:lnTo>
                  <a:lnTo>
                    <a:pt x="57182" y="9712"/>
                  </a:lnTo>
                  <a:lnTo>
                    <a:pt x="57796" y="10525"/>
                  </a:lnTo>
                  <a:lnTo>
                    <a:pt x="58373" y="11369"/>
                  </a:lnTo>
                  <a:lnTo>
                    <a:pt x="58913" y="12245"/>
                  </a:lnTo>
                  <a:lnTo>
                    <a:pt x="59416" y="13152"/>
                  </a:lnTo>
                  <a:lnTo>
                    <a:pt x="59883" y="14090"/>
                  </a:lnTo>
                  <a:lnTo>
                    <a:pt x="60312" y="15060"/>
                  </a:lnTo>
                  <a:lnTo>
                    <a:pt x="60702" y="16061"/>
                  </a:lnTo>
                  <a:lnTo>
                    <a:pt x="61051" y="17092"/>
                  </a:lnTo>
                  <a:lnTo>
                    <a:pt x="61359" y="18153"/>
                  </a:lnTo>
                  <a:lnTo>
                    <a:pt x="61626" y="19245"/>
                  </a:lnTo>
                  <a:lnTo>
                    <a:pt x="61852" y="20366"/>
                  </a:lnTo>
                  <a:lnTo>
                    <a:pt x="62037" y="21517"/>
                  </a:lnTo>
                  <a:lnTo>
                    <a:pt x="62181" y="22699"/>
                  </a:lnTo>
                  <a:lnTo>
                    <a:pt x="62283" y="23911"/>
                  </a:lnTo>
                  <a:lnTo>
                    <a:pt x="62345" y="25153"/>
                  </a:lnTo>
                  <a:lnTo>
                    <a:pt x="62366" y="26425"/>
                  </a:lnTo>
                  <a:lnTo>
                    <a:pt x="62348" y="27392"/>
                  </a:lnTo>
                  <a:lnTo>
                    <a:pt x="62294" y="28350"/>
                  </a:lnTo>
                  <a:lnTo>
                    <a:pt x="62205" y="29298"/>
                  </a:lnTo>
                  <a:lnTo>
                    <a:pt x="62081" y="30236"/>
                  </a:lnTo>
                  <a:lnTo>
                    <a:pt x="61921" y="31165"/>
                  </a:lnTo>
                  <a:lnTo>
                    <a:pt x="61725" y="32085"/>
                  </a:lnTo>
                  <a:lnTo>
                    <a:pt x="61493" y="32995"/>
                  </a:lnTo>
                  <a:lnTo>
                    <a:pt x="61226" y="33895"/>
                  </a:lnTo>
                  <a:lnTo>
                    <a:pt x="60924" y="34786"/>
                  </a:lnTo>
                  <a:lnTo>
                    <a:pt x="60586" y="35667"/>
                  </a:lnTo>
                  <a:lnTo>
                    <a:pt x="60231" y="36539"/>
                  </a:lnTo>
                  <a:lnTo>
                    <a:pt x="59852" y="37403"/>
                  </a:lnTo>
                  <a:lnTo>
                    <a:pt x="59448" y="38258"/>
                  </a:lnTo>
                  <a:lnTo>
                    <a:pt x="59019" y="39106"/>
                  </a:lnTo>
                  <a:lnTo>
                    <a:pt x="58566" y="39945"/>
                  </a:lnTo>
                  <a:lnTo>
                    <a:pt x="58088" y="40776"/>
                  </a:lnTo>
                  <a:lnTo>
                    <a:pt x="57586" y="41599"/>
                  </a:lnTo>
                  <a:lnTo>
                    <a:pt x="57059" y="42414"/>
                  </a:lnTo>
                  <a:lnTo>
                    <a:pt x="56507" y="43220"/>
                  </a:lnTo>
                  <a:lnTo>
                    <a:pt x="55930" y="44019"/>
                  </a:lnTo>
                  <a:lnTo>
                    <a:pt x="55346" y="44810"/>
                  </a:lnTo>
                  <a:lnTo>
                    <a:pt x="54742" y="45596"/>
                  </a:lnTo>
                  <a:lnTo>
                    <a:pt x="54119" y="46376"/>
                  </a:lnTo>
                  <a:lnTo>
                    <a:pt x="53477" y="47151"/>
                  </a:lnTo>
                  <a:lnTo>
                    <a:pt x="52816" y="47921"/>
                  </a:lnTo>
                  <a:lnTo>
                    <a:pt x="52135" y="48685"/>
                  </a:lnTo>
                  <a:lnTo>
                    <a:pt x="51435" y="49443"/>
                  </a:lnTo>
                  <a:lnTo>
                    <a:pt x="50717" y="50196"/>
                  </a:lnTo>
                  <a:lnTo>
                    <a:pt x="49979" y="50944"/>
                  </a:lnTo>
                  <a:lnTo>
                    <a:pt x="49221" y="51686"/>
                  </a:lnTo>
                  <a:lnTo>
                    <a:pt x="48451" y="52424"/>
                  </a:lnTo>
                  <a:lnTo>
                    <a:pt x="47674" y="53159"/>
                  </a:lnTo>
                  <a:lnTo>
                    <a:pt x="46890" y="53892"/>
                  </a:lnTo>
                  <a:lnTo>
                    <a:pt x="46100" y="54621"/>
                  </a:lnTo>
                  <a:lnTo>
                    <a:pt x="45302" y="55349"/>
                  </a:lnTo>
                  <a:lnTo>
                    <a:pt x="44498" y="56073"/>
                  </a:lnTo>
                  <a:lnTo>
                    <a:pt x="43687" y="56794"/>
                  </a:lnTo>
                  <a:lnTo>
                    <a:pt x="42868" y="57513"/>
                  </a:lnTo>
                  <a:lnTo>
                    <a:pt x="42044" y="58229"/>
                  </a:lnTo>
                  <a:lnTo>
                    <a:pt x="41212" y="58943"/>
                  </a:lnTo>
                  <a:lnTo>
                    <a:pt x="40376" y="59641"/>
                  </a:lnTo>
                  <a:lnTo>
                    <a:pt x="39539" y="60339"/>
                  </a:lnTo>
                  <a:lnTo>
                    <a:pt x="38700" y="61037"/>
                  </a:lnTo>
                  <a:lnTo>
                    <a:pt x="37860" y="61736"/>
                  </a:lnTo>
                  <a:lnTo>
                    <a:pt x="37019" y="62434"/>
                  </a:lnTo>
                  <a:lnTo>
                    <a:pt x="36176" y="63132"/>
                  </a:lnTo>
                  <a:lnTo>
                    <a:pt x="35332" y="63831"/>
                  </a:lnTo>
                  <a:lnTo>
                    <a:pt x="34486" y="64529"/>
                  </a:lnTo>
                  <a:lnTo>
                    <a:pt x="33640" y="65227"/>
                  </a:lnTo>
                  <a:lnTo>
                    <a:pt x="32791" y="65925"/>
                  </a:lnTo>
                  <a:lnTo>
                    <a:pt x="31947" y="66611"/>
                  </a:lnTo>
                  <a:lnTo>
                    <a:pt x="31113" y="67297"/>
                  </a:lnTo>
                  <a:lnTo>
                    <a:pt x="30288" y="67985"/>
                  </a:lnTo>
                  <a:lnTo>
                    <a:pt x="29472" y="68675"/>
                  </a:lnTo>
                  <a:lnTo>
                    <a:pt x="28667" y="69365"/>
                  </a:lnTo>
                  <a:lnTo>
                    <a:pt x="27870" y="70058"/>
                  </a:lnTo>
                  <a:lnTo>
                    <a:pt x="27084" y="70751"/>
                  </a:lnTo>
                  <a:lnTo>
                    <a:pt x="26307" y="71446"/>
                  </a:lnTo>
                  <a:lnTo>
                    <a:pt x="25539" y="72142"/>
                  </a:lnTo>
                  <a:lnTo>
                    <a:pt x="24782" y="72840"/>
                  </a:lnTo>
                  <a:lnTo>
                    <a:pt x="24050" y="73539"/>
                  </a:lnTo>
                  <a:lnTo>
                    <a:pt x="23333" y="74242"/>
                  </a:lnTo>
                  <a:lnTo>
                    <a:pt x="22631" y="74947"/>
                  </a:lnTo>
                  <a:lnTo>
                    <a:pt x="21945" y="75655"/>
                  </a:lnTo>
                  <a:lnTo>
                    <a:pt x="21273" y="76365"/>
                  </a:lnTo>
                  <a:lnTo>
                    <a:pt x="20617" y="77079"/>
                  </a:lnTo>
                  <a:lnTo>
                    <a:pt x="19975" y="77795"/>
                  </a:lnTo>
                  <a:lnTo>
                    <a:pt x="19349" y="78514"/>
                  </a:lnTo>
                  <a:lnTo>
                    <a:pt x="18737" y="79235"/>
                  </a:lnTo>
                  <a:lnTo>
                    <a:pt x="18141" y="79959"/>
                  </a:lnTo>
                  <a:lnTo>
                    <a:pt x="17565" y="80675"/>
                  </a:lnTo>
                  <a:lnTo>
                    <a:pt x="17016" y="81397"/>
                  </a:lnTo>
                  <a:lnTo>
                    <a:pt x="16492" y="82126"/>
                  </a:lnTo>
                  <a:lnTo>
                    <a:pt x="15994" y="82862"/>
                  </a:lnTo>
                  <a:lnTo>
                    <a:pt x="15523" y="83605"/>
                  </a:lnTo>
                  <a:lnTo>
                    <a:pt x="15077" y="84355"/>
                  </a:lnTo>
                  <a:lnTo>
                    <a:pt x="14657" y="85111"/>
                  </a:lnTo>
                  <a:lnTo>
                    <a:pt x="14264" y="85874"/>
                  </a:lnTo>
                  <a:lnTo>
                    <a:pt x="13896" y="86644"/>
                  </a:lnTo>
                  <a:lnTo>
                    <a:pt x="13554" y="87421"/>
                  </a:lnTo>
                  <a:lnTo>
                    <a:pt x="63872" y="87421"/>
                  </a:lnTo>
                  <a:lnTo>
                    <a:pt x="63872" y="9789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5678878" y="3682554"/>
              <a:ext cx="13349" cy="14992"/>
            </a:xfrm>
            <a:custGeom>
              <a:avLst/>
              <a:pathLst>
                <a:path w="13349" h="14992">
                  <a:moveTo>
                    <a:pt x="0" y="14992"/>
                  </a:moveTo>
                  <a:lnTo>
                    <a:pt x="0" y="0"/>
                  </a:lnTo>
                  <a:lnTo>
                    <a:pt x="13349" y="0"/>
                  </a:lnTo>
                  <a:lnTo>
                    <a:pt x="13349" y="149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g110"/>
            <p:cNvSpPr/>
            <p:nvPr/>
          </p:nvSpPr>
          <p:spPr>
            <a:xfrm>
              <a:off x="5710506" y="3599650"/>
              <a:ext cx="67021" cy="99265"/>
            </a:xfrm>
            <a:custGeom>
              <a:avLst/>
              <a:pathLst>
                <a:path w="67021" h="99265">
                  <a:moveTo>
                    <a:pt x="67021" y="49632"/>
                  </a:moveTo>
                  <a:lnTo>
                    <a:pt x="66994" y="52368"/>
                  </a:lnTo>
                  <a:lnTo>
                    <a:pt x="66914" y="55016"/>
                  </a:lnTo>
                  <a:lnTo>
                    <a:pt x="66780" y="57576"/>
                  </a:lnTo>
                  <a:lnTo>
                    <a:pt x="66594" y="60049"/>
                  </a:lnTo>
                  <a:lnTo>
                    <a:pt x="66353" y="62434"/>
                  </a:lnTo>
                  <a:lnTo>
                    <a:pt x="66060" y="64731"/>
                  </a:lnTo>
                  <a:lnTo>
                    <a:pt x="65713" y="66941"/>
                  </a:lnTo>
                  <a:lnTo>
                    <a:pt x="65312" y="69064"/>
                  </a:lnTo>
                  <a:lnTo>
                    <a:pt x="64858" y="71098"/>
                  </a:lnTo>
                  <a:lnTo>
                    <a:pt x="64351" y="73045"/>
                  </a:lnTo>
                  <a:lnTo>
                    <a:pt x="63811" y="74899"/>
                  </a:lnTo>
                  <a:lnTo>
                    <a:pt x="63231" y="76682"/>
                  </a:lnTo>
                  <a:lnTo>
                    <a:pt x="62611" y="78393"/>
                  </a:lnTo>
                  <a:lnTo>
                    <a:pt x="61952" y="80033"/>
                  </a:lnTo>
                  <a:lnTo>
                    <a:pt x="61253" y="81602"/>
                  </a:lnTo>
                  <a:lnTo>
                    <a:pt x="60514" y="83100"/>
                  </a:lnTo>
                  <a:lnTo>
                    <a:pt x="59736" y="84527"/>
                  </a:lnTo>
                  <a:lnTo>
                    <a:pt x="58918" y="85883"/>
                  </a:lnTo>
                  <a:lnTo>
                    <a:pt x="58060" y="87167"/>
                  </a:lnTo>
                  <a:lnTo>
                    <a:pt x="57163" y="88380"/>
                  </a:lnTo>
                  <a:lnTo>
                    <a:pt x="56243" y="89511"/>
                  </a:lnTo>
                  <a:lnTo>
                    <a:pt x="55290" y="90576"/>
                  </a:lnTo>
                  <a:lnTo>
                    <a:pt x="54304" y="91576"/>
                  </a:lnTo>
                  <a:lnTo>
                    <a:pt x="53285" y="92509"/>
                  </a:lnTo>
                  <a:lnTo>
                    <a:pt x="52234" y="93377"/>
                  </a:lnTo>
                  <a:lnTo>
                    <a:pt x="51149" y="94180"/>
                  </a:lnTo>
                  <a:lnTo>
                    <a:pt x="50032" y="94916"/>
                  </a:lnTo>
                  <a:lnTo>
                    <a:pt x="48882" y="95587"/>
                  </a:lnTo>
                  <a:lnTo>
                    <a:pt x="47699" y="96192"/>
                  </a:lnTo>
                  <a:lnTo>
                    <a:pt x="46483" y="96732"/>
                  </a:lnTo>
                  <a:lnTo>
                    <a:pt x="45243" y="97213"/>
                  </a:lnTo>
                  <a:lnTo>
                    <a:pt x="43986" y="97644"/>
                  </a:lnTo>
                  <a:lnTo>
                    <a:pt x="42712" y="98024"/>
                  </a:lnTo>
                  <a:lnTo>
                    <a:pt x="41423" y="98353"/>
                  </a:lnTo>
                  <a:lnTo>
                    <a:pt x="40116" y="98632"/>
                  </a:lnTo>
                  <a:lnTo>
                    <a:pt x="38794" y="98860"/>
                  </a:lnTo>
                  <a:lnTo>
                    <a:pt x="37455" y="99037"/>
                  </a:lnTo>
                  <a:lnTo>
                    <a:pt x="36099" y="99164"/>
                  </a:lnTo>
                  <a:lnTo>
                    <a:pt x="34727" y="99240"/>
                  </a:lnTo>
                  <a:lnTo>
                    <a:pt x="33339" y="99265"/>
                  </a:lnTo>
                  <a:lnTo>
                    <a:pt x="31938" y="99240"/>
                  </a:lnTo>
                  <a:lnTo>
                    <a:pt x="30557" y="99164"/>
                  </a:lnTo>
                  <a:lnTo>
                    <a:pt x="29194" y="99037"/>
                  </a:lnTo>
                  <a:lnTo>
                    <a:pt x="27851" y="98860"/>
                  </a:lnTo>
                  <a:lnTo>
                    <a:pt x="26527" y="98632"/>
                  </a:lnTo>
                  <a:lnTo>
                    <a:pt x="25222" y="98353"/>
                  </a:lnTo>
                  <a:lnTo>
                    <a:pt x="23937" y="98024"/>
                  </a:lnTo>
                  <a:lnTo>
                    <a:pt x="22670" y="97644"/>
                  </a:lnTo>
                  <a:lnTo>
                    <a:pt x="21423" y="97213"/>
                  </a:lnTo>
                  <a:lnTo>
                    <a:pt x="20195" y="96732"/>
                  </a:lnTo>
                  <a:lnTo>
                    <a:pt x="18992" y="96192"/>
                  </a:lnTo>
                  <a:lnTo>
                    <a:pt x="17821" y="95587"/>
                  </a:lnTo>
                  <a:lnTo>
                    <a:pt x="16681" y="94916"/>
                  </a:lnTo>
                  <a:lnTo>
                    <a:pt x="15573" y="94180"/>
                  </a:lnTo>
                  <a:lnTo>
                    <a:pt x="14496" y="93377"/>
                  </a:lnTo>
                  <a:lnTo>
                    <a:pt x="13450" y="92509"/>
                  </a:lnTo>
                  <a:lnTo>
                    <a:pt x="12436" y="91576"/>
                  </a:lnTo>
                  <a:lnTo>
                    <a:pt x="11454" y="90576"/>
                  </a:lnTo>
                  <a:lnTo>
                    <a:pt x="10503" y="89511"/>
                  </a:lnTo>
                  <a:lnTo>
                    <a:pt x="9584" y="88380"/>
                  </a:lnTo>
                  <a:lnTo>
                    <a:pt x="8712" y="87180"/>
                  </a:lnTo>
                  <a:lnTo>
                    <a:pt x="7878" y="85907"/>
                  </a:lnTo>
                  <a:lnTo>
                    <a:pt x="7080" y="84562"/>
                  </a:lnTo>
                  <a:lnTo>
                    <a:pt x="6320" y="83144"/>
                  </a:lnTo>
                  <a:lnTo>
                    <a:pt x="5596" y="81654"/>
                  </a:lnTo>
                  <a:lnTo>
                    <a:pt x="4909" y="80091"/>
                  </a:lnTo>
                  <a:lnTo>
                    <a:pt x="4260" y="78455"/>
                  </a:lnTo>
                  <a:lnTo>
                    <a:pt x="3647" y="76747"/>
                  </a:lnTo>
                  <a:lnTo>
                    <a:pt x="3071" y="74967"/>
                  </a:lnTo>
                  <a:lnTo>
                    <a:pt x="2532" y="73114"/>
                  </a:lnTo>
                  <a:lnTo>
                    <a:pt x="2051" y="71166"/>
                  </a:lnTo>
                  <a:lnTo>
                    <a:pt x="1621" y="69129"/>
                  </a:lnTo>
                  <a:lnTo>
                    <a:pt x="1241" y="67004"/>
                  </a:lnTo>
                  <a:lnTo>
                    <a:pt x="911" y="64789"/>
                  </a:lnTo>
                  <a:lnTo>
                    <a:pt x="633" y="62485"/>
                  </a:lnTo>
                  <a:lnTo>
                    <a:pt x="405" y="60093"/>
                  </a:lnTo>
                  <a:lnTo>
                    <a:pt x="227" y="57611"/>
                  </a:lnTo>
                  <a:lnTo>
                    <a:pt x="101" y="55040"/>
                  </a:lnTo>
                  <a:lnTo>
                    <a:pt x="25" y="52381"/>
                  </a:lnTo>
                  <a:lnTo>
                    <a:pt x="0" y="49632"/>
                  </a:lnTo>
                  <a:lnTo>
                    <a:pt x="25" y="46767"/>
                  </a:lnTo>
                  <a:lnTo>
                    <a:pt x="101" y="44002"/>
                  </a:lnTo>
                  <a:lnTo>
                    <a:pt x="227" y="41339"/>
                  </a:lnTo>
                  <a:lnTo>
                    <a:pt x="405" y="38777"/>
                  </a:lnTo>
                  <a:lnTo>
                    <a:pt x="633" y="36317"/>
                  </a:lnTo>
                  <a:lnTo>
                    <a:pt x="911" y="33958"/>
                  </a:lnTo>
                  <a:lnTo>
                    <a:pt x="1241" y="31700"/>
                  </a:lnTo>
                  <a:lnTo>
                    <a:pt x="1621" y="29544"/>
                  </a:lnTo>
                  <a:lnTo>
                    <a:pt x="2051" y="27488"/>
                  </a:lnTo>
                  <a:lnTo>
                    <a:pt x="2532" y="25535"/>
                  </a:lnTo>
                  <a:lnTo>
                    <a:pt x="3072" y="23657"/>
                  </a:lnTo>
                  <a:lnTo>
                    <a:pt x="3650" y="21857"/>
                  </a:lnTo>
                  <a:lnTo>
                    <a:pt x="4266" y="20135"/>
                  </a:lnTo>
                  <a:lnTo>
                    <a:pt x="4920" y="18492"/>
                  </a:lnTo>
                  <a:lnTo>
                    <a:pt x="5613" y="16926"/>
                  </a:lnTo>
                  <a:lnTo>
                    <a:pt x="6344" y="15438"/>
                  </a:lnTo>
                  <a:lnTo>
                    <a:pt x="7114" y="14029"/>
                  </a:lnTo>
                  <a:lnTo>
                    <a:pt x="7922" y="12697"/>
                  </a:lnTo>
                  <a:lnTo>
                    <a:pt x="8768" y="11444"/>
                  </a:lnTo>
                  <a:lnTo>
                    <a:pt x="9652" y="10268"/>
                  </a:lnTo>
                  <a:lnTo>
                    <a:pt x="10572" y="9166"/>
                  </a:lnTo>
                  <a:lnTo>
                    <a:pt x="11525" y="8132"/>
                  </a:lnTo>
                  <a:lnTo>
                    <a:pt x="12511" y="7167"/>
                  </a:lnTo>
                  <a:lnTo>
                    <a:pt x="13530" y="6270"/>
                  </a:lnTo>
                  <a:lnTo>
                    <a:pt x="14581" y="5442"/>
                  </a:lnTo>
                  <a:lnTo>
                    <a:pt x="15666" y="4682"/>
                  </a:lnTo>
                  <a:lnTo>
                    <a:pt x="16783" y="3991"/>
                  </a:lnTo>
                  <a:lnTo>
                    <a:pt x="17933" y="3368"/>
                  </a:lnTo>
                  <a:lnTo>
                    <a:pt x="19116" y="2813"/>
                  </a:lnTo>
                  <a:lnTo>
                    <a:pt x="20332" y="2327"/>
                  </a:lnTo>
                  <a:lnTo>
                    <a:pt x="21575" y="1885"/>
                  </a:lnTo>
                  <a:lnTo>
                    <a:pt x="22840" y="1489"/>
                  </a:lnTo>
                  <a:lnTo>
                    <a:pt x="24127" y="1140"/>
                  </a:lnTo>
                  <a:lnTo>
                    <a:pt x="25436" y="837"/>
                  </a:lnTo>
                  <a:lnTo>
                    <a:pt x="26767" y="581"/>
                  </a:lnTo>
                  <a:lnTo>
                    <a:pt x="28120" y="372"/>
                  </a:lnTo>
                  <a:lnTo>
                    <a:pt x="29494" y="209"/>
                  </a:lnTo>
                  <a:lnTo>
                    <a:pt x="30891" y="93"/>
                  </a:lnTo>
                  <a:lnTo>
                    <a:pt x="32309" y="23"/>
                  </a:lnTo>
                  <a:lnTo>
                    <a:pt x="33750" y="0"/>
                  </a:lnTo>
                  <a:lnTo>
                    <a:pt x="35124" y="23"/>
                  </a:lnTo>
                  <a:lnTo>
                    <a:pt x="36480" y="93"/>
                  </a:lnTo>
                  <a:lnTo>
                    <a:pt x="37818" y="209"/>
                  </a:lnTo>
                  <a:lnTo>
                    <a:pt x="39139" y="372"/>
                  </a:lnTo>
                  <a:lnTo>
                    <a:pt x="40442" y="581"/>
                  </a:lnTo>
                  <a:lnTo>
                    <a:pt x="41727" y="837"/>
                  </a:lnTo>
                  <a:lnTo>
                    <a:pt x="42994" y="1140"/>
                  </a:lnTo>
                  <a:lnTo>
                    <a:pt x="44243" y="1489"/>
                  </a:lnTo>
                  <a:lnTo>
                    <a:pt x="45475" y="1885"/>
                  </a:lnTo>
                  <a:lnTo>
                    <a:pt x="46688" y="2327"/>
                  </a:lnTo>
                  <a:lnTo>
                    <a:pt x="47891" y="2813"/>
                  </a:lnTo>
                  <a:lnTo>
                    <a:pt x="49063" y="3368"/>
                  </a:lnTo>
                  <a:lnTo>
                    <a:pt x="50202" y="3991"/>
                  </a:lnTo>
                  <a:lnTo>
                    <a:pt x="51311" y="4682"/>
                  </a:lnTo>
                  <a:lnTo>
                    <a:pt x="52388" y="5442"/>
                  </a:lnTo>
                  <a:lnTo>
                    <a:pt x="53433" y="6270"/>
                  </a:lnTo>
                  <a:lnTo>
                    <a:pt x="54447" y="7167"/>
                  </a:lnTo>
                  <a:lnTo>
                    <a:pt x="55429" y="8132"/>
                  </a:lnTo>
                  <a:lnTo>
                    <a:pt x="56380" y="9166"/>
                  </a:lnTo>
                  <a:lnTo>
                    <a:pt x="57300" y="10268"/>
                  </a:lnTo>
                  <a:lnTo>
                    <a:pt x="58184" y="11444"/>
                  </a:lnTo>
                  <a:lnTo>
                    <a:pt x="59030" y="12697"/>
                  </a:lnTo>
                  <a:lnTo>
                    <a:pt x="59838" y="14029"/>
                  </a:lnTo>
                  <a:lnTo>
                    <a:pt x="60608" y="15438"/>
                  </a:lnTo>
                  <a:lnTo>
                    <a:pt x="61339" y="16926"/>
                  </a:lnTo>
                  <a:lnTo>
                    <a:pt x="62031" y="18492"/>
                  </a:lnTo>
                  <a:lnTo>
                    <a:pt x="62686" y="20135"/>
                  </a:lnTo>
                  <a:lnTo>
                    <a:pt x="63302" y="21857"/>
                  </a:lnTo>
                  <a:lnTo>
                    <a:pt x="63880" y="23657"/>
                  </a:lnTo>
                  <a:lnTo>
                    <a:pt x="64419" y="25535"/>
                  </a:lnTo>
                  <a:lnTo>
                    <a:pt x="64914" y="27488"/>
                  </a:lnTo>
                  <a:lnTo>
                    <a:pt x="65356" y="29544"/>
                  </a:lnTo>
                  <a:lnTo>
                    <a:pt x="65746" y="31700"/>
                  </a:lnTo>
                  <a:lnTo>
                    <a:pt x="66084" y="33958"/>
                  </a:lnTo>
                  <a:lnTo>
                    <a:pt x="66370" y="36317"/>
                  </a:lnTo>
                  <a:lnTo>
                    <a:pt x="66605" y="38777"/>
                  </a:lnTo>
                  <a:lnTo>
                    <a:pt x="66787" y="41339"/>
                  </a:lnTo>
                  <a:lnTo>
                    <a:pt x="66917" y="44002"/>
                  </a:lnTo>
                  <a:lnTo>
                    <a:pt x="66995" y="467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5722965" y="3609645"/>
              <a:ext cx="42033" cy="79206"/>
            </a:xfrm>
            <a:custGeom>
              <a:avLst/>
              <a:pathLst>
                <a:path w="42033" h="79206">
                  <a:moveTo>
                    <a:pt x="42033" y="39637"/>
                  </a:moveTo>
                  <a:lnTo>
                    <a:pt x="42020" y="37376"/>
                  </a:lnTo>
                  <a:lnTo>
                    <a:pt x="41978" y="35193"/>
                  </a:lnTo>
                  <a:lnTo>
                    <a:pt x="41910" y="33088"/>
                  </a:lnTo>
                  <a:lnTo>
                    <a:pt x="41814" y="31061"/>
                  </a:lnTo>
                  <a:lnTo>
                    <a:pt x="41691" y="29112"/>
                  </a:lnTo>
                  <a:lnTo>
                    <a:pt x="41540" y="27241"/>
                  </a:lnTo>
                  <a:lnTo>
                    <a:pt x="41362" y="25448"/>
                  </a:lnTo>
                  <a:lnTo>
                    <a:pt x="41157" y="23733"/>
                  </a:lnTo>
                  <a:lnTo>
                    <a:pt x="40924" y="22096"/>
                  </a:lnTo>
                  <a:lnTo>
                    <a:pt x="40664" y="20537"/>
                  </a:lnTo>
                  <a:lnTo>
                    <a:pt x="40377" y="19035"/>
                  </a:lnTo>
                  <a:lnTo>
                    <a:pt x="40064" y="17596"/>
                  </a:lnTo>
                  <a:lnTo>
                    <a:pt x="39726" y="16220"/>
                  </a:lnTo>
                  <a:lnTo>
                    <a:pt x="39361" y="14907"/>
                  </a:lnTo>
                  <a:lnTo>
                    <a:pt x="38970" y="13657"/>
                  </a:lnTo>
                  <a:lnTo>
                    <a:pt x="38553" y="12470"/>
                  </a:lnTo>
                  <a:lnTo>
                    <a:pt x="38110" y="11346"/>
                  </a:lnTo>
                  <a:lnTo>
                    <a:pt x="37641" y="10285"/>
                  </a:lnTo>
                  <a:lnTo>
                    <a:pt x="37146" y="9287"/>
                  </a:lnTo>
                  <a:lnTo>
                    <a:pt x="36625" y="8351"/>
                  </a:lnTo>
                  <a:lnTo>
                    <a:pt x="36079" y="7462"/>
                  </a:lnTo>
                  <a:lnTo>
                    <a:pt x="35508" y="6626"/>
                  </a:lnTo>
                  <a:lnTo>
                    <a:pt x="34912" y="5846"/>
                  </a:lnTo>
                  <a:lnTo>
                    <a:pt x="34292" y="5120"/>
                  </a:lnTo>
                  <a:lnTo>
                    <a:pt x="33647" y="4449"/>
                  </a:lnTo>
                  <a:lnTo>
                    <a:pt x="32978" y="3833"/>
                  </a:lnTo>
                  <a:lnTo>
                    <a:pt x="32283" y="3272"/>
                  </a:lnTo>
                  <a:lnTo>
                    <a:pt x="31565" y="2765"/>
                  </a:lnTo>
                  <a:lnTo>
                    <a:pt x="30821" y="2313"/>
                  </a:lnTo>
                  <a:lnTo>
                    <a:pt x="30053" y="1916"/>
                  </a:lnTo>
                  <a:lnTo>
                    <a:pt x="29275" y="1552"/>
                  </a:lnTo>
                  <a:lnTo>
                    <a:pt x="28476" y="1226"/>
                  </a:lnTo>
                  <a:lnTo>
                    <a:pt x="27654" y="939"/>
                  </a:lnTo>
                  <a:lnTo>
                    <a:pt x="26811" y="690"/>
                  </a:lnTo>
                  <a:lnTo>
                    <a:pt x="25945" y="479"/>
                  </a:lnTo>
                  <a:lnTo>
                    <a:pt x="25058" y="306"/>
                  </a:lnTo>
                  <a:lnTo>
                    <a:pt x="24149" y="172"/>
                  </a:lnTo>
                  <a:lnTo>
                    <a:pt x="23218" y="76"/>
                  </a:lnTo>
                  <a:lnTo>
                    <a:pt x="22265" y="19"/>
                  </a:lnTo>
                  <a:lnTo>
                    <a:pt x="21290" y="0"/>
                  </a:lnTo>
                  <a:lnTo>
                    <a:pt x="20262" y="19"/>
                  </a:lnTo>
                  <a:lnTo>
                    <a:pt x="19258" y="76"/>
                  </a:lnTo>
                  <a:lnTo>
                    <a:pt x="18279" y="172"/>
                  </a:lnTo>
                  <a:lnTo>
                    <a:pt x="17325" y="306"/>
                  </a:lnTo>
                  <a:lnTo>
                    <a:pt x="16395" y="479"/>
                  </a:lnTo>
                  <a:lnTo>
                    <a:pt x="15490" y="690"/>
                  </a:lnTo>
                  <a:lnTo>
                    <a:pt x="14610" y="939"/>
                  </a:lnTo>
                  <a:lnTo>
                    <a:pt x="13754" y="1226"/>
                  </a:lnTo>
                  <a:lnTo>
                    <a:pt x="12923" y="1552"/>
                  </a:lnTo>
                  <a:lnTo>
                    <a:pt x="12117" y="1916"/>
                  </a:lnTo>
                  <a:lnTo>
                    <a:pt x="11335" y="2326"/>
                  </a:lnTo>
                  <a:lnTo>
                    <a:pt x="10578" y="2790"/>
                  </a:lnTo>
                  <a:lnTo>
                    <a:pt x="9845" y="3307"/>
                  </a:lnTo>
                  <a:lnTo>
                    <a:pt x="9137" y="3877"/>
                  </a:lnTo>
                  <a:lnTo>
                    <a:pt x="8454" y="4501"/>
                  </a:lnTo>
                  <a:lnTo>
                    <a:pt x="7796" y="5178"/>
                  </a:lnTo>
                  <a:lnTo>
                    <a:pt x="7162" y="5908"/>
                  </a:lnTo>
                  <a:lnTo>
                    <a:pt x="6552" y="6692"/>
                  </a:lnTo>
                  <a:lnTo>
                    <a:pt x="5968" y="7529"/>
                  </a:lnTo>
                  <a:lnTo>
                    <a:pt x="5408" y="8420"/>
                  </a:lnTo>
                  <a:lnTo>
                    <a:pt x="4887" y="9355"/>
                  </a:lnTo>
                  <a:lnTo>
                    <a:pt x="4392" y="10353"/>
                  </a:lnTo>
                  <a:lnTo>
                    <a:pt x="3923" y="11414"/>
                  </a:lnTo>
                  <a:lnTo>
                    <a:pt x="3480" y="12538"/>
                  </a:lnTo>
                  <a:lnTo>
                    <a:pt x="3063" y="13726"/>
                  </a:lnTo>
                  <a:lnTo>
                    <a:pt x="2672" y="14976"/>
                  </a:lnTo>
                  <a:lnTo>
                    <a:pt x="2307" y="16289"/>
                  </a:lnTo>
                  <a:lnTo>
                    <a:pt x="1968" y="17665"/>
                  </a:lnTo>
                  <a:lnTo>
                    <a:pt x="1656" y="19104"/>
                  </a:lnTo>
                  <a:lnTo>
                    <a:pt x="1369" y="20606"/>
                  </a:lnTo>
                  <a:lnTo>
                    <a:pt x="1109" y="22164"/>
                  </a:lnTo>
                  <a:lnTo>
                    <a:pt x="876" y="23799"/>
                  </a:lnTo>
                  <a:lnTo>
                    <a:pt x="670" y="25510"/>
                  </a:lnTo>
                  <a:lnTo>
                    <a:pt x="492" y="27298"/>
                  </a:lnTo>
                  <a:lnTo>
                    <a:pt x="342" y="29163"/>
                  </a:lnTo>
                  <a:lnTo>
                    <a:pt x="219" y="31104"/>
                  </a:lnTo>
                  <a:lnTo>
                    <a:pt x="123" y="33123"/>
                  </a:lnTo>
                  <a:lnTo>
                    <a:pt x="54" y="35217"/>
                  </a:lnTo>
                  <a:lnTo>
                    <a:pt x="13" y="37389"/>
                  </a:lnTo>
                  <a:lnTo>
                    <a:pt x="0" y="39637"/>
                  </a:lnTo>
                  <a:lnTo>
                    <a:pt x="13" y="41820"/>
                  </a:lnTo>
                  <a:lnTo>
                    <a:pt x="54" y="43934"/>
                  </a:lnTo>
                  <a:lnTo>
                    <a:pt x="123" y="45977"/>
                  </a:lnTo>
                  <a:lnTo>
                    <a:pt x="219" y="47951"/>
                  </a:lnTo>
                  <a:lnTo>
                    <a:pt x="342" y="49855"/>
                  </a:lnTo>
                  <a:lnTo>
                    <a:pt x="492" y="51689"/>
                  </a:lnTo>
                  <a:lnTo>
                    <a:pt x="670" y="53453"/>
                  </a:lnTo>
                  <a:lnTo>
                    <a:pt x="876" y="55147"/>
                  </a:lnTo>
                  <a:lnTo>
                    <a:pt x="1109" y="56772"/>
                  </a:lnTo>
                  <a:lnTo>
                    <a:pt x="1369" y="58326"/>
                  </a:lnTo>
                  <a:lnTo>
                    <a:pt x="1669" y="59817"/>
                  </a:lnTo>
                  <a:lnTo>
                    <a:pt x="1993" y="61248"/>
                  </a:lnTo>
                  <a:lnTo>
                    <a:pt x="2342" y="62621"/>
                  </a:lnTo>
                  <a:lnTo>
                    <a:pt x="2716" y="63935"/>
                  </a:lnTo>
                  <a:lnTo>
                    <a:pt x="3114" y="65189"/>
                  </a:lnTo>
                  <a:lnTo>
                    <a:pt x="3537" y="66385"/>
                  </a:lnTo>
                  <a:lnTo>
                    <a:pt x="3985" y="67523"/>
                  </a:lnTo>
                  <a:lnTo>
                    <a:pt x="4458" y="68601"/>
                  </a:lnTo>
                  <a:lnTo>
                    <a:pt x="4955" y="69620"/>
                  </a:lnTo>
                  <a:lnTo>
                    <a:pt x="5476" y="70581"/>
                  </a:lnTo>
                  <a:lnTo>
                    <a:pt x="6036" y="71473"/>
                  </a:lnTo>
                  <a:lnTo>
                    <a:pt x="6618" y="72314"/>
                  </a:lnTo>
                  <a:lnTo>
                    <a:pt x="7224" y="73105"/>
                  </a:lnTo>
                  <a:lnTo>
                    <a:pt x="7853" y="73845"/>
                  </a:lnTo>
                  <a:lnTo>
                    <a:pt x="8506" y="74534"/>
                  </a:lnTo>
                  <a:lnTo>
                    <a:pt x="9181" y="75173"/>
                  </a:lnTo>
                  <a:lnTo>
                    <a:pt x="9880" y="75761"/>
                  </a:lnTo>
                  <a:lnTo>
                    <a:pt x="10602" y="76298"/>
                  </a:lnTo>
                  <a:lnTo>
                    <a:pt x="11348" y="76785"/>
                  </a:lnTo>
                  <a:lnTo>
                    <a:pt x="12117" y="77221"/>
                  </a:lnTo>
                  <a:lnTo>
                    <a:pt x="12908" y="77598"/>
                  </a:lnTo>
                  <a:lnTo>
                    <a:pt x="13721" y="77936"/>
                  </a:lnTo>
                  <a:lnTo>
                    <a:pt x="14557" y="78234"/>
                  </a:lnTo>
                  <a:lnTo>
                    <a:pt x="15414" y="78492"/>
                  </a:lnTo>
                  <a:lnTo>
                    <a:pt x="16293" y="78710"/>
                  </a:lnTo>
                  <a:lnTo>
                    <a:pt x="17194" y="78889"/>
                  </a:lnTo>
                  <a:lnTo>
                    <a:pt x="18116" y="79028"/>
                  </a:lnTo>
                  <a:lnTo>
                    <a:pt x="19061" y="79127"/>
                  </a:lnTo>
                  <a:lnTo>
                    <a:pt x="20028" y="79187"/>
                  </a:lnTo>
                  <a:lnTo>
                    <a:pt x="21016" y="79206"/>
                  </a:lnTo>
                  <a:lnTo>
                    <a:pt x="21979" y="79187"/>
                  </a:lnTo>
                  <a:lnTo>
                    <a:pt x="22922" y="79127"/>
                  </a:lnTo>
                  <a:lnTo>
                    <a:pt x="23846" y="79028"/>
                  </a:lnTo>
                  <a:lnTo>
                    <a:pt x="24751" y="78889"/>
                  </a:lnTo>
                  <a:lnTo>
                    <a:pt x="25637" y="78710"/>
                  </a:lnTo>
                  <a:lnTo>
                    <a:pt x="26504" y="78492"/>
                  </a:lnTo>
                  <a:lnTo>
                    <a:pt x="27352" y="78234"/>
                  </a:lnTo>
                  <a:lnTo>
                    <a:pt x="28180" y="77936"/>
                  </a:lnTo>
                  <a:lnTo>
                    <a:pt x="28989" y="77598"/>
                  </a:lnTo>
                  <a:lnTo>
                    <a:pt x="29779" y="77221"/>
                  </a:lnTo>
                  <a:lnTo>
                    <a:pt x="30547" y="76785"/>
                  </a:lnTo>
                  <a:lnTo>
                    <a:pt x="31291" y="76298"/>
                  </a:lnTo>
                  <a:lnTo>
                    <a:pt x="32010" y="75761"/>
                  </a:lnTo>
                  <a:lnTo>
                    <a:pt x="32704" y="75173"/>
                  </a:lnTo>
                  <a:lnTo>
                    <a:pt x="33373" y="74534"/>
                  </a:lnTo>
                  <a:lnTo>
                    <a:pt x="34018" y="73845"/>
                  </a:lnTo>
                  <a:lnTo>
                    <a:pt x="34638" y="73105"/>
                  </a:lnTo>
                  <a:lnTo>
                    <a:pt x="35234" y="72314"/>
                  </a:lnTo>
                  <a:lnTo>
                    <a:pt x="35805" y="71473"/>
                  </a:lnTo>
                  <a:lnTo>
                    <a:pt x="36351" y="70581"/>
                  </a:lnTo>
                  <a:lnTo>
                    <a:pt x="36886" y="69620"/>
                  </a:lnTo>
                  <a:lnTo>
                    <a:pt x="37394" y="68601"/>
                  </a:lnTo>
                  <a:lnTo>
                    <a:pt x="37877" y="67523"/>
                  </a:lnTo>
                  <a:lnTo>
                    <a:pt x="38334" y="66385"/>
                  </a:lnTo>
                  <a:lnTo>
                    <a:pt x="38764" y="65189"/>
                  </a:lnTo>
                  <a:lnTo>
                    <a:pt x="39169" y="63935"/>
                  </a:lnTo>
                  <a:lnTo>
                    <a:pt x="39548" y="62621"/>
                  </a:lnTo>
                  <a:lnTo>
                    <a:pt x="39900" y="61248"/>
                  </a:lnTo>
                  <a:lnTo>
                    <a:pt x="40227" y="59817"/>
                  </a:lnTo>
                  <a:lnTo>
                    <a:pt x="40527" y="58326"/>
                  </a:lnTo>
                  <a:lnTo>
                    <a:pt x="40813" y="56772"/>
                  </a:lnTo>
                  <a:lnTo>
                    <a:pt x="41069" y="55147"/>
                  </a:lnTo>
                  <a:lnTo>
                    <a:pt x="41295" y="53453"/>
                  </a:lnTo>
                  <a:lnTo>
                    <a:pt x="41491" y="51689"/>
                  </a:lnTo>
                  <a:lnTo>
                    <a:pt x="41657" y="49855"/>
                  </a:lnTo>
                  <a:lnTo>
                    <a:pt x="41792" y="47951"/>
                  </a:lnTo>
                  <a:lnTo>
                    <a:pt x="41898" y="45977"/>
                  </a:lnTo>
                  <a:lnTo>
                    <a:pt x="41973" y="43934"/>
                  </a:lnTo>
                  <a:lnTo>
                    <a:pt x="42018" y="418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g112"/>
            <p:cNvSpPr/>
            <p:nvPr/>
          </p:nvSpPr>
          <p:spPr>
            <a:xfrm>
              <a:off x="5789097" y="3599650"/>
              <a:ext cx="65788" cy="99265"/>
            </a:xfrm>
            <a:custGeom>
              <a:avLst/>
              <a:pathLst>
                <a:path w="65788" h="99265">
                  <a:moveTo>
                    <a:pt x="65788" y="70991"/>
                  </a:moveTo>
                  <a:lnTo>
                    <a:pt x="65769" y="72214"/>
                  </a:lnTo>
                  <a:lnTo>
                    <a:pt x="65709" y="73418"/>
                  </a:lnTo>
                  <a:lnTo>
                    <a:pt x="65610" y="74602"/>
                  </a:lnTo>
                  <a:lnTo>
                    <a:pt x="65471" y="75767"/>
                  </a:lnTo>
                  <a:lnTo>
                    <a:pt x="65292" y="76913"/>
                  </a:lnTo>
                  <a:lnTo>
                    <a:pt x="65074" y="78040"/>
                  </a:lnTo>
                  <a:lnTo>
                    <a:pt x="64816" y="79148"/>
                  </a:lnTo>
                  <a:lnTo>
                    <a:pt x="64518" y="80236"/>
                  </a:lnTo>
                  <a:lnTo>
                    <a:pt x="64180" y="81305"/>
                  </a:lnTo>
                  <a:lnTo>
                    <a:pt x="63803" y="82356"/>
                  </a:lnTo>
                  <a:lnTo>
                    <a:pt x="63399" y="83369"/>
                  </a:lnTo>
                  <a:lnTo>
                    <a:pt x="62952" y="84355"/>
                  </a:lnTo>
                  <a:lnTo>
                    <a:pt x="62462" y="85313"/>
                  </a:lnTo>
                  <a:lnTo>
                    <a:pt x="61930" y="86244"/>
                  </a:lnTo>
                  <a:lnTo>
                    <a:pt x="61356" y="87148"/>
                  </a:lnTo>
                  <a:lnTo>
                    <a:pt x="60739" y="88024"/>
                  </a:lnTo>
                  <a:lnTo>
                    <a:pt x="60080" y="88873"/>
                  </a:lnTo>
                  <a:lnTo>
                    <a:pt x="59378" y="89694"/>
                  </a:lnTo>
                  <a:lnTo>
                    <a:pt x="58634" y="90488"/>
                  </a:lnTo>
                  <a:lnTo>
                    <a:pt x="57847" y="91255"/>
                  </a:lnTo>
                  <a:lnTo>
                    <a:pt x="57031" y="91992"/>
                  </a:lnTo>
                  <a:lnTo>
                    <a:pt x="56169" y="92696"/>
                  </a:lnTo>
                  <a:lnTo>
                    <a:pt x="55262" y="93366"/>
                  </a:lnTo>
                  <a:lnTo>
                    <a:pt x="54309" y="94005"/>
                  </a:lnTo>
                  <a:lnTo>
                    <a:pt x="53312" y="94610"/>
                  </a:lnTo>
                  <a:lnTo>
                    <a:pt x="52269" y="95182"/>
                  </a:lnTo>
                  <a:lnTo>
                    <a:pt x="51181" y="95721"/>
                  </a:lnTo>
                  <a:lnTo>
                    <a:pt x="50048" y="96228"/>
                  </a:lnTo>
                  <a:lnTo>
                    <a:pt x="48870" y="96702"/>
                  </a:lnTo>
                  <a:lnTo>
                    <a:pt x="47647" y="97143"/>
                  </a:lnTo>
                  <a:lnTo>
                    <a:pt x="46378" y="97546"/>
                  </a:lnTo>
                  <a:lnTo>
                    <a:pt x="45065" y="97907"/>
                  </a:lnTo>
                  <a:lnTo>
                    <a:pt x="43706" y="98225"/>
                  </a:lnTo>
                  <a:lnTo>
                    <a:pt x="42302" y="98501"/>
                  </a:lnTo>
                  <a:lnTo>
                    <a:pt x="40852" y="98734"/>
                  </a:lnTo>
                  <a:lnTo>
                    <a:pt x="39358" y="98925"/>
                  </a:lnTo>
                  <a:lnTo>
                    <a:pt x="37818" y="99074"/>
                  </a:lnTo>
                  <a:lnTo>
                    <a:pt x="36233" y="99180"/>
                  </a:lnTo>
                  <a:lnTo>
                    <a:pt x="34603" y="99244"/>
                  </a:lnTo>
                  <a:lnTo>
                    <a:pt x="32928" y="99265"/>
                  </a:lnTo>
                  <a:lnTo>
                    <a:pt x="31253" y="99244"/>
                  </a:lnTo>
                  <a:lnTo>
                    <a:pt x="29623" y="99180"/>
                  </a:lnTo>
                  <a:lnTo>
                    <a:pt x="28038" y="99074"/>
                  </a:lnTo>
                  <a:lnTo>
                    <a:pt x="26499" y="98925"/>
                  </a:lnTo>
                  <a:lnTo>
                    <a:pt x="25004" y="98734"/>
                  </a:lnTo>
                  <a:lnTo>
                    <a:pt x="23555" y="98501"/>
                  </a:lnTo>
                  <a:lnTo>
                    <a:pt x="22151" y="98225"/>
                  </a:lnTo>
                  <a:lnTo>
                    <a:pt x="20792" y="97907"/>
                  </a:lnTo>
                  <a:lnTo>
                    <a:pt x="19478" y="97546"/>
                  </a:lnTo>
                  <a:lnTo>
                    <a:pt x="18210" y="97143"/>
                  </a:lnTo>
                  <a:lnTo>
                    <a:pt x="16998" y="96702"/>
                  </a:lnTo>
                  <a:lnTo>
                    <a:pt x="15827" y="96231"/>
                  </a:lnTo>
                  <a:lnTo>
                    <a:pt x="14698" y="95728"/>
                  </a:lnTo>
                  <a:lnTo>
                    <a:pt x="13609" y="95193"/>
                  </a:lnTo>
                  <a:lnTo>
                    <a:pt x="12562" y="94627"/>
                  </a:lnTo>
                  <a:lnTo>
                    <a:pt x="11555" y="94029"/>
                  </a:lnTo>
                  <a:lnTo>
                    <a:pt x="10590" y="93400"/>
                  </a:lnTo>
                  <a:lnTo>
                    <a:pt x="9666" y="92739"/>
                  </a:lnTo>
                  <a:lnTo>
                    <a:pt x="8783" y="92047"/>
                  </a:lnTo>
                  <a:lnTo>
                    <a:pt x="7941" y="91324"/>
                  </a:lnTo>
                  <a:lnTo>
                    <a:pt x="7153" y="90557"/>
                  </a:lnTo>
                  <a:lnTo>
                    <a:pt x="6407" y="89763"/>
                  </a:lnTo>
                  <a:lnTo>
                    <a:pt x="5702" y="88941"/>
                  </a:lnTo>
                  <a:lnTo>
                    <a:pt x="5038" y="88092"/>
                  </a:lnTo>
                  <a:lnTo>
                    <a:pt x="4415" y="87216"/>
                  </a:lnTo>
                  <a:lnTo>
                    <a:pt x="3833" y="86312"/>
                  </a:lnTo>
                  <a:lnTo>
                    <a:pt x="3292" y="85381"/>
                  </a:lnTo>
                  <a:lnTo>
                    <a:pt x="2793" y="84423"/>
                  </a:lnTo>
                  <a:lnTo>
                    <a:pt x="2334" y="83437"/>
                  </a:lnTo>
                  <a:lnTo>
                    <a:pt x="1916" y="82424"/>
                  </a:lnTo>
                  <a:lnTo>
                    <a:pt x="1552" y="81375"/>
                  </a:lnTo>
                  <a:lnTo>
                    <a:pt x="1226" y="80307"/>
                  </a:lnTo>
                  <a:lnTo>
                    <a:pt x="939" y="79222"/>
                  </a:lnTo>
                  <a:lnTo>
                    <a:pt x="690" y="78119"/>
                  </a:lnTo>
                  <a:lnTo>
                    <a:pt x="479" y="76999"/>
                  </a:lnTo>
                  <a:lnTo>
                    <a:pt x="306" y="75860"/>
                  </a:lnTo>
                  <a:lnTo>
                    <a:pt x="172" y="74704"/>
                  </a:lnTo>
                  <a:lnTo>
                    <a:pt x="76" y="73530"/>
                  </a:lnTo>
                  <a:lnTo>
                    <a:pt x="19" y="72338"/>
                  </a:lnTo>
                  <a:lnTo>
                    <a:pt x="0" y="71128"/>
                  </a:lnTo>
                  <a:lnTo>
                    <a:pt x="15" y="70086"/>
                  </a:lnTo>
                  <a:lnTo>
                    <a:pt x="62" y="69066"/>
                  </a:lnTo>
                  <a:lnTo>
                    <a:pt x="141" y="68070"/>
                  </a:lnTo>
                  <a:lnTo>
                    <a:pt x="251" y="67097"/>
                  </a:lnTo>
                  <a:lnTo>
                    <a:pt x="393" y="66148"/>
                  </a:lnTo>
                  <a:lnTo>
                    <a:pt x="566" y="65222"/>
                  </a:lnTo>
                  <a:lnTo>
                    <a:pt x="771" y="64319"/>
                  </a:lnTo>
                  <a:lnTo>
                    <a:pt x="1007" y="63439"/>
                  </a:lnTo>
                  <a:lnTo>
                    <a:pt x="1275" y="62583"/>
                  </a:lnTo>
                  <a:lnTo>
                    <a:pt x="1574" y="61749"/>
                  </a:lnTo>
                  <a:lnTo>
                    <a:pt x="1913" y="60940"/>
                  </a:lnTo>
                  <a:lnTo>
                    <a:pt x="2272" y="60153"/>
                  </a:lnTo>
                  <a:lnTo>
                    <a:pt x="2652" y="59390"/>
                  </a:lnTo>
                  <a:lnTo>
                    <a:pt x="3053" y="58650"/>
                  </a:lnTo>
                  <a:lnTo>
                    <a:pt x="3474" y="57933"/>
                  </a:lnTo>
                  <a:lnTo>
                    <a:pt x="3915" y="57239"/>
                  </a:lnTo>
                  <a:lnTo>
                    <a:pt x="4377" y="56569"/>
                  </a:lnTo>
                  <a:lnTo>
                    <a:pt x="4860" y="55922"/>
                  </a:lnTo>
                  <a:lnTo>
                    <a:pt x="5363" y="55299"/>
                  </a:lnTo>
                  <a:lnTo>
                    <a:pt x="5887" y="54698"/>
                  </a:lnTo>
                  <a:lnTo>
                    <a:pt x="6441" y="54108"/>
                  </a:lnTo>
                  <a:lnTo>
                    <a:pt x="7010" y="53543"/>
                  </a:lnTo>
                  <a:lnTo>
                    <a:pt x="7592" y="53002"/>
                  </a:lnTo>
                  <a:lnTo>
                    <a:pt x="8187" y="52486"/>
                  </a:lnTo>
                  <a:lnTo>
                    <a:pt x="8796" y="51994"/>
                  </a:lnTo>
                  <a:lnTo>
                    <a:pt x="9419" y="51527"/>
                  </a:lnTo>
                  <a:lnTo>
                    <a:pt x="10056" y="51085"/>
                  </a:lnTo>
                  <a:lnTo>
                    <a:pt x="10706" y="50667"/>
                  </a:lnTo>
                  <a:lnTo>
                    <a:pt x="11371" y="50274"/>
                  </a:lnTo>
                  <a:lnTo>
                    <a:pt x="12048" y="49906"/>
                  </a:lnTo>
                  <a:lnTo>
                    <a:pt x="12749" y="49549"/>
                  </a:lnTo>
                  <a:lnTo>
                    <a:pt x="13453" y="49216"/>
                  </a:lnTo>
                  <a:lnTo>
                    <a:pt x="14162" y="48908"/>
                  </a:lnTo>
                  <a:lnTo>
                    <a:pt x="14874" y="48624"/>
                  </a:lnTo>
                  <a:lnTo>
                    <a:pt x="15591" y="48366"/>
                  </a:lnTo>
                  <a:lnTo>
                    <a:pt x="16312" y="48132"/>
                  </a:lnTo>
                  <a:lnTo>
                    <a:pt x="17037" y="47922"/>
                  </a:lnTo>
                  <a:lnTo>
                    <a:pt x="17766" y="47737"/>
                  </a:lnTo>
                  <a:lnTo>
                    <a:pt x="18499" y="47577"/>
                  </a:lnTo>
                  <a:lnTo>
                    <a:pt x="19236" y="47442"/>
                  </a:lnTo>
                  <a:lnTo>
                    <a:pt x="19236" y="47168"/>
                  </a:lnTo>
                  <a:lnTo>
                    <a:pt x="18437" y="46964"/>
                  </a:lnTo>
                  <a:lnTo>
                    <a:pt x="17654" y="46738"/>
                  </a:lnTo>
                  <a:lnTo>
                    <a:pt x="16887" y="46488"/>
                  </a:lnTo>
                  <a:lnTo>
                    <a:pt x="16137" y="46215"/>
                  </a:lnTo>
                  <a:lnTo>
                    <a:pt x="15403" y="45918"/>
                  </a:lnTo>
                  <a:lnTo>
                    <a:pt x="14685" y="45599"/>
                  </a:lnTo>
                  <a:lnTo>
                    <a:pt x="13984" y="45256"/>
                  </a:lnTo>
                  <a:lnTo>
                    <a:pt x="13300" y="44889"/>
                  </a:lnTo>
                  <a:lnTo>
                    <a:pt x="12632" y="44500"/>
                  </a:lnTo>
                  <a:lnTo>
                    <a:pt x="11980" y="44087"/>
                  </a:lnTo>
                  <a:lnTo>
                    <a:pt x="11360" y="43654"/>
                  </a:lnTo>
                  <a:lnTo>
                    <a:pt x="10758" y="43205"/>
                  </a:lnTo>
                  <a:lnTo>
                    <a:pt x="10177" y="42740"/>
                  </a:lnTo>
                  <a:lnTo>
                    <a:pt x="9614" y="42258"/>
                  </a:lnTo>
                  <a:lnTo>
                    <a:pt x="9070" y="41759"/>
                  </a:lnTo>
                  <a:lnTo>
                    <a:pt x="8546" y="41245"/>
                  </a:lnTo>
                  <a:lnTo>
                    <a:pt x="8041" y="40713"/>
                  </a:lnTo>
                  <a:lnTo>
                    <a:pt x="7555" y="40166"/>
                  </a:lnTo>
                  <a:lnTo>
                    <a:pt x="7088" y="39602"/>
                  </a:lnTo>
                  <a:lnTo>
                    <a:pt x="6640" y="39021"/>
                  </a:lnTo>
                  <a:lnTo>
                    <a:pt x="6225" y="38412"/>
                  </a:lnTo>
                  <a:lnTo>
                    <a:pt x="5829" y="37792"/>
                  </a:lnTo>
                  <a:lnTo>
                    <a:pt x="5453" y="37158"/>
                  </a:lnTo>
                  <a:lnTo>
                    <a:pt x="5096" y="36513"/>
                  </a:lnTo>
                  <a:lnTo>
                    <a:pt x="4757" y="35855"/>
                  </a:lnTo>
                  <a:lnTo>
                    <a:pt x="4438" y="35185"/>
                  </a:lnTo>
                  <a:lnTo>
                    <a:pt x="4139" y="34502"/>
                  </a:lnTo>
                  <a:lnTo>
                    <a:pt x="3858" y="33807"/>
                  </a:lnTo>
                  <a:lnTo>
                    <a:pt x="3596" y="33100"/>
                  </a:lnTo>
                  <a:lnTo>
                    <a:pt x="3354" y="32381"/>
                  </a:lnTo>
                  <a:lnTo>
                    <a:pt x="3146" y="31651"/>
                  </a:lnTo>
                  <a:lnTo>
                    <a:pt x="2960" y="30913"/>
                  </a:lnTo>
                  <a:lnTo>
                    <a:pt x="2795" y="30167"/>
                  </a:lnTo>
                  <a:lnTo>
                    <a:pt x="2653" y="29412"/>
                  </a:lnTo>
                  <a:lnTo>
                    <a:pt x="2532" y="28650"/>
                  </a:lnTo>
                  <a:lnTo>
                    <a:pt x="2434" y="27879"/>
                  </a:lnTo>
                  <a:lnTo>
                    <a:pt x="2357" y="27100"/>
                  </a:lnTo>
                  <a:lnTo>
                    <a:pt x="2302" y="26312"/>
                  </a:lnTo>
                  <a:lnTo>
                    <a:pt x="2270" y="25517"/>
                  </a:lnTo>
                  <a:lnTo>
                    <a:pt x="2259" y="24713"/>
                  </a:lnTo>
                  <a:lnTo>
                    <a:pt x="2278" y="23706"/>
                  </a:lnTo>
                  <a:lnTo>
                    <a:pt x="2335" y="22711"/>
                  </a:lnTo>
                  <a:lnTo>
                    <a:pt x="2431" y="21729"/>
                  </a:lnTo>
                  <a:lnTo>
                    <a:pt x="2565" y="20759"/>
                  </a:lnTo>
                  <a:lnTo>
                    <a:pt x="2738" y="19801"/>
                  </a:lnTo>
                  <a:lnTo>
                    <a:pt x="2949" y="18856"/>
                  </a:lnTo>
                  <a:lnTo>
                    <a:pt x="3198" y="17923"/>
                  </a:lnTo>
                  <a:lnTo>
                    <a:pt x="3485" y="17002"/>
                  </a:lnTo>
                  <a:lnTo>
                    <a:pt x="3811" y="16093"/>
                  </a:lnTo>
                  <a:lnTo>
                    <a:pt x="4175" y="15197"/>
                  </a:lnTo>
                  <a:lnTo>
                    <a:pt x="4591" y="14305"/>
                  </a:lnTo>
                  <a:lnTo>
                    <a:pt x="5044" y="13437"/>
                  </a:lnTo>
                  <a:lnTo>
                    <a:pt x="5533" y="12591"/>
                  </a:lnTo>
                  <a:lnTo>
                    <a:pt x="6059" y="11769"/>
                  </a:lnTo>
                  <a:lnTo>
                    <a:pt x="6623" y="10970"/>
                  </a:lnTo>
                  <a:lnTo>
                    <a:pt x="7223" y="10194"/>
                  </a:lnTo>
                  <a:lnTo>
                    <a:pt x="7861" y="9442"/>
                  </a:lnTo>
                  <a:lnTo>
                    <a:pt x="8535" y="8713"/>
                  </a:lnTo>
                  <a:lnTo>
                    <a:pt x="9246" y="8007"/>
                  </a:lnTo>
                  <a:lnTo>
                    <a:pt x="9994" y="7325"/>
                  </a:lnTo>
                  <a:lnTo>
                    <a:pt x="10780" y="6655"/>
                  </a:lnTo>
                  <a:lnTo>
                    <a:pt x="11602" y="6016"/>
                  </a:lnTo>
                  <a:lnTo>
                    <a:pt x="12461" y="5406"/>
                  </a:lnTo>
                  <a:lnTo>
                    <a:pt x="13357" y="4827"/>
                  </a:lnTo>
                  <a:lnTo>
                    <a:pt x="14290" y="4278"/>
                  </a:lnTo>
                  <a:lnTo>
                    <a:pt x="15260" y="3759"/>
                  </a:lnTo>
                  <a:lnTo>
                    <a:pt x="16267" y="3270"/>
                  </a:lnTo>
                  <a:lnTo>
                    <a:pt x="17311" y="2812"/>
                  </a:lnTo>
                  <a:lnTo>
                    <a:pt x="18392" y="2383"/>
                  </a:lnTo>
                  <a:lnTo>
                    <a:pt x="19510" y="1985"/>
                  </a:lnTo>
                  <a:lnTo>
                    <a:pt x="20664" y="1608"/>
                  </a:lnTo>
                  <a:lnTo>
                    <a:pt x="21854" y="1270"/>
                  </a:lnTo>
                  <a:lnTo>
                    <a:pt x="23080" y="972"/>
                  </a:lnTo>
                  <a:lnTo>
                    <a:pt x="24341" y="714"/>
                  </a:lnTo>
                  <a:lnTo>
                    <a:pt x="25637" y="496"/>
                  </a:lnTo>
                  <a:lnTo>
                    <a:pt x="26970" y="317"/>
                  </a:lnTo>
                  <a:lnTo>
                    <a:pt x="28337" y="178"/>
                  </a:lnTo>
                  <a:lnTo>
                    <a:pt x="29741" y="79"/>
                  </a:lnTo>
                  <a:lnTo>
                    <a:pt x="31180" y="19"/>
                  </a:lnTo>
                  <a:lnTo>
                    <a:pt x="32654" y="0"/>
                  </a:lnTo>
                  <a:lnTo>
                    <a:pt x="34208" y="19"/>
                  </a:lnTo>
                  <a:lnTo>
                    <a:pt x="35719" y="79"/>
                  </a:lnTo>
                  <a:lnTo>
                    <a:pt x="37187" y="178"/>
                  </a:lnTo>
                  <a:lnTo>
                    <a:pt x="38613" y="317"/>
                  </a:lnTo>
                  <a:lnTo>
                    <a:pt x="39997" y="496"/>
                  </a:lnTo>
                  <a:lnTo>
                    <a:pt x="41338" y="714"/>
                  </a:lnTo>
                  <a:lnTo>
                    <a:pt x="42636" y="972"/>
                  </a:lnTo>
                  <a:lnTo>
                    <a:pt x="43893" y="1270"/>
                  </a:lnTo>
                  <a:lnTo>
                    <a:pt x="45106" y="1608"/>
                  </a:lnTo>
                  <a:lnTo>
                    <a:pt x="46278" y="1985"/>
                  </a:lnTo>
                  <a:lnTo>
                    <a:pt x="47421" y="2396"/>
                  </a:lnTo>
                  <a:lnTo>
                    <a:pt x="48523" y="2836"/>
                  </a:lnTo>
                  <a:lnTo>
                    <a:pt x="49584" y="3305"/>
                  </a:lnTo>
                  <a:lnTo>
                    <a:pt x="50604" y="3803"/>
                  </a:lnTo>
                  <a:lnTo>
                    <a:pt x="51583" y="4330"/>
                  </a:lnTo>
                  <a:lnTo>
                    <a:pt x="52521" y="4885"/>
                  </a:lnTo>
                  <a:lnTo>
                    <a:pt x="53418" y="5469"/>
                  </a:lnTo>
                  <a:lnTo>
                    <a:pt x="54274" y="6081"/>
                  </a:lnTo>
                  <a:lnTo>
                    <a:pt x="55088" y="6723"/>
                  </a:lnTo>
                  <a:lnTo>
                    <a:pt x="55862" y="7393"/>
                  </a:lnTo>
                  <a:lnTo>
                    <a:pt x="56609" y="8076"/>
                  </a:lnTo>
                  <a:lnTo>
                    <a:pt x="57316" y="8781"/>
                  </a:lnTo>
                  <a:lnTo>
                    <a:pt x="57983" y="9510"/>
                  </a:lnTo>
                  <a:lnTo>
                    <a:pt x="58611" y="10263"/>
                  </a:lnTo>
                  <a:lnTo>
                    <a:pt x="59199" y="11038"/>
                  </a:lnTo>
                  <a:lnTo>
                    <a:pt x="59748" y="11837"/>
                  </a:lnTo>
                  <a:lnTo>
                    <a:pt x="60256" y="12660"/>
                  </a:lnTo>
                  <a:lnTo>
                    <a:pt x="60725" y="13505"/>
                  </a:lnTo>
                  <a:lnTo>
                    <a:pt x="61155" y="14374"/>
                  </a:lnTo>
                  <a:lnTo>
                    <a:pt x="61544" y="15266"/>
                  </a:lnTo>
                  <a:lnTo>
                    <a:pt x="61895" y="16175"/>
                  </a:lnTo>
                  <a:lnTo>
                    <a:pt x="62209" y="17095"/>
                  </a:lnTo>
                  <a:lnTo>
                    <a:pt x="62487" y="18026"/>
                  </a:lnTo>
                  <a:lnTo>
                    <a:pt x="62727" y="18968"/>
                  </a:lnTo>
                  <a:lnTo>
                    <a:pt x="62930" y="19921"/>
                  </a:lnTo>
                  <a:lnTo>
                    <a:pt x="63097" y="20885"/>
                  </a:lnTo>
                  <a:lnTo>
                    <a:pt x="63226" y="21860"/>
                  </a:lnTo>
                  <a:lnTo>
                    <a:pt x="63318" y="22846"/>
                  </a:lnTo>
                  <a:lnTo>
                    <a:pt x="63374" y="23842"/>
                  </a:lnTo>
                  <a:lnTo>
                    <a:pt x="63392" y="24850"/>
                  </a:lnTo>
                  <a:lnTo>
                    <a:pt x="63381" y="25641"/>
                  </a:lnTo>
                  <a:lnTo>
                    <a:pt x="63346" y="26425"/>
                  </a:lnTo>
                  <a:lnTo>
                    <a:pt x="63288" y="27202"/>
                  </a:lnTo>
                  <a:lnTo>
                    <a:pt x="63206" y="27972"/>
                  </a:lnTo>
                  <a:lnTo>
                    <a:pt x="63101" y="28735"/>
                  </a:lnTo>
                  <a:lnTo>
                    <a:pt x="62973" y="29492"/>
                  </a:lnTo>
                  <a:lnTo>
                    <a:pt x="62822" y="30241"/>
                  </a:lnTo>
                  <a:lnTo>
                    <a:pt x="62648" y="30984"/>
                  </a:lnTo>
                  <a:lnTo>
                    <a:pt x="62450" y="31720"/>
                  </a:lnTo>
                  <a:lnTo>
                    <a:pt x="62229" y="32449"/>
                  </a:lnTo>
                  <a:lnTo>
                    <a:pt x="61999" y="33169"/>
                  </a:lnTo>
                  <a:lnTo>
                    <a:pt x="61747" y="33876"/>
                  </a:lnTo>
                  <a:lnTo>
                    <a:pt x="61473" y="34571"/>
                  </a:lnTo>
                  <a:lnTo>
                    <a:pt x="61177" y="35253"/>
                  </a:lnTo>
                  <a:lnTo>
                    <a:pt x="60859" y="35923"/>
                  </a:lnTo>
                  <a:lnTo>
                    <a:pt x="60520" y="36581"/>
                  </a:lnTo>
                  <a:lnTo>
                    <a:pt x="60158" y="37227"/>
                  </a:lnTo>
                  <a:lnTo>
                    <a:pt x="59775" y="37860"/>
                  </a:lnTo>
                  <a:lnTo>
                    <a:pt x="59370" y="38481"/>
                  </a:lnTo>
                  <a:lnTo>
                    <a:pt x="58943" y="39090"/>
                  </a:lnTo>
                  <a:lnTo>
                    <a:pt x="58507" y="39670"/>
                  </a:lnTo>
                  <a:lnTo>
                    <a:pt x="58050" y="40234"/>
                  </a:lnTo>
                  <a:lnTo>
                    <a:pt x="57571" y="40782"/>
                  </a:lnTo>
                  <a:lnTo>
                    <a:pt x="57070" y="41313"/>
                  </a:lnTo>
                  <a:lnTo>
                    <a:pt x="56547" y="41828"/>
                  </a:lnTo>
                  <a:lnTo>
                    <a:pt x="56002" y="42326"/>
                  </a:lnTo>
                  <a:lnTo>
                    <a:pt x="55435" y="42808"/>
                  </a:lnTo>
                  <a:lnTo>
                    <a:pt x="54846" y="43274"/>
                  </a:lnTo>
                  <a:lnTo>
                    <a:pt x="54235" y="43723"/>
                  </a:lnTo>
                  <a:lnTo>
                    <a:pt x="53603" y="44155"/>
                  </a:lnTo>
                  <a:lnTo>
                    <a:pt x="52963" y="44554"/>
                  </a:lnTo>
                  <a:lnTo>
                    <a:pt x="52302" y="44928"/>
                  </a:lnTo>
                  <a:lnTo>
                    <a:pt x="51621" y="45277"/>
                  </a:lnTo>
                  <a:lnTo>
                    <a:pt x="50919" y="45601"/>
                  </a:lnTo>
                  <a:lnTo>
                    <a:pt x="50197" y="45901"/>
                  </a:lnTo>
                  <a:lnTo>
                    <a:pt x="49454" y="46176"/>
                  </a:lnTo>
                  <a:lnTo>
                    <a:pt x="48691" y="46427"/>
                  </a:lnTo>
                  <a:lnTo>
                    <a:pt x="47907" y="46653"/>
                  </a:lnTo>
                  <a:lnTo>
                    <a:pt x="47103" y="46854"/>
                  </a:lnTo>
                  <a:lnTo>
                    <a:pt x="46278" y="47031"/>
                  </a:lnTo>
                  <a:lnTo>
                    <a:pt x="46278" y="47305"/>
                  </a:lnTo>
                  <a:lnTo>
                    <a:pt x="47107" y="47453"/>
                  </a:lnTo>
                  <a:lnTo>
                    <a:pt x="47923" y="47625"/>
                  </a:lnTo>
                  <a:lnTo>
                    <a:pt x="48728" y="47820"/>
                  </a:lnTo>
                  <a:lnTo>
                    <a:pt x="49520" y="48038"/>
                  </a:lnTo>
                  <a:lnTo>
                    <a:pt x="50300" y="48280"/>
                  </a:lnTo>
                  <a:lnTo>
                    <a:pt x="51067" y="48545"/>
                  </a:lnTo>
                  <a:lnTo>
                    <a:pt x="51822" y="48833"/>
                  </a:lnTo>
                  <a:lnTo>
                    <a:pt x="52565" y="49145"/>
                  </a:lnTo>
                  <a:lnTo>
                    <a:pt x="53295" y="49480"/>
                  </a:lnTo>
                  <a:lnTo>
                    <a:pt x="54014" y="49838"/>
                  </a:lnTo>
                  <a:lnTo>
                    <a:pt x="54716" y="50206"/>
                  </a:lnTo>
                  <a:lnTo>
                    <a:pt x="55399" y="50599"/>
                  </a:lnTo>
                  <a:lnTo>
                    <a:pt x="56063" y="51016"/>
                  </a:lnTo>
                  <a:lnTo>
                    <a:pt x="56708" y="51459"/>
                  </a:lnTo>
                  <a:lnTo>
                    <a:pt x="57334" y="51926"/>
                  </a:lnTo>
                  <a:lnTo>
                    <a:pt x="57940" y="52417"/>
                  </a:lnTo>
                  <a:lnTo>
                    <a:pt x="58528" y="52933"/>
                  </a:lnTo>
                  <a:lnTo>
                    <a:pt x="59096" y="53474"/>
                  </a:lnTo>
                  <a:lnTo>
                    <a:pt x="59645" y="54040"/>
                  </a:lnTo>
                  <a:lnTo>
                    <a:pt x="60175" y="54630"/>
                  </a:lnTo>
                  <a:lnTo>
                    <a:pt x="60684" y="55230"/>
                  </a:lnTo>
                  <a:lnTo>
                    <a:pt x="61172" y="55854"/>
                  </a:lnTo>
                  <a:lnTo>
                    <a:pt x="61637" y="56501"/>
                  </a:lnTo>
                  <a:lnTo>
                    <a:pt x="62081" y="57171"/>
                  </a:lnTo>
                  <a:lnTo>
                    <a:pt x="62502" y="57864"/>
                  </a:lnTo>
                  <a:lnTo>
                    <a:pt x="62902" y="58581"/>
                  </a:lnTo>
                  <a:lnTo>
                    <a:pt x="63280" y="59321"/>
                  </a:lnTo>
                  <a:lnTo>
                    <a:pt x="63636" y="60084"/>
                  </a:lnTo>
                  <a:lnTo>
                    <a:pt x="63970" y="60871"/>
                  </a:lnTo>
                  <a:lnTo>
                    <a:pt x="64282" y="61681"/>
                  </a:lnTo>
                  <a:lnTo>
                    <a:pt x="64569" y="62513"/>
                  </a:lnTo>
                  <a:lnTo>
                    <a:pt x="64825" y="63368"/>
                  </a:lnTo>
                  <a:lnTo>
                    <a:pt x="65051" y="64244"/>
                  </a:lnTo>
                  <a:lnTo>
                    <a:pt x="65246" y="65142"/>
                  </a:lnTo>
                  <a:lnTo>
                    <a:pt x="65412" y="66062"/>
                  </a:lnTo>
                  <a:lnTo>
                    <a:pt x="65548" y="67004"/>
                  </a:lnTo>
                  <a:lnTo>
                    <a:pt x="65653" y="67968"/>
                  </a:lnTo>
                  <a:lnTo>
                    <a:pt x="65728" y="68954"/>
                  </a:lnTo>
                  <a:lnTo>
                    <a:pt x="65773" y="6996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g113"/>
            <p:cNvSpPr/>
            <p:nvPr/>
          </p:nvSpPr>
          <p:spPr>
            <a:xfrm>
              <a:off x="5803952" y="3608824"/>
              <a:ext cx="35735" cy="33339"/>
            </a:xfrm>
            <a:custGeom>
              <a:avLst/>
              <a:pathLst>
                <a:path w="35735" h="33339">
                  <a:moveTo>
                    <a:pt x="35735" y="16361"/>
                  </a:moveTo>
                  <a:lnTo>
                    <a:pt x="35725" y="15642"/>
                  </a:lnTo>
                  <a:lnTo>
                    <a:pt x="35697" y="14934"/>
                  </a:lnTo>
                  <a:lnTo>
                    <a:pt x="35649" y="14240"/>
                  </a:lnTo>
                  <a:lnTo>
                    <a:pt x="35582" y="13557"/>
                  </a:lnTo>
                  <a:lnTo>
                    <a:pt x="35495" y="12887"/>
                  </a:lnTo>
                  <a:lnTo>
                    <a:pt x="35390" y="12229"/>
                  </a:lnTo>
                  <a:lnTo>
                    <a:pt x="35265" y="11583"/>
                  </a:lnTo>
                  <a:lnTo>
                    <a:pt x="35122" y="10950"/>
                  </a:lnTo>
                  <a:lnTo>
                    <a:pt x="34959" y="10329"/>
                  </a:lnTo>
                  <a:lnTo>
                    <a:pt x="34777" y="9721"/>
                  </a:lnTo>
                  <a:lnTo>
                    <a:pt x="34586" y="9127"/>
                  </a:lnTo>
                  <a:lnTo>
                    <a:pt x="34371" y="8551"/>
                  </a:lnTo>
                  <a:lnTo>
                    <a:pt x="34132" y="7993"/>
                  </a:lnTo>
                  <a:lnTo>
                    <a:pt x="33867" y="7453"/>
                  </a:lnTo>
                  <a:lnTo>
                    <a:pt x="33579" y="6931"/>
                  </a:lnTo>
                  <a:lnTo>
                    <a:pt x="33265" y="6426"/>
                  </a:lnTo>
                  <a:lnTo>
                    <a:pt x="32927" y="5940"/>
                  </a:lnTo>
                  <a:lnTo>
                    <a:pt x="32564" y="5471"/>
                  </a:lnTo>
                  <a:lnTo>
                    <a:pt x="32177" y="5020"/>
                  </a:lnTo>
                  <a:lnTo>
                    <a:pt x="31764" y="4586"/>
                  </a:lnTo>
                  <a:lnTo>
                    <a:pt x="31327" y="4158"/>
                  </a:lnTo>
                  <a:lnTo>
                    <a:pt x="30864" y="3751"/>
                  </a:lnTo>
                  <a:lnTo>
                    <a:pt x="30374" y="3364"/>
                  </a:lnTo>
                  <a:lnTo>
                    <a:pt x="29859" y="2998"/>
                  </a:lnTo>
                  <a:lnTo>
                    <a:pt x="29317" y="2652"/>
                  </a:lnTo>
                  <a:lnTo>
                    <a:pt x="28749" y="2327"/>
                  </a:lnTo>
                  <a:lnTo>
                    <a:pt x="28156" y="2022"/>
                  </a:lnTo>
                  <a:lnTo>
                    <a:pt x="27536" y="1738"/>
                  </a:lnTo>
                  <a:lnTo>
                    <a:pt x="26891" y="1475"/>
                  </a:lnTo>
                  <a:lnTo>
                    <a:pt x="26219" y="1232"/>
                  </a:lnTo>
                  <a:lnTo>
                    <a:pt x="25519" y="998"/>
                  </a:lnTo>
                  <a:lnTo>
                    <a:pt x="24787" y="788"/>
                  </a:lnTo>
                  <a:lnTo>
                    <a:pt x="24024" y="603"/>
                  </a:lnTo>
                  <a:lnTo>
                    <a:pt x="23229" y="443"/>
                  </a:lnTo>
                  <a:lnTo>
                    <a:pt x="22403" y="308"/>
                  </a:lnTo>
                  <a:lnTo>
                    <a:pt x="21545" y="197"/>
                  </a:lnTo>
                  <a:lnTo>
                    <a:pt x="20656" y="110"/>
                  </a:lnTo>
                  <a:lnTo>
                    <a:pt x="19735" y="49"/>
                  </a:lnTo>
                  <a:lnTo>
                    <a:pt x="18783" y="12"/>
                  </a:lnTo>
                  <a:lnTo>
                    <a:pt x="17799" y="0"/>
                  </a:lnTo>
                  <a:lnTo>
                    <a:pt x="16842" y="12"/>
                  </a:lnTo>
                  <a:lnTo>
                    <a:pt x="15915" y="49"/>
                  </a:lnTo>
                  <a:lnTo>
                    <a:pt x="15018" y="110"/>
                  </a:lnTo>
                  <a:lnTo>
                    <a:pt x="14151" y="197"/>
                  </a:lnTo>
                  <a:lnTo>
                    <a:pt x="13315" y="308"/>
                  </a:lnTo>
                  <a:lnTo>
                    <a:pt x="12508" y="443"/>
                  </a:lnTo>
                  <a:lnTo>
                    <a:pt x="11732" y="603"/>
                  </a:lnTo>
                  <a:lnTo>
                    <a:pt x="10986" y="788"/>
                  </a:lnTo>
                  <a:lnTo>
                    <a:pt x="10270" y="998"/>
                  </a:lnTo>
                  <a:lnTo>
                    <a:pt x="9584" y="1232"/>
                  </a:lnTo>
                  <a:lnTo>
                    <a:pt x="8924" y="1475"/>
                  </a:lnTo>
                  <a:lnTo>
                    <a:pt x="8289" y="1738"/>
                  </a:lnTo>
                  <a:lnTo>
                    <a:pt x="7676" y="2022"/>
                  </a:lnTo>
                  <a:lnTo>
                    <a:pt x="7086" y="2327"/>
                  </a:lnTo>
                  <a:lnTo>
                    <a:pt x="6520" y="2652"/>
                  </a:lnTo>
                  <a:lnTo>
                    <a:pt x="5977" y="2998"/>
                  </a:lnTo>
                  <a:lnTo>
                    <a:pt x="5458" y="3364"/>
                  </a:lnTo>
                  <a:lnTo>
                    <a:pt x="4961" y="3751"/>
                  </a:lnTo>
                  <a:lnTo>
                    <a:pt x="4488" y="4158"/>
                  </a:lnTo>
                  <a:lnTo>
                    <a:pt x="4039" y="4586"/>
                  </a:lnTo>
                  <a:lnTo>
                    <a:pt x="3626" y="5020"/>
                  </a:lnTo>
                  <a:lnTo>
                    <a:pt x="3236" y="5471"/>
                  </a:lnTo>
                  <a:lnTo>
                    <a:pt x="2870" y="5940"/>
                  </a:lnTo>
                  <a:lnTo>
                    <a:pt x="2527" y="6426"/>
                  </a:lnTo>
                  <a:lnTo>
                    <a:pt x="2207" y="6931"/>
                  </a:lnTo>
                  <a:lnTo>
                    <a:pt x="1911" y="7453"/>
                  </a:lnTo>
                  <a:lnTo>
                    <a:pt x="1638" y="7993"/>
                  </a:lnTo>
                  <a:lnTo>
                    <a:pt x="1388" y="8551"/>
                  </a:lnTo>
                  <a:lnTo>
                    <a:pt x="1161" y="9127"/>
                  </a:lnTo>
                  <a:lnTo>
                    <a:pt x="958" y="9721"/>
                  </a:lnTo>
                  <a:lnTo>
                    <a:pt x="776" y="10329"/>
                  </a:lnTo>
                  <a:lnTo>
                    <a:pt x="613" y="10950"/>
                  </a:lnTo>
                  <a:lnTo>
                    <a:pt x="469" y="11583"/>
                  </a:lnTo>
                  <a:lnTo>
                    <a:pt x="345" y="12229"/>
                  </a:lnTo>
                  <a:lnTo>
                    <a:pt x="239" y="12887"/>
                  </a:lnTo>
                  <a:lnTo>
                    <a:pt x="153" y="13557"/>
                  </a:lnTo>
                  <a:lnTo>
                    <a:pt x="86" y="14240"/>
                  </a:lnTo>
                  <a:lnTo>
                    <a:pt x="38" y="14934"/>
                  </a:lnTo>
                  <a:lnTo>
                    <a:pt x="9" y="15642"/>
                  </a:lnTo>
                  <a:lnTo>
                    <a:pt x="0" y="16361"/>
                  </a:lnTo>
                  <a:lnTo>
                    <a:pt x="7" y="16938"/>
                  </a:lnTo>
                  <a:lnTo>
                    <a:pt x="30" y="17517"/>
                  </a:lnTo>
                  <a:lnTo>
                    <a:pt x="67" y="18099"/>
                  </a:lnTo>
                  <a:lnTo>
                    <a:pt x="120" y="18683"/>
                  </a:lnTo>
                  <a:lnTo>
                    <a:pt x="188" y="19271"/>
                  </a:lnTo>
                  <a:lnTo>
                    <a:pt x="271" y="19861"/>
                  </a:lnTo>
                  <a:lnTo>
                    <a:pt x="368" y="20454"/>
                  </a:lnTo>
                  <a:lnTo>
                    <a:pt x="481" y="21049"/>
                  </a:lnTo>
                  <a:lnTo>
                    <a:pt x="609" y="21648"/>
                  </a:lnTo>
                  <a:lnTo>
                    <a:pt x="753" y="22249"/>
                  </a:lnTo>
                  <a:lnTo>
                    <a:pt x="915" y="22846"/>
                  </a:lnTo>
                  <a:lnTo>
                    <a:pt x="1103" y="23432"/>
                  </a:lnTo>
                  <a:lnTo>
                    <a:pt x="1315" y="24007"/>
                  </a:lnTo>
                  <a:lnTo>
                    <a:pt x="1552" y="24571"/>
                  </a:lnTo>
                  <a:lnTo>
                    <a:pt x="1814" y="25124"/>
                  </a:lnTo>
                  <a:lnTo>
                    <a:pt x="2100" y="25666"/>
                  </a:lnTo>
                  <a:lnTo>
                    <a:pt x="2411" y="26197"/>
                  </a:lnTo>
                  <a:lnTo>
                    <a:pt x="2746" y="26718"/>
                  </a:lnTo>
                  <a:lnTo>
                    <a:pt x="3106" y="27227"/>
                  </a:lnTo>
                  <a:lnTo>
                    <a:pt x="3491" y="27725"/>
                  </a:lnTo>
                  <a:lnTo>
                    <a:pt x="3903" y="28209"/>
                  </a:lnTo>
                  <a:lnTo>
                    <a:pt x="4345" y="28676"/>
                  </a:lnTo>
                  <a:lnTo>
                    <a:pt x="4818" y="29124"/>
                  </a:lnTo>
                  <a:lnTo>
                    <a:pt x="5320" y="29555"/>
                  </a:lnTo>
                  <a:lnTo>
                    <a:pt x="5853" y="29967"/>
                  </a:lnTo>
                  <a:lnTo>
                    <a:pt x="6415" y="30362"/>
                  </a:lnTo>
                  <a:lnTo>
                    <a:pt x="7008" y="30740"/>
                  </a:lnTo>
                  <a:lnTo>
                    <a:pt x="7631" y="31099"/>
                  </a:lnTo>
                  <a:lnTo>
                    <a:pt x="8284" y="31441"/>
                  </a:lnTo>
                  <a:lnTo>
                    <a:pt x="8968" y="31764"/>
                  </a:lnTo>
                  <a:lnTo>
                    <a:pt x="9686" y="32064"/>
                  </a:lnTo>
                  <a:lnTo>
                    <a:pt x="10444" y="32331"/>
                  </a:lnTo>
                  <a:lnTo>
                    <a:pt x="11241" y="32567"/>
                  </a:lnTo>
                  <a:lnTo>
                    <a:pt x="12078" y="32772"/>
                  </a:lnTo>
                  <a:lnTo>
                    <a:pt x="12955" y="32945"/>
                  </a:lnTo>
                  <a:lnTo>
                    <a:pt x="13872" y="33087"/>
                  </a:lnTo>
                  <a:lnTo>
                    <a:pt x="14828" y="33197"/>
                  </a:lnTo>
                  <a:lnTo>
                    <a:pt x="15824" y="33276"/>
                  </a:lnTo>
                  <a:lnTo>
                    <a:pt x="16860" y="33323"/>
                  </a:lnTo>
                  <a:lnTo>
                    <a:pt x="17936" y="33339"/>
                  </a:lnTo>
                  <a:lnTo>
                    <a:pt x="19076" y="33323"/>
                  </a:lnTo>
                  <a:lnTo>
                    <a:pt x="20170" y="33276"/>
                  </a:lnTo>
                  <a:lnTo>
                    <a:pt x="21218" y="33197"/>
                  </a:lnTo>
                  <a:lnTo>
                    <a:pt x="22219" y="33087"/>
                  </a:lnTo>
                  <a:lnTo>
                    <a:pt x="23173" y="32945"/>
                  </a:lnTo>
                  <a:lnTo>
                    <a:pt x="24081" y="32772"/>
                  </a:lnTo>
                  <a:lnTo>
                    <a:pt x="24942" y="32567"/>
                  </a:lnTo>
                  <a:lnTo>
                    <a:pt x="25756" y="32331"/>
                  </a:lnTo>
                  <a:lnTo>
                    <a:pt x="26525" y="32064"/>
                  </a:lnTo>
                  <a:lnTo>
                    <a:pt x="27246" y="31764"/>
                  </a:lnTo>
                  <a:lnTo>
                    <a:pt x="27941" y="31441"/>
                  </a:lnTo>
                  <a:lnTo>
                    <a:pt x="28602" y="31099"/>
                  </a:lnTo>
                  <a:lnTo>
                    <a:pt x="29228" y="30740"/>
                  </a:lnTo>
                  <a:lnTo>
                    <a:pt x="29820" y="30362"/>
                  </a:lnTo>
                  <a:lnTo>
                    <a:pt x="30378" y="29967"/>
                  </a:lnTo>
                  <a:lnTo>
                    <a:pt x="30902" y="29555"/>
                  </a:lnTo>
                  <a:lnTo>
                    <a:pt x="31391" y="29124"/>
                  </a:lnTo>
                  <a:lnTo>
                    <a:pt x="31847" y="28676"/>
                  </a:lnTo>
                  <a:lnTo>
                    <a:pt x="32268" y="28209"/>
                  </a:lnTo>
                  <a:lnTo>
                    <a:pt x="32654" y="27725"/>
                  </a:lnTo>
                  <a:lnTo>
                    <a:pt x="33024" y="27227"/>
                  </a:lnTo>
                  <a:lnTo>
                    <a:pt x="33366" y="26718"/>
                  </a:lnTo>
                  <a:lnTo>
                    <a:pt x="33681" y="26197"/>
                  </a:lnTo>
                  <a:lnTo>
                    <a:pt x="33969" y="25666"/>
                  </a:lnTo>
                  <a:lnTo>
                    <a:pt x="34229" y="25124"/>
                  </a:lnTo>
                  <a:lnTo>
                    <a:pt x="34462" y="24571"/>
                  </a:lnTo>
                  <a:lnTo>
                    <a:pt x="34667" y="24007"/>
                  </a:lnTo>
                  <a:lnTo>
                    <a:pt x="34845" y="23432"/>
                  </a:lnTo>
                  <a:lnTo>
                    <a:pt x="34996" y="22846"/>
                  </a:lnTo>
                  <a:lnTo>
                    <a:pt x="35119" y="22249"/>
                  </a:lnTo>
                  <a:lnTo>
                    <a:pt x="35236" y="21648"/>
                  </a:lnTo>
                  <a:lnTo>
                    <a:pt x="35341" y="21049"/>
                  </a:lnTo>
                  <a:lnTo>
                    <a:pt x="35433" y="20454"/>
                  </a:lnTo>
                  <a:lnTo>
                    <a:pt x="35513" y="19861"/>
                  </a:lnTo>
                  <a:lnTo>
                    <a:pt x="35581" y="19271"/>
                  </a:lnTo>
                  <a:lnTo>
                    <a:pt x="35636" y="18683"/>
                  </a:lnTo>
                  <a:lnTo>
                    <a:pt x="35680" y="18099"/>
                  </a:lnTo>
                  <a:lnTo>
                    <a:pt x="35710" y="17517"/>
                  </a:lnTo>
                  <a:lnTo>
                    <a:pt x="35729" y="169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g114"/>
            <p:cNvSpPr/>
            <p:nvPr/>
          </p:nvSpPr>
          <p:spPr>
            <a:xfrm>
              <a:off x="5801830" y="3651405"/>
              <a:ext cx="40253" cy="38268"/>
            </a:xfrm>
            <a:custGeom>
              <a:avLst/>
              <a:pathLst>
                <a:path w="40253" h="38268">
                  <a:moveTo>
                    <a:pt x="40253" y="18073"/>
                  </a:moveTo>
                  <a:lnTo>
                    <a:pt x="40244" y="17377"/>
                  </a:lnTo>
                  <a:lnTo>
                    <a:pt x="40215" y="16687"/>
                  </a:lnTo>
                  <a:lnTo>
                    <a:pt x="40167" y="16002"/>
                  </a:lnTo>
                  <a:lnTo>
                    <a:pt x="40100" y="15323"/>
                  </a:lnTo>
                  <a:lnTo>
                    <a:pt x="40014" y="14650"/>
                  </a:lnTo>
                  <a:lnTo>
                    <a:pt x="39908" y="13982"/>
                  </a:lnTo>
                  <a:lnTo>
                    <a:pt x="39784" y="13319"/>
                  </a:lnTo>
                  <a:lnTo>
                    <a:pt x="39640" y="12662"/>
                  </a:lnTo>
                  <a:lnTo>
                    <a:pt x="39477" y="12010"/>
                  </a:lnTo>
                  <a:lnTo>
                    <a:pt x="39295" y="11364"/>
                  </a:lnTo>
                  <a:lnTo>
                    <a:pt x="39090" y="10715"/>
                  </a:lnTo>
                  <a:lnTo>
                    <a:pt x="38857" y="10082"/>
                  </a:lnTo>
                  <a:lnTo>
                    <a:pt x="38597" y="9466"/>
                  </a:lnTo>
                  <a:lnTo>
                    <a:pt x="38309" y="8866"/>
                  </a:lnTo>
                  <a:lnTo>
                    <a:pt x="37994" y="8283"/>
                  </a:lnTo>
                  <a:lnTo>
                    <a:pt x="37652" y="7716"/>
                  </a:lnTo>
                  <a:lnTo>
                    <a:pt x="37282" y="7166"/>
                  </a:lnTo>
                  <a:lnTo>
                    <a:pt x="36885" y="6632"/>
                  </a:lnTo>
                  <a:lnTo>
                    <a:pt x="36461" y="6114"/>
                  </a:lnTo>
                  <a:lnTo>
                    <a:pt x="36009" y="5613"/>
                  </a:lnTo>
                  <a:lnTo>
                    <a:pt x="35527" y="5117"/>
                  </a:lnTo>
                  <a:lnTo>
                    <a:pt x="35012" y="4641"/>
                  </a:lnTo>
                  <a:lnTo>
                    <a:pt x="34464" y="4186"/>
                  </a:lnTo>
                  <a:lnTo>
                    <a:pt x="33884" y="3751"/>
                  </a:lnTo>
                  <a:lnTo>
                    <a:pt x="33271" y="3337"/>
                  </a:lnTo>
                  <a:lnTo>
                    <a:pt x="32624" y="2943"/>
                  </a:lnTo>
                  <a:lnTo>
                    <a:pt x="31945" y="2570"/>
                  </a:lnTo>
                  <a:lnTo>
                    <a:pt x="31233" y="2218"/>
                  </a:lnTo>
                  <a:lnTo>
                    <a:pt x="30488" y="1886"/>
                  </a:lnTo>
                  <a:lnTo>
                    <a:pt x="29711" y="1574"/>
                  </a:lnTo>
                  <a:lnTo>
                    <a:pt x="28910" y="1275"/>
                  </a:lnTo>
                  <a:lnTo>
                    <a:pt x="28070" y="1007"/>
                  </a:lnTo>
                  <a:lnTo>
                    <a:pt x="27191" y="771"/>
                  </a:lnTo>
                  <a:lnTo>
                    <a:pt x="26271" y="566"/>
                  </a:lnTo>
                  <a:lnTo>
                    <a:pt x="25312" y="393"/>
                  </a:lnTo>
                  <a:lnTo>
                    <a:pt x="24313" y="251"/>
                  </a:lnTo>
                  <a:lnTo>
                    <a:pt x="23275" y="141"/>
                  </a:lnTo>
                  <a:lnTo>
                    <a:pt x="22197" y="62"/>
                  </a:lnTo>
                  <a:lnTo>
                    <a:pt x="21079" y="15"/>
                  </a:lnTo>
                  <a:lnTo>
                    <a:pt x="19921" y="0"/>
                  </a:lnTo>
                  <a:lnTo>
                    <a:pt x="18855" y="15"/>
                  </a:lnTo>
                  <a:lnTo>
                    <a:pt x="17821" y="62"/>
                  </a:lnTo>
                  <a:lnTo>
                    <a:pt x="16818" y="141"/>
                  </a:lnTo>
                  <a:lnTo>
                    <a:pt x="15846" y="251"/>
                  </a:lnTo>
                  <a:lnTo>
                    <a:pt x="14906" y="393"/>
                  </a:lnTo>
                  <a:lnTo>
                    <a:pt x="13998" y="566"/>
                  </a:lnTo>
                  <a:lnTo>
                    <a:pt x="13121" y="771"/>
                  </a:lnTo>
                  <a:lnTo>
                    <a:pt x="12276" y="1007"/>
                  </a:lnTo>
                  <a:lnTo>
                    <a:pt x="11462" y="1275"/>
                  </a:lnTo>
                  <a:lnTo>
                    <a:pt x="10679" y="1574"/>
                  </a:lnTo>
                  <a:lnTo>
                    <a:pt x="9940" y="1886"/>
                  </a:lnTo>
                  <a:lnTo>
                    <a:pt x="9228" y="2218"/>
                  </a:lnTo>
                  <a:lnTo>
                    <a:pt x="8543" y="2570"/>
                  </a:lnTo>
                  <a:lnTo>
                    <a:pt x="7886" y="2943"/>
                  </a:lnTo>
                  <a:lnTo>
                    <a:pt x="7256" y="3337"/>
                  </a:lnTo>
                  <a:lnTo>
                    <a:pt x="6654" y="3751"/>
                  </a:lnTo>
                  <a:lnTo>
                    <a:pt x="6079" y="4186"/>
                  </a:lnTo>
                  <a:lnTo>
                    <a:pt x="5531" y="4641"/>
                  </a:lnTo>
                  <a:lnTo>
                    <a:pt x="5011" y="5117"/>
                  </a:lnTo>
                  <a:lnTo>
                    <a:pt x="4518" y="5613"/>
                  </a:lnTo>
                  <a:lnTo>
                    <a:pt x="4065" y="6128"/>
                  </a:lnTo>
                  <a:lnTo>
                    <a:pt x="3636" y="6659"/>
                  </a:lnTo>
                  <a:lnTo>
                    <a:pt x="3232" y="7207"/>
                  </a:lnTo>
                  <a:lnTo>
                    <a:pt x="2853" y="7771"/>
                  </a:lnTo>
                  <a:lnTo>
                    <a:pt x="2498" y="8351"/>
                  </a:lnTo>
                  <a:lnTo>
                    <a:pt x="2168" y="8948"/>
                  </a:lnTo>
                  <a:lnTo>
                    <a:pt x="1863" y="9562"/>
                  </a:lnTo>
                  <a:lnTo>
                    <a:pt x="1582" y="10192"/>
                  </a:lnTo>
                  <a:lnTo>
                    <a:pt x="1326" y="10838"/>
                  </a:lnTo>
                  <a:lnTo>
                    <a:pt x="1095" y="11501"/>
                  </a:lnTo>
                  <a:lnTo>
                    <a:pt x="887" y="12161"/>
                  </a:lnTo>
                  <a:lnTo>
                    <a:pt x="701" y="12826"/>
                  </a:lnTo>
                  <a:lnTo>
                    <a:pt x="536" y="13497"/>
                  </a:lnTo>
                  <a:lnTo>
                    <a:pt x="394" y="14173"/>
                  </a:lnTo>
                  <a:lnTo>
                    <a:pt x="273" y="14855"/>
                  </a:lnTo>
                  <a:lnTo>
                    <a:pt x="175" y="15542"/>
                  </a:lnTo>
                  <a:lnTo>
                    <a:pt x="98" y="16235"/>
                  </a:lnTo>
                  <a:lnTo>
                    <a:pt x="43" y="16933"/>
                  </a:lnTo>
                  <a:lnTo>
                    <a:pt x="10" y="17637"/>
                  </a:lnTo>
                  <a:lnTo>
                    <a:pt x="0" y="18346"/>
                  </a:lnTo>
                  <a:lnTo>
                    <a:pt x="10" y="19229"/>
                  </a:lnTo>
                  <a:lnTo>
                    <a:pt x="43" y="20096"/>
                  </a:lnTo>
                  <a:lnTo>
                    <a:pt x="98" y="20949"/>
                  </a:lnTo>
                  <a:lnTo>
                    <a:pt x="175" y="21786"/>
                  </a:lnTo>
                  <a:lnTo>
                    <a:pt x="273" y="22608"/>
                  </a:lnTo>
                  <a:lnTo>
                    <a:pt x="394" y="23415"/>
                  </a:lnTo>
                  <a:lnTo>
                    <a:pt x="536" y="24207"/>
                  </a:lnTo>
                  <a:lnTo>
                    <a:pt x="701" y="24984"/>
                  </a:lnTo>
                  <a:lnTo>
                    <a:pt x="887" y="25746"/>
                  </a:lnTo>
                  <a:lnTo>
                    <a:pt x="1095" y="26493"/>
                  </a:lnTo>
                  <a:lnTo>
                    <a:pt x="1327" y="27209"/>
                  </a:lnTo>
                  <a:lnTo>
                    <a:pt x="1585" y="27906"/>
                  </a:lnTo>
                  <a:lnTo>
                    <a:pt x="1869" y="28584"/>
                  </a:lnTo>
                  <a:lnTo>
                    <a:pt x="2179" y="29242"/>
                  </a:lnTo>
                  <a:lnTo>
                    <a:pt x="2515" y="29882"/>
                  </a:lnTo>
                  <a:lnTo>
                    <a:pt x="2878" y="30502"/>
                  </a:lnTo>
                  <a:lnTo>
                    <a:pt x="3266" y="31103"/>
                  </a:lnTo>
                  <a:lnTo>
                    <a:pt x="3680" y="31685"/>
                  </a:lnTo>
                  <a:lnTo>
                    <a:pt x="4120" y="32248"/>
                  </a:lnTo>
                  <a:lnTo>
                    <a:pt x="4586" y="32791"/>
                  </a:lnTo>
                  <a:lnTo>
                    <a:pt x="5081" y="33300"/>
                  </a:lnTo>
                  <a:lnTo>
                    <a:pt x="5605" y="33785"/>
                  </a:lnTo>
                  <a:lnTo>
                    <a:pt x="6159" y="34247"/>
                  </a:lnTo>
                  <a:lnTo>
                    <a:pt x="6744" y="34686"/>
                  </a:lnTo>
                  <a:lnTo>
                    <a:pt x="7359" y="35102"/>
                  </a:lnTo>
                  <a:lnTo>
                    <a:pt x="8004" y="35494"/>
                  </a:lnTo>
                  <a:lnTo>
                    <a:pt x="8679" y="35863"/>
                  </a:lnTo>
                  <a:lnTo>
                    <a:pt x="9384" y="36209"/>
                  </a:lnTo>
                  <a:lnTo>
                    <a:pt x="10119" y="36531"/>
                  </a:lnTo>
                  <a:lnTo>
                    <a:pt x="10884" y="36830"/>
                  </a:lnTo>
                  <a:lnTo>
                    <a:pt x="11681" y="37104"/>
                  </a:lnTo>
                  <a:lnTo>
                    <a:pt x="12511" y="37348"/>
                  </a:lnTo>
                  <a:lnTo>
                    <a:pt x="13374" y="37564"/>
                  </a:lnTo>
                  <a:lnTo>
                    <a:pt x="14269" y="37750"/>
                  </a:lnTo>
                  <a:lnTo>
                    <a:pt x="15197" y="37909"/>
                  </a:lnTo>
                  <a:lnTo>
                    <a:pt x="16159" y="38038"/>
                  </a:lnTo>
                  <a:lnTo>
                    <a:pt x="17153" y="38139"/>
                  </a:lnTo>
                  <a:lnTo>
                    <a:pt x="18179" y="38211"/>
                  </a:lnTo>
                  <a:lnTo>
                    <a:pt x="19239" y="38254"/>
                  </a:lnTo>
                  <a:lnTo>
                    <a:pt x="20332" y="38268"/>
                  </a:lnTo>
                  <a:lnTo>
                    <a:pt x="21437" y="38254"/>
                  </a:lnTo>
                  <a:lnTo>
                    <a:pt x="22506" y="38211"/>
                  </a:lnTo>
                  <a:lnTo>
                    <a:pt x="23540" y="38139"/>
                  </a:lnTo>
                  <a:lnTo>
                    <a:pt x="24538" y="38038"/>
                  </a:lnTo>
                  <a:lnTo>
                    <a:pt x="25500" y="37909"/>
                  </a:lnTo>
                  <a:lnTo>
                    <a:pt x="26427" y="37750"/>
                  </a:lnTo>
                  <a:lnTo>
                    <a:pt x="27319" y="37564"/>
                  </a:lnTo>
                  <a:lnTo>
                    <a:pt x="28174" y="37348"/>
                  </a:lnTo>
                  <a:lnTo>
                    <a:pt x="28995" y="37104"/>
                  </a:lnTo>
                  <a:lnTo>
                    <a:pt x="29779" y="36830"/>
                  </a:lnTo>
                  <a:lnTo>
                    <a:pt x="30531" y="36531"/>
                  </a:lnTo>
                  <a:lnTo>
                    <a:pt x="31252" y="36209"/>
                  </a:lnTo>
                  <a:lnTo>
                    <a:pt x="31944" y="35863"/>
                  </a:lnTo>
                  <a:lnTo>
                    <a:pt x="32605" y="35494"/>
                  </a:lnTo>
                  <a:lnTo>
                    <a:pt x="33236" y="35102"/>
                  </a:lnTo>
                  <a:lnTo>
                    <a:pt x="33837" y="34686"/>
                  </a:lnTo>
                  <a:lnTo>
                    <a:pt x="34408" y="34247"/>
                  </a:lnTo>
                  <a:lnTo>
                    <a:pt x="34949" y="33785"/>
                  </a:lnTo>
                  <a:lnTo>
                    <a:pt x="35460" y="33300"/>
                  </a:lnTo>
                  <a:lnTo>
                    <a:pt x="35940" y="32791"/>
                  </a:lnTo>
                  <a:lnTo>
                    <a:pt x="36392" y="32247"/>
                  </a:lnTo>
                  <a:lnTo>
                    <a:pt x="36817" y="31682"/>
                  </a:lnTo>
                  <a:lnTo>
                    <a:pt x="37214" y="31097"/>
                  </a:lnTo>
                  <a:lnTo>
                    <a:pt x="37583" y="30491"/>
                  </a:lnTo>
                  <a:lnTo>
                    <a:pt x="37926" y="29865"/>
                  </a:lnTo>
                  <a:lnTo>
                    <a:pt x="38241" y="29218"/>
                  </a:lnTo>
                  <a:lnTo>
                    <a:pt x="38528" y="28550"/>
                  </a:lnTo>
                  <a:lnTo>
                    <a:pt x="38788" y="27862"/>
                  </a:lnTo>
                  <a:lnTo>
                    <a:pt x="39021" y="27154"/>
                  </a:lnTo>
                  <a:lnTo>
                    <a:pt x="39226" y="26425"/>
                  </a:lnTo>
                  <a:lnTo>
                    <a:pt x="39422" y="25663"/>
                  </a:lnTo>
                  <a:lnTo>
                    <a:pt x="39596" y="24886"/>
                  </a:lnTo>
                  <a:lnTo>
                    <a:pt x="39750" y="24092"/>
                  </a:lnTo>
                  <a:lnTo>
                    <a:pt x="39884" y="23281"/>
                  </a:lnTo>
                  <a:lnTo>
                    <a:pt x="39997" y="22454"/>
                  </a:lnTo>
                  <a:lnTo>
                    <a:pt x="40089" y="21611"/>
                  </a:lnTo>
                  <a:lnTo>
                    <a:pt x="40161" y="20751"/>
                  </a:lnTo>
                  <a:lnTo>
                    <a:pt x="40212" y="19874"/>
                  </a:lnTo>
                  <a:lnTo>
                    <a:pt x="40243" y="189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5937173" y="3636960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g116"/>
            <p:cNvSpPr/>
            <p:nvPr/>
          </p:nvSpPr>
          <p:spPr>
            <a:xfrm>
              <a:off x="5886445" y="3601088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g117"/>
            <p:cNvSpPr/>
            <p:nvPr/>
          </p:nvSpPr>
          <p:spPr>
            <a:xfrm>
              <a:off x="5865976" y="3600266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g118"/>
            <p:cNvSpPr/>
            <p:nvPr/>
          </p:nvSpPr>
          <p:spPr>
            <a:xfrm>
              <a:off x="5947237" y="3644559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g119"/>
            <p:cNvSpPr/>
            <p:nvPr/>
          </p:nvSpPr>
          <p:spPr>
            <a:xfrm>
              <a:off x="5876040" y="3607660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g120"/>
            <p:cNvSpPr/>
            <p:nvPr/>
          </p:nvSpPr>
          <p:spPr>
            <a:xfrm>
              <a:off x="5986464" y="3595953"/>
              <a:ext cx="37173" cy="130619"/>
            </a:xfrm>
            <a:custGeom>
              <a:avLst/>
              <a:pathLst>
                <a:path w="37173" h="130619">
                  <a:moveTo>
                    <a:pt x="37173" y="65446"/>
                  </a:moveTo>
                  <a:lnTo>
                    <a:pt x="37158" y="67354"/>
                  </a:lnTo>
                  <a:lnTo>
                    <a:pt x="37115" y="69244"/>
                  </a:lnTo>
                  <a:lnTo>
                    <a:pt x="37043" y="71117"/>
                  </a:lnTo>
                  <a:lnTo>
                    <a:pt x="36943" y="72971"/>
                  </a:lnTo>
                  <a:lnTo>
                    <a:pt x="36813" y="74808"/>
                  </a:lnTo>
                  <a:lnTo>
                    <a:pt x="36655" y="76627"/>
                  </a:lnTo>
                  <a:lnTo>
                    <a:pt x="36468" y="78428"/>
                  </a:lnTo>
                  <a:lnTo>
                    <a:pt x="36253" y="80211"/>
                  </a:lnTo>
                  <a:lnTo>
                    <a:pt x="36008" y="81977"/>
                  </a:lnTo>
                  <a:lnTo>
                    <a:pt x="35735" y="83725"/>
                  </a:lnTo>
                  <a:lnTo>
                    <a:pt x="35431" y="85444"/>
                  </a:lnTo>
                  <a:lnTo>
                    <a:pt x="35094" y="87150"/>
                  </a:lnTo>
                  <a:lnTo>
                    <a:pt x="34725" y="88845"/>
                  </a:lnTo>
                  <a:lnTo>
                    <a:pt x="34322" y="90527"/>
                  </a:lnTo>
                  <a:lnTo>
                    <a:pt x="33887" y="92197"/>
                  </a:lnTo>
                  <a:lnTo>
                    <a:pt x="33418" y="93854"/>
                  </a:lnTo>
                  <a:lnTo>
                    <a:pt x="32917" y="95499"/>
                  </a:lnTo>
                  <a:lnTo>
                    <a:pt x="32383" y="97132"/>
                  </a:lnTo>
                  <a:lnTo>
                    <a:pt x="31816" y="98752"/>
                  </a:lnTo>
                  <a:lnTo>
                    <a:pt x="31217" y="100360"/>
                  </a:lnTo>
                  <a:lnTo>
                    <a:pt x="30584" y="101957"/>
                  </a:lnTo>
                  <a:lnTo>
                    <a:pt x="29916" y="103545"/>
                  </a:lnTo>
                  <a:lnTo>
                    <a:pt x="29214" y="105123"/>
                  </a:lnTo>
                  <a:lnTo>
                    <a:pt x="28478" y="106691"/>
                  </a:lnTo>
                  <a:lnTo>
                    <a:pt x="27708" y="108250"/>
                  </a:lnTo>
                  <a:lnTo>
                    <a:pt x="26904" y="109799"/>
                  </a:lnTo>
                  <a:lnTo>
                    <a:pt x="26065" y="111339"/>
                  </a:lnTo>
                  <a:lnTo>
                    <a:pt x="25192" y="112869"/>
                  </a:lnTo>
                  <a:lnTo>
                    <a:pt x="24285" y="114390"/>
                  </a:lnTo>
                  <a:lnTo>
                    <a:pt x="23344" y="115900"/>
                  </a:lnTo>
                  <a:lnTo>
                    <a:pt x="22367" y="117403"/>
                  </a:lnTo>
                  <a:lnTo>
                    <a:pt x="21353" y="118899"/>
                  </a:lnTo>
                  <a:lnTo>
                    <a:pt x="20302" y="120388"/>
                  </a:lnTo>
                  <a:lnTo>
                    <a:pt x="19215" y="121870"/>
                  </a:lnTo>
                  <a:lnTo>
                    <a:pt x="18090" y="123345"/>
                  </a:lnTo>
                  <a:lnTo>
                    <a:pt x="16928" y="124814"/>
                  </a:lnTo>
                  <a:lnTo>
                    <a:pt x="15729" y="126275"/>
                  </a:lnTo>
                  <a:lnTo>
                    <a:pt x="14494" y="127730"/>
                  </a:lnTo>
                  <a:lnTo>
                    <a:pt x="13221" y="129178"/>
                  </a:lnTo>
                  <a:lnTo>
                    <a:pt x="11911" y="130619"/>
                  </a:lnTo>
                  <a:lnTo>
                    <a:pt x="0" y="130619"/>
                  </a:lnTo>
                  <a:lnTo>
                    <a:pt x="1269" y="129178"/>
                  </a:lnTo>
                  <a:lnTo>
                    <a:pt x="2502" y="127730"/>
                  </a:lnTo>
                  <a:lnTo>
                    <a:pt x="3700" y="126275"/>
                  </a:lnTo>
                  <a:lnTo>
                    <a:pt x="4863" y="124814"/>
                  </a:lnTo>
                  <a:lnTo>
                    <a:pt x="5990" y="123345"/>
                  </a:lnTo>
                  <a:lnTo>
                    <a:pt x="7081" y="121870"/>
                  </a:lnTo>
                  <a:lnTo>
                    <a:pt x="8137" y="120388"/>
                  </a:lnTo>
                  <a:lnTo>
                    <a:pt x="9157" y="118899"/>
                  </a:lnTo>
                  <a:lnTo>
                    <a:pt x="10141" y="117403"/>
                  </a:lnTo>
                  <a:lnTo>
                    <a:pt x="11090" y="115900"/>
                  </a:lnTo>
                  <a:lnTo>
                    <a:pt x="12017" y="114389"/>
                  </a:lnTo>
                  <a:lnTo>
                    <a:pt x="12911" y="112866"/>
                  </a:lnTo>
                  <a:lnTo>
                    <a:pt x="13770" y="111333"/>
                  </a:lnTo>
                  <a:lnTo>
                    <a:pt x="14595" y="109788"/>
                  </a:lnTo>
                  <a:lnTo>
                    <a:pt x="15386" y="108233"/>
                  </a:lnTo>
                  <a:lnTo>
                    <a:pt x="16142" y="106667"/>
                  </a:lnTo>
                  <a:lnTo>
                    <a:pt x="16864" y="105089"/>
                  </a:lnTo>
                  <a:lnTo>
                    <a:pt x="17552" y="103501"/>
                  </a:lnTo>
                  <a:lnTo>
                    <a:pt x="18206" y="101902"/>
                  </a:lnTo>
                  <a:lnTo>
                    <a:pt x="18826" y="100292"/>
                  </a:lnTo>
                  <a:lnTo>
                    <a:pt x="19412" y="98670"/>
                  </a:lnTo>
                  <a:lnTo>
                    <a:pt x="19968" y="97036"/>
                  </a:lnTo>
                  <a:lnTo>
                    <a:pt x="20491" y="95389"/>
                  </a:lnTo>
                  <a:lnTo>
                    <a:pt x="20984" y="93731"/>
                  </a:lnTo>
                  <a:lnTo>
                    <a:pt x="21444" y="92060"/>
                  </a:lnTo>
                  <a:lnTo>
                    <a:pt x="21873" y="90376"/>
                  </a:lnTo>
                  <a:lnTo>
                    <a:pt x="22271" y="88680"/>
                  </a:lnTo>
                  <a:lnTo>
                    <a:pt x="22637" y="86972"/>
                  </a:lnTo>
                  <a:lnTo>
                    <a:pt x="22972" y="85252"/>
                  </a:lnTo>
                  <a:lnTo>
                    <a:pt x="23276" y="83519"/>
                  </a:lnTo>
                  <a:lnTo>
                    <a:pt x="23562" y="81772"/>
                  </a:lnTo>
                  <a:lnTo>
                    <a:pt x="23818" y="80009"/>
                  </a:lnTo>
                  <a:lnTo>
                    <a:pt x="24044" y="78229"/>
                  </a:lnTo>
                  <a:lnTo>
                    <a:pt x="24239" y="76432"/>
                  </a:lnTo>
                  <a:lnTo>
                    <a:pt x="24405" y="74620"/>
                  </a:lnTo>
                  <a:lnTo>
                    <a:pt x="24541" y="72790"/>
                  </a:lnTo>
                  <a:lnTo>
                    <a:pt x="24646" y="70945"/>
                  </a:lnTo>
                  <a:lnTo>
                    <a:pt x="24721" y="69083"/>
                  </a:lnTo>
                  <a:lnTo>
                    <a:pt x="24767" y="67204"/>
                  </a:lnTo>
                  <a:lnTo>
                    <a:pt x="24782" y="65309"/>
                  </a:lnTo>
                  <a:lnTo>
                    <a:pt x="24767" y="63414"/>
                  </a:lnTo>
                  <a:lnTo>
                    <a:pt x="24721" y="61536"/>
                  </a:lnTo>
                  <a:lnTo>
                    <a:pt x="24646" y="59674"/>
                  </a:lnTo>
                  <a:lnTo>
                    <a:pt x="24541" y="57828"/>
                  </a:lnTo>
                  <a:lnTo>
                    <a:pt x="24405" y="55999"/>
                  </a:lnTo>
                  <a:lnTo>
                    <a:pt x="24239" y="54186"/>
                  </a:lnTo>
                  <a:lnTo>
                    <a:pt x="24044" y="52390"/>
                  </a:lnTo>
                  <a:lnTo>
                    <a:pt x="23818" y="50610"/>
                  </a:lnTo>
                  <a:lnTo>
                    <a:pt x="23562" y="48846"/>
                  </a:lnTo>
                  <a:lnTo>
                    <a:pt x="23276" y="47099"/>
                  </a:lnTo>
                  <a:lnTo>
                    <a:pt x="22972" y="45367"/>
                  </a:lnTo>
                  <a:lnTo>
                    <a:pt x="22637" y="43649"/>
                  </a:lnTo>
                  <a:lnTo>
                    <a:pt x="22271" y="41944"/>
                  </a:lnTo>
                  <a:lnTo>
                    <a:pt x="21873" y="40253"/>
                  </a:lnTo>
                  <a:lnTo>
                    <a:pt x="21444" y="38576"/>
                  </a:lnTo>
                  <a:lnTo>
                    <a:pt x="20984" y="36913"/>
                  </a:lnTo>
                  <a:lnTo>
                    <a:pt x="20491" y="35263"/>
                  </a:lnTo>
                  <a:lnTo>
                    <a:pt x="19968" y="33627"/>
                  </a:lnTo>
                  <a:lnTo>
                    <a:pt x="19412" y="32004"/>
                  </a:lnTo>
                  <a:lnTo>
                    <a:pt x="18826" y="30395"/>
                  </a:lnTo>
                  <a:lnTo>
                    <a:pt x="18206" y="28785"/>
                  </a:lnTo>
                  <a:lnTo>
                    <a:pt x="17552" y="27186"/>
                  </a:lnTo>
                  <a:lnTo>
                    <a:pt x="16864" y="25598"/>
                  </a:lnTo>
                  <a:lnTo>
                    <a:pt x="16142" y="24020"/>
                  </a:lnTo>
                  <a:lnTo>
                    <a:pt x="15386" y="22454"/>
                  </a:lnTo>
                  <a:lnTo>
                    <a:pt x="14595" y="20899"/>
                  </a:lnTo>
                  <a:lnTo>
                    <a:pt x="13770" y="19354"/>
                  </a:lnTo>
                  <a:lnTo>
                    <a:pt x="12911" y="17821"/>
                  </a:lnTo>
                  <a:lnTo>
                    <a:pt x="12017" y="16298"/>
                  </a:lnTo>
                  <a:lnTo>
                    <a:pt x="11090" y="14787"/>
                  </a:lnTo>
                  <a:lnTo>
                    <a:pt x="10141" y="13271"/>
                  </a:lnTo>
                  <a:lnTo>
                    <a:pt x="9157" y="11763"/>
                  </a:lnTo>
                  <a:lnTo>
                    <a:pt x="8137" y="10264"/>
                  </a:lnTo>
                  <a:lnTo>
                    <a:pt x="7081" y="8773"/>
                  </a:lnTo>
                  <a:lnTo>
                    <a:pt x="5990" y="7290"/>
                  </a:lnTo>
                  <a:lnTo>
                    <a:pt x="4863" y="5816"/>
                  </a:lnTo>
                  <a:lnTo>
                    <a:pt x="3700" y="4349"/>
                  </a:lnTo>
                  <a:lnTo>
                    <a:pt x="2502" y="2891"/>
                  </a:lnTo>
                  <a:lnTo>
                    <a:pt x="1269" y="1441"/>
                  </a:lnTo>
                  <a:lnTo>
                    <a:pt x="0" y="0"/>
                  </a:lnTo>
                  <a:lnTo>
                    <a:pt x="11911" y="0"/>
                  </a:lnTo>
                  <a:lnTo>
                    <a:pt x="13221" y="1441"/>
                  </a:lnTo>
                  <a:lnTo>
                    <a:pt x="14494" y="2888"/>
                  </a:lnTo>
                  <a:lnTo>
                    <a:pt x="15729" y="4343"/>
                  </a:lnTo>
                  <a:lnTo>
                    <a:pt x="16928" y="5805"/>
                  </a:lnTo>
                  <a:lnTo>
                    <a:pt x="18090" y="7273"/>
                  </a:lnTo>
                  <a:lnTo>
                    <a:pt x="19215" y="8749"/>
                  </a:lnTo>
                  <a:lnTo>
                    <a:pt x="20302" y="10231"/>
                  </a:lnTo>
                  <a:lnTo>
                    <a:pt x="21353" y="11720"/>
                  </a:lnTo>
                  <a:lnTo>
                    <a:pt x="22367" y="13215"/>
                  </a:lnTo>
                  <a:lnTo>
                    <a:pt x="23344" y="14718"/>
                  </a:lnTo>
                  <a:lnTo>
                    <a:pt x="24285" y="16229"/>
                  </a:lnTo>
                  <a:lnTo>
                    <a:pt x="25192" y="17750"/>
                  </a:lnTo>
                  <a:lnTo>
                    <a:pt x="26065" y="19280"/>
                  </a:lnTo>
                  <a:lnTo>
                    <a:pt x="26904" y="20819"/>
                  </a:lnTo>
                  <a:lnTo>
                    <a:pt x="27708" y="22368"/>
                  </a:lnTo>
                  <a:lnTo>
                    <a:pt x="28478" y="23927"/>
                  </a:lnTo>
                  <a:lnTo>
                    <a:pt x="29214" y="25496"/>
                  </a:lnTo>
                  <a:lnTo>
                    <a:pt x="29916" y="27074"/>
                  </a:lnTo>
                  <a:lnTo>
                    <a:pt x="30584" y="28661"/>
                  </a:lnTo>
                  <a:lnTo>
                    <a:pt x="31217" y="30258"/>
                  </a:lnTo>
                  <a:lnTo>
                    <a:pt x="31816" y="31867"/>
                  </a:lnTo>
                  <a:lnTo>
                    <a:pt x="32383" y="33490"/>
                  </a:lnTo>
                  <a:lnTo>
                    <a:pt x="32917" y="35126"/>
                  </a:lnTo>
                  <a:lnTo>
                    <a:pt x="33418" y="36776"/>
                  </a:lnTo>
                  <a:lnTo>
                    <a:pt x="33887" y="38439"/>
                  </a:lnTo>
                  <a:lnTo>
                    <a:pt x="34322" y="40116"/>
                  </a:lnTo>
                  <a:lnTo>
                    <a:pt x="34725" y="41807"/>
                  </a:lnTo>
                  <a:lnTo>
                    <a:pt x="35094" y="43512"/>
                  </a:lnTo>
                  <a:lnTo>
                    <a:pt x="35431" y="45230"/>
                  </a:lnTo>
                  <a:lnTo>
                    <a:pt x="35735" y="46962"/>
                  </a:lnTo>
                  <a:lnTo>
                    <a:pt x="36008" y="48709"/>
                  </a:lnTo>
                  <a:lnTo>
                    <a:pt x="36253" y="50473"/>
                  </a:lnTo>
                  <a:lnTo>
                    <a:pt x="36468" y="52253"/>
                  </a:lnTo>
                  <a:lnTo>
                    <a:pt x="36655" y="54049"/>
                  </a:lnTo>
                  <a:lnTo>
                    <a:pt x="36813" y="55862"/>
                  </a:lnTo>
                  <a:lnTo>
                    <a:pt x="36943" y="57691"/>
                  </a:lnTo>
                  <a:lnTo>
                    <a:pt x="37043" y="59537"/>
                  </a:lnTo>
                  <a:lnTo>
                    <a:pt x="37115" y="61399"/>
                  </a:lnTo>
                  <a:lnTo>
                    <a:pt x="37158" y="63277"/>
                  </a:lnTo>
                  <a:lnTo>
                    <a:pt x="37173" y="6517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g121"/>
            <p:cNvSpPr/>
            <p:nvPr/>
          </p:nvSpPr>
          <p:spPr>
            <a:xfrm>
              <a:off x="3618448" y="4463124"/>
              <a:ext cx="582358" cy="389792"/>
            </a:xfrm>
            <a:custGeom>
              <a:avLst/>
              <a:pathLst>
                <a:path w="582358" h="389792">
                  <a:moveTo>
                    <a:pt x="27432" y="389792"/>
                  </a:moveTo>
                  <a:lnTo>
                    <a:pt x="554926" y="389792"/>
                  </a:lnTo>
                  <a:lnTo>
                    <a:pt x="553822" y="389769"/>
                  </a:lnTo>
                  <a:lnTo>
                    <a:pt x="558233" y="389592"/>
                  </a:lnTo>
                  <a:lnTo>
                    <a:pt x="562558" y="388708"/>
                  </a:lnTo>
                  <a:lnTo>
                    <a:pt x="566686" y="387143"/>
                  </a:lnTo>
                  <a:lnTo>
                    <a:pt x="570509" y="384936"/>
                  </a:lnTo>
                  <a:lnTo>
                    <a:pt x="573929" y="382144"/>
                  </a:lnTo>
                  <a:lnTo>
                    <a:pt x="576856" y="378839"/>
                  </a:lnTo>
                  <a:lnTo>
                    <a:pt x="579216" y="375108"/>
                  </a:lnTo>
                  <a:lnTo>
                    <a:pt x="580946" y="371046"/>
                  </a:lnTo>
                  <a:lnTo>
                    <a:pt x="582003" y="366760"/>
                  </a:lnTo>
                  <a:lnTo>
                    <a:pt x="582358" y="362360"/>
                  </a:lnTo>
                  <a:lnTo>
                    <a:pt x="582358" y="27432"/>
                  </a:lnTo>
                  <a:lnTo>
                    <a:pt x="582003" y="23031"/>
                  </a:lnTo>
                  <a:lnTo>
                    <a:pt x="580946" y="18745"/>
                  </a:lnTo>
                  <a:lnTo>
                    <a:pt x="579216" y="14683"/>
                  </a:lnTo>
                  <a:lnTo>
                    <a:pt x="576856" y="10952"/>
                  </a:lnTo>
                  <a:lnTo>
                    <a:pt x="573929" y="7647"/>
                  </a:lnTo>
                  <a:lnTo>
                    <a:pt x="570509" y="4855"/>
                  </a:lnTo>
                  <a:lnTo>
                    <a:pt x="566686" y="2648"/>
                  </a:lnTo>
                  <a:lnTo>
                    <a:pt x="562558" y="1083"/>
                  </a:lnTo>
                  <a:lnTo>
                    <a:pt x="558233" y="200"/>
                  </a:lnTo>
                  <a:lnTo>
                    <a:pt x="554926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362360"/>
                  </a:lnTo>
                  <a:lnTo>
                    <a:pt x="88" y="360152"/>
                  </a:lnTo>
                  <a:lnTo>
                    <a:pt x="88" y="364567"/>
                  </a:lnTo>
                  <a:lnTo>
                    <a:pt x="797" y="368924"/>
                  </a:lnTo>
                  <a:lnTo>
                    <a:pt x="2195" y="373112"/>
                  </a:lnTo>
                  <a:lnTo>
                    <a:pt x="4246" y="377021"/>
                  </a:lnTo>
                  <a:lnTo>
                    <a:pt x="6898" y="380550"/>
                  </a:lnTo>
                  <a:lnTo>
                    <a:pt x="10082" y="383609"/>
                  </a:lnTo>
                  <a:lnTo>
                    <a:pt x="13715" y="386116"/>
                  </a:lnTo>
                  <a:lnTo>
                    <a:pt x="17704" y="388009"/>
                  </a:lnTo>
                  <a:lnTo>
                    <a:pt x="21944" y="389237"/>
                  </a:lnTo>
                  <a:lnTo>
                    <a:pt x="26327" y="389769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2" name="pg122"/>
            <p:cNvSpPr/>
            <p:nvPr/>
          </p:nvSpPr>
          <p:spPr>
            <a:xfrm>
              <a:off x="3838225" y="4507407"/>
              <a:ext cx="64762" cy="99265"/>
            </a:xfrm>
            <a:custGeom>
              <a:avLst/>
              <a:pathLst>
                <a:path w="64762" h="99265">
                  <a:moveTo>
                    <a:pt x="64762" y="47715"/>
                  </a:moveTo>
                  <a:lnTo>
                    <a:pt x="64737" y="50258"/>
                  </a:lnTo>
                  <a:lnTo>
                    <a:pt x="64663" y="52737"/>
                  </a:lnTo>
                  <a:lnTo>
                    <a:pt x="64540" y="55154"/>
                  </a:lnTo>
                  <a:lnTo>
                    <a:pt x="64367" y="57508"/>
                  </a:lnTo>
                  <a:lnTo>
                    <a:pt x="64145" y="59798"/>
                  </a:lnTo>
                  <a:lnTo>
                    <a:pt x="63874" y="62026"/>
                  </a:lnTo>
                  <a:lnTo>
                    <a:pt x="63554" y="64191"/>
                  </a:lnTo>
                  <a:lnTo>
                    <a:pt x="63184" y="66292"/>
                  </a:lnTo>
                  <a:lnTo>
                    <a:pt x="62765" y="68331"/>
                  </a:lnTo>
                  <a:lnTo>
                    <a:pt x="62297" y="70307"/>
                  </a:lnTo>
                  <a:lnTo>
                    <a:pt x="61797" y="72205"/>
                  </a:lnTo>
                  <a:lnTo>
                    <a:pt x="61254" y="74039"/>
                  </a:lnTo>
                  <a:lnTo>
                    <a:pt x="60668" y="75809"/>
                  </a:lnTo>
                  <a:lnTo>
                    <a:pt x="60041" y="77514"/>
                  </a:lnTo>
                  <a:lnTo>
                    <a:pt x="59370" y="79155"/>
                  </a:lnTo>
                  <a:lnTo>
                    <a:pt x="58658" y="80732"/>
                  </a:lnTo>
                  <a:lnTo>
                    <a:pt x="57903" y="82244"/>
                  </a:lnTo>
                  <a:lnTo>
                    <a:pt x="57105" y="83692"/>
                  </a:lnTo>
                  <a:lnTo>
                    <a:pt x="56265" y="85075"/>
                  </a:lnTo>
                  <a:lnTo>
                    <a:pt x="55383" y="86395"/>
                  </a:lnTo>
                  <a:lnTo>
                    <a:pt x="54459" y="87649"/>
                  </a:lnTo>
                  <a:lnTo>
                    <a:pt x="53496" y="88840"/>
                  </a:lnTo>
                  <a:lnTo>
                    <a:pt x="52493" y="89966"/>
                  </a:lnTo>
                  <a:lnTo>
                    <a:pt x="51450" y="91028"/>
                  </a:lnTo>
                  <a:lnTo>
                    <a:pt x="50368" y="92025"/>
                  </a:lnTo>
                  <a:lnTo>
                    <a:pt x="49246" y="92958"/>
                  </a:lnTo>
                  <a:lnTo>
                    <a:pt x="48084" y="93827"/>
                  </a:lnTo>
                  <a:lnTo>
                    <a:pt x="46883" y="94632"/>
                  </a:lnTo>
                  <a:lnTo>
                    <a:pt x="45642" y="95372"/>
                  </a:lnTo>
                  <a:lnTo>
                    <a:pt x="44361" y="96047"/>
                  </a:lnTo>
                  <a:lnTo>
                    <a:pt x="43057" y="96659"/>
                  </a:lnTo>
                  <a:lnTo>
                    <a:pt x="41721" y="97206"/>
                  </a:lnTo>
                  <a:lnTo>
                    <a:pt x="40352" y="97688"/>
                  </a:lnTo>
                  <a:lnTo>
                    <a:pt x="38950" y="98107"/>
                  </a:lnTo>
                  <a:lnTo>
                    <a:pt x="37515" y="98460"/>
                  </a:lnTo>
                  <a:lnTo>
                    <a:pt x="36047" y="98750"/>
                  </a:lnTo>
                  <a:lnTo>
                    <a:pt x="34547" y="98975"/>
                  </a:lnTo>
                  <a:lnTo>
                    <a:pt x="33013" y="99136"/>
                  </a:lnTo>
                  <a:lnTo>
                    <a:pt x="31447" y="99233"/>
                  </a:lnTo>
                  <a:lnTo>
                    <a:pt x="29848" y="99265"/>
                  </a:lnTo>
                  <a:lnTo>
                    <a:pt x="28749" y="99253"/>
                  </a:lnTo>
                  <a:lnTo>
                    <a:pt x="27673" y="99218"/>
                  </a:lnTo>
                  <a:lnTo>
                    <a:pt x="26619" y="99160"/>
                  </a:lnTo>
                  <a:lnTo>
                    <a:pt x="25587" y="99079"/>
                  </a:lnTo>
                  <a:lnTo>
                    <a:pt x="24576" y="98974"/>
                  </a:lnTo>
                  <a:lnTo>
                    <a:pt x="23588" y="98846"/>
                  </a:lnTo>
                  <a:lnTo>
                    <a:pt x="22621" y="98695"/>
                  </a:lnTo>
                  <a:lnTo>
                    <a:pt x="21676" y="98520"/>
                  </a:lnTo>
                  <a:lnTo>
                    <a:pt x="20753" y="98322"/>
                  </a:lnTo>
                  <a:lnTo>
                    <a:pt x="19853" y="98101"/>
                  </a:lnTo>
                  <a:lnTo>
                    <a:pt x="18972" y="97869"/>
                  </a:lnTo>
                  <a:lnTo>
                    <a:pt x="18111" y="97611"/>
                  </a:lnTo>
                  <a:lnTo>
                    <a:pt x="17269" y="97327"/>
                  </a:lnTo>
                  <a:lnTo>
                    <a:pt x="16446" y="97017"/>
                  </a:lnTo>
                  <a:lnTo>
                    <a:pt x="15642" y="96681"/>
                  </a:lnTo>
                  <a:lnTo>
                    <a:pt x="14858" y="96318"/>
                  </a:lnTo>
                  <a:lnTo>
                    <a:pt x="14092" y="95930"/>
                  </a:lnTo>
                  <a:lnTo>
                    <a:pt x="13346" y="95516"/>
                  </a:lnTo>
                  <a:lnTo>
                    <a:pt x="12619" y="95076"/>
                  </a:lnTo>
                  <a:lnTo>
                    <a:pt x="11911" y="94610"/>
                  </a:lnTo>
                  <a:lnTo>
                    <a:pt x="11223" y="94116"/>
                  </a:lnTo>
                  <a:lnTo>
                    <a:pt x="10556" y="93594"/>
                  </a:lnTo>
                  <a:lnTo>
                    <a:pt x="9909" y="93043"/>
                  </a:lnTo>
                  <a:lnTo>
                    <a:pt x="9283" y="92463"/>
                  </a:lnTo>
                  <a:lnTo>
                    <a:pt x="8677" y="91854"/>
                  </a:lnTo>
                  <a:lnTo>
                    <a:pt x="8091" y="91217"/>
                  </a:lnTo>
                  <a:lnTo>
                    <a:pt x="7527" y="90551"/>
                  </a:lnTo>
                  <a:lnTo>
                    <a:pt x="6982" y="89856"/>
                  </a:lnTo>
                  <a:lnTo>
                    <a:pt x="6459" y="89132"/>
                  </a:lnTo>
                  <a:lnTo>
                    <a:pt x="5955" y="88380"/>
                  </a:lnTo>
                  <a:lnTo>
                    <a:pt x="5472" y="87597"/>
                  </a:lnTo>
                  <a:lnTo>
                    <a:pt x="5008" y="86783"/>
                  </a:lnTo>
                  <a:lnTo>
                    <a:pt x="4563" y="85938"/>
                  </a:lnTo>
                  <a:lnTo>
                    <a:pt x="4137" y="85061"/>
                  </a:lnTo>
                  <a:lnTo>
                    <a:pt x="3731" y="84153"/>
                  </a:lnTo>
                  <a:lnTo>
                    <a:pt x="3343" y="83213"/>
                  </a:lnTo>
                  <a:lnTo>
                    <a:pt x="2975" y="82241"/>
                  </a:lnTo>
                  <a:lnTo>
                    <a:pt x="2626" y="81238"/>
                  </a:lnTo>
                  <a:lnTo>
                    <a:pt x="2296" y="80204"/>
                  </a:lnTo>
                  <a:lnTo>
                    <a:pt x="1985" y="79138"/>
                  </a:lnTo>
                  <a:lnTo>
                    <a:pt x="13760" y="77290"/>
                  </a:lnTo>
                  <a:lnTo>
                    <a:pt x="14164" y="78503"/>
                  </a:lnTo>
                  <a:lnTo>
                    <a:pt x="14611" y="79650"/>
                  </a:lnTo>
                  <a:lnTo>
                    <a:pt x="15101" y="80732"/>
                  </a:lnTo>
                  <a:lnTo>
                    <a:pt x="15633" y="81748"/>
                  </a:lnTo>
                  <a:lnTo>
                    <a:pt x="16207" y="82698"/>
                  </a:lnTo>
                  <a:lnTo>
                    <a:pt x="16824" y="83582"/>
                  </a:lnTo>
                  <a:lnTo>
                    <a:pt x="17483" y="84401"/>
                  </a:lnTo>
                  <a:lnTo>
                    <a:pt x="18185" y="85154"/>
                  </a:lnTo>
                  <a:lnTo>
                    <a:pt x="18929" y="85841"/>
                  </a:lnTo>
                  <a:lnTo>
                    <a:pt x="19716" y="86463"/>
                  </a:lnTo>
                  <a:lnTo>
                    <a:pt x="20558" y="87009"/>
                  </a:lnTo>
                  <a:lnTo>
                    <a:pt x="21444" y="87498"/>
                  </a:lnTo>
                  <a:lnTo>
                    <a:pt x="22371" y="87929"/>
                  </a:lnTo>
                  <a:lnTo>
                    <a:pt x="23341" y="88303"/>
                  </a:lnTo>
                  <a:lnTo>
                    <a:pt x="24354" y="88620"/>
                  </a:lnTo>
                  <a:lnTo>
                    <a:pt x="25409" y="88878"/>
                  </a:lnTo>
                  <a:lnTo>
                    <a:pt x="26506" y="89080"/>
                  </a:lnTo>
                  <a:lnTo>
                    <a:pt x="27646" y="89223"/>
                  </a:lnTo>
                  <a:lnTo>
                    <a:pt x="28828" y="89310"/>
                  </a:lnTo>
                  <a:lnTo>
                    <a:pt x="30053" y="89338"/>
                  </a:lnTo>
                  <a:lnTo>
                    <a:pt x="31044" y="89315"/>
                  </a:lnTo>
                  <a:lnTo>
                    <a:pt x="32016" y="89245"/>
                  </a:lnTo>
                  <a:lnTo>
                    <a:pt x="32971" y="89129"/>
                  </a:lnTo>
                  <a:lnTo>
                    <a:pt x="33909" y="88966"/>
                  </a:lnTo>
                  <a:lnTo>
                    <a:pt x="34828" y="88756"/>
                  </a:lnTo>
                  <a:lnTo>
                    <a:pt x="35730" y="88500"/>
                  </a:lnTo>
                  <a:lnTo>
                    <a:pt x="36613" y="88198"/>
                  </a:lnTo>
                  <a:lnTo>
                    <a:pt x="37479" y="87849"/>
                  </a:lnTo>
                  <a:lnTo>
                    <a:pt x="38328" y="87453"/>
                  </a:lnTo>
                  <a:lnTo>
                    <a:pt x="39158" y="87011"/>
                  </a:lnTo>
                  <a:lnTo>
                    <a:pt x="39980" y="86508"/>
                  </a:lnTo>
                  <a:lnTo>
                    <a:pt x="40776" y="85959"/>
                  </a:lnTo>
                  <a:lnTo>
                    <a:pt x="41547" y="85364"/>
                  </a:lnTo>
                  <a:lnTo>
                    <a:pt x="42291" y="84721"/>
                  </a:lnTo>
                  <a:lnTo>
                    <a:pt x="43009" y="84033"/>
                  </a:lnTo>
                  <a:lnTo>
                    <a:pt x="43701" y="83298"/>
                  </a:lnTo>
                  <a:lnTo>
                    <a:pt x="44367" y="82516"/>
                  </a:lnTo>
                  <a:lnTo>
                    <a:pt x="45007" y="81687"/>
                  </a:lnTo>
                  <a:lnTo>
                    <a:pt x="45621" y="80812"/>
                  </a:lnTo>
                  <a:lnTo>
                    <a:pt x="46209" y="79891"/>
                  </a:lnTo>
                  <a:lnTo>
                    <a:pt x="46785" y="78922"/>
                  </a:lnTo>
                  <a:lnTo>
                    <a:pt x="47335" y="77906"/>
                  </a:lnTo>
                  <a:lnTo>
                    <a:pt x="47858" y="76841"/>
                  </a:lnTo>
                  <a:lnTo>
                    <a:pt x="48356" y="75729"/>
                  </a:lnTo>
                  <a:lnTo>
                    <a:pt x="48828" y="74568"/>
                  </a:lnTo>
                  <a:lnTo>
                    <a:pt x="49273" y="73360"/>
                  </a:lnTo>
                  <a:lnTo>
                    <a:pt x="49693" y="72104"/>
                  </a:lnTo>
                  <a:lnTo>
                    <a:pt x="50087" y="70800"/>
                  </a:lnTo>
                  <a:lnTo>
                    <a:pt x="50454" y="69448"/>
                  </a:lnTo>
                  <a:lnTo>
                    <a:pt x="50796" y="68048"/>
                  </a:lnTo>
                  <a:lnTo>
                    <a:pt x="51110" y="66599"/>
                  </a:lnTo>
                  <a:lnTo>
                    <a:pt x="51393" y="65101"/>
                  </a:lnTo>
                  <a:lnTo>
                    <a:pt x="51646" y="63554"/>
                  </a:lnTo>
                  <a:lnTo>
                    <a:pt x="51869" y="61958"/>
                  </a:lnTo>
                  <a:lnTo>
                    <a:pt x="52062" y="60312"/>
                  </a:lnTo>
                  <a:lnTo>
                    <a:pt x="52225" y="58617"/>
                  </a:lnTo>
                  <a:lnTo>
                    <a:pt x="52358" y="56872"/>
                  </a:lnTo>
                  <a:lnTo>
                    <a:pt x="52461" y="55079"/>
                  </a:lnTo>
                  <a:lnTo>
                    <a:pt x="52533" y="53236"/>
                  </a:lnTo>
                  <a:lnTo>
                    <a:pt x="52576" y="51344"/>
                  </a:lnTo>
                  <a:lnTo>
                    <a:pt x="52277" y="51980"/>
                  </a:lnTo>
                  <a:lnTo>
                    <a:pt x="51957" y="52603"/>
                  </a:lnTo>
                  <a:lnTo>
                    <a:pt x="51615" y="53213"/>
                  </a:lnTo>
                  <a:lnTo>
                    <a:pt x="51251" y="53808"/>
                  </a:lnTo>
                  <a:lnTo>
                    <a:pt x="50864" y="54390"/>
                  </a:lnTo>
                  <a:lnTo>
                    <a:pt x="50456" y="54958"/>
                  </a:lnTo>
                  <a:lnTo>
                    <a:pt x="50027" y="55513"/>
                  </a:lnTo>
                  <a:lnTo>
                    <a:pt x="49575" y="56054"/>
                  </a:lnTo>
                  <a:lnTo>
                    <a:pt x="49101" y="56581"/>
                  </a:lnTo>
                  <a:lnTo>
                    <a:pt x="48605" y="57094"/>
                  </a:lnTo>
                  <a:lnTo>
                    <a:pt x="48105" y="57593"/>
                  </a:lnTo>
                  <a:lnTo>
                    <a:pt x="47589" y="58077"/>
                  </a:lnTo>
                  <a:lnTo>
                    <a:pt x="47059" y="58546"/>
                  </a:lnTo>
                  <a:lnTo>
                    <a:pt x="46513" y="59000"/>
                  </a:lnTo>
                  <a:lnTo>
                    <a:pt x="45953" y="59439"/>
                  </a:lnTo>
                  <a:lnTo>
                    <a:pt x="45377" y="59863"/>
                  </a:lnTo>
                  <a:lnTo>
                    <a:pt x="44786" y="60271"/>
                  </a:lnTo>
                  <a:lnTo>
                    <a:pt x="44180" y="60665"/>
                  </a:lnTo>
                  <a:lnTo>
                    <a:pt x="43559" y="61044"/>
                  </a:lnTo>
                  <a:lnTo>
                    <a:pt x="42923" y="61407"/>
                  </a:lnTo>
                  <a:lnTo>
                    <a:pt x="42288" y="61742"/>
                  </a:lnTo>
                  <a:lnTo>
                    <a:pt x="41642" y="62062"/>
                  </a:lnTo>
                  <a:lnTo>
                    <a:pt x="40984" y="62366"/>
                  </a:lnTo>
                  <a:lnTo>
                    <a:pt x="40316" y="62656"/>
                  </a:lnTo>
                  <a:lnTo>
                    <a:pt x="39637" y="62930"/>
                  </a:lnTo>
                  <a:lnTo>
                    <a:pt x="38947" y="63190"/>
                  </a:lnTo>
                  <a:lnTo>
                    <a:pt x="38246" y="63434"/>
                  </a:lnTo>
                  <a:lnTo>
                    <a:pt x="37534" y="63664"/>
                  </a:lnTo>
                  <a:lnTo>
                    <a:pt x="36811" y="63878"/>
                  </a:lnTo>
                  <a:lnTo>
                    <a:pt x="36077" y="64077"/>
                  </a:lnTo>
                  <a:lnTo>
                    <a:pt x="35337" y="64246"/>
                  </a:lnTo>
                  <a:lnTo>
                    <a:pt x="34596" y="64397"/>
                  </a:lnTo>
                  <a:lnTo>
                    <a:pt x="33853" y="64531"/>
                  </a:lnTo>
                  <a:lnTo>
                    <a:pt x="33109" y="64647"/>
                  </a:lnTo>
                  <a:lnTo>
                    <a:pt x="32363" y="64744"/>
                  </a:lnTo>
                  <a:lnTo>
                    <a:pt x="31617" y="64825"/>
                  </a:lnTo>
                  <a:lnTo>
                    <a:pt x="30868" y="64887"/>
                  </a:lnTo>
                  <a:lnTo>
                    <a:pt x="30119" y="64931"/>
                  </a:lnTo>
                  <a:lnTo>
                    <a:pt x="29368" y="64958"/>
                  </a:lnTo>
                  <a:lnTo>
                    <a:pt x="28615" y="64967"/>
                  </a:lnTo>
                  <a:lnTo>
                    <a:pt x="27313" y="64944"/>
                  </a:lnTo>
                  <a:lnTo>
                    <a:pt x="26036" y="64874"/>
                  </a:lnTo>
                  <a:lnTo>
                    <a:pt x="24783" y="64757"/>
                  </a:lnTo>
                  <a:lnTo>
                    <a:pt x="23555" y="64595"/>
                  </a:lnTo>
                  <a:lnTo>
                    <a:pt x="22351" y="64385"/>
                  </a:lnTo>
                  <a:lnTo>
                    <a:pt x="21172" y="64129"/>
                  </a:lnTo>
                  <a:lnTo>
                    <a:pt x="20018" y="63826"/>
                  </a:lnTo>
                  <a:lnTo>
                    <a:pt x="18889" y="63477"/>
                  </a:lnTo>
                  <a:lnTo>
                    <a:pt x="17784" y="63082"/>
                  </a:lnTo>
                  <a:lnTo>
                    <a:pt x="16703" y="62639"/>
                  </a:lnTo>
                  <a:lnTo>
                    <a:pt x="15665" y="62142"/>
                  </a:lnTo>
                  <a:lnTo>
                    <a:pt x="14658" y="61607"/>
                  </a:lnTo>
                  <a:lnTo>
                    <a:pt x="13682" y="61035"/>
                  </a:lnTo>
                  <a:lnTo>
                    <a:pt x="12738" y="60427"/>
                  </a:lnTo>
                  <a:lnTo>
                    <a:pt x="11826" y="59781"/>
                  </a:lnTo>
                  <a:lnTo>
                    <a:pt x="10945" y="59099"/>
                  </a:lnTo>
                  <a:lnTo>
                    <a:pt x="10095" y="58379"/>
                  </a:lnTo>
                  <a:lnTo>
                    <a:pt x="9277" y="57623"/>
                  </a:lnTo>
                  <a:lnTo>
                    <a:pt x="8490" y="56829"/>
                  </a:lnTo>
                  <a:lnTo>
                    <a:pt x="7735" y="55999"/>
                  </a:lnTo>
                  <a:lnTo>
                    <a:pt x="7012" y="55133"/>
                  </a:lnTo>
                  <a:lnTo>
                    <a:pt x="6322" y="54233"/>
                  </a:lnTo>
                  <a:lnTo>
                    <a:pt x="5665" y="53298"/>
                  </a:lnTo>
                  <a:lnTo>
                    <a:pt x="5041" y="52329"/>
                  </a:lnTo>
                  <a:lnTo>
                    <a:pt x="4449" y="51327"/>
                  </a:lnTo>
                  <a:lnTo>
                    <a:pt x="3891" y="50289"/>
                  </a:lnTo>
                  <a:lnTo>
                    <a:pt x="3365" y="49218"/>
                  </a:lnTo>
                  <a:lnTo>
                    <a:pt x="2872" y="48112"/>
                  </a:lnTo>
                  <a:lnTo>
                    <a:pt x="2412" y="46973"/>
                  </a:lnTo>
                  <a:lnTo>
                    <a:pt x="1985" y="45798"/>
                  </a:lnTo>
                  <a:lnTo>
                    <a:pt x="1608" y="44581"/>
                  </a:lnTo>
                  <a:lnTo>
                    <a:pt x="1270" y="43337"/>
                  </a:lnTo>
                  <a:lnTo>
                    <a:pt x="972" y="42067"/>
                  </a:lnTo>
                  <a:lnTo>
                    <a:pt x="714" y="40771"/>
                  </a:lnTo>
                  <a:lnTo>
                    <a:pt x="496" y="39449"/>
                  </a:lnTo>
                  <a:lnTo>
                    <a:pt x="317" y="38101"/>
                  </a:lnTo>
                  <a:lnTo>
                    <a:pt x="178" y="36727"/>
                  </a:lnTo>
                  <a:lnTo>
                    <a:pt x="79" y="35327"/>
                  </a:lnTo>
                  <a:lnTo>
                    <a:pt x="19" y="33901"/>
                  </a:lnTo>
                  <a:lnTo>
                    <a:pt x="0" y="32449"/>
                  </a:lnTo>
                  <a:lnTo>
                    <a:pt x="21" y="30971"/>
                  </a:lnTo>
                  <a:lnTo>
                    <a:pt x="84" y="29522"/>
                  </a:lnTo>
                  <a:lnTo>
                    <a:pt x="191" y="28101"/>
                  </a:lnTo>
                  <a:lnTo>
                    <a:pt x="339" y="26709"/>
                  </a:lnTo>
                  <a:lnTo>
                    <a:pt x="530" y="25346"/>
                  </a:lnTo>
                  <a:lnTo>
                    <a:pt x="764" y="24012"/>
                  </a:lnTo>
                  <a:lnTo>
                    <a:pt x="1039" y="22707"/>
                  </a:lnTo>
                  <a:lnTo>
                    <a:pt x="1358" y="21430"/>
                  </a:lnTo>
                  <a:lnTo>
                    <a:pt x="1719" y="20182"/>
                  </a:lnTo>
                  <a:lnTo>
                    <a:pt x="2122" y="18963"/>
                  </a:lnTo>
                  <a:lnTo>
                    <a:pt x="2579" y="17776"/>
                  </a:lnTo>
                  <a:lnTo>
                    <a:pt x="3075" y="16627"/>
                  </a:lnTo>
                  <a:lnTo>
                    <a:pt x="3609" y="15514"/>
                  </a:lnTo>
                  <a:lnTo>
                    <a:pt x="4181" y="14439"/>
                  </a:lnTo>
                  <a:lnTo>
                    <a:pt x="4792" y="13400"/>
                  </a:lnTo>
                  <a:lnTo>
                    <a:pt x="5441" y="12399"/>
                  </a:lnTo>
                  <a:lnTo>
                    <a:pt x="6128" y="11434"/>
                  </a:lnTo>
                  <a:lnTo>
                    <a:pt x="6854" y="10507"/>
                  </a:lnTo>
                  <a:lnTo>
                    <a:pt x="7618" y="9616"/>
                  </a:lnTo>
                  <a:lnTo>
                    <a:pt x="8420" y="8762"/>
                  </a:lnTo>
                  <a:lnTo>
                    <a:pt x="9260" y="7933"/>
                  </a:lnTo>
                  <a:lnTo>
                    <a:pt x="10137" y="7144"/>
                  </a:lnTo>
                  <a:lnTo>
                    <a:pt x="11051" y="6394"/>
                  </a:lnTo>
                  <a:lnTo>
                    <a:pt x="12002" y="5684"/>
                  </a:lnTo>
                  <a:lnTo>
                    <a:pt x="12990" y="5014"/>
                  </a:lnTo>
                  <a:lnTo>
                    <a:pt x="14014" y="4384"/>
                  </a:lnTo>
                  <a:lnTo>
                    <a:pt x="15076" y="3793"/>
                  </a:lnTo>
                  <a:lnTo>
                    <a:pt x="16175" y="3242"/>
                  </a:lnTo>
                  <a:lnTo>
                    <a:pt x="17311" y="2730"/>
                  </a:lnTo>
                  <a:lnTo>
                    <a:pt x="18483" y="2259"/>
                  </a:lnTo>
                  <a:lnTo>
                    <a:pt x="19704" y="1829"/>
                  </a:lnTo>
                  <a:lnTo>
                    <a:pt x="20956" y="1445"/>
                  </a:lnTo>
                  <a:lnTo>
                    <a:pt x="22240" y="1106"/>
                  </a:lnTo>
                  <a:lnTo>
                    <a:pt x="23555" y="813"/>
                  </a:lnTo>
                  <a:lnTo>
                    <a:pt x="24901" y="564"/>
                  </a:lnTo>
                  <a:lnTo>
                    <a:pt x="26279" y="361"/>
                  </a:lnTo>
                  <a:lnTo>
                    <a:pt x="27689" y="203"/>
                  </a:lnTo>
                  <a:lnTo>
                    <a:pt x="29130" y="90"/>
                  </a:lnTo>
                  <a:lnTo>
                    <a:pt x="30603" y="22"/>
                  </a:lnTo>
                  <a:lnTo>
                    <a:pt x="32107" y="0"/>
                  </a:lnTo>
                  <a:lnTo>
                    <a:pt x="35246" y="119"/>
                  </a:lnTo>
                  <a:lnTo>
                    <a:pt x="38230" y="476"/>
                  </a:lnTo>
                  <a:lnTo>
                    <a:pt x="41057" y="1072"/>
                  </a:lnTo>
                  <a:lnTo>
                    <a:pt x="43728" y="1905"/>
                  </a:lnTo>
                  <a:lnTo>
                    <a:pt x="46243" y="2977"/>
                  </a:lnTo>
                  <a:lnTo>
                    <a:pt x="48603" y="4288"/>
                  </a:lnTo>
                  <a:lnTo>
                    <a:pt x="50806" y="5836"/>
                  </a:lnTo>
                  <a:lnTo>
                    <a:pt x="52852" y="7623"/>
                  </a:lnTo>
                  <a:lnTo>
                    <a:pt x="54743" y="9648"/>
                  </a:lnTo>
                  <a:lnTo>
                    <a:pt x="56478" y="11911"/>
                  </a:lnTo>
                  <a:lnTo>
                    <a:pt x="58052" y="14414"/>
                  </a:lnTo>
                  <a:lnTo>
                    <a:pt x="59460" y="17155"/>
                  </a:lnTo>
                  <a:lnTo>
                    <a:pt x="60703" y="20137"/>
                  </a:lnTo>
                  <a:lnTo>
                    <a:pt x="61780" y="23358"/>
                  </a:lnTo>
                  <a:lnTo>
                    <a:pt x="62691" y="26818"/>
                  </a:lnTo>
                  <a:lnTo>
                    <a:pt x="63436" y="30518"/>
                  </a:lnTo>
                  <a:lnTo>
                    <a:pt x="64016" y="34458"/>
                  </a:lnTo>
                  <a:lnTo>
                    <a:pt x="64430" y="38638"/>
                  </a:lnTo>
                  <a:lnTo>
                    <a:pt x="64679" y="430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g123"/>
            <p:cNvSpPr/>
            <p:nvPr/>
          </p:nvSpPr>
          <p:spPr>
            <a:xfrm>
              <a:off x="3850753" y="4517402"/>
              <a:ext cx="38816" cy="45251"/>
            </a:xfrm>
            <a:custGeom>
              <a:avLst/>
              <a:pathLst>
                <a:path w="38816" h="45251">
                  <a:moveTo>
                    <a:pt x="38816" y="25809"/>
                  </a:moveTo>
                  <a:lnTo>
                    <a:pt x="38803" y="24747"/>
                  </a:lnTo>
                  <a:lnTo>
                    <a:pt x="38764" y="23697"/>
                  </a:lnTo>
                  <a:lnTo>
                    <a:pt x="38699" y="22660"/>
                  </a:lnTo>
                  <a:lnTo>
                    <a:pt x="38608" y="21635"/>
                  </a:lnTo>
                  <a:lnTo>
                    <a:pt x="38491" y="20623"/>
                  </a:lnTo>
                  <a:lnTo>
                    <a:pt x="38347" y="19623"/>
                  </a:lnTo>
                  <a:lnTo>
                    <a:pt x="38178" y="18635"/>
                  </a:lnTo>
                  <a:lnTo>
                    <a:pt x="37983" y="17659"/>
                  </a:lnTo>
                  <a:lnTo>
                    <a:pt x="37762" y="16696"/>
                  </a:lnTo>
                  <a:lnTo>
                    <a:pt x="37515" y="15745"/>
                  </a:lnTo>
                  <a:lnTo>
                    <a:pt x="37256" y="14813"/>
                  </a:lnTo>
                  <a:lnTo>
                    <a:pt x="36970" y="13905"/>
                  </a:lnTo>
                  <a:lnTo>
                    <a:pt x="36659" y="13022"/>
                  </a:lnTo>
                  <a:lnTo>
                    <a:pt x="36321" y="12163"/>
                  </a:lnTo>
                  <a:lnTo>
                    <a:pt x="35958" y="11329"/>
                  </a:lnTo>
                  <a:lnTo>
                    <a:pt x="35568" y="10520"/>
                  </a:lnTo>
                  <a:lnTo>
                    <a:pt x="35152" y="9736"/>
                  </a:lnTo>
                  <a:lnTo>
                    <a:pt x="34711" y="8976"/>
                  </a:lnTo>
                  <a:lnTo>
                    <a:pt x="34243" y="8241"/>
                  </a:lnTo>
                  <a:lnTo>
                    <a:pt x="33750" y="7530"/>
                  </a:lnTo>
                  <a:lnTo>
                    <a:pt x="33245" y="6847"/>
                  </a:lnTo>
                  <a:lnTo>
                    <a:pt x="32715" y="6194"/>
                  </a:lnTo>
                  <a:lnTo>
                    <a:pt x="32160" y="5571"/>
                  </a:lnTo>
                  <a:lnTo>
                    <a:pt x="31581" y="4978"/>
                  </a:lnTo>
                  <a:lnTo>
                    <a:pt x="30977" y="4415"/>
                  </a:lnTo>
                  <a:lnTo>
                    <a:pt x="30349" y="3882"/>
                  </a:lnTo>
                  <a:lnTo>
                    <a:pt x="29696" y="3380"/>
                  </a:lnTo>
                  <a:lnTo>
                    <a:pt x="29018" y="2908"/>
                  </a:lnTo>
                  <a:lnTo>
                    <a:pt x="28315" y="2465"/>
                  </a:lnTo>
                  <a:lnTo>
                    <a:pt x="27588" y="2053"/>
                  </a:lnTo>
                  <a:lnTo>
                    <a:pt x="26851" y="1663"/>
                  </a:lnTo>
                  <a:lnTo>
                    <a:pt x="26091" y="1314"/>
                  </a:lnTo>
                  <a:lnTo>
                    <a:pt x="25307" y="1006"/>
                  </a:lnTo>
                  <a:lnTo>
                    <a:pt x="24500" y="739"/>
                  </a:lnTo>
                  <a:lnTo>
                    <a:pt x="23669" y="513"/>
                  </a:lnTo>
                  <a:lnTo>
                    <a:pt x="22815" y="328"/>
                  </a:lnTo>
                  <a:lnTo>
                    <a:pt x="21939" y="184"/>
                  </a:lnTo>
                  <a:lnTo>
                    <a:pt x="21038" y="82"/>
                  </a:lnTo>
                  <a:lnTo>
                    <a:pt x="20115" y="20"/>
                  </a:lnTo>
                  <a:lnTo>
                    <a:pt x="19168" y="0"/>
                  </a:lnTo>
                  <a:lnTo>
                    <a:pt x="18287" y="15"/>
                  </a:lnTo>
                  <a:lnTo>
                    <a:pt x="17424" y="62"/>
                  </a:lnTo>
                  <a:lnTo>
                    <a:pt x="16578" y="141"/>
                  </a:lnTo>
                  <a:lnTo>
                    <a:pt x="15751" y="251"/>
                  </a:lnTo>
                  <a:lnTo>
                    <a:pt x="14941" y="393"/>
                  </a:lnTo>
                  <a:lnTo>
                    <a:pt x="14149" y="566"/>
                  </a:lnTo>
                  <a:lnTo>
                    <a:pt x="13374" y="771"/>
                  </a:lnTo>
                  <a:lnTo>
                    <a:pt x="12618" y="1007"/>
                  </a:lnTo>
                  <a:lnTo>
                    <a:pt x="11879" y="1275"/>
                  </a:lnTo>
                  <a:lnTo>
                    <a:pt x="11158" y="1574"/>
                  </a:lnTo>
                  <a:lnTo>
                    <a:pt x="10457" y="1903"/>
                  </a:lnTo>
                  <a:lnTo>
                    <a:pt x="9778" y="2259"/>
                  </a:lnTo>
                  <a:lnTo>
                    <a:pt x="9121" y="2642"/>
                  </a:lnTo>
                  <a:lnTo>
                    <a:pt x="8486" y="3053"/>
                  </a:lnTo>
                  <a:lnTo>
                    <a:pt x="7872" y="3491"/>
                  </a:lnTo>
                  <a:lnTo>
                    <a:pt x="7281" y="3956"/>
                  </a:lnTo>
                  <a:lnTo>
                    <a:pt x="6711" y="4449"/>
                  </a:lnTo>
                  <a:lnTo>
                    <a:pt x="6164" y="4970"/>
                  </a:lnTo>
                  <a:lnTo>
                    <a:pt x="5638" y="5517"/>
                  </a:lnTo>
                  <a:lnTo>
                    <a:pt x="5134" y="6092"/>
                  </a:lnTo>
                  <a:lnTo>
                    <a:pt x="4652" y="6680"/>
                  </a:lnTo>
                  <a:lnTo>
                    <a:pt x="4192" y="7294"/>
                  </a:lnTo>
                  <a:lnTo>
                    <a:pt x="3754" y="7935"/>
                  </a:lnTo>
                  <a:lnTo>
                    <a:pt x="3338" y="8601"/>
                  </a:lnTo>
                  <a:lnTo>
                    <a:pt x="2943" y="9293"/>
                  </a:lnTo>
                  <a:lnTo>
                    <a:pt x="2571" y="10011"/>
                  </a:lnTo>
                  <a:lnTo>
                    <a:pt x="2220" y="10755"/>
                  </a:lnTo>
                  <a:lnTo>
                    <a:pt x="1892" y="11525"/>
                  </a:lnTo>
                  <a:lnTo>
                    <a:pt x="1585" y="12321"/>
                  </a:lnTo>
                  <a:lnTo>
                    <a:pt x="1300" y="13144"/>
                  </a:lnTo>
                  <a:lnTo>
                    <a:pt x="1053" y="13988"/>
                  </a:lnTo>
                  <a:lnTo>
                    <a:pt x="832" y="14852"/>
                  </a:lnTo>
                  <a:lnTo>
                    <a:pt x="637" y="15735"/>
                  </a:lnTo>
                  <a:lnTo>
                    <a:pt x="468" y="16638"/>
                  </a:lnTo>
                  <a:lnTo>
                    <a:pt x="325" y="17559"/>
                  </a:lnTo>
                  <a:lnTo>
                    <a:pt x="208" y="18500"/>
                  </a:lnTo>
                  <a:lnTo>
                    <a:pt x="117" y="19460"/>
                  </a:lnTo>
                  <a:lnTo>
                    <a:pt x="52" y="20439"/>
                  </a:lnTo>
                  <a:lnTo>
                    <a:pt x="13" y="21437"/>
                  </a:lnTo>
                  <a:lnTo>
                    <a:pt x="0" y="22454"/>
                  </a:lnTo>
                  <a:lnTo>
                    <a:pt x="11" y="23419"/>
                  </a:lnTo>
                  <a:lnTo>
                    <a:pt x="46" y="24371"/>
                  </a:lnTo>
                  <a:lnTo>
                    <a:pt x="104" y="25309"/>
                  </a:lnTo>
                  <a:lnTo>
                    <a:pt x="186" y="26233"/>
                  </a:lnTo>
                  <a:lnTo>
                    <a:pt x="290" y="27143"/>
                  </a:lnTo>
                  <a:lnTo>
                    <a:pt x="418" y="28040"/>
                  </a:lnTo>
                  <a:lnTo>
                    <a:pt x="570" y="28923"/>
                  </a:lnTo>
                  <a:lnTo>
                    <a:pt x="744" y="29793"/>
                  </a:lnTo>
                  <a:lnTo>
                    <a:pt x="942" y="30649"/>
                  </a:lnTo>
                  <a:lnTo>
                    <a:pt x="1163" y="31491"/>
                  </a:lnTo>
                  <a:lnTo>
                    <a:pt x="1421" y="32315"/>
                  </a:lnTo>
                  <a:lnTo>
                    <a:pt x="1703" y="33117"/>
                  </a:lnTo>
                  <a:lnTo>
                    <a:pt x="2007" y="33898"/>
                  </a:lnTo>
                  <a:lnTo>
                    <a:pt x="2335" y="34656"/>
                  </a:lnTo>
                  <a:lnTo>
                    <a:pt x="2687" y="35393"/>
                  </a:lnTo>
                  <a:lnTo>
                    <a:pt x="3061" y="36107"/>
                  </a:lnTo>
                  <a:lnTo>
                    <a:pt x="3459" y="36800"/>
                  </a:lnTo>
                  <a:lnTo>
                    <a:pt x="3880" y="37471"/>
                  </a:lnTo>
                  <a:lnTo>
                    <a:pt x="4324" y="38120"/>
                  </a:lnTo>
                  <a:lnTo>
                    <a:pt x="4792" y="38747"/>
                  </a:lnTo>
                  <a:lnTo>
                    <a:pt x="5282" y="39337"/>
                  </a:lnTo>
                  <a:lnTo>
                    <a:pt x="5797" y="39903"/>
                  </a:lnTo>
                  <a:lnTo>
                    <a:pt x="6334" y="40444"/>
                  </a:lnTo>
                  <a:lnTo>
                    <a:pt x="6895" y="40960"/>
                  </a:lnTo>
                  <a:lnTo>
                    <a:pt x="7479" y="41451"/>
                  </a:lnTo>
                  <a:lnTo>
                    <a:pt x="8086" y="41918"/>
                  </a:lnTo>
                  <a:lnTo>
                    <a:pt x="8716" y="42360"/>
                  </a:lnTo>
                  <a:lnTo>
                    <a:pt x="9370" y="42778"/>
                  </a:lnTo>
                  <a:lnTo>
                    <a:pt x="10047" y="43171"/>
                  </a:lnTo>
                  <a:lnTo>
                    <a:pt x="10748" y="43539"/>
                  </a:lnTo>
                  <a:lnTo>
                    <a:pt x="11471" y="43865"/>
                  </a:lnTo>
                  <a:lnTo>
                    <a:pt x="12218" y="44155"/>
                  </a:lnTo>
                  <a:lnTo>
                    <a:pt x="12988" y="44412"/>
                  </a:lnTo>
                  <a:lnTo>
                    <a:pt x="13782" y="44635"/>
                  </a:lnTo>
                  <a:lnTo>
                    <a:pt x="14598" y="44823"/>
                  </a:lnTo>
                  <a:lnTo>
                    <a:pt x="15438" y="44977"/>
                  </a:lnTo>
                  <a:lnTo>
                    <a:pt x="16302" y="45097"/>
                  </a:lnTo>
                  <a:lnTo>
                    <a:pt x="17188" y="45182"/>
                  </a:lnTo>
                  <a:lnTo>
                    <a:pt x="18098" y="45234"/>
                  </a:lnTo>
                  <a:lnTo>
                    <a:pt x="19031" y="45251"/>
                  </a:lnTo>
                  <a:lnTo>
                    <a:pt x="19716" y="45239"/>
                  </a:lnTo>
                  <a:lnTo>
                    <a:pt x="20403" y="45204"/>
                  </a:lnTo>
                  <a:lnTo>
                    <a:pt x="21091" y="45146"/>
                  </a:lnTo>
                  <a:lnTo>
                    <a:pt x="21780" y="45065"/>
                  </a:lnTo>
                  <a:lnTo>
                    <a:pt x="22471" y="44960"/>
                  </a:lnTo>
                  <a:lnTo>
                    <a:pt x="23163" y="44832"/>
                  </a:lnTo>
                  <a:lnTo>
                    <a:pt x="23857" y="44681"/>
                  </a:lnTo>
                  <a:lnTo>
                    <a:pt x="24552" y="44506"/>
                  </a:lnTo>
                  <a:lnTo>
                    <a:pt x="25248" y="44308"/>
                  </a:lnTo>
                  <a:lnTo>
                    <a:pt x="25945" y="44087"/>
                  </a:lnTo>
                  <a:lnTo>
                    <a:pt x="26650" y="43842"/>
                  </a:lnTo>
                  <a:lnTo>
                    <a:pt x="27339" y="43572"/>
                  </a:lnTo>
                  <a:lnTo>
                    <a:pt x="28014" y="43278"/>
                  </a:lnTo>
                  <a:lnTo>
                    <a:pt x="28673" y="42959"/>
                  </a:lnTo>
                  <a:lnTo>
                    <a:pt x="29317" y="42615"/>
                  </a:lnTo>
                  <a:lnTo>
                    <a:pt x="29946" y="42247"/>
                  </a:lnTo>
                  <a:lnTo>
                    <a:pt x="30560" y="41854"/>
                  </a:lnTo>
                  <a:lnTo>
                    <a:pt x="31159" y="41436"/>
                  </a:lnTo>
                  <a:lnTo>
                    <a:pt x="31743" y="40994"/>
                  </a:lnTo>
                  <a:lnTo>
                    <a:pt x="32312" y="40527"/>
                  </a:lnTo>
                  <a:lnTo>
                    <a:pt x="32876" y="40036"/>
                  </a:lnTo>
                  <a:lnTo>
                    <a:pt x="33418" y="39519"/>
                  </a:lnTo>
                  <a:lnTo>
                    <a:pt x="33939" y="38979"/>
                  </a:lnTo>
                  <a:lnTo>
                    <a:pt x="34437" y="38413"/>
                  </a:lnTo>
                  <a:lnTo>
                    <a:pt x="34914" y="37823"/>
                  </a:lnTo>
                  <a:lnTo>
                    <a:pt x="35368" y="37208"/>
                  </a:lnTo>
                  <a:lnTo>
                    <a:pt x="35801" y="36569"/>
                  </a:lnTo>
                  <a:lnTo>
                    <a:pt x="36212" y="35905"/>
                  </a:lnTo>
                  <a:lnTo>
                    <a:pt x="36600" y="35216"/>
                  </a:lnTo>
                  <a:lnTo>
                    <a:pt x="36967" y="34503"/>
                  </a:lnTo>
                  <a:lnTo>
                    <a:pt x="37318" y="33750"/>
                  </a:lnTo>
                  <a:lnTo>
                    <a:pt x="37633" y="32972"/>
                  </a:lnTo>
                  <a:lnTo>
                    <a:pt x="37910" y="32168"/>
                  </a:lnTo>
                  <a:lnTo>
                    <a:pt x="38150" y="31337"/>
                  </a:lnTo>
                  <a:lnTo>
                    <a:pt x="38354" y="30481"/>
                  </a:lnTo>
                  <a:lnTo>
                    <a:pt x="38520" y="29598"/>
                  </a:lnTo>
                  <a:lnTo>
                    <a:pt x="38649" y="28690"/>
                  </a:lnTo>
                  <a:lnTo>
                    <a:pt x="38742" y="27755"/>
                  </a:lnTo>
                  <a:lnTo>
                    <a:pt x="38797" y="2679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g124"/>
            <p:cNvSpPr/>
            <p:nvPr/>
          </p:nvSpPr>
          <p:spPr>
            <a:xfrm>
              <a:off x="3916815" y="4508844"/>
              <a:ext cx="63735" cy="96458"/>
            </a:xfrm>
            <a:custGeom>
              <a:avLst/>
              <a:pathLst>
                <a:path w="63735" h="96458">
                  <a:moveTo>
                    <a:pt x="63735" y="9994"/>
                  </a:moveTo>
                  <a:lnTo>
                    <a:pt x="62295" y="12204"/>
                  </a:lnTo>
                  <a:lnTo>
                    <a:pt x="60879" y="14398"/>
                  </a:lnTo>
                  <a:lnTo>
                    <a:pt x="59485" y="16575"/>
                  </a:lnTo>
                  <a:lnTo>
                    <a:pt x="58116" y="18735"/>
                  </a:lnTo>
                  <a:lnTo>
                    <a:pt x="56769" y="20879"/>
                  </a:lnTo>
                  <a:lnTo>
                    <a:pt x="55446" y="23007"/>
                  </a:lnTo>
                  <a:lnTo>
                    <a:pt x="54146" y="25118"/>
                  </a:lnTo>
                  <a:lnTo>
                    <a:pt x="52869" y="27213"/>
                  </a:lnTo>
                  <a:lnTo>
                    <a:pt x="51615" y="29292"/>
                  </a:lnTo>
                  <a:lnTo>
                    <a:pt x="50385" y="31354"/>
                  </a:lnTo>
                  <a:lnTo>
                    <a:pt x="49184" y="33396"/>
                  </a:lnTo>
                  <a:lnTo>
                    <a:pt x="48017" y="35442"/>
                  </a:lnTo>
                  <a:lnTo>
                    <a:pt x="46884" y="37492"/>
                  </a:lnTo>
                  <a:lnTo>
                    <a:pt x="45785" y="39547"/>
                  </a:lnTo>
                  <a:lnTo>
                    <a:pt x="44720" y="41605"/>
                  </a:lnTo>
                  <a:lnTo>
                    <a:pt x="43690" y="43668"/>
                  </a:lnTo>
                  <a:lnTo>
                    <a:pt x="42694" y="45735"/>
                  </a:lnTo>
                  <a:lnTo>
                    <a:pt x="41732" y="47806"/>
                  </a:lnTo>
                  <a:lnTo>
                    <a:pt x="40804" y="49881"/>
                  </a:lnTo>
                  <a:lnTo>
                    <a:pt x="39911" y="51960"/>
                  </a:lnTo>
                  <a:lnTo>
                    <a:pt x="39054" y="54033"/>
                  </a:lnTo>
                  <a:lnTo>
                    <a:pt x="38235" y="56119"/>
                  </a:lnTo>
                  <a:lnTo>
                    <a:pt x="37455" y="58218"/>
                  </a:lnTo>
                  <a:lnTo>
                    <a:pt x="36713" y="60328"/>
                  </a:lnTo>
                  <a:lnTo>
                    <a:pt x="36009" y="62451"/>
                  </a:lnTo>
                  <a:lnTo>
                    <a:pt x="35343" y="64586"/>
                  </a:lnTo>
                  <a:lnTo>
                    <a:pt x="34716" y="66734"/>
                  </a:lnTo>
                  <a:lnTo>
                    <a:pt x="34128" y="68894"/>
                  </a:lnTo>
                  <a:lnTo>
                    <a:pt x="33577" y="71066"/>
                  </a:lnTo>
                  <a:lnTo>
                    <a:pt x="33065" y="73251"/>
                  </a:lnTo>
                  <a:lnTo>
                    <a:pt x="32610" y="75442"/>
                  </a:lnTo>
                  <a:lnTo>
                    <a:pt x="32203" y="77662"/>
                  </a:lnTo>
                  <a:lnTo>
                    <a:pt x="31843" y="79911"/>
                  </a:lnTo>
                  <a:lnTo>
                    <a:pt x="31532" y="82189"/>
                  </a:lnTo>
                  <a:lnTo>
                    <a:pt x="31268" y="84495"/>
                  </a:lnTo>
                  <a:lnTo>
                    <a:pt x="31052" y="86830"/>
                  </a:lnTo>
                  <a:lnTo>
                    <a:pt x="30885" y="89194"/>
                  </a:lnTo>
                  <a:lnTo>
                    <a:pt x="30765" y="91587"/>
                  </a:lnTo>
                  <a:lnTo>
                    <a:pt x="30693" y="94008"/>
                  </a:lnTo>
                  <a:lnTo>
                    <a:pt x="30669" y="96458"/>
                  </a:lnTo>
                  <a:lnTo>
                    <a:pt x="17799" y="96458"/>
                  </a:lnTo>
                  <a:lnTo>
                    <a:pt x="17826" y="94149"/>
                  </a:lnTo>
                  <a:lnTo>
                    <a:pt x="17908" y="91849"/>
                  </a:lnTo>
                  <a:lnTo>
                    <a:pt x="18045" y="89559"/>
                  </a:lnTo>
                  <a:lnTo>
                    <a:pt x="18237" y="87279"/>
                  </a:lnTo>
                  <a:lnTo>
                    <a:pt x="18483" y="85008"/>
                  </a:lnTo>
                  <a:lnTo>
                    <a:pt x="18785" y="82747"/>
                  </a:lnTo>
                  <a:lnTo>
                    <a:pt x="19141" y="80496"/>
                  </a:lnTo>
                  <a:lnTo>
                    <a:pt x="19551" y="78253"/>
                  </a:lnTo>
                  <a:lnTo>
                    <a:pt x="20017" y="76021"/>
                  </a:lnTo>
                  <a:lnTo>
                    <a:pt x="20537" y="73798"/>
                  </a:lnTo>
                  <a:lnTo>
                    <a:pt x="21104" y="71571"/>
                  </a:lnTo>
                  <a:lnTo>
                    <a:pt x="21709" y="69354"/>
                  </a:lnTo>
                  <a:lnTo>
                    <a:pt x="22353" y="67146"/>
                  </a:lnTo>
                  <a:lnTo>
                    <a:pt x="23035" y="64948"/>
                  </a:lnTo>
                  <a:lnTo>
                    <a:pt x="23755" y="62759"/>
                  </a:lnTo>
                  <a:lnTo>
                    <a:pt x="24513" y="60580"/>
                  </a:lnTo>
                  <a:lnTo>
                    <a:pt x="25310" y="58411"/>
                  </a:lnTo>
                  <a:lnTo>
                    <a:pt x="26145" y="56251"/>
                  </a:lnTo>
                  <a:lnTo>
                    <a:pt x="27019" y="54101"/>
                  </a:lnTo>
                  <a:lnTo>
                    <a:pt x="27931" y="51960"/>
                  </a:lnTo>
                  <a:lnTo>
                    <a:pt x="28877" y="49814"/>
                  </a:lnTo>
                  <a:lnTo>
                    <a:pt x="29853" y="47677"/>
                  </a:lnTo>
                  <a:lnTo>
                    <a:pt x="30859" y="45548"/>
                  </a:lnTo>
                  <a:lnTo>
                    <a:pt x="31896" y="43427"/>
                  </a:lnTo>
                  <a:lnTo>
                    <a:pt x="32962" y="41314"/>
                  </a:lnTo>
                  <a:lnTo>
                    <a:pt x="34059" y="39210"/>
                  </a:lnTo>
                  <a:lnTo>
                    <a:pt x="35186" y="37114"/>
                  </a:lnTo>
                  <a:lnTo>
                    <a:pt x="36343" y="35026"/>
                  </a:lnTo>
                  <a:lnTo>
                    <a:pt x="37530" y="32946"/>
                  </a:lnTo>
                  <a:lnTo>
                    <a:pt x="38747" y="30874"/>
                  </a:lnTo>
                  <a:lnTo>
                    <a:pt x="39987" y="28810"/>
                  </a:lnTo>
                  <a:lnTo>
                    <a:pt x="41242" y="26750"/>
                  </a:lnTo>
                  <a:lnTo>
                    <a:pt x="42512" y="24697"/>
                  </a:lnTo>
                  <a:lnTo>
                    <a:pt x="43797" y="22648"/>
                  </a:lnTo>
                  <a:lnTo>
                    <a:pt x="45097" y="20606"/>
                  </a:lnTo>
                  <a:lnTo>
                    <a:pt x="46412" y="18568"/>
                  </a:lnTo>
                  <a:lnTo>
                    <a:pt x="47742" y="16536"/>
                  </a:lnTo>
                  <a:lnTo>
                    <a:pt x="49087" y="14510"/>
                  </a:lnTo>
                  <a:lnTo>
                    <a:pt x="50448" y="12489"/>
                  </a:lnTo>
                  <a:lnTo>
                    <a:pt x="51823" y="10474"/>
                  </a:lnTo>
                  <a:lnTo>
                    <a:pt x="0" y="10474"/>
                  </a:lnTo>
                  <a:lnTo>
                    <a:pt x="0" y="0"/>
                  </a:lnTo>
                  <a:lnTo>
                    <a:pt x="63735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g125"/>
            <p:cNvSpPr/>
            <p:nvPr/>
          </p:nvSpPr>
          <p:spPr>
            <a:xfrm>
              <a:off x="3672862" y="4705603"/>
              <a:ext cx="37173" cy="130619"/>
            </a:xfrm>
            <a:custGeom>
              <a:avLst/>
              <a:pathLst>
                <a:path w="37173" h="130619">
                  <a:moveTo>
                    <a:pt x="0" y="65172"/>
                  </a:moveTo>
                  <a:lnTo>
                    <a:pt x="14" y="63277"/>
                  </a:lnTo>
                  <a:lnTo>
                    <a:pt x="57" y="61399"/>
                  </a:lnTo>
                  <a:lnTo>
                    <a:pt x="129" y="59537"/>
                  </a:lnTo>
                  <a:lnTo>
                    <a:pt x="230" y="57691"/>
                  </a:lnTo>
                  <a:lnTo>
                    <a:pt x="359" y="55862"/>
                  </a:lnTo>
                  <a:lnTo>
                    <a:pt x="517" y="54049"/>
                  </a:lnTo>
                  <a:lnTo>
                    <a:pt x="704" y="52253"/>
                  </a:lnTo>
                  <a:lnTo>
                    <a:pt x="920" y="50473"/>
                  </a:lnTo>
                  <a:lnTo>
                    <a:pt x="1164" y="48709"/>
                  </a:lnTo>
                  <a:lnTo>
                    <a:pt x="1437" y="46962"/>
                  </a:lnTo>
                  <a:lnTo>
                    <a:pt x="1741" y="45230"/>
                  </a:lnTo>
                  <a:lnTo>
                    <a:pt x="2078" y="43512"/>
                  </a:lnTo>
                  <a:lnTo>
                    <a:pt x="2448" y="41807"/>
                  </a:lnTo>
                  <a:lnTo>
                    <a:pt x="2850" y="40116"/>
                  </a:lnTo>
                  <a:lnTo>
                    <a:pt x="3286" y="38439"/>
                  </a:lnTo>
                  <a:lnTo>
                    <a:pt x="3754" y="36776"/>
                  </a:lnTo>
                  <a:lnTo>
                    <a:pt x="4255" y="35126"/>
                  </a:lnTo>
                  <a:lnTo>
                    <a:pt x="4789" y="33490"/>
                  </a:lnTo>
                  <a:lnTo>
                    <a:pt x="5356" y="31867"/>
                  </a:lnTo>
                  <a:lnTo>
                    <a:pt x="5955" y="30258"/>
                  </a:lnTo>
                  <a:lnTo>
                    <a:pt x="6589" y="28661"/>
                  </a:lnTo>
                  <a:lnTo>
                    <a:pt x="7256" y="27074"/>
                  </a:lnTo>
                  <a:lnTo>
                    <a:pt x="7958" y="25496"/>
                  </a:lnTo>
                  <a:lnTo>
                    <a:pt x="8694" y="23927"/>
                  </a:lnTo>
                  <a:lnTo>
                    <a:pt x="9464" y="22368"/>
                  </a:lnTo>
                  <a:lnTo>
                    <a:pt x="10268" y="20819"/>
                  </a:lnTo>
                  <a:lnTo>
                    <a:pt x="11107" y="19280"/>
                  </a:lnTo>
                  <a:lnTo>
                    <a:pt x="11980" y="17750"/>
                  </a:lnTo>
                  <a:lnTo>
                    <a:pt x="12887" y="16229"/>
                  </a:lnTo>
                  <a:lnTo>
                    <a:pt x="13828" y="14718"/>
                  </a:lnTo>
                  <a:lnTo>
                    <a:pt x="14805" y="13215"/>
                  </a:lnTo>
                  <a:lnTo>
                    <a:pt x="15819" y="11720"/>
                  </a:lnTo>
                  <a:lnTo>
                    <a:pt x="16870" y="10231"/>
                  </a:lnTo>
                  <a:lnTo>
                    <a:pt x="17958" y="8749"/>
                  </a:lnTo>
                  <a:lnTo>
                    <a:pt x="19082" y="7273"/>
                  </a:lnTo>
                  <a:lnTo>
                    <a:pt x="20244" y="5805"/>
                  </a:lnTo>
                  <a:lnTo>
                    <a:pt x="21443" y="4343"/>
                  </a:lnTo>
                  <a:lnTo>
                    <a:pt x="22679" y="2888"/>
                  </a:lnTo>
                  <a:lnTo>
                    <a:pt x="23951" y="1441"/>
                  </a:lnTo>
                  <a:lnTo>
                    <a:pt x="25261" y="0"/>
                  </a:lnTo>
                  <a:lnTo>
                    <a:pt x="37173" y="0"/>
                  </a:lnTo>
                  <a:lnTo>
                    <a:pt x="35903" y="1441"/>
                  </a:lnTo>
                  <a:lnTo>
                    <a:pt x="34667" y="2891"/>
                  </a:lnTo>
                  <a:lnTo>
                    <a:pt x="33466" y="4349"/>
                  </a:lnTo>
                  <a:lnTo>
                    <a:pt x="32298" y="5816"/>
                  </a:lnTo>
                  <a:lnTo>
                    <a:pt x="31165" y="7290"/>
                  </a:lnTo>
                  <a:lnTo>
                    <a:pt x="30067" y="8773"/>
                  </a:lnTo>
                  <a:lnTo>
                    <a:pt x="29002" y="10264"/>
                  </a:lnTo>
                  <a:lnTo>
                    <a:pt x="27972" y="11763"/>
                  </a:lnTo>
                  <a:lnTo>
                    <a:pt x="26976" y="13271"/>
                  </a:lnTo>
                  <a:lnTo>
                    <a:pt x="26014" y="14787"/>
                  </a:lnTo>
                  <a:lnTo>
                    <a:pt x="25099" y="16298"/>
                  </a:lnTo>
                  <a:lnTo>
                    <a:pt x="24218" y="17821"/>
                  </a:lnTo>
                  <a:lnTo>
                    <a:pt x="23369" y="19354"/>
                  </a:lnTo>
                  <a:lnTo>
                    <a:pt x="22553" y="20899"/>
                  </a:lnTo>
                  <a:lnTo>
                    <a:pt x="21769" y="22454"/>
                  </a:lnTo>
                  <a:lnTo>
                    <a:pt x="21019" y="24020"/>
                  </a:lnTo>
                  <a:lnTo>
                    <a:pt x="20302" y="25598"/>
                  </a:lnTo>
                  <a:lnTo>
                    <a:pt x="19617" y="27186"/>
                  </a:lnTo>
                  <a:lnTo>
                    <a:pt x="18965" y="28785"/>
                  </a:lnTo>
                  <a:lnTo>
                    <a:pt x="18346" y="30395"/>
                  </a:lnTo>
                  <a:lnTo>
                    <a:pt x="17759" y="32004"/>
                  </a:lnTo>
                  <a:lnTo>
                    <a:pt x="17202" y="33627"/>
                  </a:lnTo>
                  <a:lnTo>
                    <a:pt x="16675" y="35263"/>
                  </a:lnTo>
                  <a:lnTo>
                    <a:pt x="16178" y="36913"/>
                  </a:lnTo>
                  <a:lnTo>
                    <a:pt x="15711" y="38576"/>
                  </a:lnTo>
                  <a:lnTo>
                    <a:pt x="15274" y="40253"/>
                  </a:lnTo>
                  <a:lnTo>
                    <a:pt x="14867" y="41944"/>
                  </a:lnTo>
                  <a:lnTo>
                    <a:pt x="14491" y="43649"/>
                  </a:lnTo>
                  <a:lnTo>
                    <a:pt x="14144" y="45367"/>
                  </a:lnTo>
                  <a:lnTo>
                    <a:pt x="13828" y="47099"/>
                  </a:lnTo>
                  <a:lnTo>
                    <a:pt x="13555" y="48846"/>
                  </a:lnTo>
                  <a:lnTo>
                    <a:pt x="13311" y="50610"/>
                  </a:lnTo>
                  <a:lnTo>
                    <a:pt x="13095" y="52390"/>
                  </a:lnTo>
                  <a:lnTo>
                    <a:pt x="12908" y="54186"/>
                  </a:lnTo>
                  <a:lnTo>
                    <a:pt x="12750" y="55999"/>
                  </a:lnTo>
                  <a:lnTo>
                    <a:pt x="12621" y="57828"/>
                  </a:lnTo>
                  <a:lnTo>
                    <a:pt x="12520" y="59674"/>
                  </a:lnTo>
                  <a:lnTo>
                    <a:pt x="12448" y="61536"/>
                  </a:lnTo>
                  <a:lnTo>
                    <a:pt x="12405" y="63414"/>
                  </a:lnTo>
                  <a:lnTo>
                    <a:pt x="12391" y="65309"/>
                  </a:lnTo>
                  <a:lnTo>
                    <a:pt x="12405" y="67204"/>
                  </a:lnTo>
                  <a:lnTo>
                    <a:pt x="12448" y="69083"/>
                  </a:lnTo>
                  <a:lnTo>
                    <a:pt x="12520" y="70945"/>
                  </a:lnTo>
                  <a:lnTo>
                    <a:pt x="12621" y="72790"/>
                  </a:lnTo>
                  <a:lnTo>
                    <a:pt x="12750" y="74620"/>
                  </a:lnTo>
                  <a:lnTo>
                    <a:pt x="12908" y="76432"/>
                  </a:lnTo>
                  <a:lnTo>
                    <a:pt x="13095" y="78229"/>
                  </a:lnTo>
                  <a:lnTo>
                    <a:pt x="13311" y="80009"/>
                  </a:lnTo>
                  <a:lnTo>
                    <a:pt x="13555" y="81772"/>
                  </a:lnTo>
                  <a:lnTo>
                    <a:pt x="13828" y="83519"/>
                  </a:lnTo>
                  <a:lnTo>
                    <a:pt x="14144" y="85252"/>
                  </a:lnTo>
                  <a:lnTo>
                    <a:pt x="14491" y="86972"/>
                  </a:lnTo>
                  <a:lnTo>
                    <a:pt x="14867" y="88680"/>
                  </a:lnTo>
                  <a:lnTo>
                    <a:pt x="15274" y="90376"/>
                  </a:lnTo>
                  <a:lnTo>
                    <a:pt x="15711" y="92060"/>
                  </a:lnTo>
                  <a:lnTo>
                    <a:pt x="16178" y="93731"/>
                  </a:lnTo>
                  <a:lnTo>
                    <a:pt x="16675" y="95389"/>
                  </a:lnTo>
                  <a:lnTo>
                    <a:pt x="17202" y="97036"/>
                  </a:lnTo>
                  <a:lnTo>
                    <a:pt x="17759" y="98670"/>
                  </a:lnTo>
                  <a:lnTo>
                    <a:pt x="18346" y="100292"/>
                  </a:lnTo>
                  <a:lnTo>
                    <a:pt x="18965" y="101902"/>
                  </a:lnTo>
                  <a:lnTo>
                    <a:pt x="19617" y="103501"/>
                  </a:lnTo>
                  <a:lnTo>
                    <a:pt x="20302" y="105089"/>
                  </a:lnTo>
                  <a:lnTo>
                    <a:pt x="21019" y="106667"/>
                  </a:lnTo>
                  <a:lnTo>
                    <a:pt x="21769" y="108233"/>
                  </a:lnTo>
                  <a:lnTo>
                    <a:pt x="22553" y="109788"/>
                  </a:lnTo>
                  <a:lnTo>
                    <a:pt x="23369" y="111333"/>
                  </a:lnTo>
                  <a:lnTo>
                    <a:pt x="24218" y="112866"/>
                  </a:lnTo>
                  <a:lnTo>
                    <a:pt x="25099" y="114389"/>
                  </a:lnTo>
                  <a:lnTo>
                    <a:pt x="26014" y="115900"/>
                  </a:lnTo>
                  <a:lnTo>
                    <a:pt x="26976" y="117403"/>
                  </a:lnTo>
                  <a:lnTo>
                    <a:pt x="27972" y="118899"/>
                  </a:lnTo>
                  <a:lnTo>
                    <a:pt x="29002" y="120388"/>
                  </a:lnTo>
                  <a:lnTo>
                    <a:pt x="30067" y="121870"/>
                  </a:lnTo>
                  <a:lnTo>
                    <a:pt x="31165" y="123345"/>
                  </a:lnTo>
                  <a:lnTo>
                    <a:pt x="32298" y="124814"/>
                  </a:lnTo>
                  <a:lnTo>
                    <a:pt x="33466" y="126275"/>
                  </a:lnTo>
                  <a:lnTo>
                    <a:pt x="34667" y="127730"/>
                  </a:lnTo>
                  <a:lnTo>
                    <a:pt x="35903" y="129178"/>
                  </a:lnTo>
                  <a:lnTo>
                    <a:pt x="37173" y="130619"/>
                  </a:lnTo>
                  <a:lnTo>
                    <a:pt x="25261" y="130619"/>
                  </a:lnTo>
                  <a:lnTo>
                    <a:pt x="23951" y="129178"/>
                  </a:lnTo>
                  <a:lnTo>
                    <a:pt x="22679" y="127730"/>
                  </a:lnTo>
                  <a:lnTo>
                    <a:pt x="21443" y="126275"/>
                  </a:lnTo>
                  <a:lnTo>
                    <a:pt x="20244" y="124814"/>
                  </a:lnTo>
                  <a:lnTo>
                    <a:pt x="19082" y="123345"/>
                  </a:lnTo>
                  <a:lnTo>
                    <a:pt x="17958" y="121870"/>
                  </a:lnTo>
                  <a:lnTo>
                    <a:pt x="16870" y="120388"/>
                  </a:lnTo>
                  <a:lnTo>
                    <a:pt x="15819" y="118899"/>
                  </a:lnTo>
                  <a:lnTo>
                    <a:pt x="14805" y="117403"/>
                  </a:lnTo>
                  <a:lnTo>
                    <a:pt x="13828" y="115900"/>
                  </a:lnTo>
                  <a:lnTo>
                    <a:pt x="12887" y="114390"/>
                  </a:lnTo>
                  <a:lnTo>
                    <a:pt x="11980" y="112869"/>
                  </a:lnTo>
                  <a:lnTo>
                    <a:pt x="11107" y="111339"/>
                  </a:lnTo>
                  <a:lnTo>
                    <a:pt x="10268" y="109799"/>
                  </a:lnTo>
                  <a:lnTo>
                    <a:pt x="9464" y="108250"/>
                  </a:lnTo>
                  <a:lnTo>
                    <a:pt x="8694" y="106691"/>
                  </a:lnTo>
                  <a:lnTo>
                    <a:pt x="7958" y="105123"/>
                  </a:lnTo>
                  <a:lnTo>
                    <a:pt x="7256" y="103545"/>
                  </a:lnTo>
                  <a:lnTo>
                    <a:pt x="6589" y="101957"/>
                  </a:lnTo>
                  <a:lnTo>
                    <a:pt x="5955" y="100360"/>
                  </a:lnTo>
                  <a:lnTo>
                    <a:pt x="5356" y="98752"/>
                  </a:lnTo>
                  <a:lnTo>
                    <a:pt x="4789" y="97132"/>
                  </a:lnTo>
                  <a:lnTo>
                    <a:pt x="4255" y="95499"/>
                  </a:lnTo>
                  <a:lnTo>
                    <a:pt x="3754" y="93854"/>
                  </a:lnTo>
                  <a:lnTo>
                    <a:pt x="3286" y="92197"/>
                  </a:lnTo>
                  <a:lnTo>
                    <a:pt x="2850" y="90527"/>
                  </a:lnTo>
                  <a:lnTo>
                    <a:pt x="2448" y="88845"/>
                  </a:lnTo>
                  <a:lnTo>
                    <a:pt x="2078" y="87150"/>
                  </a:lnTo>
                  <a:lnTo>
                    <a:pt x="1741" y="85444"/>
                  </a:lnTo>
                  <a:lnTo>
                    <a:pt x="1437" y="83725"/>
                  </a:lnTo>
                  <a:lnTo>
                    <a:pt x="1164" y="81977"/>
                  </a:lnTo>
                  <a:lnTo>
                    <a:pt x="920" y="80211"/>
                  </a:lnTo>
                  <a:lnTo>
                    <a:pt x="704" y="78428"/>
                  </a:lnTo>
                  <a:lnTo>
                    <a:pt x="517" y="76627"/>
                  </a:lnTo>
                  <a:lnTo>
                    <a:pt x="359" y="74808"/>
                  </a:lnTo>
                  <a:lnTo>
                    <a:pt x="230" y="72971"/>
                  </a:lnTo>
                  <a:lnTo>
                    <a:pt x="129" y="71117"/>
                  </a:lnTo>
                  <a:lnTo>
                    <a:pt x="57" y="69244"/>
                  </a:lnTo>
                  <a:lnTo>
                    <a:pt x="14" y="67354"/>
                  </a:lnTo>
                  <a:lnTo>
                    <a:pt x="0" y="6544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g126"/>
            <p:cNvSpPr/>
            <p:nvPr/>
          </p:nvSpPr>
          <p:spPr>
            <a:xfrm>
              <a:off x="3717908" y="4709300"/>
              <a:ext cx="63872" cy="97896"/>
            </a:xfrm>
            <a:custGeom>
              <a:avLst/>
              <a:pathLst>
                <a:path w="63872" h="97896">
                  <a:moveTo>
                    <a:pt x="0" y="97896"/>
                  </a:moveTo>
                  <a:lnTo>
                    <a:pt x="0" y="89201"/>
                  </a:lnTo>
                  <a:lnTo>
                    <a:pt x="713" y="87619"/>
                  </a:lnTo>
                  <a:lnTo>
                    <a:pt x="1456" y="86074"/>
                  </a:lnTo>
                  <a:lnTo>
                    <a:pt x="2230" y="84568"/>
                  </a:lnTo>
                  <a:lnTo>
                    <a:pt x="3034" y="83100"/>
                  </a:lnTo>
                  <a:lnTo>
                    <a:pt x="3867" y="81671"/>
                  </a:lnTo>
                  <a:lnTo>
                    <a:pt x="4731" y="80280"/>
                  </a:lnTo>
                  <a:lnTo>
                    <a:pt x="5625" y="78927"/>
                  </a:lnTo>
                  <a:lnTo>
                    <a:pt x="6550" y="77613"/>
                  </a:lnTo>
                  <a:lnTo>
                    <a:pt x="7504" y="76337"/>
                  </a:lnTo>
                  <a:lnTo>
                    <a:pt x="8488" y="75099"/>
                  </a:lnTo>
                  <a:lnTo>
                    <a:pt x="9506" y="73879"/>
                  </a:lnTo>
                  <a:lnTo>
                    <a:pt x="10534" y="72684"/>
                  </a:lnTo>
                  <a:lnTo>
                    <a:pt x="11571" y="71513"/>
                  </a:lnTo>
                  <a:lnTo>
                    <a:pt x="12618" y="70367"/>
                  </a:lnTo>
                  <a:lnTo>
                    <a:pt x="13674" y="69246"/>
                  </a:lnTo>
                  <a:lnTo>
                    <a:pt x="14740" y="68149"/>
                  </a:lnTo>
                  <a:lnTo>
                    <a:pt x="15816" y="67077"/>
                  </a:lnTo>
                  <a:lnTo>
                    <a:pt x="16901" y="66029"/>
                  </a:lnTo>
                  <a:lnTo>
                    <a:pt x="17995" y="65007"/>
                  </a:lnTo>
                  <a:lnTo>
                    <a:pt x="19100" y="64009"/>
                  </a:lnTo>
                  <a:lnTo>
                    <a:pt x="20207" y="63017"/>
                  </a:lnTo>
                  <a:lnTo>
                    <a:pt x="21312" y="62040"/>
                  </a:lnTo>
                  <a:lnTo>
                    <a:pt x="22414" y="61078"/>
                  </a:lnTo>
                  <a:lnTo>
                    <a:pt x="23514" y="60131"/>
                  </a:lnTo>
                  <a:lnTo>
                    <a:pt x="24610" y="59199"/>
                  </a:lnTo>
                  <a:lnTo>
                    <a:pt x="25704" y="58283"/>
                  </a:lnTo>
                  <a:lnTo>
                    <a:pt x="26796" y="57381"/>
                  </a:lnTo>
                  <a:lnTo>
                    <a:pt x="27884" y="56495"/>
                  </a:lnTo>
                  <a:lnTo>
                    <a:pt x="28970" y="55623"/>
                  </a:lnTo>
                  <a:lnTo>
                    <a:pt x="30053" y="54767"/>
                  </a:lnTo>
                  <a:lnTo>
                    <a:pt x="31137" y="53918"/>
                  </a:lnTo>
                  <a:lnTo>
                    <a:pt x="32200" y="53069"/>
                  </a:lnTo>
                  <a:lnTo>
                    <a:pt x="33240" y="52220"/>
                  </a:lnTo>
                  <a:lnTo>
                    <a:pt x="34259" y="51371"/>
                  </a:lnTo>
                  <a:lnTo>
                    <a:pt x="35256" y="50522"/>
                  </a:lnTo>
                  <a:lnTo>
                    <a:pt x="36231" y="49673"/>
                  </a:lnTo>
                  <a:lnTo>
                    <a:pt x="37184" y="48824"/>
                  </a:lnTo>
                  <a:lnTo>
                    <a:pt x="38115" y="47975"/>
                  </a:lnTo>
                  <a:lnTo>
                    <a:pt x="39024" y="47127"/>
                  </a:lnTo>
                  <a:lnTo>
                    <a:pt x="39911" y="46278"/>
                  </a:lnTo>
                  <a:lnTo>
                    <a:pt x="40770" y="45425"/>
                  </a:lnTo>
                  <a:lnTo>
                    <a:pt x="41595" y="44563"/>
                  </a:lnTo>
                  <a:lnTo>
                    <a:pt x="42386" y="43694"/>
                  </a:lnTo>
                  <a:lnTo>
                    <a:pt x="43142" y="42816"/>
                  </a:lnTo>
                  <a:lnTo>
                    <a:pt x="43865" y="41931"/>
                  </a:lnTo>
                  <a:lnTo>
                    <a:pt x="44553" y="41036"/>
                  </a:lnTo>
                  <a:lnTo>
                    <a:pt x="45206" y="40134"/>
                  </a:lnTo>
                  <a:lnTo>
                    <a:pt x="45826" y="39224"/>
                  </a:lnTo>
                  <a:lnTo>
                    <a:pt x="46411" y="38305"/>
                  </a:lnTo>
                  <a:lnTo>
                    <a:pt x="46962" y="37378"/>
                  </a:lnTo>
                  <a:lnTo>
                    <a:pt x="47483" y="36435"/>
                  </a:lnTo>
                  <a:lnTo>
                    <a:pt x="47948" y="35467"/>
                  </a:lnTo>
                  <a:lnTo>
                    <a:pt x="48359" y="34474"/>
                  </a:lnTo>
                  <a:lnTo>
                    <a:pt x="48715" y="33457"/>
                  </a:lnTo>
                  <a:lnTo>
                    <a:pt x="49016" y="32415"/>
                  </a:lnTo>
                  <a:lnTo>
                    <a:pt x="49263" y="31348"/>
                  </a:lnTo>
                  <a:lnTo>
                    <a:pt x="49454" y="30257"/>
                  </a:lnTo>
                  <a:lnTo>
                    <a:pt x="49591" y="29141"/>
                  </a:lnTo>
                  <a:lnTo>
                    <a:pt x="49673" y="28001"/>
                  </a:lnTo>
                  <a:lnTo>
                    <a:pt x="49701" y="26835"/>
                  </a:lnTo>
                  <a:lnTo>
                    <a:pt x="49688" y="26024"/>
                  </a:lnTo>
                  <a:lnTo>
                    <a:pt x="49651" y="25233"/>
                  </a:lnTo>
                  <a:lnTo>
                    <a:pt x="49590" y="24463"/>
                  </a:lnTo>
                  <a:lnTo>
                    <a:pt x="49503" y="23714"/>
                  </a:lnTo>
                  <a:lnTo>
                    <a:pt x="49393" y="22985"/>
                  </a:lnTo>
                  <a:lnTo>
                    <a:pt x="49257" y="22276"/>
                  </a:lnTo>
                  <a:lnTo>
                    <a:pt x="49097" y="21588"/>
                  </a:lnTo>
                  <a:lnTo>
                    <a:pt x="48912" y="20921"/>
                  </a:lnTo>
                  <a:lnTo>
                    <a:pt x="48703" y="20274"/>
                  </a:lnTo>
                  <a:lnTo>
                    <a:pt x="48468" y="19647"/>
                  </a:lnTo>
                  <a:lnTo>
                    <a:pt x="48211" y="19028"/>
                  </a:lnTo>
                  <a:lnTo>
                    <a:pt x="47932" y="18429"/>
                  </a:lnTo>
                  <a:lnTo>
                    <a:pt x="47630" y="17850"/>
                  </a:lnTo>
                  <a:lnTo>
                    <a:pt x="47307" y="17292"/>
                  </a:lnTo>
                  <a:lnTo>
                    <a:pt x="46962" y="16755"/>
                  </a:lnTo>
                  <a:lnTo>
                    <a:pt x="46595" y="16238"/>
                  </a:lnTo>
                  <a:lnTo>
                    <a:pt x="46207" y="15742"/>
                  </a:lnTo>
                  <a:lnTo>
                    <a:pt x="45796" y="15266"/>
                  </a:lnTo>
                  <a:lnTo>
                    <a:pt x="45363" y="14811"/>
                  </a:lnTo>
                  <a:lnTo>
                    <a:pt x="44909" y="14376"/>
                  </a:lnTo>
                  <a:lnTo>
                    <a:pt x="44433" y="13962"/>
                  </a:lnTo>
                  <a:lnTo>
                    <a:pt x="43939" y="13571"/>
                  </a:lnTo>
                  <a:lnTo>
                    <a:pt x="43426" y="13201"/>
                  </a:lnTo>
                  <a:lnTo>
                    <a:pt x="42893" y="12853"/>
                  </a:lnTo>
                  <a:lnTo>
                    <a:pt x="42341" y="12527"/>
                  </a:lnTo>
                  <a:lnTo>
                    <a:pt x="41770" y="12224"/>
                  </a:lnTo>
                  <a:lnTo>
                    <a:pt x="41180" y="11941"/>
                  </a:lnTo>
                  <a:lnTo>
                    <a:pt x="40571" y="11681"/>
                  </a:lnTo>
                  <a:lnTo>
                    <a:pt x="39943" y="11443"/>
                  </a:lnTo>
                  <a:lnTo>
                    <a:pt x="39295" y="11227"/>
                  </a:lnTo>
                  <a:lnTo>
                    <a:pt x="38644" y="11019"/>
                  </a:lnTo>
                  <a:lnTo>
                    <a:pt x="37978" y="10832"/>
                  </a:lnTo>
                  <a:lnTo>
                    <a:pt x="37297" y="10668"/>
                  </a:lnTo>
                  <a:lnTo>
                    <a:pt x="36600" y="10526"/>
                  </a:lnTo>
                  <a:lnTo>
                    <a:pt x="35889" y="10405"/>
                  </a:lnTo>
                  <a:lnTo>
                    <a:pt x="35163" y="10307"/>
                  </a:lnTo>
                  <a:lnTo>
                    <a:pt x="34421" y="10230"/>
                  </a:lnTo>
                  <a:lnTo>
                    <a:pt x="33665" y="10175"/>
                  </a:lnTo>
                  <a:lnTo>
                    <a:pt x="32893" y="10142"/>
                  </a:lnTo>
                  <a:lnTo>
                    <a:pt x="32107" y="10131"/>
                  </a:lnTo>
                  <a:lnTo>
                    <a:pt x="31371" y="10142"/>
                  </a:lnTo>
                  <a:lnTo>
                    <a:pt x="30644" y="10172"/>
                  </a:lnTo>
                  <a:lnTo>
                    <a:pt x="29926" y="10224"/>
                  </a:lnTo>
                  <a:lnTo>
                    <a:pt x="29215" y="10296"/>
                  </a:lnTo>
                  <a:lnTo>
                    <a:pt x="28513" y="10388"/>
                  </a:lnTo>
                  <a:lnTo>
                    <a:pt x="27818" y="10501"/>
                  </a:lnTo>
                  <a:lnTo>
                    <a:pt x="27132" y="10635"/>
                  </a:lnTo>
                  <a:lnTo>
                    <a:pt x="26455" y="10789"/>
                  </a:lnTo>
                  <a:lnTo>
                    <a:pt x="25785" y="10963"/>
                  </a:lnTo>
                  <a:lnTo>
                    <a:pt x="25124" y="11158"/>
                  </a:lnTo>
                  <a:lnTo>
                    <a:pt x="24487" y="11374"/>
                  </a:lnTo>
                  <a:lnTo>
                    <a:pt x="23864" y="11610"/>
                  </a:lnTo>
                  <a:lnTo>
                    <a:pt x="23255" y="11867"/>
                  </a:lnTo>
                  <a:lnTo>
                    <a:pt x="22659" y="12144"/>
                  </a:lnTo>
                  <a:lnTo>
                    <a:pt x="22077" y="12442"/>
                  </a:lnTo>
                  <a:lnTo>
                    <a:pt x="21509" y="12760"/>
                  </a:lnTo>
                  <a:lnTo>
                    <a:pt x="20955" y="13099"/>
                  </a:lnTo>
                  <a:lnTo>
                    <a:pt x="20414" y="13459"/>
                  </a:lnTo>
                  <a:lnTo>
                    <a:pt x="19887" y="13838"/>
                  </a:lnTo>
                  <a:lnTo>
                    <a:pt x="19373" y="14239"/>
                  </a:lnTo>
                  <a:lnTo>
                    <a:pt x="18876" y="14660"/>
                  </a:lnTo>
                  <a:lnTo>
                    <a:pt x="18396" y="15102"/>
                  </a:lnTo>
                  <a:lnTo>
                    <a:pt x="17934" y="15564"/>
                  </a:lnTo>
                  <a:lnTo>
                    <a:pt x="17489" y="16046"/>
                  </a:lnTo>
                  <a:lnTo>
                    <a:pt x="17063" y="16549"/>
                  </a:lnTo>
                  <a:lnTo>
                    <a:pt x="16654" y="17073"/>
                  </a:lnTo>
                  <a:lnTo>
                    <a:pt x="16263" y="17617"/>
                  </a:lnTo>
                  <a:lnTo>
                    <a:pt x="15890" y="18182"/>
                  </a:lnTo>
                  <a:lnTo>
                    <a:pt x="15535" y="18768"/>
                  </a:lnTo>
                  <a:lnTo>
                    <a:pt x="15197" y="19373"/>
                  </a:lnTo>
                  <a:lnTo>
                    <a:pt x="14893" y="19986"/>
                  </a:lnTo>
                  <a:lnTo>
                    <a:pt x="14611" y="20619"/>
                  </a:lnTo>
                  <a:lnTo>
                    <a:pt x="14351" y="21273"/>
                  </a:lnTo>
                  <a:lnTo>
                    <a:pt x="14113" y="21947"/>
                  </a:lnTo>
                  <a:lnTo>
                    <a:pt x="13897" y="22642"/>
                  </a:lnTo>
                  <a:lnTo>
                    <a:pt x="13702" y="23358"/>
                  </a:lnTo>
                  <a:lnTo>
                    <a:pt x="13530" y="24094"/>
                  </a:lnTo>
                  <a:lnTo>
                    <a:pt x="13379" y="24850"/>
                  </a:lnTo>
                  <a:lnTo>
                    <a:pt x="13250" y="25627"/>
                  </a:lnTo>
                  <a:lnTo>
                    <a:pt x="13144" y="26425"/>
                  </a:lnTo>
                  <a:lnTo>
                    <a:pt x="547" y="25261"/>
                  </a:lnTo>
                  <a:lnTo>
                    <a:pt x="687" y="24226"/>
                  </a:lnTo>
                  <a:lnTo>
                    <a:pt x="859" y="23204"/>
                  </a:lnTo>
                  <a:lnTo>
                    <a:pt x="1065" y="22195"/>
                  </a:lnTo>
                  <a:lnTo>
                    <a:pt x="1303" y="21197"/>
                  </a:lnTo>
                  <a:lnTo>
                    <a:pt x="1574" y="20212"/>
                  </a:lnTo>
                  <a:lnTo>
                    <a:pt x="1878" y="19239"/>
                  </a:lnTo>
                  <a:lnTo>
                    <a:pt x="2215" y="18279"/>
                  </a:lnTo>
                  <a:lnTo>
                    <a:pt x="2585" y="17331"/>
                  </a:lnTo>
                  <a:lnTo>
                    <a:pt x="2987" y="16395"/>
                  </a:lnTo>
                  <a:lnTo>
                    <a:pt x="3422" y="15471"/>
                  </a:lnTo>
                  <a:lnTo>
                    <a:pt x="3891" y="14565"/>
                  </a:lnTo>
                  <a:lnTo>
                    <a:pt x="4395" y="13683"/>
                  </a:lnTo>
                  <a:lnTo>
                    <a:pt x="4932" y="12824"/>
                  </a:lnTo>
                  <a:lnTo>
                    <a:pt x="5504" y="11988"/>
                  </a:lnTo>
                  <a:lnTo>
                    <a:pt x="6109" y="11175"/>
                  </a:lnTo>
                  <a:lnTo>
                    <a:pt x="6750" y="10386"/>
                  </a:lnTo>
                  <a:lnTo>
                    <a:pt x="7424" y="9620"/>
                  </a:lnTo>
                  <a:lnTo>
                    <a:pt x="8132" y="8877"/>
                  </a:lnTo>
                  <a:lnTo>
                    <a:pt x="8875" y="8158"/>
                  </a:lnTo>
                  <a:lnTo>
                    <a:pt x="9652" y="7462"/>
                  </a:lnTo>
                  <a:lnTo>
                    <a:pt x="10462" y="6778"/>
                  </a:lnTo>
                  <a:lnTo>
                    <a:pt x="11303" y="6125"/>
                  </a:lnTo>
                  <a:lnTo>
                    <a:pt x="12176" y="5502"/>
                  </a:lnTo>
                  <a:lnTo>
                    <a:pt x="13081" y="4909"/>
                  </a:lnTo>
                  <a:lnTo>
                    <a:pt x="14016" y="4347"/>
                  </a:lnTo>
                  <a:lnTo>
                    <a:pt x="14984" y="3814"/>
                  </a:lnTo>
                  <a:lnTo>
                    <a:pt x="15983" y="3312"/>
                  </a:lnTo>
                  <a:lnTo>
                    <a:pt x="17013" y="2839"/>
                  </a:lnTo>
                  <a:lnTo>
                    <a:pt x="18075" y="2397"/>
                  </a:lnTo>
                  <a:lnTo>
                    <a:pt x="19168" y="1985"/>
                  </a:lnTo>
                  <a:lnTo>
                    <a:pt x="20308" y="1608"/>
                  </a:lnTo>
                  <a:lnTo>
                    <a:pt x="21482" y="1270"/>
                  </a:lnTo>
                  <a:lnTo>
                    <a:pt x="22690" y="972"/>
                  </a:lnTo>
                  <a:lnTo>
                    <a:pt x="23933" y="714"/>
                  </a:lnTo>
                  <a:lnTo>
                    <a:pt x="25209" y="496"/>
                  </a:lnTo>
                  <a:lnTo>
                    <a:pt x="26520" y="317"/>
                  </a:lnTo>
                  <a:lnTo>
                    <a:pt x="27866" y="178"/>
                  </a:lnTo>
                  <a:lnTo>
                    <a:pt x="29245" y="79"/>
                  </a:lnTo>
                  <a:lnTo>
                    <a:pt x="30659" y="19"/>
                  </a:lnTo>
                  <a:lnTo>
                    <a:pt x="32107" y="0"/>
                  </a:lnTo>
                  <a:lnTo>
                    <a:pt x="33529" y="17"/>
                  </a:lnTo>
                  <a:lnTo>
                    <a:pt x="34919" y="68"/>
                  </a:lnTo>
                  <a:lnTo>
                    <a:pt x="36278" y="154"/>
                  </a:lnTo>
                  <a:lnTo>
                    <a:pt x="37605" y="273"/>
                  </a:lnTo>
                  <a:lnTo>
                    <a:pt x="38901" y="427"/>
                  </a:lnTo>
                  <a:lnTo>
                    <a:pt x="40166" y="616"/>
                  </a:lnTo>
                  <a:lnTo>
                    <a:pt x="41399" y="838"/>
                  </a:lnTo>
                  <a:lnTo>
                    <a:pt x="42600" y="1095"/>
                  </a:lnTo>
                  <a:lnTo>
                    <a:pt x="43770" y="1386"/>
                  </a:lnTo>
                  <a:lnTo>
                    <a:pt x="44909" y="1711"/>
                  </a:lnTo>
                  <a:lnTo>
                    <a:pt x="46013" y="2070"/>
                  </a:lnTo>
                  <a:lnTo>
                    <a:pt x="47083" y="2461"/>
                  </a:lnTo>
                  <a:lnTo>
                    <a:pt x="48117" y="2886"/>
                  </a:lnTo>
                  <a:lnTo>
                    <a:pt x="49115" y="3343"/>
                  </a:lnTo>
                  <a:lnTo>
                    <a:pt x="50077" y="3833"/>
                  </a:lnTo>
                  <a:lnTo>
                    <a:pt x="51004" y="4356"/>
                  </a:lnTo>
                  <a:lnTo>
                    <a:pt x="51895" y="4912"/>
                  </a:lnTo>
                  <a:lnTo>
                    <a:pt x="52751" y="5501"/>
                  </a:lnTo>
                  <a:lnTo>
                    <a:pt x="53571" y="6122"/>
                  </a:lnTo>
                  <a:lnTo>
                    <a:pt x="54356" y="6777"/>
                  </a:lnTo>
                  <a:lnTo>
                    <a:pt x="55118" y="7464"/>
                  </a:lnTo>
                  <a:lnTo>
                    <a:pt x="55843" y="8182"/>
                  </a:lnTo>
                  <a:lnTo>
                    <a:pt x="56531" y="8931"/>
                  </a:lnTo>
                  <a:lnTo>
                    <a:pt x="57182" y="9712"/>
                  </a:lnTo>
                  <a:lnTo>
                    <a:pt x="57796" y="10525"/>
                  </a:lnTo>
                  <a:lnTo>
                    <a:pt x="58373" y="11369"/>
                  </a:lnTo>
                  <a:lnTo>
                    <a:pt x="58913" y="12245"/>
                  </a:lnTo>
                  <a:lnTo>
                    <a:pt x="59416" y="13152"/>
                  </a:lnTo>
                  <a:lnTo>
                    <a:pt x="59883" y="14090"/>
                  </a:lnTo>
                  <a:lnTo>
                    <a:pt x="60312" y="15060"/>
                  </a:lnTo>
                  <a:lnTo>
                    <a:pt x="60702" y="16061"/>
                  </a:lnTo>
                  <a:lnTo>
                    <a:pt x="61051" y="17092"/>
                  </a:lnTo>
                  <a:lnTo>
                    <a:pt x="61359" y="18153"/>
                  </a:lnTo>
                  <a:lnTo>
                    <a:pt x="61626" y="19245"/>
                  </a:lnTo>
                  <a:lnTo>
                    <a:pt x="61852" y="20366"/>
                  </a:lnTo>
                  <a:lnTo>
                    <a:pt x="62037" y="21517"/>
                  </a:lnTo>
                  <a:lnTo>
                    <a:pt x="62181" y="22699"/>
                  </a:lnTo>
                  <a:lnTo>
                    <a:pt x="62283" y="23911"/>
                  </a:lnTo>
                  <a:lnTo>
                    <a:pt x="62345" y="25153"/>
                  </a:lnTo>
                  <a:lnTo>
                    <a:pt x="62366" y="26425"/>
                  </a:lnTo>
                  <a:lnTo>
                    <a:pt x="62348" y="27392"/>
                  </a:lnTo>
                  <a:lnTo>
                    <a:pt x="62294" y="28350"/>
                  </a:lnTo>
                  <a:lnTo>
                    <a:pt x="62205" y="29298"/>
                  </a:lnTo>
                  <a:lnTo>
                    <a:pt x="62081" y="30236"/>
                  </a:lnTo>
                  <a:lnTo>
                    <a:pt x="61921" y="31165"/>
                  </a:lnTo>
                  <a:lnTo>
                    <a:pt x="61725" y="32085"/>
                  </a:lnTo>
                  <a:lnTo>
                    <a:pt x="61493" y="32995"/>
                  </a:lnTo>
                  <a:lnTo>
                    <a:pt x="61226" y="33895"/>
                  </a:lnTo>
                  <a:lnTo>
                    <a:pt x="60924" y="34786"/>
                  </a:lnTo>
                  <a:lnTo>
                    <a:pt x="60586" y="35667"/>
                  </a:lnTo>
                  <a:lnTo>
                    <a:pt x="60231" y="36539"/>
                  </a:lnTo>
                  <a:lnTo>
                    <a:pt x="59852" y="37403"/>
                  </a:lnTo>
                  <a:lnTo>
                    <a:pt x="59448" y="38258"/>
                  </a:lnTo>
                  <a:lnTo>
                    <a:pt x="59019" y="39106"/>
                  </a:lnTo>
                  <a:lnTo>
                    <a:pt x="58566" y="39945"/>
                  </a:lnTo>
                  <a:lnTo>
                    <a:pt x="58088" y="40776"/>
                  </a:lnTo>
                  <a:lnTo>
                    <a:pt x="57586" y="41599"/>
                  </a:lnTo>
                  <a:lnTo>
                    <a:pt x="57059" y="42414"/>
                  </a:lnTo>
                  <a:lnTo>
                    <a:pt x="56507" y="43220"/>
                  </a:lnTo>
                  <a:lnTo>
                    <a:pt x="55930" y="44019"/>
                  </a:lnTo>
                  <a:lnTo>
                    <a:pt x="55346" y="44810"/>
                  </a:lnTo>
                  <a:lnTo>
                    <a:pt x="54742" y="45596"/>
                  </a:lnTo>
                  <a:lnTo>
                    <a:pt x="54119" y="46376"/>
                  </a:lnTo>
                  <a:lnTo>
                    <a:pt x="53477" y="47151"/>
                  </a:lnTo>
                  <a:lnTo>
                    <a:pt x="52816" y="47921"/>
                  </a:lnTo>
                  <a:lnTo>
                    <a:pt x="52135" y="48685"/>
                  </a:lnTo>
                  <a:lnTo>
                    <a:pt x="51435" y="49443"/>
                  </a:lnTo>
                  <a:lnTo>
                    <a:pt x="50717" y="50196"/>
                  </a:lnTo>
                  <a:lnTo>
                    <a:pt x="49979" y="50944"/>
                  </a:lnTo>
                  <a:lnTo>
                    <a:pt x="49221" y="51686"/>
                  </a:lnTo>
                  <a:lnTo>
                    <a:pt x="48451" y="52424"/>
                  </a:lnTo>
                  <a:lnTo>
                    <a:pt x="47674" y="53159"/>
                  </a:lnTo>
                  <a:lnTo>
                    <a:pt x="46890" y="53892"/>
                  </a:lnTo>
                  <a:lnTo>
                    <a:pt x="46100" y="54621"/>
                  </a:lnTo>
                  <a:lnTo>
                    <a:pt x="45302" y="55349"/>
                  </a:lnTo>
                  <a:lnTo>
                    <a:pt x="44498" y="56073"/>
                  </a:lnTo>
                  <a:lnTo>
                    <a:pt x="43687" y="56794"/>
                  </a:lnTo>
                  <a:lnTo>
                    <a:pt x="42868" y="57513"/>
                  </a:lnTo>
                  <a:lnTo>
                    <a:pt x="42044" y="58229"/>
                  </a:lnTo>
                  <a:lnTo>
                    <a:pt x="41212" y="58943"/>
                  </a:lnTo>
                  <a:lnTo>
                    <a:pt x="40376" y="59641"/>
                  </a:lnTo>
                  <a:lnTo>
                    <a:pt x="39539" y="60339"/>
                  </a:lnTo>
                  <a:lnTo>
                    <a:pt x="38700" y="61037"/>
                  </a:lnTo>
                  <a:lnTo>
                    <a:pt x="37860" y="61736"/>
                  </a:lnTo>
                  <a:lnTo>
                    <a:pt x="37019" y="62434"/>
                  </a:lnTo>
                  <a:lnTo>
                    <a:pt x="36176" y="63132"/>
                  </a:lnTo>
                  <a:lnTo>
                    <a:pt x="35332" y="63831"/>
                  </a:lnTo>
                  <a:lnTo>
                    <a:pt x="34486" y="64529"/>
                  </a:lnTo>
                  <a:lnTo>
                    <a:pt x="33640" y="65227"/>
                  </a:lnTo>
                  <a:lnTo>
                    <a:pt x="32791" y="65925"/>
                  </a:lnTo>
                  <a:lnTo>
                    <a:pt x="31947" y="66611"/>
                  </a:lnTo>
                  <a:lnTo>
                    <a:pt x="31113" y="67297"/>
                  </a:lnTo>
                  <a:lnTo>
                    <a:pt x="30288" y="67985"/>
                  </a:lnTo>
                  <a:lnTo>
                    <a:pt x="29472" y="68675"/>
                  </a:lnTo>
                  <a:lnTo>
                    <a:pt x="28667" y="69365"/>
                  </a:lnTo>
                  <a:lnTo>
                    <a:pt x="27870" y="70058"/>
                  </a:lnTo>
                  <a:lnTo>
                    <a:pt x="27084" y="70751"/>
                  </a:lnTo>
                  <a:lnTo>
                    <a:pt x="26307" y="71446"/>
                  </a:lnTo>
                  <a:lnTo>
                    <a:pt x="25539" y="72142"/>
                  </a:lnTo>
                  <a:lnTo>
                    <a:pt x="24782" y="72840"/>
                  </a:lnTo>
                  <a:lnTo>
                    <a:pt x="24050" y="73539"/>
                  </a:lnTo>
                  <a:lnTo>
                    <a:pt x="23333" y="74242"/>
                  </a:lnTo>
                  <a:lnTo>
                    <a:pt x="22631" y="74947"/>
                  </a:lnTo>
                  <a:lnTo>
                    <a:pt x="21945" y="75655"/>
                  </a:lnTo>
                  <a:lnTo>
                    <a:pt x="21273" y="76365"/>
                  </a:lnTo>
                  <a:lnTo>
                    <a:pt x="20617" y="77079"/>
                  </a:lnTo>
                  <a:lnTo>
                    <a:pt x="19975" y="77795"/>
                  </a:lnTo>
                  <a:lnTo>
                    <a:pt x="19349" y="78514"/>
                  </a:lnTo>
                  <a:lnTo>
                    <a:pt x="18737" y="79235"/>
                  </a:lnTo>
                  <a:lnTo>
                    <a:pt x="18141" y="79959"/>
                  </a:lnTo>
                  <a:lnTo>
                    <a:pt x="17565" y="80675"/>
                  </a:lnTo>
                  <a:lnTo>
                    <a:pt x="17016" y="81397"/>
                  </a:lnTo>
                  <a:lnTo>
                    <a:pt x="16492" y="82126"/>
                  </a:lnTo>
                  <a:lnTo>
                    <a:pt x="15994" y="82862"/>
                  </a:lnTo>
                  <a:lnTo>
                    <a:pt x="15523" y="83605"/>
                  </a:lnTo>
                  <a:lnTo>
                    <a:pt x="15077" y="84355"/>
                  </a:lnTo>
                  <a:lnTo>
                    <a:pt x="14657" y="85111"/>
                  </a:lnTo>
                  <a:lnTo>
                    <a:pt x="14264" y="85874"/>
                  </a:lnTo>
                  <a:lnTo>
                    <a:pt x="13896" y="86644"/>
                  </a:lnTo>
                  <a:lnTo>
                    <a:pt x="13554" y="87421"/>
                  </a:lnTo>
                  <a:lnTo>
                    <a:pt x="63872" y="87421"/>
                  </a:lnTo>
                  <a:lnTo>
                    <a:pt x="63872" y="9789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g127"/>
            <p:cNvSpPr/>
            <p:nvPr/>
          </p:nvSpPr>
          <p:spPr>
            <a:xfrm>
              <a:off x="3801633" y="4792204"/>
              <a:ext cx="13349" cy="14992"/>
            </a:xfrm>
            <a:custGeom>
              <a:avLst/>
              <a:pathLst>
                <a:path w="13349" h="14992">
                  <a:moveTo>
                    <a:pt x="0" y="14992"/>
                  </a:moveTo>
                  <a:lnTo>
                    <a:pt x="0" y="0"/>
                  </a:lnTo>
                  <a:lnTo>
                    <a:pt x="13349" y="0"/>
                  </a:lnTo>
                  <a:lnTo>
                    <a:pt x="13349" y="149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g128"/>
            <p:cNvSpPr/>
            <p:nvPr/>
          </p:nvSpPr>
          <p:spPr>
            <a:xfrm>
              <a:off x="3833124" y="4709300"/>
              <a:ext cx="66473" cy="99265"/>
            </a:xfrm>
            <a:custGeom>
              <a:avLst/>
              <a:pathLst>
                <a:path w="66473" h="99265">
                  <a:moveTo>
                    <a:pt x="66473" y="71265"/>
                  </a:moveTo>
                  <a:lnTo>
                    <a:pt x="66451" y="72579"/>
                  </a:lnTo>
                  <a:lnTo>
                    <a:pt x="66385" y="73864"/>
                  </a:lnTo>
                  <a:lnTo>
                    <a:pt x="66276" y="75120"/>
                  </a:lnTo>
                  <a:lnTo>
                    <a:pt x="66123" y="76348"/>
                  </a:lnTo>
                  <a:lnTo>
                    <a:pt x="65925" y="77546"/>
                  </a:lnTo>
                  <a:lnTo>
                    <a:pt x="65684" y="78716"/>
                  </a:lnTo>
                  <a:lnTo>
                    <a:pt x="65400" y="79857"/>
                  </a:lnTo>
                  <a:lnTo>
                    <a:pt x="65071" y="80970"/>
                  </a:lnTo>
                  <a:lnTo>
                    <a:pt x="64699" y="82054"/>
                  </a:lnTo>
                  <a:lnTo>
                    <a:pt x="64282" y="83109"/>
                  </a:lnTo>
                  <a:lnTo>
                    <a:pt x="63837" y="84133"/>
                  </a:lnTo>
                  <a:lnTo>
                    <a:pt x="63351" y="85127"/>
                  </a:lnTo>
                  <a:lnTo>
                    <a:pt x="62824" y="86089"/>
                  </a:lnTo>
                  <a:lnTo>
                    <a:pt x="62256" y="87019"/>
                  </a:lnTo>
                  <a:lnTo>
                    <a:pt x="61647" y="87918"/>
                  </a:lnTo>
                  <a:lnTo>
                    <a:pt x="60996" y="88785"/>
                  </a:lnTo>
                  <a:lnTo>
                    <a:pt x="60305" y="89621"/>
                  </a:lnTo>
                  <a:lnTo>
                    <a:pt x="59572" y="90425"/>
                  </a:lnTo>
                  <a:lnTo>
                    <a:pt x="58799" y="91198"/>
                  </a:lnTo>
                  <a:lnTo>
                    <a:pt x="57984" y="91940"/>
                  </a:lnTo>
                  <a:lnTo>
                    <a:pt x="57142" y="92635"/>
                  </a:lnTo>
                  <a:lnTo>
                    <a:pt x="56259" y="93298"/>
                  </a:lnTo>
                  <a:lnTo>
                    <a:pt x="55335" y="93928"/>
                  </a:lnTo>
                  <a:lnTo>
                    <a:pt x="54370" y="94525"/>
                  </a:lnTo>
                  <a:lnTo>
                    <a:pt x="53363" y="95089"/>
                  </a:lnTo>
                  <a:lnTo>
                    <a:pt x="52316" y="95620"/>
                  </a:lnTo>
                  <a:lnTo>
                    <a:pt x="51227" y="96119"/>
                  </a:lnTo>
                  <a:lnTo>
                    <a:pt x="50098" y="96584"/>
                  </a:lnTo>
                  <a:lnTo>
                    <a:pt x="48927" y="97017"/>
                  </a:lnTo>
                  <a:lnTo>
                    <a:pt x="47715" y="97416"/>
                  </a:lnTo>
                  <a:lnTo>
                    <a:pt x="46479" y="97768"/>
                  </a:lnTo>
                  <a:lnTo>
                    <a:pt x="45207" y="98082"/>
                  </a:lnTo>
                  <a:lnTo>
                    <a:pt x="43899" y="98359"/>
                  </a:lnTo>
                  <a:lnTo>
                    <a:pt x="42556" y="98599"/>
                  </a:lnTo>
                  <a:lnTo>
                    <a:pt x="41178" y="98803"/>
                  </a:lnTo>
                  <a:lnTo>
                    <a:pt x="39763" y="98969"/>
                  </a:lnTo>
                  <a:lnTo>
                    <a:pt x="38313" y="99099"/>
                  </a:lnTo>
                  <a:lnTo>
                    <a:pt x="36828" y="99191"/>
                  </a:lnTo>
                  <a:lnTo>
                    <a:pt x="35306" y="99246"/>
                  </a:lnTo>
                  <a:lnTo>
                    <a:pt x="33750" y="99265"/>
                  </a:lnTo>
                  <a:lnTo>
                    <a:pt x="31984" y="99243"/>
                  </a:lnTo>
                  <a:lnTo>
                    <a:pt x="30275" y="99177"/>
                  </a:lnTo>
                  <a:lnTo>
                    <a:pt x="28621" y="99068"/>
                  </a:lnTo>
                  <a:lnTo>
                    <a:pt x="27024" y="98914"/>
                  </a:lnTo>
                  <a:lnTo>
                    <a:pt x="25483" y="98717"/>
                  </a:lnTo>
                  <a:lnTo>
                    <a:pt x="23998" y="98476"/>
                  </a:lnTo>
                  <a:lnTo>
                    <a:pt x="22570" y="98191"/>
                  </a:lnTo>
                  <a:lnTo>
                    <a:pt x="21197" y="97863"/>
                  </a:lnTo>
                  <a:lnTo>
                    <a:pt x="19881" y="97490"/>
                  </a:lnTo>
                  <a:lnTo>
                    <a:pt x="18620" y="97074"/>
                  </a:lnTo>
                  <a:lnTo>
                    <a:pt x="17423" y="96609"/>
                  </a:lnTo>
                  <a:lnTo>
                    <a:pt x="16268" y="96116"/>
                  </a:lnTo>
                  <a:lnTo>
                    <a:pt x="15156" y="95595"/>
                  </a:lnTo>
                  <a:lnTo>
                    <a:pt x="14086" y="95048"/>
                  </a:lnTo>
                  <a:lnTo>
                    <a:pt x="13058" y="94473"/>
                  </a:lnTo>
                  <a:lnTo>
                    <a:pt x="12073" y="93870"/>
                  </a:lnTo>
                  <a:lnTo>
                    <a:pt x="11130" y="93241"/>
                  </a:lnTo>
                  <a:lnTo>
                    <a:pt x="10230" y="92583"/>
                  </a:lnTo>
                  <a:lnTo>
                    <a:pt x="9372" y="91899"/>
                  </a:lnTo>
                  <a:lnTo>
                    <a:pt x="8557" y="91187"/>
                  </a:lnTo>
                  <a:lnTo>
                    <a:pt x="7783" y="90438"/>
                  </a:lnTo>
                  <a:lnTo>
                    <a:pt x="7048" y="89670"/>
                  </a:lnTo>
                  <a:lnTo>
                    <a:pt x="6353" y="88882"/>
                  </a:lnTo>
                  <a:lnTo>
                    <a:pt x="5698" y="88076"/>
                  </a:lnTo>
                  <a:lnTo>
                    <a:pt x="5083" y="87250"/>
                  </a:lnTo>
                  <a:lnTo>
                    <a:pt x="4507" y="86406"/>
                  </a:lnTo>
                  <a:lnTo>
                    <a:pt x="3971" y="85542"/>
                  </a:lnTo>
                  <a:lnTo>
                    <a:pt x="3474" y="84658"/>
                  </a:lnTo>
                  <a:lnTo>
                    <a:pt x="3018" y="83756"/>
                  </a:lnTo>
                  <a:lnTo>
                    <a:pt x="2601" y="82835"/>
                  </a:lnTo>
                  <a:lnTo>
                    <a:pt x="2218" y="81887"/>
                  </a:lnTo>
                  <a:lnTo>
                    <a:pt x="1862" y="80934"/>
                  </a:lnTo>
                  <a:lnTo>
                    <a:pt x="1533" y="79976"/>
                  </a:lnTo>
                  <a:lnTo>
                    <a:pt x="1232" y="79012"/>
                  </a:lnTo>
                  <a:lnTo>
                    <a:pt x="958" y="78043"/>
                  </a:lnTo>
                  <a:lnTo>
                    <a:pt x="711" y="77068"/>
                  </a:lnTo>
                  <a:lnTo>
                    <a:pt x="492" y="76087"/>
                  </a:lnTo>
                  <a:lnTo>
                    <a:pt x="301" y="75102"/>
                  </a:lnTo>
                  <a:lnTo>
                    <a:pt x="136" y="74110"/>
                  </a:lnTo>
                  <a:lnTo>
                    <a:pt x="0" y="73114"/>
                  </a:lnTo>
                  <a:lnTo>
                    <a:pt x="12733" y="71950"/>
                  </a:lnTo>
                  <a:lnTo>
                    <a:pt x="12851" y="72710"/>
                  </a:lnTo>
                  <a:lnTo>
                    <a:pt x="12988" y="73456"/>
                  </a:lnTo>
                  <a:lnTo>
                    <a:pt x="13142" y="74188"/>
                  </a:lnTo>
                  <a:lnTo>
                    <a:pt x="13313" y="74907"/>
                  </a:lnTo>
                  <a:lnTo>
                    <a:pt x="13503" y="75612"/>
                  </a:lnTo>
                  <a:lnTo>
                    <a:pt x="13710" y="76304"/>
                  </a:lnTo>
                  <a:lnTo>
                    <a:pt x="13936" y="76982"/>
                  </a:lnTo>
                  <a:lnTo>
                    <a:pt x="14179" y="77646"/>
                  </a:lnTo>
                  <a:lnTo>
                    <a:pt x="14440" y="78296"/>
                  </a:lnTo>
                  <a:lnTo>
                    <a:pt x="14718" y="78933"/>
                  </a:lnTo>
                  <a:lnTo>
                    <a:pt x="15030" y="79554"/>
                  </a:lnTo>
                  <a:lnTo>
                    <a:pt x="15362" y="80157"/>
                  </a:lnTo>
                  <a:lnTo>
                    <a:pt x="15714" y="80742"/>
                  </a:lnTo>
                  <a:lnTo>
                    <a:pt x="16087" y="81309"/>
                  </a:lnTo>
                  <a:lnTo>
                    <a:pt x="16481" y="81859"/>
                  </a:lnTo>
                  <a:lnTo>
                    <a:pt x="16895" y="82391"/>
                  </a:lnTo>
                  <a:lnTo>
                    <a:pt x="17330" y="82905"/>
                  </a:lnTo>
                  <a:lnTo>
                    <a:pt x="17785" y="83402"/>
                  </a:lnTo>
                  <a:lnTo>
                    <a:pt x="18261" y="83880"/>
                  </a:lnTo>
                  <a:lnTo>
                    <a:pt x="18757" y="84341"/>
                  </a:lnTo>
                  <a:lnTo>
                    <a:pt x="19275" y="84782"/>
                  </a:lnTo>
                  <a:lnTo>
                    <a:pt x="19817" y="85203"/>
                  </a:lnTo>
                  <a:lnTo>
                    <a:pt x="20382" y="85604"/>
                  </a:lnTo>
                  <a:lnTo>
                    <a:pt x="20970" y="85984"/>
                  </a:lnTo>
                  <a:lnTo>
                    <a:pt x="21581" y="86343"/>
                  </a:lnTo>
                  <a:lnTo>
                    <a:pt x="22216" y="86682"/>
                  </a:lnTo>
                  <a:lnTo>
                    <a:pt x="22874" y="87000"/>
                  </a:lnTo>
                  <a:lnTo>
                    <a:pt x="23555" y="87298"/>
                  </a:lnTo>
                  <a:lnTo>
                    <a:pt x="24259" y="87576"/>
                  </a:lnTo>
                  <a:lnTo>
                    <a:pt x="24987" y="87832"/>
                  </a:lnTo>
                  <a:lnTo>
                    <a:pt x="25740" y="88066"/>
                  </a:lnTo>
                  <a:lnTo>
                    <a:pt x="26520" y="88276"/>
                  </a:lnTo>
                  <a:lnTo>
                    <a:pt x="27328" y="88461"/>
                  </a:lnTo>
                  <a:lnTo>
                    <a:pt x="28163" y="88621"/>
                  </a:lnTo>
                  <a:lnTo>
                    <a:pt x="29026" y="88756"/>
                  </a:lnTo>
                  <a:lnTo>
                    <a:pt x="29916" y="88867"/>
                  </a:lnTo>
                  <a:lnTo>
                    <a:pt x="30833" y="88954"/>
                  </a:lnTo>
                  <a:lnTo>
                    <a:pt x="31778" y="89015"/>
                  </a:lnTo>
                  <a:lnTo>
                    <a:pt x="32750" y="89052"/>
                  </a:lnTo>
                  <a:lnTo>
                    <a:pt x="33750" y="89065"/>
                  </a:lnTo>
                  <a:lnTo>
                    <a:pt x="35571" y="89019"/>
                  </a:lnTo>
                  <a:lnTo>
                    <a:pt x="37312" y="88881"/>
                  </a:lnTo>
                  <a:lnTo>
                    <a:pt x="38972" y="88652"/>
                  </a:lnTo>
                  <a:lnTo>
                    <a:pt x="40552" y="88331"/>
                  </a:lnTo>
                  <a:lnTo>
                    <a:pt x="42050" y="87918"/>
                  </a:lnTo>
                  <a:lnTo>
                    <a:pt x="43468" y="87413"/>
                  </a:lnTo>
                  <a:lnTo>
                    <a:pt x="44805" y="86817"/>
                  </a:lnTo>
                  <a:lnTo>
                    <a:pt x="46061" y="86129"/>
                  </a:lnTo>
                  <a:lnTo>
                    <a:pt x="47237" y="85349"/>
                  </a:lnTo>
                  <a:lnTo>
                    <a:pt x="48331" y="84478"/>
                  </a:lnTo>
                  <a:lnTo>
                    <a:pt x="49346" y="83516"/>
                  </a:lnTo>
                  <a:lnTo>
                    <a:pt x="50254" y="82465"/>
                  </a:lnTo>
                  <a:lnTo>
                    <a:pt x="51055" y="81325"/>
                  </a:lnTo>
                  <a:lnTo>
                    <a:pt x="51749" y="80096"/>
                  </a:lnTo>
                  <a:lnTo>
                    <a:pt x="52336" y="78779"/>
                  </a:lnTo>
                  <a:lnTo>
                    <a:pt x="52817" y="77372"/>
                  </a:lnTo>
                  <a:lnTo>
                    <a:pt x="53191" y="75876"/>
                  </a:lnTo>
                  <a:lnTo>
                    <a:pt x="53458" y="74291"/>
                  </a:lnTo>
                  <a:lnTo>
                    <a:pt x="53618" y="72617"/>
                  </a:lnTo>
                  <a:lnTo>
                    <a:pt x="53671" y="70854"/>
                  </a:lnTo>
                  <a:lnTo>
                    <a:pt x="53647" y="69808"/>
                  </a:lnTo>
                  <a:lnTo>
                    <a:pt x="53575" y="68803"/>
                  </a:lnTo>
                  <a:lnTo>
                    <a:pt x="53456" y="67842"/>
                  </a:lnTo>
                  <a:lnTo>
                    <a:pt x="53288" y="66922"/>
                  </a:lnTo>
                  <a:lnTo>
                    <a:pt x="53072" y="66045"/>
                  </a:lnTo>
                  <a:lnTo>
                    <a:pt x="52809" y="65211"/>
                  </a:lnTo>
                  <a:lnTo>
                    <a:pt x="52497" y="64419"/>
                  </a:lnTo>
                  <a:lnTo>
                    <a:pt x="52138" y="63669"/>
                  </a:lnTo>
                  <a:lnTo>
                    <a:pt x="51730" y="62962"/>
                  </a:lnTo>
                  <a:lnTo>
                    <a:pt x="51275" y="62297"/>
                  </a:lnTo>
                  <a:lnTo>
                    <a:pt x="50797" y="61655"/>
                  </a:lnTo>
                  <a:lnTo>
                    <a:pt x="50295" y="61043"/>
                  </a:lnTo>
                  <a:lnTo>
                    <a:pt x="49768" y="60461"/>
                  </a:lnTo>
                  <a:lnTo>
                    <a:pt x="49216" y="59909"/>
                  </a:lnTo>
                  <a:lnTo>
                    <a:pt x="48640" y="59388"/>
                  </a:lnTo>
                  <a:lnTo>
                    <a:pt x="48038" y="58896"/>
                  </a:lnTo>
                  <a:lnTo>
                    <a:pt x="47413" y="58435"/>
                  </a:lnTo>
                  <a:lnTo>
                    <a:pt x="46762" y="58003"/>
                  </a:lnTo>
                  <a:lnTo>
                    <a:pt x="46087" y="57602"/>
                  </a:lnTo>
                  <a:lnTo>
                    <a:pt x="45388" y="57231"/>
                  </a:lnTo>
                  <a:lnTo>
                    <a:pt x="44683" y="56874"/>
                  </a:lnTo>
                  <a:lnTo>
                    <a:pt x="43964" y="56541"/>
                  </a:lnTo>
                  <a:lnTo>
                    <a:pt x="43231" y="56233"/>
                  </a:lnTo>
                  <a:lnTo>
                    <a:pt x="42485" y="55950"/>
                  </a:lnTo>
                  <a:lnTo>
                    <a:pt x="41725" y="55691"/>
                  </a:lnTo>
                  <a:lnTo>
                    <a:pt x="40952" y="55457"/>
                  </a:lnTo>
                  <a:lnTo>
                    <a:pt x="40164" y="55247"/>
                  </a:lnTo>
                  <a:lnTo>
                    <a:pt x="39363" y="55062"/>
                  </a:lnTo>
                  <a:lnTo>
                    <a:pt x="38549" y="54902"/>
                  </a:lnTo>
                  <a:lnTo>
                    <a:pt x="37720" y="54767"/>
                  </a:lnTo>
                  <a:lnTo>
                    <a:pt x="36905" y="54650"/>
                  </a:lnTo>
                  <a:lnTo>
                    <a:pt x="36102" y="54545"/>
                  </a:lnTo>
                  <a:lnTo>
                    <a:pt x="35311" y="54452"/>
                  </a:lnTo>
                  <a:lnTo>
                    <a:pt x="34533" y="54372"/>
                  </a:lnTo>
                  <a:lnTo>
                    <a:pt x="33767" y="54305"/>
                  </a:lnTo>
                  <a:lnTo>
                    <a:pt x="33013" y="54249"/>
                  </a:lnTo>
                  <a:lnTo>
                    <a:pt x="32272" y="54206"/>
                  </a:lnTo>
                  <a:lnTo>
                    <a:pt x="31543" y="54175"/>
                  </a:lnTo>
                  <a:lnTo>
                    <a:pt x="30826" y="54157"/>
                  </a:lnTo>
                  <a:lnTo>
                    <a:pt x="30121" y="54150"/>
                  </a:lnTo>
                  <a:lnTo>
                    <a:pt x="23139" y="54150"/>
                  </a:lnTo>
                  <a:lnTo>
                    <a:pt x="23139" y="43471"/>
                  </a:lnTo>
                  <a:lnTo>
                    <a:pt x="29848" y="43471"/>
                  </a:lnTo>
                  <a:lnTo>
                    <a:pt x="30549" y="43464"/>
                  </a:lnTo>
                  <a:lnTo>
                    <a:pt x="31255" y="43444"/>
                  </a:lnTo>
                  <a:lnTo>
                    <a:pt x="31967" y="43409"/>
                  </a:lnTo>
                  <a:lnTo>
                    <a:pt x="32685" y="43361"/>
                  </a:lnTo>
                  <a:lnTo>
                    <a:pt x="33407" y="43300"/>
                  </a:lnTo>
                  <a:lnTo>
                    <a:pt x="34136" y="43224"/>
                  </a:lnTo>
                  <a:lnTo>
                    <a:pt x="34870" y="43135"/>
                  </a:lnTo>
                  <a:lnTo>
                    <a:pt x="35609" y="43033"/>
                  </a:lnTo>
                  <a:lnTo>
                    <a:pt x="36354" y="42916"/>
                  </a:lnTo>
                  <a:lnTo>
                    <a:pt x="37104" y="42786"/>
                  </a:lnTo>
                  <a:lnTo>
                    <a:pt x="37850" y="42625"/>
                  </a:lnTo>
                  <a:lnTo>
                    <a:pt x="38583" y="42441"/>
                  </a:lnTo>
                  <a:lnTo>
                    <a:pt x="39302" y="42236"/>
                  </a:lnTo>
                  <a:lnTo>
                    <a:pt x="40007" y="42009"/>
                  </a:lnTo>
                  <a:lnTo>
                    <a:pt x="40698" y="41759"/>
                  </a:lnTo>
                  <a:lnTo>
                    <a:pt x="41376" y="41488"/>
                  </a:lnTo>
                  <a:lnTo>
                    <a:pt x="42040" y="41195"/>
                  </a:lnTo>
                  <a:lnTo>
                    <a:pt x="42690" y="40880"/>
                  </a:lnTo>
                  <a:lnTo>
                    <a:pt x="43327" y="40544"/>
                  </a:lnTo>
                  <a:lnTo>
                    <a:pt x="43950" y="40185"/>
                  </a:lnTo>
                  <a:lnTo>
                    <a:pt x="44568" y="39788"/>
                  </a:lnTo>
                  <a:lnTo>
                    <a:pt x="45163" y="39366"/>
                  </a:lnTo>
                  <a:lnTo>
                    <a:pt x="45735" y="38918"/>
                  </a:lnTo>
                  <a:lnTo>
                    <a:pt x="46283" y="38443"/>
                  </a:lnTo>
                  <a:lnTo>
                    <a:pt x="46808" y="37943"/>
                  </a:lnTo>
                  <a:lnTo>
                    <a:pt x="47310" y="37416"/>
                  </a:lnTo>
                  <a:lnTo>
                    <a:pt x="47789" y="36864"/>
                  </a:lnTo>
                  <a:lnTo>
                    <a:pt x="48244" y="36285"/>
                  </a:lnTo>
                  <a:lnTo>
                    <a:pt x="48676" y="35681"/>
                  </a:lnTo>
                  <a:lnTo>
                    <a:pt x="49085" y="35050"/>
                  </a:lnTo>
                  <a:lnTo>
                    <a:pt x="49475" y="34389"/>
                  </a:lnTo>
                  <a:lnTo>
                    <a:pt x="49824" y="33692"/>
                  </a:lnTo>
                  <a:lnTo>
                    <a:pt x="50132" y="32960"/>
                  </a:lnTo>
                  <a:lnTo>
                    <a:pt x="50399" y="32192"/>
                  </a:lnTo>
                  <a:lnTo>
                    <a:pt x="50625" y="31388"/>
                  </a:lnTo>
                  <a:lnTo>
                    <a:pt x="50810" y="30549"/>
                  </a:lnTo>
                  <a:lnTo>
                    <a:pt x="50953" y="29674"/>
                  </a:lnTo>
                  <a:lnTo>
                    <a:pt x="51056" y="28763"/>
                  </a:lnTo>
                  <a:lnTo>
                    <a:pt x="51118" y="27817"/>
                  </a:lnTo>
                  <a:lnTo>
                    <a:pt x="51138" y="26835"/>
                  </a:lnTo>
                  <a:lnTo>
                    <a:pt x="51092" y="25321"/>
                  </a:lnTo>
                  <a:lnTo>
                    <a:pt x="50955" y="23872"/>
                  </a:lnTo>
                  <a:lnTo>
                    <a:pt x="50725" y="22490"/>
                  </a:lnTo>
                  <a:lnTo>
                    <a:pt x="50404" y="21172"/>
                  </a:lnTo>
                  <a:lnTo>
                    <a:pt x="49992" y="19921"/>
                  </a:lnTo>
                  <a:lnTo>
                    <a:pt x="49487" y="18735"/>
                  </a:lnTo>
                  <a:lnTo>
                    <a:pt x="48891" y="17615"/>
                  </a:lnTo>
                  <a:lnTo>
                    <a:pt x="48203" y="16561"/>
                  </a:lnTo>
                  <a:lnTo>
                    <a:pt x="47423" y="15573"/>
                  </a:lnTo>
                  <a:lnTo>
                    <a:pt x="46552" y="14650"/>
                  </a:lnTo>
                  <a:lnTo>
                    <a:pt x="45603" y="13791"/>
                  </a:lnTo>
                  <a:lnTo>
                    <a:pt x="44566" y="13023"/>
                  </a:lnTo>
                  <a:lnTo>
                    <a:pt x="43440" y="12345"/>
                  </a:lnTo>
                  <a:lnTo>
                    <a:pt x="42225" y="11758"/>
                  </a:lnTo>
                  <a:lnTo>
                    <a:pt x="40921" y="11261"/>
                  </a:lnTo>
                  <a:lnTo>
                    <a:pt x="39528" y="10854"/>
                  </a:lnTo>
                  <a:lnTo>
                    <a:pt x="38046" y="10538"/>
                  </a:lnTo>
                  <a:lnTo>
                    <a:pt x="36474" y="10312"/>
                  </a:lnTo>
                  <a:lnTo>
                    <a:pt x="34814" y="10177"/>
                  </a:lnTo>
                  <a:lnTo>
                    <a:pt x="33065" y="10131"/>
                  </a:lnTo>
                  <a:lnTo>
                    <a:pt x="31467" y="10173"/>
                  </a:lnTo>
                  <a:lnTo>
                    <a:pt x="29930" y="10298"/>
                  </a:lnTo>
                  <a:lnTo>
                    <a:pt x="28454" y="10507"/>
                  </a:lnTo>
                  <a:lnTo>
                    <a:pt x="27041" y="10800"/>
                  </a:lnTo>
                  <a:lnTo>
                    <a:pt x="25689" y="11175"/>
                  </a:lnTo>
                  <a:lnTo>
                    <a:pt x="24398" y="11635"/>
                  </a:lnTo>
                  <a:lnTo>
                    <a:pt x="23169" y="12178"/>
                  </a:lnTo>
                  <a:lnTo>
                    <a:pt x="22002" y="12804"/>
                  </a:lnTo>
                  <a:lnTo>
                    <a:pt x="20897" y="13514"/>
                  </a:lnTo>
                  <a:lnTo>
                    <a:pt x="19853" y="14307"/>
                  </a:lnTo>
                  <a:lnTo>
                    <a:pt x="18895" y="15177"/>
                  </a:lnTo>
                  <a:lnTo>
                    <a:pt x="18021" y="16115"/>
                  </a:lnTo>
                  <a:lnTo>
                    <a:pt x="17230" y="17121"/>
                  </a:lnTo>
                  <a:lnTo>
                    <a:pt x="16523" y="18196"/>
                  </a:lnTo>
                  <a:lnTo>
                    <a:pt x="15899" y="19339"/>
                  </a:lnTo>
                  <a:lnTo>
                    <a:pt x="15359" y="20551"/>
                  </a:lnTo>
                  <a:lnTo>
                    <a:pt x="14902" y="21831"/>
                  </a:lnTo>
                  <a:lnTo>
                    <a:pt x="14529" y="23180"/>
                  </a:lnTo>
                  <a:lnTo>
                    <a:pt x="14240" y="24597"/>
                  </a:lnTo>
                  <a:lnTo>
                    <a:pt x="14034" y="26082"/>
                  </a:lnTo>
                  <a:lnTo>
                    <a:pt x="1643" y="25124"/>
                  </a:lnTo>
                  <a:lnTo>
                    <a:pt x="1813" y="23867"/>
                  </a:lnTo>
                  <a:lnTo>
                    <a:pt x="2023" y="22643"/>
                  </a:lnTo>
                  <a:lnTo>
                    <a:pt x="2273" y="21452"/>
                  </a:lnTo>
                  <a:lnTo>
                    <a:pt x="2563" y="20293"/>
                  </a:lnTo>
                  <a:lnTo>
                    <a:pt x="2892" y="19168"/>
                  </a:lnTo>
                  <a:lnTo>
                    <a:pt x="3261" y="18075"/>
                  </a:lnTo>
                  <a:lnTo>
                    <a:pt x="3670" y="17016"/>
                  </a:lnTo>
                  <a:lnTo>
                    <a:pt x="4118" y="15989"/>
                  </a:lnTo>
                  <a:lnTo>
                    <a:pt x="4606" y="14995"/>
                  </a:lnTo>
                  <a:lnTo>
                    <a:pt x="5134" y="14034"/>
                  </a:lnTo>
                  <a:lnTo>
                    <a:pt x="5696" y="13105"/>
                  </a:lnTo>
                  <a:lnTo>
                    <a:pt x="6287" y="12210"/>
                  </a:lnTo>
                  <a:lnTo>
                    <a:pt x="6906" y="11347"/>
                  </a:lnTo>
                  <a:lnTo>
                    <a:pt x="7555" y="10518"/>
                  </a:lnTo>
                  <a:lnTo>
                    <a:pt x="8232" y="9721"/>
                  </a:lnTo>
                  <a:lnTo>
                    <a:pt x="8937" y="8957"/>
                  </a:lnTo>
                  <a:lnTo>
                    <a:pt x="9672" y="8226"/>
                  </a:lnTo>
                  <a:lnTo>
                    <a:pt x="10435" y="7527"/>
                  </a:lnTo>
                  <a:lnTo>
                    <a:pt x="11227" y="6862"/>
                  </a:lnTo>
                  <a:lnTo>
                    <a:pt x="12048" y="6229"/>
                  </a:lnTo>
                  <a:lnTo>
                    <a:pt x="12909" y="5616"/>
                  </a:lnTo>
                  <a:lnTo>
                    <a:pt x="13793" y="5035"/>
                  </a:lnTo>
                  <a:lnTo>
                    <a:pt x="14700" y="4488"/>
                  </a:lnTo>
                  <a:lnTo>
                    <a:pt x="15630" y="3973"/>
                  </a:lnTo>
                  <a:lnTo>
                    <a:pt x="16584" y="3491"/>
                  </a:lnTo>
                  <a:lnTo>
                    <a:pt x="17561" y="3042"/>
                  </a:lnTo>
                  <a:lnTo>
                    <a:pt x="18561" y="2626"/>
                  </a:lnTo>
                  <a:lnTo>
                    <a:pt x="19584" y="2242"/>
                  </a:lnTo>
                  <a:lnTo>
                    <a:pt x="20631" y="1892"/>
                  </a:lnTo>
                  <a:lnTo>
                    <a:pt x="21701" y="1574"/>
                  </a:lnTo>
                  <a:lnTo>
                    <a:pt x="22789" y="1275"/>
                  </a:lnTo>
                  <a:lnTo>
                    <a:pt x="23892" y="1007"/>
                  </a:lnTo>
                  <a:lnTo>
                    <a:pt x="25008" y="771"/>
                  </a:lnTo>
                  <a:lnTo>
                    <a:pt x="26137" y="566"/>
                  </a:lnTo>
                  <a:lnTo>
                    <a:pt x="27280" y="393"/>
                  </a:lnTo>
                  <a:lnTo>
                    <a:pt x="28437" y="251"/>
                  </a:lnTo>
                  <a:lnTo>
                    <a:pt x="29608" y="141"/>
                  </a:lnTo>
                  <a:lnTo>
                    <a:pt x="30792" y="62"/>
                  </a:lnTo>
                  <a:lnTo>
                    <a:pt x="31990" y="15"/>
                  </a:lnTo>
                  <a:lnTo>
                    <a:pt x="33202" y="0"/>
                  </a:lnTo>
                  <a:lnTo>
                    <a:pt x="34795" y="20"/>
                  </a:lnTo>
                  <a:lnTo>
                    <a:pt x="36343" y="82"/>
                  </a:lnTo>
                  <a:lnTo>
                    <a:pt x="37846" y="184"/>
                  </a:lnTo>
                  <a:lnTo>
                    <a:pt x="39303" y="328"/>
                  </a:lnTo>
                  <a:lnTo>
                    <a:pt x="40715" y="513"/>
                  </a:lnTo>
                  <a:lnTo>
                    <a:pt x="42083" y="739"/>
                  </a:lnTo>
                  <a:lnTo>
                    <a:pt x="43404" y="1006"/>
                  </a:lnTo>
                  <a:lnTo>
                    <a:pt x="44681" y="1314"/>
                  </a:lnTo>
                  <a:lnTo>
                    <a:pt x="45913" y="1663"/>
                  </a:lnTo>
                  <a:lnTo>
                    <a:pt x="47099" y="2053"/>
                  </a:lnTo>
                  <a:lnTo>
                    <a:pt x="48242" y="2465"/>
                  </a:lnTo>
                  <a:lnTo>
                    <a:pt x="49342" y="2908"/>
                  </a:lnTo>
                  <a:lnTo>
                    <a:pt x="50400" y="3380"/>
                  </a:lnTo>
                  <a:lnTo>
                    <a:pt x="51415" y="3882"/>
                  </a:lnTo>
                  <a:lnTo>
                    <a:pt x="52388" y="4415"/>
                  </a:lnTo>
                  <a:lnTo>
                    <a:pt x="53318" y="4978"/>
                  </a:lnTo>
                  <a:lnTo>
                    <a:pt x="54206" y="5571"/>
                  </a:lnTo>
                  <a:lnTo>
                    <a:pt x="55051" y="6194"/>
                  </a:lnTo>
                  <a:lnTo>
                    <a:pt x="55854" y="6847"/>
                  </a:lnTo>
                  <a:lnTo>
                    <a:pt x="56615" y="7530"/>
                  </a:lnTo>
                  <a:lnTo>
                    <a:pt x="57335" y="8227"/>
                  </a:lnTo>
                  <a:lnTo>
                    <a:pt x="58014" y="8948"/>
                  </a:lnTo>
                  <a:lnTo>
                    <a:pt x="58654" y="9695"/>
                  </a:lnTo>
                  <a:lnTo>
                    <a:pt x="59255" y="10465"/>
                  </a:lnTo>
                  <a:lnTo>
                    <a:pt x="59815" y="11261"/>
                  </a:lnTo>
                  <a:lnTo>
                    <a:pt x="60336" y="12081"/>
                  </a:lnTo>
                  <a:lnTo>
                    <a:pt x="60818" y="12926"/>
                  </a:lnTo>
                  <a:lnTo>
                    <a:pt x="61259" y="13795"/>
                  </a:lnTo>
                  <a:lnTo>
                    <a:pt x="61661" y="14689"/>
                  </a:lnTo>
                  <a:lnTo>
                    <a:pt x="62023" y="15608"/>
                  </a:lnTo>
                  <a:lnTo>
                    <a:pt x="62361" y="16545"/>
                  </a:lnTo>
                  <a:lnTo>
                    <a:pt x="62664" y="17495"/>
                  </a:lnTo>
                  <a:lnTo>
                    <a:pt x="62931" y="18457"/>
                  </a:lnTo>
                  <a:lnTo>
                    <a:pt x="63162" y="19431"/>
                  </a:lnTo>
                  <a:lnTo>
                    <a:pt x="63358" y="20417"/>
                  </a:lnTo>
                  <a:lnTo>
                    <a:pt x="63518" y="21416"/>
                  </a:lnTo>
                  <a:lnTo>
                    <a:pt x="63643" y="22427"/>
                  </a:lnTo>
                  <a:lnTo>
                    <a:pt x="63732" y="23451"/>
                  </a:lnTo>
                  <a:lnTo>
                    <a:pt x="63785" y="24487"/>
                  </a:lnTo>
                  <a:lnTo>
                    <a:pt x="63803" y="25535"/>
                  </a:lnTo>
                  <a:lnTo>
                    <a:pt x="63792" y="26378"/>
                  </a:lnTo>
                  <a:lnTo>
                    <a:pt x="63757" y="27211"/>
                  </a:lnTo>
                  <a:lnTo>
                    <a:pt x="63698" y="28032"/>
                  </a:lnTo>
                  <a:lnTo>
                    <a:pt x="63617" y="28843"/>
                  </a:lnTo>
                  <a:lnTo>
                    <a:pt x="63512" y="29642"/>
                  </a:lnTo>
                  <a:lnTo>
                    <a:pt x="63384" y="30431"/>
                  </a:lnTo>
                  <a:lnTo>
                    <a:pt x="63233" y="31209"/>
                  </a:lnTo>
                  <a:lnTo>
                    <a:pt x="63058" y="31975"/>
                  </a:lnTo>
                  <a:lnTo>
                    <a:pt x="62861" y="32731"/>
                  </a:lnTo>
                  <a:lnTo>
                    <a:pt x="62639" y="33476"/>
                  </a:lnTo>
                  <a:lnTo>
                    <a:pt x="62394" y="34208"/>
                  </a:lnTo>
                  <a:lnTo>
                    <a:pt x="62122" y="34924"/>
                  </a:lnTo>
                  <a:lnTo>
                    <a:pt x="61824" y="35626"/>
                  </a:lnTo>
                  <a:lnTo>
                    <a:pt x="61500" y="36313"/>
                  </a:lnTo>
                  <a:lnTo>
                    <a:pt x="61150" y="36984"/>
                  </a:lnTo>
                  <a:lnTo>
                    <a:pt x="60775" y="37641"/>
                  </a:lnTo>
                  <a:lnTo>
                    <a:pt x="60373" y="38282"/>
                  </a:lnTo>
                  <a:lnTo>
                    <a:pt x="59945" y="38909"/>
                  </a:lnTo>
                  <a:lnTo>
                    <a:pt x="59491" y="39520"/>
                  </a:lnTo>
                  <a:lnTo>
                    <a:pt x="59011" y="40116"/>
                  </a:lnTo>
                  <a:lnTo>
                    <a:pt x="58504" y="40697"/>
                  </a:lnTo>
                  <a:lnTo>
                    <a:pt x="57970" y="41261"/>
                  </a:lnTo>
                  <a:lnTo>
                    <a:pt x="57409" y="41809"/>
                  </a:lnTo>
                  <a:lnTo>
                    <a:pt x="56820" y="42340"/>
                  </a:lnTo>
                  <a:lnTo>
                    <a:pt x="56204" y="42855"/>
                  </a:lnTo>
                  <a:lnTo>
                    <a:pt x="55561" y="43353"/>
                  </a:lnTo>
                  <a:lnTo>
                    <a:pt x="54890" y="43835"/>
                  </a:lnTo>
                  <a:lnTo>
                    <a:pt x="54192" y="44301"/>
                  </a:lnTo>
                  <a:lnTo>
                    <a:pt x="53466" y="44750"/>
                  </a:lnTo>
                  <a:lnTo>
                    <a:pt x="52713" y="45182"/>
                  </a:lnTo>
                  <a:lnTo>
                    <a:pt x="51944" y="45597"/>
                  </a:lnTo>
                  <a:lnTo>
                    <a:pt x="51144" y="45990"/>
                  </a:lnTo>
                  <a:lnTo>
                    <a:pt x="50312" y="46363"/>
                  </a:lnTo>
                  <a:lnTo>
                    <a:pt x="49449" y="46716"/>
                  </a:lnTo>
                  <a:lnTo>
                    <a:pt x="48554" y="47048"/>
                  </a:lnTo>
                  <a:lnTo>
                    <a:pt x="47628" y="47359"/>
                  </a:lnTo>
                  <a:lnTo>
                    <a:pt x="46670" y="47650"/>
                  </a:lnTo>
                  <a:lnTo>
                    <a:pt x="45681" y="47921"/>
                  </a:lnTo>
                  <a:lnTo>
                    <a:pt x="44660" y="48171"/>
                  </a:lnTo>
                  <a:lnTo>
                    <a:pt x="43608" y="48400"/>
                  </a:lnTo>
                  <a:lnTo>
                    <a:pt x="43608" y="48674"/>
                  </a:lnTo>
                  <a:lnTo>
                    <a:pt x="44757" y="48811"/>
                  </a:lnTo>
                  <a:lnTo>
                    <a:pt x="45875" y="48978"/>
                  </a:lnTo>
                  <a:lnTo>
                    <a:pt x="46964" y="49173"/>
                  </a:lnTo>
                  <a:lnTo>
                    <a:pt x="48022" y="49397"/>
                  </a:lnTo>
                  <a:lnTo>
                    <a:pt x="49050" y="49649"/>
                  </a:lnTo>
                  <a:lnTo>
                    <a:pt x="50048" y="49931"/>
                  </a:lnTo>
                  <a:lnTo>
                    <a:pt x="51016" y="50241"/>
                  </a:lnTo>
                  <a:lnTo>
                    <a:pt x="51954" y="50580"/>
                  </a:lnTo>
                  <a:lnTo>
                    <a:pt x="52862" y="50947"/>
                  </a:lnTo>
                  <a:lnTo>
                    <a:pt x="53740" y="51344"/>
                  </a:lnTo>
                  <a:lnTo>
                    <a:pt x="54587" y="51751"/>
                  </a:lnTo>
                  <a:lnTo>
                    <a:pt x="55405" y="52179"/>
                  </a:lnTo>
                  <a:lnTo>
                    <a:pt x="56192" y="52627"/>
                  </a:lnTo>
                  <a:lnTo>
                    <a:pt x="56949" y="53096"/>
                  </a:lnTo>
                  <a:lnTo>
                    <a:pt x="57676" y="53586"/>
                  </a:lnTo>
                  <a:lnTo>
                    <a:pt x="58373" y="54096"/>
                  </a:lnTo>
                  <a:lnTo>
                    <a:pt x="59040" y="54626"/>
                  </a:lnTo>
                  <a:lnTo>
                    <a:pt x="59676" y="55177"/>
                  </a:lnTo>
                  <a:lnTo>
                    <a:pt x="60283" y="55749"/>
                  </a:lnTo>
                  <a:lnTo>
                    <a:pt x="60859" y="56341"/>
                  </a:lnTo>
                  <a:lnTo>
                    <a:pt x="61406" y="56952"/>
                  </a:lnTo>
                  <a:lnTo>
                    <a:pt x="61925" y="57579"/>
                  </a:lnTo>
                  <a:lnTo>
                    <a:pt x="62414" y="58222"/>
                  </a:lnTo>
                  <a:lnTo>
                    <a:pt x="62875" y="58882"/>
                  </a:lnTo>
                  <a:lnTo>
                    <a:pt x="63307" y="59559"/>
                  </a:lnTo>
                  <a:lnTo>
                    <a:pt x="63710" y="60252"/>
                  </a:lnTo>
                  <a:lnTo>
                    <a:pt x="64085" y="60961"/>
                  </a:lnTo>
                  <a:lnTo>
                    <a:pt x="64430" y="61686"/>
                  </a:lnTo>
                  <a:lnTo>
                    <a:pt x="64747" y="62429"/>
                  </a:lnTo>
                  <a:lnTo>
                    <a:pt x="65035" y="63187"/>
                  </a:lnTo>
                  <a:lnTo>
                    <a:pt x="65309" y="63958"/>
                  </a:lnTo>
                  <a:lnTo>
                    <a:pt x="65553" y="64737"/>
                  </a:lnTo>
                  <a:lnTo>
                    <a:pt x="65769" y="65524"/>
                  </a:lnTo>
                  <a:lnTo>
                    <a:pt x="65956" y="66320"/>
                  </a:lnTo>
                  <a:lnTo>
                    <a:pt x="66114" y="67123"/>
                  </a:lnTo>
                  <a:lnTo>
                    <a:pt x="66243" y="67935"/>
                  </a:lnTo>
                  <a:lnTo>
                    <a:pt x="66344" y="68755"/>
                  </a:lnTo>
                  <a:lnTo>
                    <a:pt x="66416" y="69584"/>
                  </a:lnTo>
                  <a:lnTo>
                    <a:pt x="66459" y="704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g129"/>
            <p:cNvSpPr/>
            <p:nvPr/>
          </p:nvSpPr>
          <p:spPr>
            <a:xfrm>
              <a:off x="3912879" y="4709300"/>
              <a:ext cx="64693" cy="99265"/>
            </a:xfrm>
            <a:custGeom>
              <a:avLst/>
              <a:pathLst>
                <a:path w="64693" h="99265">
                  <a:moveTo>
                    <a:pt x="64693" y="66336"/>
                  </a:moveTo>
                  <a:lnTo>
                    <a:pt x="64673" y="67776"/>
                  </a:lnTo>
                  <a:lnTo>
                    <a:pt x="64611" y="69192"/>
                  </a:lnTo>
                  <a:lnTo>
                    <a:pt x="64508" y="70585"/>
                  </a:lnTo>
                  <a:lnTo>
                    <a:pt x="64365" y="71955"/>
                  </a:lnTo>
                  <a:lnTo>
                    <a:pt x="64180" y="73302"/>
                  </a:lnTo>
                  <a:lnTo>
                    <a:pt x="63954" y="74625"/>
                  </a:lnTo>
                  <a:lnTo>
                    <a:pt x="63687" y="75925"/>
                  </a:lnTo>
                  <a:lnTo>
                    <a:pt x="63379" y="77202"/>
                  </a:lnTo>
                  <a:lnTo>
                    <a:pt x="63030" y="78455"/>
                  </a:lnTo>
                  <a:lnTo>
                    <a:pt x="62639" y="79686"/>
                  </a:lnTo>
                  <a:lnTo>
                    <a:pt x="62222" y="80874"/>
                  </a:lnTo>
                  <a:lnTo>
                    <a:pt x="61766" y="82030"/>
                  </a:lnTo>
                  <a:lnTo>
                    <a:pt x="61270" y="83152"/>
                  </a:lnTo>
                  <a:lnTo>
                    <a:pt x="60733" y="84242"/>
                  </a:lnTo>
                  <a:lnTo>
                    <a:pt x="60158" y="85299"/>
                  </a:lnTo>
                  <a:lnTo>
                    <a:pt x="59542" y="86323"/>
                  </a:lnTo>
                  <a:lnTo>
                    <a:pt x="58887" y="87315"/>
                  </a:lnTo>
                  <a:lnTo>
                    <a:pt x="58192" y="88273"/>
                  </a:lnTo>
                  <a:lnTo>
                    <a:pt x="57458" y="89199"/>
                  </a:lnTo>
                  <a:lnTo>
                    <a:pt x="56683" y="90091"/>
                  </a:lnTo>
                  <a:lnTo>
                    <a:pt x="55884" y="90935"/>
                  </a:lnTo>
                  <a:lnTo>
                    <a:pt x="55046" y="91743"/>
                  </a:lnTo>
                  <a:lnTo>
                    <a:pt x="54170" y="92513"/>
                  </a:lnTo>
                  <a:lnTo>
                    <a:pt x="53255" y="93246"/>
                  </a:lnTo>
                  <a:lnTo>
                    <a:pt x="52302" y="93942"/>
                  </a:lnTo>
                  <a:lnTo>
                    <a:pt x="51311" y="94601"/>
                  </a:lnTo>
                  <a:lnTo>
                    <a:pt x="50281" y="95224"/>
                  </a:lnTo>
                  <a:lnTo>
                    <a:pt x="49213" y="95809"/>
                  </a:lnTo>
                  <a:lnTo>
                    <a:pt x="48107" y="96357"/>
                  </a:lnTo>
                  <a:lnTo>
                    <a:pt x="46962" y="96869"/>
                  </a:lnTo>
                  <a:lnTo>
                    <a:pt x="45781" y="97324"/>
                  </a:lnTo>
                  <a:lnTo>
                    <a:pt x="44563" y="97731"/>
                  </a:lnTo>
                  <a:lnTo>
                    <a:pt x="43311" y="98091"/>
                  </a:lnTo>
                  <a:lnTo>
                    <a:pt x="42022" y="98402"/>
                  </a:lnTo>
                  <a:lnTo>
                    <a:pt x="40698" y="98666"/>
                  </a:lnTo>
                  <a:lnTo>
                    <a:pt x="39339" y="98882"/>
                  </a:lnTo>
                  <a:lnTo>
                    <a:pt x="37944" y="99049"/>
                  </a:lnTo>
                  <a:lnTo>
                    <a:pt x="36513" y="99169"/>
                  </a:lnTo>
                  <a:lnTo>
                    <a:pt x="35046" y="99241"/>
                  </a:lnTo>
                  <a:lnTo>
                    <a:pt x="33544" y="99265"/>
                  </a:lnTo>
                  <a:lnTo>
                    <a:pt x="31881" y="99233"/>
                  </a:lnTo>
                  <a:lnTo>
                    <a:pt x="30261" y="99136"/>
                  </a:lnTo>
                  <a:lnTo>
                    <a:pt x="28683" y="98975"/>
                  </a:lnTo>
                  <a:lnTo>
                    <a:pt x="27148" y="98750"/>
                  </a:lnTo>
                  <a:lnTo>
                    <a:pt x="25654" y="98460"/>
                  </a:lnTo>
                  <a:lnTo>
                    <a:pt x="24204" y="98107"/>
                  </a:lnTo>
                  <a:lnTo>
                    <a:pt x="22796" y="97688"/>
                  </a:lnTo>
                  <a:lnTo>
                    <a:pt x="21430" y="97206"/>
                  </a:lnTo>
                  <a:lnTo>
                    <a:pt x="20107" y="96659"/>
                  </a:lnTo>
                  <a:lnTo>
                    <a:pt x="18826" y="96047"/>
                  </a:lnTo>
                  <a:lnTo>
                    <a:pt x="17587" y="95376"/>
                  </a:lnTo>
                  <a:lnTo>
                    <a:pt x="16391" y="94648"/>
                  </a:lnTo>
                  <a:lnTo>
                    <a:pt x="15238" y="93864"/>
                  </a:lnTo>
                  <a:lnTo>
                    <a:pt x="14127" y="93024"/>
                  </a:lnTo>
                  <a:lnTo>
                    <a:pt x="13058" y="92128"/>
                  </a:lnTo>
                  <a:lnTo>
                    <a:pt x="12032" y="91176"/>
                  </a:lnTo>
                  <a:lnTo>
                    <a:pt x="11048" y="90167"/>
                  </a:lnTo>
                  <a:lnTo>
                    <a:pt x="10107" y="89103"/>
                  </a:lnTo>
                  <a:lnTo>
                    <a:pt x="9208" y="87982"/>
                  </a:lnTo>
                  <a:lnTo>
                    <a:pt x="8351" y="86805"/>
                  </a:lnTo>
                  <a:lnTo>
                    <a:pt x="7537" y="85560"/>
                  </a:lnTo>
                  <a:lnTo>
                    <a:pt x="6763" y="84261"/>
                  </a:lnTo>
                  <a:lnTo>
                    <a:pt x="6031" y="82909"/>
                  </a:lnTo>
                  <a:lnTo>
                    <a:pt x="5339" y="81504"/>
                  </a:lnTo>
                  <a:lnTo>
                    <a:pt x="4689" y="80045"/>
                  </a:lnTo>
                  <a:lnTo>
                    <a:pt x="4080" y="78533"/>
                  </a:lnTo>
                  <a:lnTo>
                    <a:pt x="3511" y="76967"/>
                  </a:lnTo>
                  <a:lnTo>
                    <a:pt x="2984" y="75348"/>
                  </a:lnTo>
                  <a:lnTo>
                    <a:pt x="2498" y="73676"/>
                  </a:lnTo>
                  <a:lnTo>
                    <a:pt x="2053" y="71950"/>
                  </a:lnTo>
                  <a:lnTo>
                    <a:pt x="1663" y="70160"/>
                  </a:lnTo>
                  <a:lnTo>
                    <a:pt x="1314" y="68321"/>
                  </a:lnTo>
                  <a:lnTo>
                    <a:pt x="1006" y="66435"/>
                  </a:lnTo>
                  <a:lnTo>
                    <a:pt x="739" y="64501"/>
                  </a:lnTo>
                  <a:lnTo>
                    <a:pt x="513" y="62520"/>
                  </a:lnTo>
                  <a:lnTo>
                    <a:pt x="328" y="60490"/>
                  </a:lnTo>
                  <a:lnTo>
                    <a:pt x="184" y="58412"/>
                  </a:lnTo>
                  <a:lnTo>
                    <a:pt x="82" y="56286"/>
                  </a:lnTo>
                  <a:lnTo>
                    <a:pt x="20" y="54113"/>
                  </a:lnTo>
                  <a:lnTo>
                    <a:pt x="0" y="51891"/>
                  </a:lnTo>
                  <a:lnTo>
                    <a:pt x="23" y="49349"/>
                  </a:lnTo>
                  <a:lnTo>
                    <a:pt x="93" y="46869"/>
                  </a:lnTo>
                  <a:lnTo>
                    <a:pt x="209" y="44453"/>
                  </a:lnTo>
                  <a:lnTo>
                    <a:pt x="372" y="42099"/>
                  </a:lnTo>
                  <a:lnTo>
                    <a:pt x="581" y="39808"/>
                  </a:lnTo>
                  <a:lnTo>
                    <a:pt x="837" y="37581"/>
                  </a:lnTo>
                  <a:lnTo>
                    <a:pt x="1140" y="35416"/>
                  </a:lnTo>
                  <a:lnTo>
                    <a:pt x="1489" y="33314"/>
                  </a:lnTo>
                  <a:lnTo>
                    <a:pt x="1885" y="31276"/>
                  </a:lnTo>
                  <a:lnTo>
                    <a:pt x="2327" y="29300"/>
                  </a:lnTo>
                  <a:lnTo>
                    <a:pt x="2827" y="27388"/>
                  </a:lnTo>
                  <a:lnTo>
                    <a:pt x="3368" y="25540"/>
                  </a:lnTo>
                  <a:lnTo>
                    <a:pt x="3950" y="23757"/>
                  </a:lnTo>
                  <a:lnTo>
                    <a:pt x="4573" y="22038"/>
                  </a:lnTo>
                  <a:lnTo>
                    <a:pt x="5237" y="20383"/>
                  </a:lnTo>
                  <a:lnTo>
                    <a:pt x="5942" y="18793"/>
                  </a:lnTo>
                  <a:lnTo>
                    <a:pt x="6688" y="17267"/>
                  </a:lnTo>
                  <a:lnTo>
                    <a:pt x="7475" y="15805"/>
                  </a:lnTo>
                  <a:lnTo>
                    <a:pt x="8304" y="14408"/>
                  </a:lnTo>
                  <a:lnTo>
                    <a:pt x="9173" y="13075"/>
                  </a:lnTo>
                  <a:lnTo>
                    <a:pt x="10082" y="11807"/>
                  </a:lnTo>
                  <a:lnTo>
                    <a:pt x="11030" y="10602"/>
                  </a:lnTo>
                  <a:lnTo>
                    <a:pt x="12015" y="9463"/>
                  </a:lnTo>
                  <a:lnTo>
                    <a:pt x="13040" y="8387"/>
                  </a:lnTo>
                  <a:lnTo>
                    <a:pt x="14102" y="7376"/>
                  </a:lnTo>
                  <a:lnTo>
                    <a:pt x="15203" y="6429"/>
                  </a:lnTo>
                  <a:lnTo>
                    <a:pt x="16342" y="5547"/>
                  </a:lnTo>
                  <a:lnTo>
                    <a:pt x="17519" y="4729"/>
                  </a:lnTo>
                  <a:lnTo>
                    <a:pt x="18735" y="3975"/>
                  </a:lnTo>
                  <a:lnTo>
                    <a:pt x="19989" y="3286"/>
                  </a:lnTo>
                  <a:lnTo>
                    <a:pt x="21293" y="2661"/>
                  </a:lnTo>
                  <a:lnTo>
                    <a:pt x="22629" y="2103"/>
                  </a:lnTo>
                  <a:lnTo>
                    <a:pt x="23998" y="1610"/>
                  </a:lnTo>
                  <a:lnTo>
                    <a:pt x="25400" y="1182"/>
                  </a:lnTo>
                  <a:lnTo>
                    <a:pt x="26835" y="821"/>
                  </a:lnTo>
                  <a:lnTo>
                    <a:pt x="28303" y="525"/>
                  </a:lnTo>
                  <a:lnTo>
                    <a:pt x="29804" y="295"/>
                  </a:lnTo>
                  <a:lnTo>
                    <a:pt x="31337" y="131"/>
                  </a:lnTo>
                  <a:lnTo>
                    <a:pt x="32904" y="32"/>
                  </a:lnTo>
                  <a:lnTo>
                    <a:pt x="34503" y="0"/>
                  </a:lnTo>
                  <a:lnTo>
                    <a:pt x="35482" y="10"/>
                  </a:lnTo>
                  <a:lnTo>
                    <a:pt x="36450" y="41"/>
                  </a:lnTo>
                  <a:lnTo>
                    <a:pt x="37405" y="92"/>
                  </a:lnTo>
                  <a:lnTo>
                    <a:pt x="38347" y="164"/>
                  </a:lnTo>
                  <a:lnTo>
                    <a:pt x="39278" y="256"/>
                  </a:lnTo>
                  <a:lnTo>
                    <a:pt x="40196" y="369"/>
                  </a:lnTo>
                  <a:lnTo>
                    <a:pt x="41102" y="503"/>
                  </a:lnTo>
                  <a:lnTo>
                    <a:pt x="41995" y="657"/>
                  </a:lnTo>
                  <a:lnTo>
                    <a:pt x="42876" y="831"/>
                  </a:lnTo>
                  <a:lnTo>
                    <a:pt x="43745" y="1026"/>
                  </a:lnTo>
                  <a:lnTo>
                    <a:pt x="44599" y="1245"/>
                  </a:lnTo>
                  <a:lnTo>
                    <a:pt x="45437" y="1489"/>
                  </a:lnTo>
                  <a:lnTo>
                    <a:pt x="46259" y="1760"/>
                  </a:lnTo>
                  <a:lnTo>
                    <a:pt x="47064" y="2056"/>
                  </a:lnTo>
                  <a:lnTo>
                    <a:pt x="47852" y="2378"/>
                  </a:lnTo>
                  <a:lnTo>
                    <a:pt x="48624" y="2727"/>
                  </a:lnTo>
                  <a:lnTo>
                    <a:pt x="49380" y="3101"/>
                  </a:lnTo>
                  <a:lnTo>
                    <a:pt x="50120" y="3502"/>
                  </a:lnTo>
                  <a:lnTo>
                    <a:pt x="50843" y="3928"/>
                  </a:lnTo>
                  <a:lnTo>
                    <a:pt x="51549" y="4381"/>
                  </a:lnTo>
                  <a:lnTo>
                    <a:pt x="52252" y="4848"/>
                  </a:lnTo>
                  <a:lnTo>
                    <a:pt x="52937" y="5345"/>
                  </a:lnTo>
                  <a:lnTo>
                    <a:pt x="53605" y="5872"/>
                  </a:lnTo>
                  <a:lnTo>
                    <a:pt x="54255" y="6429"/>
                  </a:lnTo>
                  <a:lnTo>
                    <a:pt x="54886" y="7017"/>
                  </a:lnTo>
                  <a:lnTo>
                    <a:pt x="55500" y="7634"/>
                  </a:lnTo>
                  <a:lnTo>
                    <a:pt x="56097" y="8282"/>
                  </a:lnTo>
                  <a:lnTo>
                    <a:pt x="56675" y="8959"/>
                  </a:lnTo>
                  <a:lnTo>
                    <a:pt x="57236" y="9667"/>
                  </a:lnTo>
                  <a:lnTo>
                    <a:pt x="57779" y="10405"/>
                  </a:lnTo>
                  <a:lnTo>
                    <a:pt x="58302" y="11175"/>
                  </a:lnTo>
                  <a:lnTo>
                    <a:pt x="58803" y="11980"/>
                  </a:lnTo>
                  <a:lnTo>
                    <a:pt x="59282" y="12818"/>
                  </a:lnTo>
                  <a:lnTo>
                    <a:pt x="59739" y="13691"/>
                  </a:lnTo>
                  <a:lnTo>
                    <a:pt x="60175" y="14598"/>
                  </a:lnTo>
                  <a:lnTo>
                    <a:pt x="60588" y="15540"/>
                  </a:lnTo>
                  <a:lnTo>
                    <a:pt x="60980" y="16515"/>
                  </a:lnTo>
                  <a:lnTo>
                    <a:pt x="61350" y="17525"/>
                  </a:lnTo>
                  <a:lnTo>
                    <a:pt x="61697" y="18569"/>
                  </a:lnTo>
                  <a:lnTo>
                    <a:pt x="62023" y="19647"/>
                  </a:lnTo>
                  <a:lnTo>
                    <a:pt x="50248" y="21769"/>
                  </a:lnTo>
                  <a:lnTo>
                    <a:pt x="49842" y="20558"/>
                  </a:lnTo>
                  <a:lnTo>
                    <a:pt x="49388" y="19417"/>
                  </a:lnTo>
                  <a:lnTo>
                    <a:pt x="48889" y="18346"/>
                  </a:lnTo>
                  <a:lnTo>
                    <a:pt x="48342" y="17344"/>
                  </a:lnTo>
                  <a:lnTo>
                    <a:pt x="47750" y="16413"/>
                  </a:lnTo>
                  <a:lnTo>
                    <a:pt x="47110" y="15551"/>
                  </a:lnTo>
                  <a:lnTo>
                    <a:pt x="46424" y="14759"/>
                  </a:lnTo>
                  <a:lnTo>
                    <a:pt x="45692" y="14036"/>
                  </a:lnTo>
                  <a:lnTo>
                    <a:pt x="44913" y="13384"/>
                  </a:lnTo>
                  <a:lnTo>
                    <a:pt x="44087" y="12801"/>
                  </a:lnTo>
                  <a:lnTo>
                    <a:pt x="43238" y="12268"/>
                  </a:lnTo>
                  <a:lnTo>
                    <a:pt x="42362" y="11791"/>
                  </a:lnTo>
                  <a:lnTo>
                    <a:pt x="41458" y="11370"/>
                  </a:lnTo>
                  <a:lnTo>
                    <a:pt x="40527" y="11005"/>
                  </a:lnTo>
                  <a:lnTo>
                    <a:pt x="39569" y="10696"/>
                  </a:lnTo>
                  <a:lnTo>
                    <a:pt x="38583" y="10444"/>
                  </a:lnTo>
                  <a:lnTo>
                    <a:pt x="37570" y="10247"/>
                  </a:lnTo>
                  <a:lnTo>
                    <a:pt x="36529" y="10107"/>
                  </a:lnTo>
                  <a:lnTo>
                    <a:pt x="35461" y="10023"/>
                  </a:lnTo>
                  <a:lnTo>
                    <a:pt x="34366" y="9994"/>
                  </a:lnTo>
                  <a:lnTo>
                    <a:pt x="33362" y="10018"/>
                  </a:lnTo>
                  <a:lnTo>
                    <a:pt x="32378" y="10090"/>
                  </a:lnTo>
                  <a:lnTo>
                    <a:pt x="31413" y="10210"/>
                  </a:lnTo>
                  <a:lnTo>
                    <a:pt x="30466" y="10378"/>
                  </a:lnTo>
                  <a:lnTo>
                    <a:pt x="29540" y="10594"/>
                  </a:lnTo>
                  <a:lnTo>
                    <a:pt x="28632" y="10857"/>
                  </a:lnTo>
                  <a:lnTo>
                    <a:pt x="27743" y="11169"/>
                  </a:lnTo>
                  <a:lnTo>
                    <a:pt x="26874" y="11528"/>
                  </a:lnTo>
                  <a:lnTo>
                    <a:pt x="26023" y="11935"/>
                  </a:lnTo>
                  <a:lnTo>
                    <a:pt x="25192" y="12391"/>
                  </a:lnTo>
                  <a:lnTo>
                    <a:pt x="24383" y="12894"/>
                  </a:lnTo>
                  <a:lnTo>
                    <a:pt x="23599" y="13445"/>
                  </a:lnTo>
                  <a:lnTo>
                    <a:pt x="22839" y="14044"/>
                  </a:lnTo>
                  <a:lnTo>
                    <a:pt x="22104" y="14691"/>
                  </a:lnTo>
                  <a:lnTo>
                    <a:pt x="21393" y="15386"/>
                  </a:lnTo>
                  <a:lnTo>
                    <a:pt x="20707" y="16128"/>
                  </a:lnTo>
                  <a:lnTo>
                    <a:pt x="20046" y="16919"/>
                  </a:lnTo>
                  <a:lnTo>
                    <a:pt x="19409" y="17758"/>
                  </a:lnTo>
                  <a:lnTo>
                    <a:pt x="18797" y="18644"/>
                  </a:lnTo>
                  <a:lnTo>
                    <a:pt x="18210" y="19579"/>
                  </a:lnTo>
                  <a:lnTo>
                    <a:pt x="17648" y="20548"/>
                  </a:lnTo>
                  <a:lnTo>
                    <a:pt x="17111" y="21567"/>
                  </a:lnTo>
                  <a:lnTo>
                    <a:pt x="16601" y="22635"/>
                  </a:lnTo>
                  <a:lnTo>
                    <a:pt x="16117" y="23752"/>
                  </a:lnTo>
                  <a:lnTo>
                    <a:pt x="15659" y="24919"/>
                  </a:lnTo>
                  <a:lnTo>
                    <a:pt x="15227" y="26134"/>
                  </a:lnTo>
                  <a:lnTo>
                    <a:pt x="14822" y="27399"/>
                  </a:lnTo>
                  <a:lnTo>
                    <a:pt x="14442" y="28714"/>
                  </a:lnTo>
                  <a:lnTo>
                    <a:pt x="14088" y="30078"/>
                  </a:lnTo>
                  <a:lnTo>
                    <a:pt x="13760" y="31491"/>
                  </a:lnTo>
                  <a:lnTo>
                    <a:pt x="13474" y="32952"/>
                  </a:lnTo>
                  <a:lnTo>
                    <a:pt x="13218" y="34462"/>
                  </a:lnTo>
                  <a:lnTo>
                    <a:pt x="12992" y="36019"/>
                  </a:lnTo>
                  <a:lnTo>
                    <a:pt x="12796" y="37625"/>
                  </a:lnTo>
                  <a:lnTo>
                    <a:pt x="12630" y="39278"/>
                  </a:lnTo>
                  <a:lnTo>
                    <a:pt x="12495" y="40979"/>
                  </a:lnTo>
                  <a:lnTo>
                    <a:pt x="12389" y="42728"/>
                  </a:lnTo>
                  <a:lnTo>
                    <a:pt x="12314" y="44525"/>
                  </a:lnTo>
                  <a:lnTo>
                    <a:pt x="12269" y="46370"/>
                  </a:lnTo>
                  <a:lnTo>
                    <a:pt x="12254" y="48263"/>
                  </a:lnTo>
                  <a:lnTo>
                    <a:pt x="12952" y="47047"/>
                  </a:lnTo>
                  <a:lnTo>
                    <a:pt x="13705" y="45892"/>
                  </a:lnTo>
                  <a:lnTo>
                    <a:pt x="14513" y="44796"/>
                  </a:lnTo>
                  <a:lnTo>
                    <a:pt x="15375" y="43761"/>
                  </a:lnTo>
                  <a:lnTo>
                    <a:pt x="16293" y="42786"/>
                  </a:lnTo>
                  <a:lnTo>
                    <a:pt x="17265" y="41872"/>
                  </a:lnTo>
                  <a:lnTo>
                    <a:pt x="18292" y="41017"/>
                  </a:lnTo>
                  <a:lnTo>
                    <a:pt x="19373" y="40223"/>
                  </a:lnTo>
                  <a:lnTo>
                    <a:pt x="20510" y="39489"/>
                  </a:lnTo>
                  <a:lnTo>
                    <a:pt x="21701" y="38816"/>
                  </a:lnTo>
                  <a:lnTo>
                    <a:pt x="22937" y="38191"/>
                  </a:lnTo>
                  <a:lnTo>
                    <a:pt x="24209" y="37633"/>
                  </a:lnTo>
                  <a:lnTo>
                    <a:pt x="25517" y="37140"/>
                  </a:lnTo>
                  <a:lnTo>
                    <a:pt x="26860" y="36713"/>
                  </a:lnTo>
                  <a:lnTo>
                    <a:pt x="28239" y="36351"/>
                  </a:lnTo>
                  <a:lnTo>
                    <a:pt x="29653" y="36055"/>
                  </a:lnTo>
                  <a:lnTo>
                    <a:pt x="31103" y="35825"/>
                  </a:lnTo>
                  <a:lnTo>
                    <a:pt x="32589" y="35661"/>
                  </a:lnTo>
                  <a:lnTo>
                    <a:pt x="34110" y="35563"/>
                  </a:lnTo>
                  <a:lnTo>
                    <a:pt x="35667" y="35530"/>
                  </a:lnTo>
                  <a:lnTo>
                    <a:pt x="36969" y="35551"/>
                  </a:lnTo>
                  <a:lnTo>
                    <a:pt x="38246" y="35615"/>
                  </a:lnTo>
                  <a:lnTo>
                    <a:pt x="39499" y="35721"/>
                  </a:lnTo>
                  <a:lnTo>
                    <a:pt x="40727" y="35869"/>
                  </a:lnTo>
                  <a:lnTo>
                    <a:pt x="41931" y="36060"/>
                  </a:lnTo>
                  <a:lnTo>
                    <a:pt x="43109" y="36294"/>
                  </a:lnTo>
                  <a:lnTo>
                    <a:pt x="44264" y="36570"/>
                  </a:lnTo>
                  <a:lnTo>
                    <a:pt x="45393" y="36888"/>
                  </a:lnTo>
                  <a:lnTo>
                    <a:pt x="46498" y="37249"/>
                  </a:lnTo>
                  <a:lnTo>
                    <a:pt x="47578" y="37652"/>
                  </a:lnTo>
                  <a:lnTo>
                    <a:pt x="48631" y="38096"/>
                  </a:lnTo>
                  <a:lnTo>
                    <a:pt x="49651" y="38577"/>
                  </a:lnTo>
                  <a:lnTo>
                    <a:pt x="50641" y="39098"/>
                  </a:lnTo>
                  <a:lnTo>
                    <a:pt x="51598" y="39656"/>
                  </a:lnTo>
                  <a:lnTo>
                    <a:pt x="52525" y="40253"/>
                  </a:lnTo>
                  <a:lnTo>
                    <a:pt x="53419" y="40889"/>
                  </a:lnTo>
                  <a:lnTo>
                    <a:pt x="54283" y="41562"/>
                  </a:lnTo>
                  <a:lnTo>
                    <a:pt x="55114" y="42274"/>
                  </a:lnTo>
                  <a:lnTo>
                    <a:pt x="55915" y="43025"/>
                  </a:lnTo>
                  <a:lnTo>
                    <a:pt x="56683" y="43813"/>
                  </a:lnTo>
                  <a:lnTo>
                    <a:pt x="57432" y="44625"/>
                  </a:lnTo>
                  <a:lnTo>
                    <a:pt x="58146" y="45473"/>
                  </a:lnTo>
                  <a:lnTo>
                    <a:pt x="58823" y="46356"/>
                  </a:lnTo>
                  <a:lnTo>
                    <a:pt x="59466" y="47274"/>
                  </a:lnTo>
                  <a:lnTo>
                    <a:pt x="60072" y="48229"/>
                  </a:lnTo>
                  <a:lnTo>
                    <a:pt x="60643" y="49219"/>
                  </a:lnTo>
                  <a:lnTo>
                    <a:pt x="61178" y="50244"/>
                  </a:lnTo>
                  <a:lnTo>
                    <a:pt x="61678" y="51305"/>
                  </a:lnTo>
                  <a:lnTo>
                    <a:pt x="62142" y="52402"/>
                  </a:lnTo>
                  <a:lnTo>
                    <a:pt x="62571" y="53534"/>
                  </a:lnTo>
                  <a:lnTo>
                    <a:pt x="62974" y="54685"/>
                  </a:lnTo>
                  <a:lnTo>
                    <a:pt x="63335" y="55865"/>
                  </a:lnTo>
                  <a:lnTo>
                    <a:pt x="63653" y="57073"/>
                  </a:lnTo>
                  <a:lnTo>
                    <a:pt x="63929" y="58310"/>
                  </a:lnTo>
                  <a:lnTo>
                    <a:pt x="64163" y="59576"/>
                  </a:lnTo>
                  <a:lnTo>
                    <a:pt x="64354" y="60870"/>
                  </a:lnTo>
                  <a:lnTo>
                    <a:pt x="64502" y="62194"/>
                  </a:lnTo>
                  <a:lnTo>
                    <a:pt x="64608" y="63546"/>
                  </a:lnTo>
                  <a:lnTo>
                    <a:pt x="64672" y="6492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g130"/>
            <p:cNvSpPr/>
            <p:nvPr/>
          </p:nvSpPr>
          <p:spPr>
            <a:xfrm>
              <a:off x="3926365" y="4754346"/>
              <a:ext cx="38679" cy="44292"/>
            </a:xfrm>
            <a:custGeom>
              <a:avLst/>
              <a:pathLst>
                <a:path w="38679" h="44292">
                  <a:moveTo>
                    <a:pt x="38679" y="21838"/>
                  </a:moveTo>
                  <a:lnTo>
                    <a:pt x="38666" y="20848"/>
                  </a:lnTo>
                  <a:lnTo>
                    <a:pt x="38629" y="19877"/>
                  </a:lnTo>
                  <a:lnTo>
                    <a:pt x="38568" y="18926"/>
                  </a:lnTo>
                  <a:lnTo>
                    <a:pt x="38482" y="17993"/>
                  </a:lnTo>
                  <a:lnTo>
                    <a:pt x="38371" y="17080"/>
                  </a:lnTo>
                  <a:lnTo>
                    <a:pt x="38235" y="16186"/>
                  </a:lnTo>
                  <a:lnTo>
                    <a:pt x="38075" y="15311"/>
                  </a:lnTo>
                  <a:lnTo>
                    <a:pt x="37890" y="14455"/>
                  </a:lnTo>
                  <a:lnTo>
                    <a:pt x="37681" y="13619"/>
                  </a:lnTo>
                  <a:lnTo>
                    <a:pt x="37447" y="12801"/>
                  </a:lnTo>
                  <a:lnTo>
                    <a:pt x="37188" y="12006"/>
                  </a:lnTo>
                  <a:lnTo>
                    <a:pt x="36904" y="11235"/>
                  </a:lnTo>
                  <a:lnTo>
                    <a:pt x="36596" y="10489"/>
                  </a:lnTo>
                  <a:lnTo>
                    <a:pt x="36264" y="9767"/>
                  </a:lnTo>
                  <a:lnTo>
                    <a:pt x="35906" y="9070"/>
                  </a:lnTo>
                  <a:lnTo>
                    <a:pt x="35524" y="8398"/>
                  </a:lnTo>
                  <a:lnTo>
                    <a:pt x="35118" y="7750"/>
                  </a:lnTo>
                  <a:lnTo>
                    <a:pt x="34686" y="7127"/>
                  </a:lnTo>
                  <a:lnTo>
                    <a:pt x="34230" y="6529"/>
                  </a:lnTo>
                  <a:lnTo>
                    <a:pt x="33750" y="5955"/>
                  </a:lnTo>
                  <a:lnTo>
                    <a:pt x="33245" y="5394"/>
                  </a:lnTo>
                  <a:lnTo>
                    <a:pt x="32717" y="4860"/>
                  </a:lnTo>
                  <a:lnTo>
                    <a:pt x="32166" y="4353"/>
                  </a:lnTo>
                  <a:lnTo>
                    <a:pt x="31592" y="3874"/>
                  </a:lnTo>
                  <a:lnTo>
                    <a:pt x="30994" y="3422"/>
                  </a:lnTo>
                  <a:lnTo>
                    <a:pt x="30373" y="2998"/>
                  </a:lnTo>
                  <a:lnTo>
                    <a:pt x="29729" y="2601"/>
                  </a:lnTo>
                  <a:lnTo>
                    <a:pt x="29062" y="2231"/>
                  </a:lnTo>
                  <a:lnTo>
                    <a:pt x="28371" y="1889"/>
                  </a:lnTo>
                  <a:lnTo>
                    <a:pt x="27657" y="1574"/>
                  </a:lnTo>
                  <a:lnTo>
                    <a:pt x="26920" y="1275"/>
                  </a:lnTo>
                  <a:lnTo>
                    <a:pt x="26159" y="1007"/>
                  </a:lnTo>
                  <a:lnTo>
                    <a:pt x="25375" y="771"/>
                  </a:lnTo>
                  <a:lnTo>
                    <a:pt x="24568" y="566"/>
                  </a:lnTo>
                  <a:lnTo>
                    <a:pt x="23738" y="393"/>
                  </a:lnTo>
                  <a:lnTo>
                    <a:pt x="22884" y="251"/>
                  </a:lnTo>
                  <a:lnTo>
                    <a:pt x="22007" y="141"/>
                  </a:lnTo>
                  <a:lnTo>
                    <a:pt x="21107" y="62"/>
                  </a:lnTo>
                  <a:lnTo>
                    <a:pt x="20183" y="15"/>
                  </a:lnTo>
                  <a:lnTo>
                    <a:pt x="19236" y="0"/>
                  </a:lnTo>
                  <a:lnTo>
                    <a:pt x="18565" y="10"/>
                  </a:lnTo>
                  <a:lnTo>
                    <a:pt x="17892" y="41"/>
                  </a:lnTo>
                  <a:lnTo>
                    <a:pt x="17218" y="92"/>
                  </a:lnTo>
                  <a:lnTo>
                    <a:pt x="16542" y="164"/>
                  </a:lnTo>
                  <a:lnTo>
                    <a:pt x="15865" y="256"/>
                  </a:lnTo>
                  <a:lnTo>
                    <a:pt x="15186" y="369"/>
                  </a:lnTo>
                  <a:lnTo>
                    <a:pt x="14507" y="503"/>
                  </a:lnTo>
                  <a:lnTo>
                    <a:pt x="13825" y="657"/>
                  </a:lnTo>
                  <a:lnTo>
                    <a:pt x="13143" y="831"/>
                  </a:lnTo>
                  <a:lnTo>
                    <a:pt x="12459" y="1026"/>
                  </a:lnTo>
                  <a:lnTo>
                    <a:pt x="11781" y="1231"/>
                  </a:lnTo>
                  <a:lnTo>
                    <a:pt x="11114" y="1462"/>
                  </a:lnTo>
                  <a:lnTo>
                    <a:pt x="10461" y="1719"/>
                  </a:lnTo>
                  <a:lnTo>
                    <a:pt x="9819" y="2001"/>
                  </a:lnTo>
                  <a:lnTo>
                    <a:pt x="9190" y="2310"/>
                  </a:lnTo>
                  <a:lnTo>
                    <a:pt x="8573" y="2645"/>
                  </a:lnTo>
                  <a:lnTo>
                    <a:pt x="7969" y="3006"/>
                  </a:lnTo>
                  <a:lnTo>
                    <a:pt x="7377" y="3392"/>
                  </a:lnTo>
                  <a:lnTo>
                    <a:pt x="6797" y="3805"/>
                  </a:lnTo>
                  <a:lnTo>
                    <a:pt x="6229" y="4244"/>
                  </a:lnTo>
                  <a:lnTo>
                    <a:pt x="5691" y="4696"/>
                  </a:lnTo>
                  <a:lnTo>
                    <a:pt x="5172" y="5178"/>
                  </a:lnTo>
                  <a:lnTo>
                    <a:pt x="4673" y="5688"/>
                  </a:lnTo>
                  <a:lnTo>
                    <a:pt x="4192" y="6227"/>
                  </a:lnTo>
                  <a:lnTo>
                    <a:pt x="3731" y="6794"/>
                  </a:lnTo>
                  <a:lnTo>
                    <a:pt x="3288" y="7390"/>
                  </a:lnTo>
                  <a:lnTo>
                    <a:pt x="2865" y="8015"/>
                  </a:lnTo>
                  <a:lnTo>
                    <a:pt x="2461" y="8669"/>
                  </a:lnTo>
                  <a:lnTo>
                    <a:pt x="2077" y="9352"/>
                  </a:lnTo>
                  <a:lnTo>
                    <a:pt x="1711" y="10063"/>
                  </a:lnTo>
                  <a:lnTo>
                    <a:pt x="1386" y="10804"/>
                  </a:lnTo>
                  <a:lnTo>
                    <a:pt x="1095" y="11577"/>
                  </a:lnTo>
                  <a:lnTo>
                    <a:pt x="838" y="12382"/>
                  </a:lnTo>
                  <a:lnTo>
                    <a:pt x="616" y="13218"/>
                  </a:lnTo>
                  <a:lnTo>
                    <a:pt x="427" y="14085"/>
                  </a:lnTo>
                  <a:lnTo>
                    <a:pt x="273" y="14984"/>
                  </a:lnTo>
                  <a:lnTo>
                    <a:pt x="154" y="15914"/>
                  </a:lnTo>
                  <a:lnTo>
                    <a:pt x="68" y="16876"/>
                  </a:lnTo>
                  <a:lnTo>
                    <a:pt x="17" y="17869"/>
                  </a:lnTo>
                  <a:lnTo>
                    <a:pt x="0" y="18894"/>
                  </a:lnTo>
                  <a:lnTo>
                    <a:pt x="13" y="19955"/>
                  </a:lnTo>
                  <a:lnTo>
                    <a:pt x="54" y="21003"/>
                  </a:lnTo>
                  <a:lnTo>
                    <a:pt x="123" y="22036"/>
                  </a:lnTo>
                  <a:lnTo>
                    <a:pt x="219" y="23056"/>
                  </a:lnTo>
                  <a:lnTo>
                    <a:pt x="342" y="24063"/>
                  </a:lnTo>
                  <a:lnTo>
                    <a:pt x="492" y="25055"/>
                  </a:lnTo>
                  <a:lnTo>
                    <a:pt x="670" y="26034"/>
                  </a:lnTo>
                  <a:lnTo>
                    <a:pt x="876" y="27000"/>
                  </a:lnTo>
                  <a:lnTo>
                    <a:pt x="1109" y="27951"/>
                  </a:lnTo>
                  <a:lnTo>
                    <a:pt x="1369" y="28889"/>
                  </a:lnTo>
                  <a:lnTo>
                    <a:pt x="1654" y="29795"/>
                  </a:lnTo>
                  <a:lnTo>
                    <a:pt x="1963" y="30677"/>
                  </a:lnTo>
                  <a:lnTo>
                    <a:pt x="2295" y="31536"/>
                  </a:lnTo>
                  <a:lnTo>
                    <a:pt x="2650" y="32372"/>
                  </a:lnTo>
                  <a:lnTo>
                    <a:pt x="3029" y="33185"/>
                  </a:lnTo>
                  <a:lnTo>
                    <a:pt x="3431" y="33974"/>
                  </a:lnTo>
                  <a:lnTo>
                    <a:pt x="3856" y="34740"/>
                  </a:lnTo>
                  <a:lnTo>
                    <a:pt x="4304" y="35483"/>
                  </a:lnTo>
                  <a:lnTo>
                    <a:pt x="4776" y="36203"/>
                  </a:lnTo>
                  <a:lnTo>
                    <a:pt x="5271" y="36899"/>
                  </a:lnTo>
                  <a:lnTo>
                    <a:pt x="5801" y="37569"/>
                  </a:lnTo>
                  <a:lnTo>
                    <a:pt x="6352" y="38211"/>
                  </a:lnTo>
                  <a:lnTo>
                    <a:pt x="6924" y="38823"/>
                  </a:lnTo>
                  <a:lnTo>
                    <a:pt x="7516" y="39407"/>
                  </a:lnTo>
                  <a:lnTo>
                    <a:pt x="8129" y="39962"/>
                  </a:lnTo>
                  <a:lnTo>
                    <a:pt x="8762" y="40489"/>
                  </a:lnTo>
                  <a:lnTo>
                    <a:pt x="9416" y="40987"/>
                  </a:lnTo>
                  <a:lnTo>
                    <a:pt x="10090" y="41455"/>
                  </a:lnTo>
                  <a:lnTo>
                    <a:pt x="10785" y="41896"/>
                  </a:lnTo>
                  <a:lnTo>
                    <a:pt x="11501" y="42307"/>
                  </a:lnTo>
                  <a:lnTo>
                    <a:pt x="12235" y="42684"/>
                  </a:lnTo>
                  <a:lnTo>
                    <a:pt x="12988" y="43022"/>
                  </a:lnTo>
                  <a:lnTo>
                    <a:pt x="13758" y="43320"/>
                  </a:lnTo>
                  <a:lnTo>
                    <a:pt x="14546" y="43578"/>
                  </a:lnTo>
                  <a:lnTo>
                    <a:pt x="15351" y="43796"/>
                  </a:lnTo>
                  <a:lnTo>
                    <a:pt x="16175" y="43975"/>
                  </a:lnTo>
                  <a:lnTo>
                    <a:pt x="17016" y="44114"/>
                  </a:lnTo>
                  <a:lnTo>
                    <a:pt x="17875" y="44213"/>
                  </a:lnTo>
                  <a:lnTo>
                    <a:pt x="18752" y="44273"/>
                  </a:lnTo>
                  <a:lnTo>
                    <a:pt x="19647" y="44292"/>
                  </a:lnTo>
                  <a:lnTo>
                    <a:pt x="20528" y="44277"/>
                  </a:lnTo>
                  <a:lnTo>
                    <a:pt x="21389" y="44232"/>
                  </a:lnTo>
                  <a:lnTo>
                    <a:pt x="22231" y="44157"/>
                  </a:lnTo>
                  <a:lnTo>
                    <a:pt x="23054" y="44051"/>
                  </a:lnTo>
                  <a:lnTo>
                    <a:pt x="23857" y="43916"/>
                  </a:lnTo>
                  <a:lnTo>
                    <a:pt x="24642" y="43750"/>
                  </a:lnTo>
                  <a:lnTo>
                    <a:pt x="25407" y="43554"/>
                  </a:lnTo>
                  <a:lnTo>
                    <a:pt x="26154" y="43328"/>
                  </a:lnTo>
                  <a:lnTo>
                    <a:pt x="26881" y="43072"/>
                  </a:lnTo>
                  <a:lnTo>
                    <a:pt x="27588" y="42786"/>
                  </a:lnTo>
                  <a:lnTo>
                    <a:pt x="28289" y="42458"/>
                  </a:lnTo>
                  <a:lnTo>
                    <a:pt x="28969" y="42104"/>
                  </a:lnTo>
                  <a:lnTo>
                    <a:pt x="29626" y="41725"/>
                  </a:lnTo>
                  <a:lnTo>
                    <a:pt x="30261" y="41319"/>
                  </a:lnTo>
                  <a:lnTo>
                    <a:pt x="30874" y="40887"/>
                  </a:lnTo>
                  <a:lnTo>
                    <a:pt x="31466" y="40429"/>
                  </a:lnTo>
                  <a:lnTo>
                    <a:pt x="32036" y="39945"/>
                  </a:lnTo>
                  <a:lnTo>
                    <a:pt x="32583" y="39435"/>
                  </a:lnTo>
                  <a:lnTo>
                    <a:pt x="33109" y="38899"/>
                  </a:lnTo>
                  <a:lnTo>
                    <a:pt x="33613" y="38336"/>
                  </a:lnTo>
                  <a:lnTo>
                    <a:pt x="34094" y="37735"/>
                  </a:lnTo>
                  <a:lnTo>
                    <a:pt x="34552" y="37110"/>
                  </a:lnTo>
                  <a:lnTo>
                    <a:pt x="34987" y="36459"/>
                  </a:lnTo>
                  <a:lnTo>
                    <a:pt x="35398" y="35784"/>
                  </a:lnTo>
                  <a:lnTo>
                    <a:pt x="35786" y="35085"/>
                  </a:lnTo>
                  <a:lnTo>
                    <a:pt x="36151" y="34360"/>
                  </a:lnTo>
                  <a:lnTo>
                    <a:pt x="36493" y="33611"/>
                  </a:lnTo>
                  <a:lnTo>
                    <a:pt x="36811" y="32838"/>
                  </a:lnTo>
                  <a:lnTo>
                    <a:pt x="37106" y="32040"/>
                  </a:lnTo>
                  <a:lnTo>
                    <a:pt x="37378" y="31217"/>
                  </a:lnTo>
                  <a:lnTo>
                    <a:pt x="37625" y="30371"/>
                  </a:lnTo>
                  <a:lnTo>
                    <a:pt x="37846" y="29505"/>
                  </a:lnTo>
                  <a:lnTo>
                    <a:pt x="38041" y="28619"/>
                  </a:lnTo>
                  <a:lnTo>
                    <a:pt x="38211" y="27712"/>
                  </a:lnTo>
                  <a:lnTo>
                    <a:pt x="38354" y="26784"/>
                  </a:lnTo>
                  <a:lnTo>
                    <a:pt x="38471" y="25836"/>
                  </a:lnTo>
                  <a:lnTo>
                    <a:pt x="38562" y="24867"/>
                  </a:lnTo>
                  <a:lnTo>
                    <a:pt x="38627" y="23878"/>
                  </a:lnTo>
                  <a:lnTo>
                    <a:pt x="38666" y="228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g131"/>
            <p:cNvSpPr/>
            <p:nvPr/>
          </p:nvSpPr>
          <p:spPr>
            <a:xfrm>
              <a:off x="4059929" y="4746610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g132"/>
            <p:cNvSpPr/>
            <p:nvPr/>
          </p:nvSpPr>
          <p:spPr>
            <a:xfrm>
              <a:off x="4009201" y="4710738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g133"/>
            <p:cNvSpPr/>
            <p:nvPr/>
          </p:nvSpPr>
          <p:spPr>
            <a:xfrm>
              <a:off x="3988731" y="4709916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g134"/>
            <p:cNvSpPr/>
            <p:nvPr/>
          </p:nvSpPr>
          <p:spPr>
            <a:xfrm>
              <a:off x="4069992" y="4754209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g135"/>
            <p:cNvSpPr/>
            <p:nvPr/>
          </p:nvSpPr>
          <p:spPr>
            <a:xfrm>
              <a:off x="3998795" y="4717310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g136"/>
            <p:cNvSpPr/>
            <p:nvPr/>
          </p:nvSpPr>
          <p:spPr>
            <a:xfrm>
              <a:off x="4109219" y="4705603"/>
              <a:ext cx="37173" cy="130619"/>
            </a:xfrm>
            <a:custGeom>
              <a:avLst/>
              <a:pathLst>
                <a:path w="37173" h="130619">
                  <a:moveTo>
                    <a:pt x="37173" y="65446"/>
                  </a:moveTo>
                  <a:lnTo>
                    <a:pt x="37158" y="67354"/>
                  </a:lnTo>
                  <a:lnTo>
                    <a:pt x="37115" y="69244"/>
                  </a:lnTo>
                  <a:lnTo>
                    <a:pt x="37043" y="71117"/>
                  </a:lnTo>
                  <a:lnTo>
                    <a:pt x="36943" y="72971"/>
                  </a:lnTo>
                  <a:lnTo>
                    <a:pt x="36813" y="74808"/>
                  </a:lnTo>
                  <a:lnTo>
                    <a:pt x="36655" y="76627"/>
                  </a:lnTo>
                  <a:lnTo>
                    <a:pt x="36468" y="78428"/>
                  </a:lnTo>
                  <a:lnTo>
                    <a:pt x="36253" y="80211"/>
                  </a:lnTo>
                  <a:lnTo>
                    <a:pt x="36008" y="81977"/>
                  </a:lnTo>
                  <a:lnTo>
                    <a:pt x="35735" y="83725"/>
                  </a:lnTo>
                  <a:lnTo>
                    <a:pt x="35431" y="85444"/>
                  </a:lnTo>
                  <a:lnTo>
                    <a:pt x="35094" y="87150"/>
                  </a:lnTo>
                  <a:lnTo>
                    <a:pt x="34725" y="88845"/>
                  </a:lnTo>
                  <a:lnTo>
                    <a:pt x="34322" y="90527"/>
                  </a:lnTo>
                  <a:lnTo>
                    <a:pt x="33887" y="92197"/>
                  </a:lnTo>
                  <a:lnTo>
                    <a:pt x="33418" y="93854"/>
                  </a:lnTo>
                  <a:lnTo>
                    <a:pt x="32917" y="95499"/>
                  </a:lnTo>
                  <a:lnTo>
                    <a:pt x="32383" y="97132"/>
                  </a:lnTo>
                  <a:lnTo>
                    <a:pt x="31816" y="98752"/>
                  </a:lnTo>
                  <a:lnTo>
                    <a:pt x="31217" y="100360"/>
                  </a:lnTo>
                  <a:lnTo>
                    <a:pt x="30584" y="101957"/>
                  </a:lnTo>
                  <a:lnTo>
                    <a:pt x="29916" y="103545"/>
                  </a:lnTo>
                  <a:lnTo>
                    <a:pt x="29214" y="105123"/>
                  </a:lnTo>
                  <a:lnTo>
                    <a:pt x="28478" y="106691"/>
                  </a:lnTo>
                  <a:lnTo>
                    <a:pt x="27708" y="108250"/>
                  </a:lnTo>
                  <a:lnTo>
                    <a:pt x="26904" y="109799"/>
                  </a:lnTo>
                  <a:lnTo>
                    <a:pt x="26065" y="111339"/>
                  </a:lnTo>
                  <a:lnTo>
                    <a:pt x="25192" y="112869"/>
                  </a:lnTo>
                  <a:lnTo>
                    <a:pt x="24285" y="114390"/>
                  </a:lnTo>
                  <a:lnTo>
                    <a:pt x="23344" y="115900"/>
                  </a:lnTo>
                  <a:lnTo>
                    <a:pt x="22367" y="117403"/>
                  </a:lnTo>
                  <a:lnTo>
                    <a:pt x="21353" y="118899"/>
                  </a:lnTo>
                  <a:lnTo>
                    <a:pt x="20302" y="120388"/>
                  </a:lnTo>
                  <a:lnTo>
                    <a:pt x="19215" y="121870"/>
                  </a:lnTo>
                  <a:lnTo>
                    <a:pt x="18090" y="123345"/>
                  </a:lnTo>
                  <a:lnTo>
                    <a:pt x="16928" y="124814"/>
                  </a:lnTo>
                  <a:lnTo>
                    <a:pt x="15729" y="126275"/>
                  </a:lnTo>
                  <a:lnTo>
                    <a:pt x="14494" y="127730"/>
                  </a:lnTo>
                  <a:lnTo>
                    <a:pt x="13221" y="129178"/>
                  </a:lnTo>
                  <a:lnTo>
                    <a:pt x="11911" y="130619"/>
                  </a:lnTo>
                  <a:lnTo>
                    <a:pt x="0" y="130619"/>
                  </a:lnTo>
                  <a:lnTo>
                    <a:pt x="1269" y="129178"/>
                  </a:lnTo>
                  <a:lnTo>
                    <a:pt x="2502" y="127730"/>
                  </a:lnTo>
                  <a:lnTo>
                    <a:pt x="3700" y="126275"/>
                  </a:lnTo>
                  <a:lnTo>
                    <a:pt x="4863" y="124814"/>
                  </a:lnTo>
                  <a:lnTo>
                    <a:pt x="5990" y="123345"/>
                  </a:lnTo>
                  <a:lnTo>
                    <a:pt x="7081" y="121870"/>
                  </a:lnTo>
                  <a:lnTo>
                    <a:pt x="8137" y="120388"/>
                  </a:lnTo>
                  <a:lnTo>
                    <a:pt x="9157" y="118899"/>
                  </a:lnTo>
                  <a:lnTo>
                    <a:pt x="10141" y="117403"/>
                  </a:lnTo>
                  <a:lnTo>
                    <a:pt x="11090" y="115900"/>
                  </a:lnTo>
                  <a:lnTo>
                    <a:pt x="12017" y="114389"/>
                  </a:lnTo>
                  <a:lnTo>
                    <a:pt x="12911" y="112866"/>
                  </a:lnTo>
                  <a:lnTo>
                    <a:pt x="13770" y="111333"/>
                  </a:lnTo>
                  <a:lnTo>
                    <a:pt x="14595" y="109788"/>
                  </a:lnTo>
                  <a:lnTo>
                    <a:pt x="15386" y="108233"/>
                  </a:lnTo>
                  <a:lnTo>
                    <a:pt x="16142" y="106667"/>
                  </a:lnTo>
                  <a:lnTo>
                    <a:pt x="16864" y="105089"/>
                  </a:lnTo>
                  <a:lnTo>
                    <a:pt x="17552" y="103501"/>
                  </a:lnTo>
                  <a:lnTo>
                    <a:pt x="18206" y="101902"/>
                  </a:lnTo>
                  <a:lnTo>
                    <a:pt x="18826" y="100292"/>
                  </a:lnTo>
                  <a:lnTo>
                    <a:pt x="19412" y="98670"/>
                  </a:lnTo>
                  <a:lnTo>
                    <a:pt x="19968" y="97036"/>
                  </a:lnTo>
                  <a:lnTo>
                    <a:pt x="20491" y="95389"/>
                  </a:lnTo>
                  <a:lnTo>
                    <a:pt x="20984" y="93731"/>
                  </a:lnTo>
                  <a:lnTo>
                    <a:pt x="21444" y="92060"/>
                  </a:lnTo>
                  <a:lnTo>
                    <a:pt x="21873" y="90376"/>
                  </a:lnTo>
                  <a:lnTo>
                    <a:pt x="22271" y="88680"/>
                  </a:lnTo>
                  <a:lnTo>
                    <a:pt x="22637" y="86972"/>
                  </a:lnTo>
                  <a:lnTo>
                    <a:pt x="22972" y="85252"/>
                  </a:lnTo>
                  <a:lnTo>
                    <a:pt x="23276" y="83519"/>
                  </a:lnTo>
                  <a:lnTo>
                    <a:pt x="23562" y="81772"/>
                  </a:lnTo>
                  <a:lnTo>
                    <a:pt x="23818" y="80009"/>
                  </a:lnTo>
                  <a:lnTo>
                    <a:pt x="24044" y="78229"/>
                  </a:lnTo>
                  <a:lnTo>
                    <a:pt x="24239" y="76432"/>
                  </a:lnTo>
                  <a:lnTo>
                    <a:pt x="24405" y="74620"/>
                  </a:lnTo>
                  <a:lnTo>
                    <a:pt x="24541" y="72790"/>
                  </a:lnTo>
                  <a:lnTo>
                    <a:pt x="24646" y="70945"/>
                  </a:lnTo>
                  <a:lnTo>
                    <a:pt x="24721" y="69083"/>
                  </a:lnTo>
                  <a:lnTo>
                    <a:pt x="24767" y="67204"/>
                  </a:lnTo>
                  <a:lnTo>
                    <a:pt x="24782" y="65309"/>
                  </a:lnTo>
                  <a:lnTo>
                    <a:pt x="24767" y="63414"/>
                  </a:lnTo>
                  <a:lnTo>
                    <a:pt x="24721" y="61536"/>
                  </a:lnTo>
                  <a:lnTo>
                    <a:pt x="24646" y="59674"/>
                  </a:lnTo>
                  <a:lnTo>
                    <a:pt x="24541" y="57828"/>
                  </a:lnTo>
                  <a:lnTo>
                    <a:pt x="24405" y="55999"/>
                  </a:lnTo>
                  <a:lnTo>
                    <a:pt x="24239" y="54186"/>
                  </a:lnTo>
                  <a:lnTo>
                    <a:pt x="24044" y="52390"/>
                  </a:lnTo>
                  <a:lnTo>
                    <a:pt x="23818" y="50610"/>
                  </a:lnTo>
                  <a:lnTo>
                    <a:pt x="23562" y="48846"/>
                  </a:lnTo>
                  <a:lnTo>
                    <a:pt x="23276" y="47099"/>
                  </a:lnTo>
                  <a:lnTo>
                    <a:pt x="22972" y="45367"/>
                  </a:lnTo>
                  <a:lnTo>
                    <a:pt x="22637" y="43649"/>
                  </a:lnTo>
                  <a:lnTo>
                    <a:pt x="22271" y="41944"/>
                  </a:lnTo>
                  <a:lnTo>
                    <a:pt x="21873" y="40253"/>
                  </a:lnTo>
                  <a:lnTo>
                    <a:pt x="21444" y="38576"/>
                  </a:lnTo>
                  <a:lnTo>
                    <a:pt x="20984" y="36913"/>
                  </a:lnTo>
                  <a:lnTo>
                    <a:pt x="20491" y="35263"/>
                  </a:lnTo>
                  <a:lnTo>
                    <a:pt x="19968" y="33627"/>
                  </a:lnTo>
                  <a:lnTo>
                    <a:pt x="19412" y="32004"/>
                  </a:lnTo>
                  <a:lnTo>
                    <a:pt x="18826" y="30395"/>
                  </a:lnTo>
                  <a:lnTo>
                    <a:pt x="18206" y="28785"/>
                  </a:lnTo>
                  <a:lnTo>
                    <a:pt x="17552" y="27186"/>
                  </a:lnTo>
                  <a:lnTo>
                    <a:pt x="16864" y="25598"/>
                  </a:lnTo>
                  <a:lnTo>
                    <a:pt x="16142" y="24020"/>
                  </a:lnTo>
                  <a:lnTo>
                    <a:pt x="15386" y="22454"/>
                  </a:lnTo>
                  <a:lnTo>
                    <a:pt x="14595" y="20899"/>
                  </a:lnTo>
                  <a:lnTo>
                    <a:pt x="13770" y="19354"/>
                  </a:lnTo>
                  <a:lnTo>
                    <a:pt x="12911" y="17821"/>
                  </a:lnTo>
                  <a:lnTo>
                    <a:pt x="12017" y="16298"/>
                  </a:lnTo>
                  <a:lnTo>
                    <a:pt x="11090" y="14787"/>
                  </a:lnTo>
                  <a:lnTo>
                    <a:pt x="10141" y="13271"/>
                  </a:lnTo>
                  <a:lnTo>
                    <a:pt x="9157" y="11763"/>
                  </a:lnTo>
                  <a:lnTo>
                    <a:pt x="8137" y="10264"/>
                  </a:lnTo>
                  <a:lnTo>
                    <a:pt x="7081" y="8773"/>
                  </a:lnTo>
                  <a:lnTo>
                    <a:pt x="5990" y="7290"/>
                  </a:lnTo>
                  <a:lnTo>
                    <a:pt x="4863" y="5816"/>
                  </a:lnTo>
                  <a:lnTo>
                    <a:pt x="3700" y="4349"/>
                  </a:lnTo>
                  <a:lnTo>
                    <a:pt x="2502" y="2891"/>
                  </a:lnTo>
                  <a:lnTo>
                    <a:pt x="1269" y="1441"/>
                  </a:lnTo>
                  <a:lnTo>
                    <a:pt x="0" y="0"/>
                  </a:lnTo>
                  <a:lnTo>
                    <a:pt x="11911" y="0"/>
                  </a:lnTo>
                  <a:lnTo>
                    <a:pt x="13221" y="1441"/>
                  </a:lnTo>
                  <a:lnTo>
                    <a:pt x="14494" y="2888"/>
                  </a:lnTo>
                  <a:lnTo>
                    <a:pt x="15729" y="4343"/>
                  </a:lnTo>
                  <a:lnTo>
                    <a:pt x="16928" y="5805"/>
                  </a:lnTo>
                  <a:lnTo>
                    <a:pt x="18090" y="7273"/>
                  </a:lnTo>
                  <a:lnTo>
                    <a:pt x="19215" y="8749"/>
                  </a:lnTo>
                  <a:lnTo>
                    <a:pt x="20302" y="10231"/>
                  </a:lnTo>
                  <a:lnTo>
                    <a:pt x="21353" y="11720"/>
                  </a:lnTo>
                  <a:lnTo>
                    <a:pt x="22367" y="13215"/>
                  </a:lnTo>
                  <a:lnTo>
                    <a:pt x="23344" y="14718"/>
                  </a:lnTo>
                  <a:lnTo>
                    <a:pt x="24285" y="16229"/>
                  </a:lnTo>
                  <a:lnTo>
                    <a:pt x="25192" y="17750"/>
                  </a:lnTo>
                  <a:lnTo>
                    <a:pt x="26065" y="19280"/>
                  </a:lnTo>
                  <a:lnTo>
                    <a:pt x="26904" y="20819"/>
                  </a:lnTo>
                  <a:lnTo>
                    <a:pt x="27708" y="22368"/>
                  </a:lnTo>
                  <a:lnTo>
                    <a:pt x="28478" y="23927"/>
                  </a:lnTo>
                  <a:lnTo>
                    <a:pt x="29214" y="25496"/>
                  </a:lnTo>
                  <a:lnTo>
                    <a:pt x="29916" y="27074"/>
                  </a:lnTo>
                  <a:lnTo>
                    <a:pt x="30584" y="28661"/>
                  </a:lnTo>
                  <a:lnTo>
                    <a:pt x="31217" y="30258"/>
                  </a:lnTo>
                  <a:lnTo>
                    <a:pt x="31816" y="31867"/>
                  </a:lnTo>
                  <a:lnTo>
                    <a:pt x="32383" y="33490"/>
                  </a:lnTo>
                  <a:lnTo>
                    <a:pt x="32917" y="35126"/>
                  </a:lnTo>
                  <a:lnTo>
                    <a:pt x="33418" y="36776"/>
                  </a:lnTo>
                  <a:lnTo>
                    <a:pt x="33887" y="38439"/>
                  </a:lnTo>
                  <a:lnTo>
                    <a:pt x="34322" y="40116"/>
                  </a:lnTo>
                  <a:lnTo>
                    <a:pt x="34725" y="41807"/>
                  </a:lnTo>
                  <a:lnTo>
                    <a:pt x="35094" y="43512"/>
                  </a:lnTo>
                  <a:lnTo>
                    <a:pt x="35431" y="45230"/>
                  </a:lnTo>
                  <a:lnTo>
                    <a:pt x="35735" y="46962"/>
                  </a:lnTo>
                  <a:lnTo>
                    <a:pt x="36008" y="48709"/>
                  </a:lnTo>
                  <a:lnTo>
                    <a:pt x="36253" y="50473"/>
                  </a:lnTo>
                  <a:lnTo>
                    <a:pt x="36468" y="52253"/>
                  </a:lnTo>
                  <a:lnTo>
                    <a:pt x="36655" y="54049"/>
                  </a:lnTo>
                  <a:lnTo>
                    <a:pt x="36813" y="55862"/>
                  </a:lnTo>
                  <a:lnTo>
                    <a:pt x="36943" y="57691"/>
                  </a:lnTo>
                  <a:lnTo>
                    <a:pt x="37043" y="59537"/>
                  </a:lnTo>
                  <a:lnTo>
                    <a:pt x="37115" y="61399"/>
                  </a:lnTo>
                  <a:lnTo>
                    <a:pt x="37158" y="63277"/>
                  </a:lnTo>
                  <a:lnTo>
                    <a:pt x="37173" y="6517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g137"/>
            <p:cNvSpPr/>
            <p:nvPr/>
          </p:nvSpPr>
          <p:spPr>
            <a:xfrm>
              <a:off x="4750277" y="4593189"/>
              <a:ext cx="582358" cy="389792"/>
            </a:xfrm>
            <a:custGeom>
              <a:avLst/>
              <a:pathLst>
                <a:path w="582358" h="389792">
                  <a:moveTo>
                    <a:pt x="27432" y="389792"/>
                  </a:moveTo>
                  <a:lnTo>
                    <a:pt x="554926" y="389792"/>
                  </a:lnTo>
                  <a:lnTo>
                    <a:pt x="553822" y="389769"/>
                  </a:lnTo>
                  <a:lnTo>
                    <a:pt x="558233" y="389592"/>
                  </a:lnTo>
                  <a:lnTo>
                    <a:pt x="562558" y="388708"/>
                  </a:lnTo>
                  <a:lnTo>
                    <a:pt x="566686" y="387143"/>
                  </a:lnTo>
                  <a:lnTo>
                    <a:pt x="570509" y="384936"/>
                  </a:lnTo>
                  <a:lnTo>
                    <a:pt x="573929" y="382144"/>
                  </a:lnTo>
                  <a:lnTo>
                    <a:pt x="576856" y="378839"/>
                  </a:lnTo>
                  <a:lnTo>
                    <a:pt x="579216" y="375108"/>
                  </a:lnTo>
                  <a:lnTo>
                    <a:pt x="580946" y="371046"/>
                  </a:lnTo>
                  <a:lnTo>
                    <a:pt x="582003" y="366760"/>
                  </a:lnTo>
                  <a:lnTo>
                    <a:pt x="582358" y="362360"/>
                  </a:lnTo>
                  <a:lnTo>
                    <a:pt x="582358" y="27432"/>
                  </a:lnTo>
                  <a:lnTo>
                    <a:pt x="582003" y="23031"/>
                  </a:lnTo>
                  <a:lnTo>
                    <a:pt x="580946" y="18745"/>
                  </a:lnTo>
                  <a:lnTo>
                    <a:pt x="579216" y="14683"/>
                  </a:lnTo>
                  <a:lnTo>
                    <a:pt x="576856" y="10952"/>
                  </a:lnTo>
                  <a:lnTo>
                    <a:pt x="573929" y="7647"/>
                  </a:lnTo>
                  <a:lnTo>
                    <a:pt x="570509" y="4855"/>
                  </a:lnTo>
                  <a:lnTo>
                    <a:pt x="566686" y="2648"/>
                  </a:lnTo>
                  <a:lnTo>
                    <a:pt x="562558" y="1083"/>
                  </a:lnTo>
                  <a:lnTo>
                    <a:pt x="558233" y="200"/>
                  </a:lnTo>
                  <a:lnTo>
                    <a:pt x="554926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362360"/>
                  </a:lnTo>
                  <a:lnTo>
                    <a:pt x="88" y="360152"/>
                  </a:lnTo>
                  <a:lnTo>
                    <a:pt x="88" y="364567"/>
                  </a:lnTo>
                  <a:lnTo>
                    <a:pt x="797" y="368924"/>
                  </a:lnTo>
                  <a:lnTo>
                    <a:pt x="2195" y="373112"/>
                  </a:lnTo>
                  <a:lnTo>
                    <a:pt x="4246" y="377021"/>
                  </a:lnTo>
                  <a:lnTo>
                    <a:pt x="6898" y="380550"/>
                  </a:lnTo>
                  <a:lnTo>
                    <a:pt x="10082" y="383609"/>
                  </a:lnTo>
                  <a:lnTo>
                    <a:pt x="13716" y="386116"/>
                  </a:lnTo>
                  <a:lnTo>
                    <a:pt x="17704" y="388009"/>
                  </a:lnTo>
                  <a:lnTo>
                    <a:pt x="21944" y="389237"/>
                  </a:lnTo>
                  <a:lnTo>
                    <a:pt x="26327" y="389769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38" name="pg138"/>
            <p:cNvSpPr/>
            <p:nvPr/>
          </p:nvSpPr>
          <p:spPr>
            <a:xfrm>
              <a:off x="4935174" y="4638909"/>
              <a:ext cx="60449" cy="96458"/>
            </a:xfrm>
            <a:custGeom>
              <a:avLst/>
              <a:pathLst>
                <a:path w="60449" h="96458">
                  <a:moveTo>
                    <a:pt x="0" y="96458"/>
                  </a:moveTo>
                  <a:lnTo>
                    <a:pt x="0" y="85984"/>
                  </a:lnTo>
                  <a:lnTo>
                    <a:pt x="24576" y="85984"/>
                  </a:lnTo>
                  <a:lnTo>
                    <a:pt x="24576" y="11774"/>
                  </a:lnTo>
                  <a:lnTo>
                    <a:pt x="2806" y="27315"/>
                  </a:lnTo>
                  <a:lnTo>
                    <a:pt x="2806" y="15677"/>
                  </a:lnTo>
                  <a:lnTo>
                    <a:pt x="25603" y="0"/>
                  </a:lnTo>
                  <a:lnTo>
                    <a:pt x="36967" y="0"/>
                  </a:lnTo>
                  <a:lnTo>
                    <a:pt x="36967" y="85984"/>
                  </a:lnTo>
                  <a:lnTo>
                    <a:pt x="60449" y="85984"/>
                  </a:lnTo>
                  <a:lnTo>
                    <a:pt x="60449" y="964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g139"/>
            <p:cNvSpPr/>
            <p:nvPr/>
          </p:nvSpPr>
          <p:spPr>
            <a:xfrm>
              <a:off x="5007809" y="4637471"/>
              <a:ext cx="66473" cy="99265"/>
            </a:xfrm>
            <a:custGeom>
              <a:avLst/>
              <a:pathLst>
                <a:path w="66473" h="99265">
                  <a:moveTo>
                    <a:pt x="66473" y="71265"/>
                  </a:moveTo>
                  <a:lnTo>
                    <a:pt x="66451" y="72579"/>
                  </a:lnTo>
                  <a:lnTo>
                    <a:pt x="66385" y="73864"/>
                  </a:lnTo>
                  <a:lnTo>
                    <a:pt x="66276" y="75120"/>
                  </a:lnTo>
                  <a:lnTo>
                    <a:pt x="66123" y="76348"/>
                  </a:lnTo>
                  <a:lnTo>
                    <a:pt x="65925" y="77546"/>
                  </a:lnTo>
                  <a:lnTo>
                    <a:pt x="65684" y="78716"/>
                  </a:lnTo>
                  <a:lnTo>
                    <a:pt x="65400" y="79857"/>
                  </a:lnTo>
                  <a:lnTo>
                    <a:pt x="65071" y="80970"/>
                  </a:lnTo>
                  <a:lnTo>
                    <a:pt x="64699" y="82054"/>
                  </a:lnTo>
                  <a:lnTo>
                    <a:pt x="64282" y="83109"/>
                  </a:lnTo>
                  <a:lnTo>
                    <a:pt x="63837" y="84133"/>
                  </a:lnTo>
                  <a:lnTo>
                    <a:pt x="63351" y="85127"/>
                  </a:lnTo>
                  <a:lnTo>
                    <a:pt x="62824" y="86089"/>
                  </a:lnTo>
                  <a:lnTo>
                    <a:pt x="62256" y="87019"/>
                  </a:lnTo>
                  <a:lnTo>
                    <a:pt x="61647" y="87918"/>
                  </a:lnTo>
                  <a:lnTo>
                    <a:pt x="60996" y="88785"/>
                  </a:lnTo>
                  <a:lnTo>
                    <a:pt x="60305" y="89621"/>
                  </a:lnTo>
                  <a:lnTo>
                    <a:pt x="59572" y="90425"/>
                  </a:lnTo>
                  <a:lnTo>
                    <a:pt x="58799" y="91198"/>
                  </a:lnTo>
                  <a:lnTo>
                    <a:pt x="57984" y="91940"/>
                  </a:lnTo>
                  <a:lnTo>
                    <a:pt x="57142" y="92635"/>
                  </a:lnTo>
                  <a:lnTo>
                    <a:pt x="56259" y="93298"/>
                  </a:lnTo>
                  <a:lnTo>
                    <a:pt x="55335" y="93928"/>
                  </a:lnTo>
                  <a:lnTo>
                    <a:pt x="54370" y="94525"/>
                  </a:lnTo>
                  <a:lnTo>
                    <a:pt x="53363" y="95089"/>
                  </a:lnTo>
                  <a:lnTo>
                    <a:pt x="52316" y="95620"/>
                  </a:lnTo>
                  <a:lnTo>
                    <a:pt x="51227" y="96119"/>
                  </a:lnTo>
                  <a:lnTo>
                    <a:pt x="50098" y="96584"/>
                  </a:lnTo>
                  <a:lnTo>
                    <a:pt x="48927" y="97017"/>
                  </a:lnTo>
                  <a:lnTo>
                    <a:pt x="47715" y="97416"/>
                  </a:lnTo>
                  <a:lnTo>
                    <a:pt x="46479" y="97768"/>
                  </a:lnTo>
                  <a:lnTo>
                    <a:pt x="45207" y="98082"/>
                  </a:lnTo>
                  <a:lnTo>
                    <a:pt x="43899" y="98359"/>
                  </a:lnTo>
                  <a:lnTo>
                    <a:pt x="42556" y="98599"/>
                  </a:lnTo>
                  <a:lnTo>
                    <a:pt x="41178" y="98803"/>
                  </a:lnTo>
                  <a:lnTo>
                    <a:pt x="39763" y="98969"/>
                  </a:lnTo>
                  <a:lnTo>
                    <a:pt x="38313" y="99099"/>
                  </a:lnTo>
                  <a:lnTo>
                    <a:pt x="36828" y="99191"/>
                  </a:lnTo>
                  <a:lnTo>
                    <a:pt x="35306" y="99246"/>
                  </a:lnTo>
                  <a:lnTo>
                    <a:pt x="33750" y="99265"/>
                  </a:lnTo>
                  <a:lnTo>
                    <a:pt x="31984" y="99243"/>
                  </a:lnTo>
                  <a:lnTo>
                    <a:pt x="30275" y="99177"/>
                  </a:lnTo>
                  <a:lnTo>
                    <a:pt x="28621" y="99068"/>
                  </a:lnTo>
                  <a:lnTo>
                    <a:pt x="27024" y="98914"/>
                  </a:lnTo>
                  <a:lnTo>
                    <a:pt x="25483" y="98717"/>
                  </a:lnTo>
                  <a:lnTo>
                    <a:pt x="23998" y="98476"/>
                  </a:lnTo>
                  <a:lnTo>
                    <a:pt x="22570" y="98191"/>
                  </a:lnTo>
                  <a:lnTo>
                    <a:pt x="21197" y="97863"/>
                  </a:lnTo>
                  <a:lnTo>
                    <a:pt x="19881" y="97490"/>
                  </a:lnTo>
                  <a:lnTo>
                    <a:pt x="18620" y="97074"/>
                  </a:lnTo>
                  <a:lnTo>
                    <a:pt x="17423" y="96609"/>
                  </a:lnTo>
                  <a:lnTo>
                    <a:pt x="16268" y="96116"/>
                  </a:lnTo>
                  <a:lnTo>
                    <a:pt x="15156" y="95595"/>
                  </a:lnTo>
                  <a:lnTo>
                    <a:pt x="14086" y="95048"/>
                  </a:lnTo>
                  <a:lnTo>
                    <a:pt x="13058" y="94473"/>
                  </a:lnTo>
                  <a:lnTo>
                    <a:pt x="12073" y="93870"/>
                  </a:lnTo>
                  <a:lnTo>
                    <a:pt x="11130" y="93241"/>
                  </a:lnTo>
                  <a:lnTo>
                    <a:pt x="10230" y="92583"/>
                  </a:lnTo>
                  <a:lnTo>
                    <a:pt x="9372" y="91899"/>
                  </a:lnTo>
                  <a:lnTo>
                    <a:pt x="8557" y="91187"/>
                  </a:lnTo>
                  <a:lnTo>
                    <a:pt x="7783" y="90438"/>
                  </a:lnTo>
                  <a:lnTo>
                    <a:pt x="7048" y="89670"/>
                  </a:lnTo>
                  <a:lnTo>
                    <a:pt x="6353" y="88882"/>
                  </a:lnTo>
                  <a:lnTo>
                    <a:pt x="5698" y="88076"/>
                  </a:lnTo>
                  <a:lnTo>
                    <a:pt x="5083" y="87250"/>
                  </a:lnTo>
                  <a:lnTo>
                    <a:pt x="4507" y="86406"/>
                  </a:lnTo>
                  <a:lnTo>
                    <a:pt x="3971" y="85542"/>
                  </a:lnTo>
                  <a:lnTo>
                    <a:pt x="3474" y="84658"/>
                  </a:lnTo>
                  <a:lnTo>
                    <a:pt x="3018" y="83756"/>
                  </a:lnTo>
                  <a:lnTo>
                    <a:pt x="2601" y="82835"/>
                  </a:lnTo>
                  <a:lnTo>
                    <a:pt x="2218" y="81887"/>
                  </a:lnTo>
                  <a:lnTo>
                    <a:pt x="1862" y="80934"/>
                  </a:lnTo>
                  <a:lnTo>
                    <a:pt x="1533" y="79976"/>
                  </a:lnTo>
                  <a:lnTo>
                    <a:pt x="1232" y="79012"/>
                  </a:lnTo>
                  <a:lnTo>
                    <a:pt x="958" y="78043"/>
                  </a:lnTo>
                  <a:lnTo>
                    <a:pt x="711" y="77068"/>
                  </a:lnTo>
                  <a:lnTo>
                    <a:pt x="492" y="76087"/>
                  </a:lnTo>
                  <a:lnTo>
                    <a:pt x="301" y="75102"/>
                  </a:lnTo>
                  <a:lnTo>
                    <a:pt x="136" y="74110"/>
                  </a:lnTo>
                  <a:lnTo>
                    <a:pt x="0" y="73114"/>
                  </a:lnTo>
                  <a:lnTo>
                    <a:pt x="12733" y="71950"/>
                  </a:lnTo>
                  <a:lnTo>
                    <a:pt x="12851" y="72710"/>
                  </a:lnTo>
                  <a:lnTo>
                    <a:pt x="12988" y="73456"/>
                  </a:lnTo>
                  <a:lnTo>
                    <a:pt x="13142" y="74188"/>
                  </a:lnTo>
                  <a:lnTo>
                    <a:pt x="13313" y="74907"/>
                  </a:lnTo>
                  <a:lnTo>
                    <a:pt x="13503" y="75612"/>
                  </a:lnTo>
                  <a:lnTo>
                    <a:pt x="13710" y="76304"/>
                  </a:lnTo>
                  <a:lnTo>
                    <a:pt x="13936" y="76982"/>
                  </a:lnTo>
                  <a:lnTo>
                    <a:pt x="14179" y="77646"/>
                  </a:lnTo>
                  <a:lnTo>
                    <a:pt x="14440" y="78296"/>
                  </a:lnTo>
                  <a:lnTo>
                    <a:pt x="14718" y="78933"/>
                  </a:lnTo>
                  <a:lnTo>
                    <a:pt x="15030" y="79554"/>
                  </a:lnTo>
                  <a:lnTo>
                    <a:pt x="15362" y="80157"/>
                  </a:lnTo>
                  <a:lnTo>
                    <a:pt x="15714" y="80742"/>
                  </a:lnTo>
                  <a:lnTo>
                    <a:pt x="16087" y="81309"/>
                  </a:lnTo>
                  <a:lnTo>
                    <a:pt x="16481" y="81859"/>
                  </a:lnTo>
                  <a:lnTo>
                    <a:pt x="16895" y="82391"/>
                  </a:lnTo>
                  <a:lnTo>
                    <a:pt x="17330" y="82905"/>
                  </a:lnTo>
                  <a:lnTo>
                    <a:pt x="17785" y="83402"/>
                  </a:lnTo>
                  <a:lnTo>
                    <a:pt x="18261" y="83880"/>
                  </a:lnTo>
                  <a:lnTo>
                    <a:pt x="18757" y="84341"/>
                  </a:lnTo>
                  <a:lnTo>
                    <a:pt x="19275" y="84782"/>
                  </a:lnTo>
                  <a:lnTo>
                    <a:pt x="19817" y="85203"/>
                  </a:lnTo>
                  <a:lnTo>
                    <a:pt x="20382" y="85604"/>
                  </a:lnTo>
                  <a:lnTo>
                    <a:pt x="20970" y="85984"/>
                  </a:lnTo>
                  <a:lnTo>
                    <a:pt x="21581" y="86343"/>
                  </a:lnTo>
                  <a:lnTo>
                    <a:pt x="22216" y="86682"/>
                  </a:lnTo>
                  <a:lnTo>
                    <a:pt x="22874" y="87000"/>
                  </a:lnTo>
                  <a:lnTo>
                    <a:pt x="23555" y="87298"/>
                  </a:lnTo>
                  <a:lnTo>
                    <a:pt x="24259" y="87576"/>
                  </a:lnTo>
                  <a:lnTo>
                    <a:pt x="24987" y="87832"/>
                  </a:lnTo>
                  <a:lnTo>
                    <a:pt x="25740" y="88066"/>
                  </a:lnTo>
                  <a:lnTo>
                    <a:pt x="26520" y="88276"/>
                  </a:lnTo>
                  <a:lnTo>
                    <a:pt x="27328" y="88461"/>
                  </a:lnTo>
                  <a:lnTo>
                    <a:pt x="28163" y="88621"/>
                  </a:lnTo>
                  <a:lnTo>
                    <a:pt x="29026" y="88756"/>
                  </a:lnTo>
                  <a:lnTo>
                    <a:pt x="29916" y="88867"/>
                  </a:lnTo>
                  <a:lnTo>
                    <a:pt x="30833" y="88954"/>
                  </a:lnTo>
                  <a:lnTo>
                    <a:pt x="31778" y="89015"/>
                  </a:lnTo>
                  <a:lnTo>
                    <a:pt x="32750" y="89052"/>
                  </a:lnTo>
                  <a:lnTo>
                    <a:pt x="33750" y="89065"/>
                  </a:lnTo>
                  <a:lnTo>
                    <a:pt x="35571" y="89019"/>
                  </a:lnTo>
                  <a:lnTo>
                    <a:pt x="37312" y="88881"/>
                  </a:lnTo>
                  <a:lnTo>
                    <a:pt x="38972" y="88652"/>
                  </a:lnTo>
                  <a:lnTo>
                    <a:pt x="40552" y="88331"/>
                  </a:lnTo>
                  <a:lnTo>
                    <a:pt x="42050" y="87918"/>
                  </a:lnTo>
                  <a:lnTo>
                    <a:pt x="43468" y="87413"/>
                  </a:lnTo>
                  <a:lnTo>
                    <a:pt x="44805" y="86817"/>
                  </a:lnTo>
                  <a:lnTo>
                    <a:pt x="46061" y="86129"/>
                  </a:lnTo>
                  <a:lnTo>
                    <a:pt x="47237" y="85349"/>
                  </a:lnTo>
                  <a:lnTo>
                    <a:pt x="48331" y="84478"/>
                  </a:lnTo>
                  <a:lnTo>
                    <a:pt x="49346" y="83516"/>
                  </a:lnTo>
                  <a:lnTo>
                    <a:pt x="50254" y="82465"/>
                  </a:lnTo>
                  <a:lnTo>
                    <a:pt x="51055" y="81325"/>
                  </a:lnTo>
                  <a:lnTo>
                    <a:pt x="51749" y="80096"/>
                  </a:lnTo>
                  <a:lnTo>
                    <a:pt x="52336" y="78779"/>
                  </a:lnTo>
                  <a:lnTo>
                    <a:pt x="52817" y="77372"/>
                  </a:lnTo>
                  <a:lnTo>
                    <a:pt x="53191" y="75876"/>
                  </a:lnTo>
                  <a:lnTo>
                    <a:pt x="53458" y="74291"/>
                  </a:lnTo>
                  <a:lnTo>
                    <a:pt x="53618" y="72617"/>
                  </a:lnTo>
                  <a:lnTo>
                    <a:pt x="53671" y="70854"/>
                  </a:lnTo>
                  <a:lnTo>
                    <a:pt x="53647" y="69808"/>
                  </a:lnTo>
                  <a:lnTo>
                    <a:pt x="53575" y="68803"/>
                  </a:lnTo>
                  <a:lnTo>
                    <a:pt x="53456" y="67842"/>
                  </a:lnTo>
                  <a:lnTo>
                    <a:pt x="53288" y="66922"/>
                  </a:lnTo>
                  <a:lnTo>
                    <a:pt x="53072" y="66045"/>
                  </a:lnTo>
                  <a:lnTo>
                    <a:pt x="52809" y="65211"/>
                  </a:lnTo>
                  <a:lnTo>
                    <a:pt x="52497" y="64419"/>
                  </a:lnTo>
                  <a:lnTo>
                    <a:pt x="52138" y="63669"/>
                  </a:lnTo>
                  <a:lnTo>
                    <a:pt x="51730" y="62962"/>
                  </a:lnTo>
                  <a:lnTo>
                    <a:pt x="51275" y="62297"/>
                  </a:lnTo>
                  <a:lnTo>
                    <a:pt x="50797" y="61655"/>
                  </a:lnTo>
                  <a:lnTo>
                    <a:pt x="50295" y="61043"/>
                  </a:lnTo>
                  <a:lnTo>
                    <a:pt x="49768" y="60461"/>
                  </a:lnTo>
                  <a:lnTo>
                    <a:pt x="49216" y="59909"/>
                  </a:lnTo>
                  <a:lnTo>
                    <a:pt x="48640" y="59388"/>
                  </a:lnTo>
                  <a:lnTo>
                    <a:pt x="48038" y="58896"/>
                  </a:lnTo>
                  <a:lnTo>
                    <a:pt x="47413" y="58435"/>
                  </a:lnTo>
                  <a:lnTo>
                    <a:pt x="46762" y="58003"/>
                  </a:lnTo>
                  <a:lnTo>
                    <a:pt x="46087" y="57602"/>
                  </a:lnTo>
                  <a:lnTo>
                    <a:pt x="45388" y="57231"/>
                  </a:lnTo>
                  <a:lnTo>
                    <a:pt x="44683" y="56874"/>
                  </a:lnTo>
                  <a:lnTo>
                    <a:pt x="43964" y="56541"/>
                  </a:lnTo>
                  <a:lnTo>
                    <a:pt x="43231" y="56233"/>
                  </a:lnTo>
                  <a:lnTo>
                    <a:pt x="42485" y="55950"/>
                  </a:lnTo>
                  <a:lnTo>
                    <a:pt x="41725" y="55691"/>
                  </a:lnTo>
                  <a:lnTo>
                    <a:pt x="40952" y="55457"/>
                  </a:lnTo>
                  <a:lnTo>
                    <a:pt x="40164" y="55247"/>
                  </a:lnTo>
                  <a:lnTo>
                    <a:pt x="39363" y="55062"/>
                  </a:lnTo>
                  <a:lnTo>
                    <a:pt x="38549" y="54902"/>
                  </a:lnTo>
                  <a:lnTo>
                    <a:pt x="37720" y="54767"/>
                  </a:lnTo>
                  <a:lnTo>
                    <a:pt x="36905" y="54650"/>
                  </a:lnTo>
                  <a:lnTo>
                    <a:pt x="36102" y="54545"/>
                  </a:lnTo>
                  <a:lnTo>
                    <a:pt x="35311" y="54452"/>
                  </a:lnTo>
                  <a:lnTo>
                    <a:pt x="34533" y="54372"/>
                  </a:lnTo>
                  <a:lnTo>
                    <a:pt x="33767" y="54305"/>
                  </a:lnTo>
                  <a:lnTo>
                    <a:pt x="33013" y="54249"/>
                  </a:lnTo>
                  <a:lnTo>
                    <a:pt x="32272" y="54206"/>
                  </a:lnTo>
                  <a:lnTo>
                    <a:pt x="31543" y="54175"/>
                  </a:lnTo>
                  <a:lnTo>
                    <a:pt x="30826" y="54157"/>
                  </a:lnTo>
                  <a:lnTo>
                    <a:pt x="30121" y="54150"/>
                  </a:lnTo>
                  <a:lnTo>
                    <a:pt x="23139" y="54150"/>
                  </a:lnTo>
                  <a:lnTo>
                    <a:pt x="23139" y="43471"/>
                  </a:lnTo>
                  <a:lnTo>
                    <a:pt x="29848" y="43471"/>
                  </a:lnTo>
                  <a:lnTo>
                    <a:pt x="30549" y="43464"/>
                  </a:lnTo>
                  <a:lnTo>
                    <a:pt x="31255" y="43444"/>
                  </a:lnTo>
                  <a:lnTo>
                    <a:pt x="31967" y="43409"/>
                  </a:lnTo>
                  <a:lnTo>
                    <a:pt x="32685" y="43361"/>
                  </a:lnTo>
                  <a:lnTo>
                    <a:pt x="33407" y="43300"/>
                  </a:lnTo>
                  <a:lnTo>
                    <a:pt x="34136" y="43224"/>
                  </a:lnTo>
                  <a:lnTo>
                    <a:pt x="34870" y="43135"/>
                  </a:lnTo>
                  <a:lnTo>
                    <a:pt x="35609" y="43033"/>
                  </a:lnTo>
                  <a:lnTo>
                    <a:pt x="36354" y="42916"/>
                  </a:lnTo>
                  <a:lnTo>
                    <a:pt x="37104" y="42786"/>
                  </a:lnTo>
                  <a:lnTo>
                    <a:pt x="37850" y="42625"/>
                  </a:lnTo>
                  <a:lnTo>
                    <a:pt x="38583" y="42441"/>
                  </a:lnTo>
                  <a:lnTo>
                    <a:pt x="39302" y="42236"/>
                  </a:lnTo>
                  <a:lnTo>
                    <a:pt x="40007" y="42009"/>
                  </a:lnTo>
                  <a:lnTo>
                    <a:pt x="40698" y="41759"/>
                  </a:lnTo>
                  <a:lnTo>
                    <a:pt x="41376" y="41488"/>
                  </a:lnTo>
                  <a:lnTo>
                    <a:pt x="42040" y="41195"/>
                  </a:lnTo>
                  <a:lnTo>
                    <a:pt x="42690" y="40880"/>
                  </a:lnTo>
                  <a:lnTo>
                    <a:pt x="43327" y="40544"/>
                  </a:lnTo>
                  <a:lnTo>
                    <a:pt x="43950" y="40185"/>
                  </a:lnTo>
                  <a:lnTo>
                    <a:pt x="44568" y="39788"/>
                  </a:lnTo>
                  <a:lnTo>
                    <a:pt x="45163" y="39366"/>
                  </a:lnTo>
                  <a:lnTo>
                    <a:pt x="45735" y="38918"/>
                  </a:lnTo>
                  <a:lnTo>
                    <a:pt x="46283" y="38443"/>
                  </a:lnTo>
                  <a:lnTo>
                    <a:pt x="46808" y="37943"/>
                  </a:lnTo>
                  <a:lnTo>
                    <a:pt x="47310" y="37416"/>
                  </a:lnTo>
                  <a:lnTo>
                    <a:pt x="47789" y="36864"/>
                  </a:lnTo>
                  <a:lnTo>
                    <a:pt x="48244" y="36285"/>
                  </a:lnTo>
                  <a:lnTo>
                    <a:pt x="48676" y="35681"/>
                  </a:lnTo>
                  <a:lnTo>
                    <a:pt x="49085" y="35050"/>
                  </a:lnTo>
                  <a:lnTo>
                    <a:pt x="49475" y="34389"/>
                  </a:lnTo>
                  <a:lnTo>
                    <a:pt x="49824" y="33692"/>
                  </a:lnTo>
                  <a:lnTo>
                    <a:pt x="50132" y="32960"/>
                  </a:lnTo>
                  <a:lnTo>
                    <a:pt x="50399" y="32192"/>
                  </a:lnTo>
                  <a:lnTo>
                    <a:pt x="50625" y="31388"/>
                  </a:lnTo>
                  <a:lnTo>
                    <a:pt x="50810" y="30549"/>
                  </a:lnTo>
                  <a:lnTo>
                    <a:pt x="50953" y="29674"/>
                  </a:lnTo>
                  <a:lnTo>
                    <a:pt x="51056" y="28763"/>
                  </a:lnTo>
                  <a:lnTo>
                    <a:pt x="51118" y="27817"/>
                  </a:lnTo>
                  <a:lnTo>
                    <a:pt x="51138" y="26835"/>
                  </a:lnTo>
                  <a:lnTo>
                    <a:pt x="51092" y="25321"/>
                  </a:lnTo>
                  <a:lnTo>
                    <a:pt x="50955" y="23872"/>
                  </a:lnTo>
                  <a:lnTo>
                    <a:pt x="50725" y="22490"/>
                  </a:lnTo>
                  <a:lnTo>
                    <a:pt x="50404" y="21172"/>
                  </a:lnTo>
                  <a:lnTo>
                    <a:pt x="49992" y="19921"/>
                  </a:lnTo>
                  <a:lnTo>
                    <a:pt x="49487" y="18735"/>
                  </a:lnTo>
                  <a:lnTo>
                    <a:pt x="48891" y="17615"/>
                  </a:lnTo>
                  <a:lnTo>
                    <a:pt x="48203" y="16561"/>
                  </a:lnTo>
                  <a:lnTo>
                    <a:pt x="47423" y="15573"/>
                  </a:lnTo>
                  <a:lnTo>
                    <a:pt x="46552" y="14650"/>
                  </a:lnTo>
                  <a:lnTo>
                    <a:pt x="45603" y="13791"/>
                  </a:lnTo>
                  <a:lnTo>
                    <a:pt x="44566" y="13023"/>
                  </a:lnTo>
                  <a:lnTo>
                    <a:pt x="43440" y="12345"/>
                  </a:lnTo>
                  <a:lnTo>
                    <a:pt x="42225" y="11758"/>
                  </a:lnTo>
                  <a:lnTo>
                    <a:pt x="40921" y="11261"/>
                  </a:lnTo>
                  <a:lnTo>
                    <a:pt x="39528" y="10854"/>
                  </a:lnTo>
                  <a:lnTo>
                    <a:pt x="38046" y="10538"/>
                  </a:lnTo>
                  <a:lnTo>
                    <a:pt x="36474" y="10312"/>
                  </a:lnTo>
                  <a:lnTo>
                    <a:pt x="34814" y="10177"/>
                  </a:lnTo>
                  <a:lnTo>
                    <a:pt x="33065" y="10131"/>
                  </a:lnTo>
                  <a:lnTo>
                    <a:pt x="31467" y="10173"/>
                  </a:lnTo>
                  <a:lnTo>
                    <a:pt x="29930" y="10298"/>
                  </a:lnTo>
                  <a:lnTo>
                    <a:pt x="28454" y="10507"/>
                  </a:lnTo>
                  <a:lnTo>
                    <a:pt x="27041" y="10800"/>
                  </a:lnTo>
                  <a:lnTo>
                    <a:pt x="25689" y="11175"/>
                  </a:lnTo>
                  <a:lnTo>
                    <a:pt x="24398" y="11635"/>
                  </a:lnTo>
                  <a:lnTo>
                    <a:pt x="23169" y="12178"/>
                  </a:lnTo>
                  <a:lnTo>
                    <a:pt x="22002" y="12804"/>
                  </a:lnTo>
                  <a:lnTo>
                    <a:pt x="20897" y="13514"/>
                  </a:lnTo>
                  <a:lnTo>
                    <a:pt x="19853" y="14307"/>
                  </a:lnTo>
                  <a:lnTo>
                    <a:pt x="18895" y="15177"/>
                  </a:lnTo>
                  <a:lnTo>
                    <a:pt x="18021" y="16115"/>
                  </a:lnTo>
                  <a:lnTo>
                    <a:pt x="17230" y="17121"/>
                  </a:lnTo>
                  <a:lnTo>
                    <a:pt x="16523" y="18196"/>
                  </a:lnTo>
                  <a:lnTo>
                    <a:pt x="15899" y="19339"/>
                  </a:lnTo>
                  <a:lnTo>
                    <a:pt x="15359" y="20551"/>
                  </a:lnTo>
                  <a:lnTo>
                    <a:pt x="14902" y="21831"/>
                  </a:lnTo>
                  <a:lnTo>
                    <a:pt x="14529" y="23180"/>
                  </a:lnTo>
                  <a:lnTo>
                    <a:pt x="14240" y="24597"/>
                  </a:lnTo>
                  <a:lnTo>
                    <a:pt x="14034" y="26082"/>
                  </a:lnTo>
                  <a:lnTo>
                    <a:pt x="1643" y="25124"/>
                  </a:lnTo>
                  <a:lnTo>
                    <a:pt x="1813" y="23867"/>
                  </a:lnTo>
                  <a:lnTo>
                    <a:pt x="2023" y="22643"/>
                  </a:lnTo>
                  <a:lnTo>
                    <a:pt x="2273" y="21452"/>
                  </a:lnTo>
                  <a:lnTo>
                    <a:pt x="2563" y="20293"/>
                  </a:lnTo>
                  <a:lnTo>
                    <a:pt x="2892" y="19168"/>
                  </a:lnTo>
                  <a:lnTo>
                    <a:pt x="3261" y="18075"/>
                  </a:lnTo>
                  <a:lnTo>
                    <a:pt x="3670" y="17016"/>
                  </a:lnTo>
                  <a:lnTo>
                    <a:pt x="4118" y="15989"/>
                  </a:lnTo>
                  <a:lnTo>
                    <a:pt x="4606" y="14995"/>
                  </a:lnTo>
                  <a:lnTo>
                    <a:pt x="5134" y="14034"/>
                  </a:lnTo>
                  <a:lnTo>
                    <a:pt x="5696" y="13105"/>
                  </a:lnTo>
                  <a:lnTo>
                    <a:pt x="6287" y="12210"/>
                  </a:lnTo>
                  <a:lnTo>
                    <a:pt x="6906" y="11347"/>
                  </a:lnTo>
                  <a:lnTo>
                    <a:pt x="7555" y="10518"/>
                  </a:lnTo>
                  <a:lnTo>
                    <a:pt x="8232" y="9721"/>
                  </a:lnTo>
                  <a:lnTo>
                    <a:pt x="8937" y="8957"/>
                  </a:lnTo>
                  <a:lnTo>
                    <a:pt x="9672" y="8226"/>
                  </a:lnTo>
                  <a:lnTo>
                    <a:pt x="10435" y="7527"/>
                  </a:lnTo>
                  <a:lnTo>
                    <a:pt x="11227" y="6862"/>
                  </a:lnTo>
                  <a:lnTo>
                    <a:pt x="12048" y="6229"/>
                  </a:lnTo>
                  <a:lnTo>
                    <a:pt x="12909" y="5616"/>
                  </a:lnTo>
                  <a:lnTo>
                    <a:pt x="13793" y="5035"/>
                  </a:lnTo>
                  <a:lnTo>
                    <a:pt x="14700" y="4488"/>
                  </a:lnTo>
                  <a:lnTo>
                    <a:pt x="15630" y="3973"/>
                  </a:lnTo>
                  <a:lnTo>
                    <a:pt x="16584" y="3491"/>
                  </a:lnTo>
                  <a:lnTo>
                    <a:pt x="17561" y="3042"/>
                  </a:lnTo>
                  <a:lnTo>
                    <a:pt x="18561" y="2626"/>
                  </a:lnTo>
                  <a:lnTo>
                    <a:pt x="19584" y="2242"/>
                  </a:lnTo>
                  <a:lnTo>
                    <a:pt x="20631" y="1892"/>
                  </a:lnTo>
                  <a:lnTo>
                    <a:pt x="21701" y="1574"/>
                  </a:lnTo>
                  <a:lnTo>
                    <a:pt x="22789" y="1275"/>
                  </a:lnTo>
                  <a:lnTo>
                    <a:pt x="23892" y="1007"/>
                  </a:lnTo>
                  <a:lnTo>
                    <a:pt x="25008" y="771"/>
                  </a:lnTo>
                  <a:lnTo>
                    <a:pt x="26137" y="566"/>
                  </a:lnTo>
                  <a:lnTo>
                    <a:pt x="27280" y="393"/>
                  </a:lnTo>
                  <a:lnTo>
                    <a:pt x="28437" y="251"/>
                  </a:lnTo>
                  <a:lnTo>
                    <a:pt x="29608" y="141"/>
                  </a:lnTo>
                  <a:lnTo>
                    <a:pt x="30792" y="62"/>
                  </a:lnTo>
                  <a:lnTo>
                    <a:pt x="31990" y="15"/>
                  </a:lnTo>
                  <a:lnTo>
                    <a:pt x="33202" y="0"/>
                  </a:lnTo>
                  <a:lnTo>
                    <a:pt x="34795" y="20"/>
                  </a:lnTo>
                  <a:lnTo>
                    <a:pt x="36343" y="82"/>
                  </a:lnTo>
                  <a:lnTo>
                    <a:pt x="37846" y="184"/>
                  </a:lnTo>
                  <a:lnTo>
                    <a:pt x="39303" y="328"/>
                  </a:lnTo>
                  <a:lnTo>
                    <a:pt x="40715" y="513"/>
                  </a:lnTo>
                  <a:lnTo>
                    <a:pt x="42083" y="739"/>
                  </a:lnTo>
                  <a:lnTo>
                    <a:pt x="43404" y="1006"/>
                  </a:lnTo>
                  <a:lnTo>
                    <a:pt x="44681" y="1314"/>
                  </a:lnTo>
                  <a:lnTo>
                    <a:pt x="45913" y="1663"/>
                  </a:lnTo>
                  <a:lnTo>
                    <a:pt x="47099" y="2053"/>
                  </a:lnTo>
                  <a:lnTo>
                    <a:pt x="48242" y="2465"/>
                  </a:lnTo>
                  <a:lnTo>
                    <a:pt x="49342" y="2908"/>
                  </a:lnTo>
                  <a:lnTo>
                    <a:pt x="50400" y="3380"/>
                  </a:lnTo>
                  <a:lnTo>
                    <a:pt x="51415" y="3882"/>
                  </a:lnTo>
                  <a:lnTo>
                    <a:pt x="52388" y="4415"/>
                  </a:lnTo>
                  <a:lnTo>
                    <a:pt x="53318" y="4978"/>
                  </a:lnTo>
                  <a:lnTo>
                    <a:pt x="54206" y="5571"/>
                  </a:lnTo>
                  <a:lnTo>
                    <a:pt x="55051" y="6194"/>
                  </a:lnTo>
                  <a:lnTo>
                    <a:pt x="55854" y="6847"/>
                  </a:lnTo>
                  <a:lnTo>
                    <a:pt x="56615" y="7530"/>
                  </a:lnTo>
                  <a:lnTo>
                    <a:pt x="57335" y="8227"/>
                  </a:lnTo>
                  <a:lnTo>
                    <a:pt x="58014" y="8948"/>
                  </a:lnTo>
                  <a:lnTo>
                    <a:pt x="58654" y="9695"/>
                  </a:lnTo>
                  <a:lnTo>
                    <a:pt x="59255" y="10465"/>
                  </a:lnTo>
                  <a:lnTo>
                    <a:pt x="59815" y="11261"/>
                  </a:lnTo>
                  <a:lnTo>
                    <a:pt x="60336" y="12081"/>
                  </a:lnTo>
                  <a:lnTo>
                    <a:pt x="60818" y="12926"/>
                  </a:lnTo>
                  <a:lnTo>
                    <a:pt x="61259" y="13795"/>
                  </a:lnTo>
                  <a:lnTo>
                    <a:pt x="61661" y="14689"/>
                  </a:lnTo>
                  <a:lnTo>
                    <a:pt x="62023" y="15608"/>
                  </a:lnTo>
                  <a:lnTo>
                    <a:pt x="62361" y="16545"/>
                  </a:lnTo>
                  <a:lnTo>
                    <a:pt x="62664" y="17495"/>
                  </a:lnTo>
                  <a:lnTo>
                    <a:pt x="62931" y="18457"/>
                  </a:lnTo>
                  <a:lnTo>
                    <a:pt x="63162" y="19431"/>
                  </a:lnTo>
                  <a:lnTo>
                    <a:pt x="63358" y="20417"/>
                  </a:lnTo>
                  <a:lnTo>
                    <a:pt x="63518" y="21416"/>
                  </a:lnTo>
                  <a:lnTo>
                    <a:pt x="63643" y="22427"/>
                  </a:lnTo>
                  <a:lnTo>
                    <a:pt x="63732" y="23451"/>
                  </a:lnTo>
                  <a:lnTo>
                    <a:pt x="63785" y="24487"/>
                  </a:lnTo>
                  <a:lnTo>
                    <a:pt x="63803" y="25535"/>
                  </a:lnTo>
                  <a:lnTo>
                    <a:pt x="63792" y="26378"/>
                  </a:lnTo>
                  <a:lnTo>
                    <a:pt x="63757" y="27211"/>
                  </a:lnTo>
                  <a:lnTo>
                    <a:pt x="63698" y="28032"/>
                  </a:lnTo>
                  <a:lnTo>
                    <a:pt x="63617" y="28843"/>
                  </a:lnTo>
                  <a:lnTo>
                    <a:pt x="63512" y="29642"/>
                  </a:lnTo>
                  <a:lnTo>
                    <a:pt x="63384" y="30431"/>
                  </a:lnTo>
                  <a:lnTo>
                    <a:pt x="63233" y="31209"/>
                  </a:lnTo>
                  <a:lnTo>
                    <a:pt x="63058" y="31975"/>
                  </a:lnTo>
                  <a:lnTo>
                    <a:pt x="62861" y="32731"/>
                  </a:lnTo>
                  <a:lnTo>
                    <a:pt x="62639" y="33476"/>
                  </a:lnTo>
                  <a:lnTo>
                    <a:pt x="62394" y="34208"/>
                  </a:lnTo>
                  <a:lnTo>
                    <a:pt x="62122" y="34924"/>
                  </a:lnTo>
                  <a:lnTo>
                    <a:pt x="61824" y="35626"/>
                  </a:lnTo>
                  <a:lnTo>
                    <a:pt x="61500" y="36313"/>
                  </a:lnTo>
                  <a:lnTo>
                    <a:pt x="61150" y="36984"/>
                  </a:lnTo>
                  <a:lnTo>
                    <a:pt x="60775" y="37641"/>
                  </a:lnTo>
                  <a:lnTo>
                    <a:pt x="60373" y="38282"/>
                  </a:lnTo>
                  <a:lnTo>
                    <a:pt x="59945" y="38909"/>
                  </a:lnTo>
                  <a:lnTo>
                    <a:pt x="59491" y="39520"/>
                  </a:lnTo>
                  <a:lnTo>
                    <a:pt x="59011" y="40116"/>
                  </a:lnTo>
                  <a:lnTo>
                    <a:pt x="58504" y="40697"/>
                  </a:lnTo>
                  <a:lnTo>
                    <a:pt x="57970" y="41261"/>
                  </a:lnTo>
                  <a:lnTo>
                    <a:pt x="57409" y="41809"/>
                  </a:lnTo>
                  <a:lnTo>
                    <a:pt x="56820" y="42340"/>
                  </a:lnTo>
                  <a:lnTo>
                    <a:pt x="56204" y="42855"/>
                  </a:lnTo>
                  <a:lnTo>
                    <a:pt x="55561" y="43353"/>
                  </a:lnTo>
                  <a:lnTo>
                    <a:pt x="54890" y="43835"/>
                  </a:lnTo>
                  <a:lnTo>
                    <a:pt x="54192" y="44301"/>
                  </a:lnTo>
                  <a:lnTo>
                    <a:pt x="53466" y="44750"/>
                  </a:lnTo>
                  <a:lnTo>
                    <a:pt x="52713" y="45182"/>
                  </a:lnTo>
                  <a:lnTo>
                    <a:pt x="51944" y="45597"/>
                  </a:lnTo>
                  <a:lnTo>
                    <a:pt x="51144" y="45990"/>
                  </a:lnTo>
                  <a:lnTo>
                    <a:pt x="50312" y="46363"/>
                  </a:lnTo>
                  <a:lnTo>
                    <a:pt x="49449" y="46716"/>
                  </a:lnTo>
                  <a:lnTo>
                    <a:pt x="48554" y="47048"/>
                  </a:lnTo>
                  <a:lnTo>
                    <a:pt x="47628" y="47359"/>
                  </a:lnTo>
                  <a:lnTo>
                    <a:pt x="46670" y="47650"/>
                  </a:lnTo>
                  <a:lnTo>
                    <a:pt x="45681" y="47921"/>
                  </a:lnTo>
                  <a:lnTo>
                    <a:pt x="44660" y="48171"/>
                  </a:lnTo>
                  <a:lnTo>
                    <a:pt x="43608" y="48400"/>
                  </a:lnTo>
                  <a:lnTo>
                    <a:pt x="43608" y="48674"/>
                  </a:lnTo>
                  <a:lnTo>
                    <a:pt x="44757" y="48811"/>
                  </a:lnTo>
                  <a:lnTo>
                    <a:pt x="45875" y="48978"/>
                  </a:lnTo>
                  <a:lnTo>
                    <a:pt x="46964" y="49173"/>
                  </a:lnTo>
                  <a:lnTo>
                    <a:pt x="48022" y="49397"/>
                  </a:lnTo>
                  <a:lnTo>
                    <a:pt x="49050" y="49649"/>
                  </a:lnTo>
                  <a:lnTo>
                    <a:pt x="50048" y="49931"/>
                  </a:lnTo>
                  <a:lnTo>
                    <a:pt x="51016" y="50241"/>
                  </a:lnTo>
                  <a:lnTo>
                    <a:pt x="51954" y="50580"/>
                  </a:lnTo>
                  <a:lnTo>
                    <a:pt x="52862" y="50947"/>
                  </a:lnTo>
                  <a:lnTo>
                    <a:pt x="53740" y="51344"/>
                  </a:lnTo>
                  <a:lnTo>
                    <a:pt x="54587" y="51751"/>
                  </a:lnTo>
                  <a:lnTo>
                    <a:pt x="55405" y="52179"/>
                  </a:lnTo>
                  <a:lnTo>
                    <a:pt x="56192" y="52627"/>
                  </a:lnTo>
                  <a:lnTo>
                    <a:pt x="56949" y="53096"/>
                  </a:lnTo>
                  <a:lnTo>
                    <a:pt x="57676" y="53586"/>
                  </a:lnTo>
                  <a:lnTo>
                    <a:pt x="58373" y="54096"/>
                  </a:lnTo>
                  <a:lnTo>
                    <a:pt x="59040" y="54626"/>
                  </a:lnTo>
                  <a:lnTo>
                    <a:pt x="59676" y="55177"/>
                  </a:lnTo>
                  <a:lnTo>
                    <a:pt x="60283" y="55749"/>
                  </a:lnTo>
                  <a:lnTo>
                    <a:pt x="60859" y="56341"/>
                  </a:lnTo>
                  <a:lnTo>
                    <a:pt x="61406" y="56952"/>
                  </a:lnTo>
                  <a:lnTo>
                    <a:pt x="61925" y="57579"/>
                  </a:lnTo>
                  <a:lnTo>
                    <a:pt x="62414" y="58222"/>
                  </a:lnTo>
                  <a:lnTo>
                    <a:pt x="62875" y="58882"/>
                  </a:lnTo>
                  <a:lnTo>
                    <a:pt x="63307" y="59559"/>
                  </a:lnTo>
                  <a:lnTo>
                    <a:pt x="63710" y="60252"/>
                  </a:lnTo>
                  <a:lnTo>
                    <a:pt x="64085" y="60961"/>
                  </a:lnTo>
                  <a:lnTo>
                    <a:pt x="64430" y="61686"/>
                  </a:lnTo>
                  <a:lnTo>
                    <a:pt x="64747" y="62429"/>
                  </a:lnTo>
                  <a:lnTo>
                    <a:pt x="65035" y="63187"/>
                  </a:lnTo>
                  <a:lnTo>
                    <a:pt x="65309" y="63958"/>
                  </a:lnTo>
                  <a:lnTo>
                    <a:pt x="65553" y="64737"/>
                  </a:lnTo>
                  <a:lnTo>
                    <a:pt x="65769" y="65524"/>
                  </a:lnTo>
                  <a:lnTo>
                    <a:pt x="65956" y="66320"/>
                  </a:lnTo>
                  <a:lnTo>
                    <a:pt x="66114" y="67123"/>
                  </a:lnTo>
                  <a:lnTo>
                    <a:pt x="66243" y="67935"/>
                  </a:lnTo>
                  <a:lnTo>
                    <a:pt x="66344" y="68755"/>
                  </a:lnTo>
                  <a:lnTo>
                    <a:pt x="66416" y="69584"/>
                  </a:lnTo>
                  <a:lnTo>
                    <a:pt x="66459" y="704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g140"/>
            <p:cNvSpPr/>
            <p:nvPr/>
          </p:nvSpPr>
          <p:spPr>
            <a:xfrm>
              <a:off x="5087495" y="4637471"/>
              <a:ext cx="63872" cy="97896"/>
            </a:xfrm>
            <a:custGeom>
              <a:avLst/>
              <a:pathLst>
                <a:path w="63872" h="97896">
                  <a:moveTo>
                    <a:pt x="0" y="97896"/>
                  </a:moveTo>
                  <a:lnTo>
                    <a:pt x="0" y="89201"/>
                  </a:lnTo>
                  <a:lnTo>
                    <a:pt x="713" y="87619"/>
                  </a:lnTo>
                  <a:lnTo>
                    <a:pt x="1456" y="86074"/>
                  </a:lnTo>
                  <a:lnTo>
                    <a:pt x="2230" y="84568"/>
                  </a:lnTo>
                  <a:lnTo>
                    <a:pt x="3034" y="83100"/>
                  </a:lnTo>
                  <a:lnTo>
                    <a:pt x="3867" y="81671"/>
                  </a:lnTo>
                  <a:lnTo>
                    <a:pt x="4731" y="80280"/>
                  </a:lnTo>
                  <a:lnTo>
                    <a:pt x="5625" y="78927"/>
                  </a:lnTo>
                  <a:lnTo>
                    <a:pt x="6550" y="77613"/>
                  </a:lnTo>
                  <a:lnTo>
                    <a:pt x="7504" y="76337"/>
                  </a:lnTo>
                  <a:lnTo>
                    <a:pt x="8488" y="75099"/>
                  </a:lnTo>
                  <a:lnTo>
                    <a:pt x="9506" y="73879"/>
                  </a:lnTo>
                  <a:lnTo>
                    <a:pt x="10534" y="72684"/>
                  </a:lnTo>
                  <a:lnTo>
                    <a:pt x="11571" y="71513"/>
                  </a:lnTo>
                  <a:lnTo>
                    <a:pt x="12618" y="70367"/>
                  </a:lnTo>
                  <a:lnTo>
                    <a:pt x="13674" y="69246"/>
                  </a:lnTo>
                  <a:lnTo>
                    <a:pt x="14740" y="68149"/>
                  </a:lnTo>
                  <a:lnTo>
                    <a:pt x="15816" y="67077"/>
                  </a:lnTo>
                  <a:lnTo>
                    <a:pt x="16901" y="66029"/>
                  </a:lnTo>
                  <a:lnTo>
                    <a:pt x="17995" y="65007"/>
                  </a:lnTo>
                  <a:lnTo>
                    <a:pt x="19100" y="64009"/>
                  </a:lnTo>
                  <a:lnTo>
                    <a:pt x="20207" y="63017"/>
                  </a:lnTo>
                  <a:lnTo>
                    <a:pt x="21312" y="62040"/>
                  </a:lnTo>
                  <a:lnTo>
                    <a:pt x="22414" y="61078"/>
                  </a:lnTo>
                  <a:lnTo>
                    <a:pt x="23514" y="60131"/>
                  </a:lnTo>
                  <a:lnTo>
                    <a:pt x="24610" y="59199"/>
                  </a:lnTo>
                  <a:lnTo>
                    <a:pt x="25704" y="58283"/>
                  </a:lnTo>
                  <a:lnTo>
                    <a:pt x="26796" y="57381"/>
                  </a:lnTo>
                  <a:lnTo>
                    <a:pt x="27884" y="56495"/>
                  </a:lnTo>
                  <a:lnTo>
                    <a:pt x="28970" y="55623"/>
                  </a:lnTo>
                  <a:lnTo>
                    <a:pt x="30053" y="54767"/>
                  </a:lnTo>
                  <a:lnTo>
                    <a:pt x="31137" y="53918"/>
                  </a:lnTo>
                  <a:lnTo>
                    <a:pt x="32200" y="53069"/>
                  </a:lnTo>
                  <a:lnTo>
                    <a:pt x="33240" y="52220"/>
                  </a:lnTo>
                  <a:lnTo>
                    <a:pt x="34259" y="51371"/>
                  </a:lnTo>
                  <a:lnTo>
                    <a:pt x="35256" y="50522"/>
                  </a:lnTo>
                  <a:lnTo>
                    <a:pt x="36231" y="49673"/>
                  </a:lnTo>
                  <a:lnTo>
                    <a:pt x="37184" y="48824"/>
                  </a:lnTo>
                  <a:lnTo>
                    <a:pt x="38115" y="47975"/>
                  </a:lnTo>
                  <a:lnTo>
                    <a:pt x="39024" y="47127"/>
                  </a:lnTo>
                  <a:lnTo>
                    <a:pt x="39911" y="46278"/>
                  </a:lnTo>
                  <a:lnTo>
                    <a:pt x="40770" y="45425"/>
                  </a:lnTo>
                  <a:lnTo>
                    <a:pt x="41595" y="44563"/>
                  </a:lnTo>
                  <a:lnTo>
                    <a:pt x="42386" y="43694"/>
                  </a:lnTo>
                  <a:lnTo>
                    <a:pt x="43142" y="42816"/>
                  </a:lnTo>
                  <a:lnTo>
                    <a:pt x="43865" y="41931"/>
                  </a:lnTo>
                  <a:lnTo>
                    <a:pt x="44553" y="41036"/>
                  </a:lnTo>
                  <a:lnTo>
                    <a:pt x="45206" y="40134"/>
                  </a:lnTo>
                  <a:lnTo>
                    <a:pt x="45826" y="39224"/>
                  </a:lnTo>
                  <a:lnTo>
                    <a:pt x="46411" y="38305"/>
                  </a:lnTo>
                  <a:lnTo>
                    <a:pt x="46962" y="37378"/>
                  </a:lnTo>
                  <a:lnTo>
                    <a:pt x="47483" y="36435"/>
                  </a:lnTo>
                  <a:lnTo>
                    <a:pt x="47948" y="35467"/>
                  </a:lnTo>
                  <a:lnTo>
                    <a:pt x="48359" y="34474"/>
                  </a:lnTo>
                  <a:lnTo>
                    <a:pt x="48715" y="33457"/>
                  </a:lnTo>
                  <a:lnTo>
                    <a:pt x="49016" y="32415"/>
                  </a:lnTo>
                  <a:lnTo>
                    <a:pt x="49263" y="31348"/>
                  </a:lnTo>
                  <a:lnTo>
                    <a:pt x="49454" y="30257"/>
                  </a:lnTo>
                  <a:lnTo>
                    <a:pt x="49591" y="29141"/>
                  </a:lnTo>
                  <a:lnTo>
                    <a:pt x="49673" y="28001"/>
                  </a:lnTo>
                  <a:lnTo>
                    <a:pt x="49701" y="26835"/>
                  </a:lnTo>
                  <a:lnTo>
                    <a:pt x="49688" y="26024"/>
                  </a:lnTo>
                  <a:lnTo>
                    <a:pt x="49651" y="25233"/>
                  </a:lnTo>
                  <a:lnTo>
                    <a:pt x="49590" y="24463"/>
                  </a:lnTo>
                  <a:lnTo>
                    <a:pt x="49503" y="23714"/>
                  </a:lnTo>
                  <a:lnTo>
                    <a:pt x="49393" y="22985"/>
                  </a:lnTo>
                  <a:lnTo>
                    <a:pt x="49257" y="22276"/>
                  </a:lnTo>
                  <a:lnTo>
                    <a:pt x="49097" y="21588"/>
                  </a:lnTo>
                  <a:lnTo>
                    <a:pt x="48912" y="20921"/>
                  </a:lnTo>
                  <a:lnTo>
                    <a:pt x="48703" y="20274"/>
                  </a:lnTo>
                  <a:lnTo>
                    <a:pt x="48468" y="19647"/>
                  </a:lnTo>
                  <a:lnTo>
                    <a:pt x="48211" y="19028"/>
                  </a:lnTo>
                  <a:lnTo>
                    <a:pt x="47932" y="18429"/>
                  </a:lnTo>
                  <a:lnTo>
                    <a:pt x="47630" y="17850"/>
                  </a:lnTo>
                  <a:lnTo>
                    <a:pt x="47307" y="17292"/>
                  </a:lnTo>
                  <a:lnTo>
                    <a:pt x="46962" y="16755"/>
                  </a:lnTo>
                  <a:lnTo>
                    <a:pt x="46595" y="16238"/>
                  </a:lnTo>
                  <a:lnTo>
                    <a:pt x="46207" y="15742"/>
                  </a:lnTo>
                  <a:lnTo>
                    <a:pt x="45796" y="15266"/>
                  </a:lnTo>
                  <a:lnTo>
                    <a:pt x="45363" y="14811"/>
                  </a:lnTo>
                  <a:lnTo>
                    <a:pt x="44909" y="14376"/>
                  </a:lnTo>
                  <a:lnTo>
                    <a:pt x="44433" y="13962"/>
                  </a:lnTo>
                  <a:lnTo>
                    <a:pt x="43939" y="13571"/>
                  </a:lnTo>
                  <a:lnTo>
                    <a:pt x="43426" y="13201"/>
                  </a:lnTo>
                  <a:lnTo>
                    <a:pt x="42893" y="12853"/>
                  </a:lnTo>
                  <a:lnTo>
                    <a:pt x="42341" y="12527"/>
                  </a:lnTo>
                  <a:lnTo>
                    <a:pt x="41770" y="12224"/>
                  </a:lnTo>
                  <a:lnTo>
                    <a:pt x="41180" y="11941"/>
                  </a:lnTo>
                  <a:lnTo>
                    <a:pt x="40571" y="11681"/>
                  </a:lnTo>
                  <a:lnTo>
                    <a:pt x="39943" y="11443"/>
                  </a:lnTo>
                  <a:lnTo>
                    <a:pt x="39295" y="11227"/>
                  </a:lnTo>
                  <a:lnTo>
                    <a:pt x="38644" y="11019"/>
                  </a:lnTo>
                  <a:lnTo>
                    <a:pt x="37978" y="10832"/>
                  </a:lnTo>
                  <a:lnTo>
                    <a:pt x="37297" y="10668"/>
                  </a:lnTo>
                  <a:lnTo>
                    <a:pt x="36600" y="10526"/>
                  </a:lnTo>
                  <a:lnTo>
                    <a:pt x="35889" y="10405"/>
                  </a:lnTo>
                  <a:lnTo>
                    <a:pt x="35163" y="10307"/>
                  </a:lnTo>
                  <a:lnTo>
                    <a:pt x="34421" y="10230"/>
                  </a:lnTo>
                  <a:lnTo>
                    <a:pt x="33665" y="10175"/>
                  </a:lnTo>
                  <a:lnTo>
                    <a:pt x="32893" y="10142"/>
                  </a:lnTo>
                  <a:lnTo>
                    <a:pt x="32107" y="10131"/>
                  </a:lnTo>
                  <a:lnTo>
                    <a:pt x="31371" y="10142"/>
                  </a:lnTo>
                  <a:lnTo>
                    <a:pt x="30644" y="10172"/>
                  </a:lnTo>
                  <a:lnTo>
                    <a:pt x="29926" y="10224"/>
                  </a:lnTo>
                  <a:lnTo>
                    <a:pt x="29215" y="10296"/>
                  </a:lnTo>
                  <a:lnTo>
                    <a:pt x="28513" y="10388"/>
                  </a:lnTo>
                  <a:lnTo>
                    <a:pt x="27818" y="10501"/>
                  </a:lnTo>
                  <a:lnTo>
                    <a:pt x="27132" y="10635"/>
                  </a:lnTo>
                  <a:lnTo>
                    <a:pt x="26455" y="10789"/>
                  </a:lnTo>
                  <a:lnTo>
                    <a:pt x="25785" y="10963"/>
                  </a:lnTo>
                  <a:lnTo>
                    <a:pt x="25124" y="11158"/>
                  </a:lnTo>
                  <a:lnTo>
                    <a:pt x="24487" y="11374"/>
                  </a:lnTo>
                  <a:lnTo>
                    <a:pt x="23864" y="11610"/>
                  </a:lnTo>
                  <a:lnTo>
                    <a:pt x="23255" y="11867"/>
                  </a:lnTo>
                  <a:lnTo>
                    <a:pt x="22659" y="12144"/>
                  </a:lnTo>
                  <a:lnTo>
                    <a:pt x="22077" y="12442"/>
                  </a:lnTo>
                  <a:lnTo>
                    <a:pt x="21509" y="12760"/>
                  </a:lnTo>
                  <a:lnTo>
                    <a:pt x="20955" y="13099"/>
                  </a:lnTo>
                  <a:lnTo>
                    <a:pt x="20414" y="13459"/>
                  </a:lnTo>
                  <a:lnTo>
                    <a:pt x="19887" y="13838"/>
                  </a:lnTo>
                  <a:lnTo>
                    <a:pt x="19373" y="14239"/>
                  </a:lnTo>
                  <a:lnTo>
                    <a:pt x="18876" y="14660"/>
                  </a:lnTo>
                  <a:lnTo>
                    <a:pt x="18396" y="15102"/>
                  </a:lnTo>
                  <a:lnTo>
                    <a:pt x="17934" y="15564"/>
                  </a:lnTo>
                  <a:lnTo>
                    <a:pt x="17489" y="16046"/>
                  </a:lnTo>
                  <a:lnTo>
                    <a:pt x="17063" y="16549"/>
                  </a:lnTo>
                  <a:lnTo>
                    <a:pt x="16654" y="17073"/>
                  </a:lnTo>
                  <a:lnTo>
                    <a:pt x="16263" y="17617"/>
                  </a:lnTo>
                  <a:lnTo>
                    <a:pt x="15890" y="18182"/>
                  </a:lnTo>
                  <a:lnTo>
                    <a:pt x="15535" y="18768"/>
                  </a:lnTo>
                  <a:lnTo>
                    <a:pt x="15197" y="19373"/>
                  </a:lnTo>
                  <a:lnTo>
                    <a:pt x="14893" y="19986"/>
                  </a:lnTo>
                  <a:lnTo>
                    <a:pt x="14611" y="20619"/>
                  </a:lnTo>
                  <a:lnTo>
                    <a:pt x="14351" y="21273"/>
                  </a:lnTo>
                  <a:lnTo>
                    <a:pt x="14113" y="21947"/>
                  </a:lnTo>
                  <a:lnTo>
                    <a:pt x="13897" y="22642"/>
                  </a:lnTo>
                  <a:lnTo>
                    <a:pt x="13702" y="23358"/>
                  </a:lnTo>
                  <a:lnTo>
                    <a:pt x="13530" y="24094"/>
                  </a:lnTo>
                  <a:lnTo>
                    <a:pt x="13379" y="24850"/>
                  </a:lnTo>
                  <a:lnTo>
                    <a:pt x="13250" y="25627"/>
                  </a:lnTo>
                  <a:lnTo>
                    <a:pt x="13144" y="26425"/>
                  </a:lnTo>
                  <a:lnTo>
                    <a:pt x="547" y="25261"/>
                  </a:lnTo>
                  <a:lnTo>
                    <a:pt x="687" y="24226"/>
                  </a:lnTo>
                  <a:lnTo>
                    <a:pt x="859" y="23204"/>
                  </a:lnTo>
                  <a:lnTo>
                    <a:pt x="1065" y="22195"/>
                  </a:lnTo>
                  <a:lnTo>
                    <a:pt x="1303" y="21197"/>
                  </a:lnTo>
                  <a:lnTo>
                    <a:pt x="1574" y="20212"/>
                  </a:lnTo>
                  <a:lnTo>
                    <a:pt x="1878" y="19239"/>
                  </a:lnTo>
                  <a:lnTo>
                    <a:pt x="2215" y="18279"/>
                  </a:lnTo>
                  <a:lnTo>
                    <a:pt x="2585" y="17331"/>
                  </a:lnTo>
                  <a:lnTo>
                    <a:pt x="2987" y="16395"/>
                  </a:lnTo>
                  <a:lnTo>
                    <a:pt x="3422" y="15471"/>
                  </a:lnTo>
                  <a:lnTo>
                    <a:pt x="3891" y="14565"/>
                  </a:lnTo>
                  <a:lnTo>
                    <a:pt x="4395" y="13683"/>
                  </a:lnTo>
                  <a:lnTo>
                    <a:pt x="4932" y="12824"/>
                  </a:lnTo>
                  <a:lnTo>
                    <a:pt x="5504" y="11988"/>
                  </a:lnTo>
                  <a:lnTo>
                    <a:pt x="6109" y="11175"/>
                  </a:lnTo>
                  <a:lnTo>
                    <a:pt x="6750" y="10386"/>
                  </a:lnTo>
                  <a:lnTo>
                    <a:pt x="7424" y="9620"/>
                  </a:lnTo>
                  <a:lnTo>
                    <a:pt x="8132" y="8877"/>
                  </a:lnTo>
                  <a:lnTo>
                    <a:pt x="8875" y="8158"/>
                  </a:lnTo>
                  <a:lnTo>
                    <a:pt x="9652" y="7462"/>
                  </a:lnTo>
                  <a:lnTo>
                    <a:pt x="10462" y="6778"/>
                  </a:lnTo>
                  <a:lnTo>
                    <a:pt x="11303" y="6125"/>
                  </a:lnTo>
                  <a:lnTo>
                    <a:pt x="12176" y="5502"/>
                  </a:lnTo>
                  <a:lnTo>
                    <a:pt x="13081" y="4909"/>
                  </a:lnTo>
                  <a:lnTo>
                    <a:pt x="14016" y="4347"/>
                  </a:lnTo>
                  <a:lnTo>
                    <a:pt x="14984" y="3814"/>
                  </a:lnTo>
                  <a:lnTo>
                    <a:pt x="15983" y="3312"/>
                  </a:lnTo>
                  <a:lnTo>
                    <a:pt x="17013" y="2839"/>
                  </a:lnTo>
                  <a:lnTo>
                    <a:pt x="18075" y="2397"/>
                  </a:lnTo>
                  <a:lnTo>
                    <a:pt x="19168" y="1985"/>
                  </a:lnTo>
                  <a:lnTo>
                    <a:pt x="20308" y="1608"/>
                  </a:lnTo>
                  <a:lnTo>
                    <a:pt x="21482" y="1270"/>
                  </a:lnTo>
                  <a:lnTo>
                    <a:pt x="22690" y="972"/>
                  </a:lnTo>
                  <a:lnTo>
                    <a:pt x="23933" y="714"/>
                  </a:lnTo>
                  <a:lnTo>
                    <a:pt x="25209" y="496"/>
                  </a:lnTo>
                  <a:lnTo>
                    <a:pt x="26520" y="317"/>
                  </a:lnTo>
                  <a:lnTo>
                    <a:pt x="27866" y="178"/>
                  </a:lnTo>
                  <a:lnTo>
                    <a:pt x="29245" y="79"/>
                  </a:lnTo>
                  <a:lnTo>
                    <a:pt x="30659" y="19"/>
                  </a:lnTo>
                  <a:lnTo>
                    <a:pt x="32107" y="0"/>
                  </a:lnTo>
                  <a:lnTo>
                    <a:pt x="33529" y="17"/>
                  </a:lnTo>
                  <a:lnTo>
                    <a:pt x="34919" y="68"/>
                  </a:lnTo>
                  <a:lnTo>
                    <a:pt x="36278" y="154"/>
                  </a:lnTo>
                  <a:lnTo>
                    <a:pt x="37605" y="273"/>
                  </a:lnTo>
                  <a:lnTo>
                    <a:pt x="38901" y="427"/>
                  </a:lnTo>
                  <a:lnTo>
                    <a:pt x="40166" y="616"/>
                  </a:lnTo>
                  <a:lnTo>
                    <a:pt x="41399" y="838"/>
                  </a:lnTo>
                  <a:lnTo>
                    <a:pt x="42600" y="1095"/>
                  </a:lnTo>
                  <a:lnTo>
                    <a:pt x="43770" y="1386"/>
                  </a:lnTo>
                  <a:lnTo>
                    <a:pt x="44909" y="1711"/>
                  </a:lnTo>
                  <a:lnTo>
                    <a:pt x="46013" y="2070"/>
                  </a:lnTo>
                  <a:lnTo>
                    <a:pt x="47083" y="2461"/>
                  </a:lnTo>
                  <a:lnTo>
                    <a:pt x="48117" y="2886"/>
                  </a:lnTo>
                  <a:lnTo>
                    <a:pt x="49115" y="3343"/>
                  </a:lnTo>
                  <a:lnTo>
                    <a:pt x="50077" y="3833"/>
                  </a:lnTo>
                  <a:lnTo>
                    <a:pt x="51004" y="4356"/>
                  </a:lnTo>
                  <a:lnTo>
                    <a:pt x="51895" y="4912"/>
                  </a:lnTo>
                  <a:lnTo>
                    <a:pt x="52751" y="5501"/>
                  </a:lnTo>
                  <a:lnTo>
                    <a:pt x="53571" y="6122"/>
                  </a:lnTo>
                  <a:lnTo>
                    <a:pt x="54356" y="6777"/>
                  </a:lnTo>
                  <a:lnTo>
                    <a:pt x="55118" y="7464"/>
                  </a:lnTo>
                  <a:lnTo>
                    <a:pt x="55843" y="8182"/>
                  </a:lnTo>
                  <a:lnTo>
                    <a:pt x="56531" y="8931"/>
                  </a:lnTo>
                  <a:lnTo>
                    <a:pt x="57182" y="9712"/>
                  </a:lnTo>
                  <a:lnTo>
                    <a:pt x="57796" y="10525"/>
                  </a:lnTo>
                  <a:lnTo>
                    <a:pt x="58373" y="11369"/>
                  </a:lnTo>
                  <a:lnTo>
                    <a:pt x="58913" y="12245"/>
                  </a:lnTo>
                  <a:lnTo>
                    <a:pt x="59416" y="13152"/>
                  </a:lnTo>
                  <a:lnTo>
                    <a:pt x="59883" y="14090"/>
                  </a:lnTo>
                  <a:lnTo>
                    <a:pt x="60312" y="15060"/>
                  </a:lnTo>
                  <a:lnTo>
                    <a:pt x="60702" y="16061"/>
                  </a:lnTo>
                  <a:lnTo>
                    <a:pt x="61051" y="17092"/>
                  </a:lnTo>
                  <a:lnTo>
                    <a:pt x="61359" y="18153"/>
                  </a:lnTo>
                  <a:lnTo>
                    <a:pt x="61626" y="19245"/>
                  </a:lnTo>
                  <a:lnTo>
                    <a:pt x="61852" y="20366"/>
                  </a:lnTo>
                  <a:lnTo>
                    <a:pt x="62037" y="21517"/>
                  </a:lnTo>
                  <a:lnTo>
                    <a:pt x="62181" y="22699"/>
                  </a:lnTo>
                  <a:lnTo>
                    <a:pt x="62283" y="23911"/>
                  </a:lnTo>
                  <a:lnTo>
                    <a:pt x="62345" y="25153"/>
                  </a:lnTo>
                  <a:lnTo>
                    <a:pt x="62366" y="26425"/>
                  </a:lnTo>
                  <a:lnTo>
                    <a:pt x="62348" y="27392"/>
                  </a:lnTo>
                  <a:lnTo>
                    <a:pt x="62294" y="28350"/>
                  </a:lnTo>
                  <a:lnTo>
                    <a:pt x="62205" y="29298"/>
                  </a:lnTo>
                  <a:lnTo>
                    <a:pt x="62081" y="30236"/>
                  </a:lnTo>
                  <a:lnTo>
                    <a:pt x="61921" y="31165"/>
                  </a:lnTo>
                  <a:lnTo>
                    <a:pt x="61725" y="32085"/>
                  </a:lnTo>
                  <a:lnTo>
                    <a:pt x="61493" y="32995"/>
                  </a:lnTo>
                  <a:lnTo>
                    <a:pt x="61226" y="33895"/>
                  </a:lnTo>
                  <a:lnTo>
                    <a:pt x="60924" y="34786"/>
                  </a:lnTo>
                  <a:lnTo>
                    <a:pt x="60586" y="35667"/>
                  </a:lnTo>
                  <a:lnTo>
                    <a:pt x="60231" y="36539"/>
                  </a:lnTo>
                  <a:lnTo>
                    <a:pt x="59852" y="37403"/>
                  </a:lnTo>
                  <a:lnTo>
                    <a:pt x="59448" y="38258"/>
                  </a:lnTo>
                  <a:lnTo>
                    <a:pt x="59019" y="39106"/>
                  </a:lnTo>
                  <a:lnTo>
                    <a:pt x="58566" y="39945"/>
                  </a:lnTo>
                  <a:lnTo>
                    <a:pt x="58088" y="40776"/>
                  </a:lnTo>
                  <a:lnTo>
                    <a:pt x="57586" y="41599"/>
                  </a:lnTo>
                  <a:lnTo>
                    <a:pt x="57059" y="42414"/>
                  </a:lnTo>
                  <a:lnTo>
                    <a:pt x="56507" y="43220"/>
                  </a:lnTo>
                  <a:lnTo>
                    <a:pt x="55930" y="44019"/>
                  </a:lnTo>
                  <a:lnTo>
                    <a:pt x="55346" y="44810"/>
                  </a:lnTo>
                  <a:lnTo>
                    <a:pt x="54742" y="45596"/>
                  </a:lnTo>
                  <a:lnTo>
                    <a:pt x="54119" y="46376"/>
                  </a:lnTo>
                  <a:lnTo>
                    <a:pt x="53477" y="47151"/>
                  </a:lnTo>
                  <a:lnTo>
                    <a:pt x="52816" y="47921"/>
                  </a:lnTo>
                  <a:lnTo>
                    <a:pt x="52135" y="48685"/>
                  </a:lnTo>
                  <a:lnTo>
                    <a:pt x="51435" y="49443"/>
                  </a:lnTo>
                  <a:lnTo>
                    <a:pt x="50717" y="50196"/>
                  </a:lnTo>
                  <a:lnTo>
                    <a:pt x="49979" y="50944"/>
                  </a:lnTo>
                  <a:lnTo>
                    <a:pt x="49221" y="51686"/>
                  </a:lnTo>
                  <a:lnTo>
                    <a:pt x="48451" y="52424"/>
                  </a:lnTo>
                  <a:lnTo>
                    <a:pt x="47674" y="53159"/>
                  </a:lnTo>
                  <a:lnTo>
                    <a:pt x="46890" y="53892"/>
                  </a:lnTo>
                  <a:lnTo>
                    <a:pt x="46100" y="54621"/>
                  </a:lnTo>
                  <a:lnTo>
                    <a:pt x="45302" y="55349"/>
                  </a:lnTo>
                  <a:lnTo>
                    <a:pt x="44498" y="56073"/>
                  </a:lnTo>
                  <a:lnTo>
                    <a:pt x="43687" y="56794"/>
                  </a:lnTo>
                  <a:lnTo>
                    <a:pt x="42868" y="57513"/>
                  </a:lnTo>
                  <a:lnTo>
                    <a:pt x="42044" y="58229"/>
                  </a:lnTo>
                  <a:lnTo>
                    <a:pt x="41212" y="58943"/>
                  </a:lnTo>
                  <a:lnTo>
                    <a:pt x="40376" y="59641"/>
                  </a:lnTo>
                  <a:lnTo>
                    <a:pt x="39539" y="60339"/>
                  </a:lnTo>
                  <a:lnTo>
                    <a:pt x="38700" y="61037"/>
                  </a:lnTo>
                  <a:lnTo>
                    <a:pt x="37860" y="61736"/>
                  </a:lnTo>
                  <a:lnTo>
                    <a:pt x="37019" y="62434"/>
                  </a:lnTo>
                  <a:lnTo>
                    <a:pt x="36176" y="63132"/>
                  </a:lnTo>
                  <a:lnTo>
                    <a:pt x="35332" y="63831"/>
                  </a:lnTo>
                  <a:lnTo>
                    <a:pt x="34486" y="64529"/>
                  </a:lnTo>
                  <a:lnTo>
                    <a:pt x="33640" y="65227"/>
                  </a:lnTo>
                  <a:lnTo>
                    <a:pt x="32791" y="65925"/>
                  </a:lnTo>
                  <a:lnTo>
                    <a:pt x="31947" y="66611"/>
                  </a:lnTo>
                  <a:lnTo>
                    <a:pt x="31113" y="67297"/>
                  </a:lnTo>
                  <a:lnTo>
                    <a:pt x="30288" y="67985"/>
                  </a:lnTo>
                  <a:lnTo>
                    <a:pt x="29472" y="68675"/>
                  </a:lnTo>
                  <a:lnTo>
                    <a:pt x="28667" y="69365"/>
                  </a:lnTo>
                  <a:lnTo>
                    <a:pt x="27870" y="70058"/>
                  </a:lnTo>
                  <a:lnTo>
                    <a:pt x="27084" y="70751"/>
                  </a:lnTo>
                  <a:lnTo>
                    <a:pt x="26307" y="71446"/>
                  </a:lnTo>
                  <a:lnTo>
                    <a:pt x="25539" y="72142"/>
                  </a:lnTo>
                  <a:lnTo>
                    <a:pt x="24782" y="72840"/>
                  </a:lnTo>
                  <a:lnTo>
                    <a:pt x="24050" y="73539"/>
                  </a:lnTo>
                  <a:lnTo>
                    <a:pt x="23333" y="74242"/>
                  </a:lnTo>
                  <a:lnTo>
                    <a:pt x="22631" y="74947"/>
                  </a:lnTo>
                  <a:lnTo>
                    <a:pt x="21945" y="75655"/>
                  </a:lnTo>
                  <a:lnTo>
                    <a:pt x="21273" y="76365"/>
                  </a:lnTo>
                  <a:lnTo>
                    <a:pt x="20617" y="77079"/>
                  </a:lnTo>
                  <a:lnTo>
                    <a:pt x="19975" y="77795"/>
                  </a:lnTo>
                  <a:lnTo>
                    <a:pt x="19349" y="78514"/>
                  </a:lnTo>
                  <a:lnTo>
                    <a:pt x="18737" y="79235"/>
                  </a:lnTo>
                  <a:lnTo>
                    <a:pt x="18141" y="79959"/>
                  </a:lnTo>
                  <a:lnTo>
                    <a:pt x="17565" y="80675"/>
                  </a:lnTo>
                  <a:lnTo>
                    <a:pt x="17016" y="81397"/>
                  </a:lnTo>
                  <a:lnTo>
                    <a:pt x="16492" y="82126"/>
                  </a:lnTo>
                  <a:lnTo>
                    <a:pt x="15994" y="82862"/>
                  </a:lnTo>
                  <a:lnTo>
                    <a:pt x="15523" y="83605"/>
                  </a:lnTo>
                  <a:lnTo>
                    <a:pt x="15077" y="84355"/>
                  </a:lnTo>
                  <a:lnTo>
                    <a:pt x="14657" y="85111"/>
                  </a:lnTo>
                  <a:lnTo>
                    <a:pt x="14264" y="85874"/>
                  </a:lnTo>
                  <a:lnTo>
                    <a:pt x="13896" y="86644"/>
                  </a:lnTo>
                  <a:lnTo>
                    <a:pt x="13554" y="87421"/>
                  </a:lnTo>
                  <a:lnTo>
                    <a:pt x="63872" y="87421"/>
                  </a:lnTo>
                  <a:lnTo>
                    <a:pt x="63872" y="9789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g141"/>
            <p:cNvSpPr/>
            <p:nvPr/>
          </p:nvSpPr>
          <p:spPr>
            <a:xfrm>
              <a:off x="4804692" y="4835668"/>
              <a:ext cx="37173" cy="130619"/>
            </a:xfrm>
            <a:custGeom>
              <a:avLst/>
              <a:pathLst>
                <a:path w="37173" h="130619">
                  <a:moveTo>
                    <a:pt x="0" y="65172"/>
                  </a:moveTo>
                  <a:lnTo>
                    <a:pt x="14" y="63277"/>
                  </a:lnTo>
                  <a:lnTo>
                    <a:pt x="57" y="61399"/>
                  </a:lnTo>
                  <a:lnTo>
                    <a:pt x="129" y="59537"/>
                  </a:lnTo>
                  <a:lnTo>
                    <a:pt x="230" y="57691"/>
                  </a:lnTo>
                  <a:lnTo>
                    <a:pt x="359" y="55862"/>
                  </a:lnTo>
                  <a:lnTo>
                    <a:pt x="517" y="54049"/>
                  </a:lnTo>
                  <a:lnTo>
                    <a:pt x="704" y="52253"/>
                  </a:lnTo>
                  <a:lnTo>
                    <a:pt x="920" y="50473"/>
                  </a:lnTo>
                  <a:lnTo>
                    <a:pt x="1164" y="48709"/>
                  </a:lnTo>
                  <a:lnTo>
                    <a:pt x="1437" y="46962"/>
                  </a:lnTo>
                  <a:lnTo>
                    <a:pt x="1741" y="45230"/>
                  </a:lnTo>
                  <a:lnTo>
                    <a:pt x="2078" y="43512"/>
                  </a:lnTo>
                  <a:lnTo>
                    <a:pt x="2448" y="41807"/>
                  </a:lnTo>
                  <a:lnTo>
                    <a:pt x="2850" y="40116"/>
                  </a:lnTo>
                  <a:lnTo>
                    <a:pt x="3286" y="38439"/>
                  </a:lnTo>
                  <a:lnTo>
                    <a:pt x="3754" y="36776"/>
                  </a:lnTo>
                  <a:lnTo>
                    <a:pt x="4255" y="35126"/>
                  </a:lnTo>
                  <a:lnTo>
                    <a:pt x="4789" y="33490"/>
                  </a:lnTo>
                  <a:lnTo>
                    <a:pt x="5356" y="31867"/>
                  </a:lnTo>
                  <a:lnTo>
                    <a:pt x="5955" y="30258"/>
                  </a:lnTo>
                  <a:lnTo>
                    <a:pt x="6589" y="28661"/>
                  </a:lnTo>
                  <a:lnTo>
                    <a:pt x="7256" y="27074"/>
                  </a:lnTo>
                  <a:lnTo>
                    <a:pt x="7958" y="25496"/>
                  </a:lnTo>
                  <a:lnTo>
                    <a:pt x="8694" y="23927"/>
                  </a:lnTo>
                  <a:lnTo>
                    <a:pt x="9464" y="22368"/>
                  </a:lnTo>
                  <a:lnTo>
                    <a:pt x="10268" y="20819"/>
                  </a:lnTo>
                  <a:lnTo>
                    <a:pt x="11107" y="19280"/>
                  </a:lnTo>
                  <a:lnTo>
                    <a:pt x="11980" y="17750"/>
                  </a:lnTo>
                  <a:lnTo>
                    <a:pt x="12887" y="16229"/>
                  </a:lnTo>
                  <a:lnTo>
                    <a:pt x="13828" y="14718"/>
                  </a:lnTo>
                  <a:lnTo>
                    <a:pt x="14805" y="13215"/>
                  </a:lnTo>
                  <a:lnTo>
                    <a:pt x="15819" y="11720"/>
                  </a:lnTo>
                  <a:lnTo>
                    <a:pt x="16870" y="10231"/>
                  </a:lnTo>
                  <a:lnTo>
                    <a:pt x="17958" y="8749"/>
                  </a:lnTo>
                  <a:lnTo>
                    <a:pt x="19082" y="7273"/>
                  </a:lnTo>
                  <a:lnTo>
                    <a:pt x="20244" y="5805"/>
                  </a:lnTo>
                  <a:lnTo>
                    <a:pt x="21443" y="4343"/>
                  </a:lnTo>
                  <a:lnTo>
                    <a:pt x="22679" y="2888"/>
                  </a:lnTo>
                  <a:lnTo>
                    <a:pt x="23951" y="1441"/>
                  </a:lnTo>
                  <a:lnTo>
                    <a:pt x="25261" y="0"/>
                  </a:lnTo>
                  <a:lnTo>
                    <a:pt x="37173" y="0"/>
                  </a:lnTo>
                  <a:lnTo>
                    <a:pt x="35903" y="1441"/>
                  </a:lnTo>
                  <a:lnTo>
                    <a:pt x="34667" y="2891"/>
                  </a:lnTo>
                  <a:lnTo>
                    <a:pt x="33466" y="4349"/>
                  </a:lnTo>
                  <a:lnTo>
                    <a:pt x="32298" y="5816"/>
                  </a:lnTo>
                  <a:lnTo>
                    <a:pt x="31165" y="7290"/>
                  </a:lnTo>
                  <a:lnTo>
                    <a:pt x="30067" y="8773"/>
                  </a:lnTo>
                  <a:lnTo>
                    <a:pt x="29002" y="10264"/>
                  </a:lnTo>
                  <a:lnTo>
                    <a:pt x="27972" y="11763"/>
                  </a:lnTo>
                  <a:lnTo>
                    <a:pt x="26976" y="13271"/>
                  </a:lnTo>
                  <a:lnTo>
                    <a:pt x="26014" y="14787"/>
                  </a:lnTo>
                  <a:lnTo>
                    <a:pt x="25099" y="16298"/>
                  </a:lnTo>
                  <a:lnTo>
                    <a:pt x="24218" y="17821"/>
                  </a:lnTo>
                  <a:lnTo>
                    <a:pt x="23369" y="19354"/>
                  </a:lnTo>
                  <a:lnTo>
                    <a:pt x="22553" y="20899"/>
                  </a:lnTo>
                  <a:lnTo>
                    <a:pt x="21769" y="22454"/>
                  </a:lnTo>
                  <a:lnTo>
                    <a:pt x="21019" y="24020"/>
                  </a:lnTo>
                  <a:lnTo>
                    <a:pt x="20302" y="25598"/>
                  </a:lnTo>
                  <a:lnTo>
                    <a:pt x="19617" y="27186"/>
                  </a:lnTo>
                  <a:lnTo>
                    <a:pt x="18965" y="28785"/>
                  </a:lnTo>
                  <a:lnTo>
                    <a:pt x="18346" y="30395"/>
                  </a:lnTo>
                  <a:lnTo>
                    <a:pt x="17759" y="32004"/>
                  </a:lnTo>
                  <a:lnTo>
                    <a:pt x="17202" y="33627"/>
                  </a:lnTo>
                  <a:lnTo>
                    <a:pt x="16675" y="35263"/>
                  </a:lnTo>
                  <a:lnTo>
                    <a:pt x="16178" y="36913"/>
                  </a:lnTo>
                  <a:lnTo>
                    <a:pt x="15711" y="38576"/>
                  </a:lnTo>
                  <a:lnTo>
                    <a:pt x="15274" y="40253"/>
                  </a:lnTo>
                  <a:lnTo>
                    <a:pt x="14867" y="41944"/>
                  </a:lnTo>
                  <a:lnTo>
                    <a:pt x="14491" y="43649"/>
                  </a:lnTo>
                  <a:lnTo>
                    <a:pt x="14144" y="45367"/>
                  </a:lnTo>
                  <a:lnTo>
                    <a:pt x="13828" y="47099"/>
                  </a:lnTo>
                  <a:lnTo>
                    <a:pt x="13555" y="48846"/>
                  </a:lnTo>
                  <a:lnTo>
                    <a:pt x="13311" y="50610"/>
                  </a:lnTo>
                  <a:lnTo>
                    <a:pt x="13095" y="52390"/>
                  </a:lnTo>
                  <a:lnTo>
                    <a:pt x="12908" y="54186"/>
                  </a:lnTo>
                  <a:lnTo>
                    <a:pt x="12750" y="55999"/>
                  </a:lnTo>
                  <a:lnTo>
                    <a:pt x="12621" y="57828"/>
                  </a:lnTo>
                  <a:lnTo>
                    <a:pt x="12520" y="59674"/>
                  </a:lnTo>
                  <a:lnTo>
                    <a:pt x="12448" y="61536"/>
                  </a:lnTo>
                  <a:lnTo>
                    <a:pt x="12405" y="63414"/>
                  </a:lnTo>
                  <a:lnTo>
                    <a:pt x="12391" y="65309"/>
                  </a:lnTo>
                  <a:lnTo>
                    <a:pt x="12405" y="67204"/>
                  </a:lnTo>
                  <a:lnTo>
                    <a:pt x="12448" y="69083"/>
                  </a:lnTo>
                  <a:lnTo>
                    <a:pt x="12520" y="70945"/>
                  </a:lnTo>
                  <a:lnTo>
                    <a:pt x="12621" y="72790"/>
                  </a:lnTo>
                  <a:lnTo>
                    <a:pt x="12750" y="74620"/>
                  </a:lnTo>
                  <a:lnTo>
                    <a:pt x="12908" y="76432"/>
                  </a:lnTo>
                  <a:lnTo>
                    <a:pt x="13095" y="78229"/>
                  </a:lnTo>
                  <a:lnTo>
                    <a:pt x="13311" y="80009"/>
                  </a:lnTo>
                  <a:lnTo>
                    <a:pt x="13555" y="81772"/>
                  </a:lnTo>
                  <a:lnTo>
                    <a:pt x="13828" y="83519"/>
                  </a:lnTo>
                  <a:lnTo>
                    <a:pt x="14144" y="85252"/>
                  </a:lnTo>
                  <a:lnTo>
                    <a:pt x="14491" y="86972"/>
                  </a:lnTo>
                  <a:lnTo>
                    <a:pt x="14867" y="88680"/>
                  </a:lnTo>
                  <a:lnTo>
                    <a:pt x="15274" y="90376"/>
                  </a:lnTo>
                  <a:lnTo>
                    <a:pt x="15711" y="92060"/>
                  </a:lnTo>
                  <a:lnTo>
                    <a:pt x="16178" y="93731"/>
                  </a:lnTo>
                  <a:lnTo>
                    <a:pt x="16675" y="95389"/>
                  </a:lnTo>
                  <a:lnTo>
                    <a:pt x="17202" y="97036"/>
                  </a:lnTo>
                  <a:lnTo>
                    <a:pt x="17759" y="98670"/>
                  </a:lnTo>
                  <a:lnTo>
                    <a:pt x="18346" y="100292"/>
                  </a:lnTo>
                  <a:lnTo>
                    <a:pt x="18965" y="101902"/>
                  </a:lnTo>
                  <a:lnTo>
                    <a:pt x="19617" y="103501"/>
                  </a:lnTo>
                  <a:lnTo>
                    <a:pt x="20302" y="105089"/>
                  </a:lnTo>
                  <a:lnTo>
                    <a:pt x="21019" y="106667"/>
                  </a:lnTo>
                  <a:lnTo>
                    <a:pt x="21769" y="108233"/>
                  </a:lnTo>
                  <a:lnTo>
                    <a:pt x="22553" y="109788"/>
                  </a:lnTo>
                  <a:lnTo>
                    <a:pt x="23369" y="111333"/>
                  </a:lnTo>
                  <a:lnTo>
                    <a:pt x="24218" y="112866"/>
                  </a:lnTo>
                  <a:lnTo>
                    <a:pt x="25099" y="114389"/>
                  </a:lnTo>
                  <a:lnTo>
                    <a:pt x="26014" y="115900"/>
                  </a:lnTo>
                  <a:lnTo>
                    <a:pt x="26976" y="117403"/>
                  </a:lnTo>
                  <a:lnTo>
                    <a:pt x="27972" y="118899"/>
                  </a:lnTo>
                  <a:lnTo>
                    <a:pt x="29002" y="120388"/>
                  </a:lnTo>
                  <a:lnTo>
                    <a:pt x="30067" y="121870"/>
                  </a:lnTo>
                  <a:lnTo>
                    <a:pt x="31165" y="123345"/>
                  </a:lnTo>
                  <a:lnTo>
                    <a:pt x="32298" y="124814"/>
                  </a:lnTo>
                  <a:lnTo>
                    <a:pt x="33466" y="126275"/>
                  </a:lnTo>
                  <a:lnTo>
                    <a:pt x="34667" y="127730"/>
                  </a:lnTo>
                  <a:lnTo>
                    <a:pt x="35903" y="129178"/>
                  </a:lnTo>
                  <a:lnTo>
                    <a:pt x="37173" y="130619"/>
                  </a:lnTo>
                  <a:lnTo>
                    <a:pt x="25261" y="130619"/>
                  </a:lnTo>
                  <a:lnTo>
                    <a:pt x="23951" y="129178"/>
                  </a:lnTo>
                  <a:lnTo>
                    <a:pt x="22679" y="127730"/>
                  </a:lnTo>
                  <a:lnTo>
                    <a:pt x="21443" y="126275"/>
                  </a:lnTo>
                  <a:lnTo>
                    <a:pt x="20244" y="124814"/>
                  </a:lnTo>
                  <a:lnTo>
                    <a:pt x="19082" y="123345"/>
                  </a:lnTo>
                  <a:lnTo>
                    <a:pt x="17958" y="121870"/>
                  </a:lnTo>
                  <a:lnTo>
                    <a:pt x="16870" y="120388"/>
                  </a:lnTo>
                  <a:lnTo>
                    <a:pt x="15819" y="118899"/>
                  </a:lnTo>
                  <a:lnTo>
                    <a:pt x="14805" y="117403"/>
                  </a:lnTo>
                  <a:lnTo>
                    <a:pt x="13828" y="115900"/>
                  </a:lnTo>
                  <a:lnTo>
                    <a:pt x="12887" y="114390"/>
                  </a:lnTo>
                  <a:lnTo>
                    <a:pt x="11980" y="112869"/>
                  </a:lnTo>
                  <a:lnTo>
                    <a:pt x="11107" y="111339"/>
                  </a:lnTo>
                  <a:lnTo>
                    <a:pt x="10268" y="109799"/>
                  </a:lnTo>
                  <a:lnTo>
                    <a:pt x="9464" y="108250"/>
                  </a:lnTo>
                  <a:lnTo>
                    <a:pt x="8694" y="106691"/>
                  </a:lnTo>
                  <a:lnTo>
                    <a:pt x="7958" y="105123"/>
                  </a:lnTo>
                  <a:lnTo>
                    <a:pt x="7256" y="103545"/>
                  </a:lnTo>
                  <a:lnTo>
                    <a:pt x="6589" y="101957"/>
                  </a:lnTo>
                  <a:lnTo>
                    <a:pt x="5955" y="100360"/>
                  </a:lnTo>
                  <a:lnTo>
                    <a:pt x="5356" y="98752"/>
                  </a:lnTo>
                  <a:lnTo>
                    <a:pt x="4789" y="97132"/>
                  </a:lnTo>
                  <a:lnTo>
                    <a:pt x="4255" y="95499"/>
                  </a:lnTo>
                  <a:lnTo>
                    <a:pt x="3754" y="93854"/>
                  </a:lnTo>
                  <a:lnTo>
                    <a:pt x="3286" y="92197"/>
                  </a:lnTo>
                  <a:lnTo>
                    <a:pt x="2850" y="90527"/>
                  </a:lnTo>
                  <a:lnTo>
                    <a:pt x="2448" y="88845"/>
                  </a:lnTo>
                  <a:lnTo>
                    <a:pt x="2078" y="87150"/>
                  </a:lnTo>
                  <a:lnTo>
                    <a:pt x="1741" y="85444"/>
                  </a:lnTo>
                  <a:lnTo>
                    <a:pt x="1437" y="83725"/>
                  </a:lnTo>
                  <a:lnTo>
                    <a:pt x="1164" y="81977"/>
                  </a:lnTo>
                  <a:lnTo>
                    <a:pt x="920" y="80211"/>
                  </a:lnTo>
                  <a:lnTo>
                    <a:pt x="704" y="78428"/>
                  </a:lnTo>
                  <a:lnTo>
                    <a:pt x="517" y="76627"/>
                  </a:lnTo>
                  <a:lnTo>
                    <a:pt x="359" y="74808"/>
                  </a:lnTo>
                  <a:lnTo>
                    <a:pt x="230" y="72971"/>
                  </a:lnTo>
                  <a:lnTo>
                    <a:pt x="129" y="71117"/>
                  </a:lnTo>
                  <a:lnTo>
                    <a:pt x="57" y="69244"/>
                  </a:lnTo>
                  <a:lnTo>
                    <a:pt x="14" y="67354"/>
                  </a:lnTo>
                  <a:lnTo>
                    <a:pt x="0" y="6544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g142"/>
            <p:cNvSpPr/>
            <p:nvPr/>
          </p:nvSpPr>
          <p:spPr>
            <a:xfrm>
              <a:off x="4848026" y="4839364"/>
              <a:ext cx="66473" cy="99265"/>
            </a:xfrm>
            <a:custGeom>
              <a:avLst/>
              <a:pathLst>
                <a:path w="66473" h="99265">
                  <a:moveTo>
                    <a:pt x="66473" y="71265"/>
                  </a:moveTo>
                  <a:lnTo>
                    <a:pt x="66451" y="72579"/>
                  </a:lnTo>
                  <a:lnTo>
                    <a:pt x="66385" y="73864"/>
                  </a:lnTo>
                  <a:lnTo>
                    <a:pt x="66276" y="75120"/>
                  </a:lnTo>
                  <a:lnTo>
                    <a:pt x="66123" y="76348"/>
                  </a:lnTo>
                  <a:lnTo>
                    <a:pt x="65925" y="77546"/>
                  </a:lnTo>
                  <a:lnTo>
                    <a:pt x="65684" y="78716"/>
                  </a:lnTo>
                  <a:lnTo>
                    <a:pt x="65400" y="79857"/>
                  </a:lnTo>
                  <a:lnTo>
                    <a:pt x="65071" y="80970"/>
                  </a:lnTo>
                  <a:lnTo>
                    <a:pt x="64699" y="82054"/>
                  </a:lnTo>
                  <a:lnTo>
                    <a:pt x="64282" y="83109"/>
                  </a:lnTo>
                  <a:lnTo>
                    <a:pt x="63837" y="84133"/>
                  </a:lnTo>
                  <a:lnTo>
                    <a:pt x="63351" y="85127"/>
                  </a:lnTo>
                  <a:lnTo>
                    <a:pt x="62824" y="86089"/>
                  </a:lnTo>
                  <a:lnTo>
                    <a:pt x="62256" y="87019"/>
                  </a:lnTo>
                  <a:lnTo>
                    <a:pt x="61647" y="87918"/>
                  </a:lnTo>
                  <a:lnTo>
                    <a:pt x="60996" y="88785"/>
                  </a:lnTo>
                  <a:lnTo>
                    <a:pt x="60305" y="89621"/>
                  </a:lnTo>
                  <a:lnTo>
                    <a:pt x="59572" y="90425"/>
                  </a:lnTo>
                  <a:lnTo>
                    <a:pt x="58799" y="91198"/>
                  </a:lnTo>
                  <a:lnTo>
                    <a:pt x="57984" y="91940"/>
                  </a:lnTo>
                  <a:lnTo>
                    <a:pt x="57142" y="92635"/>
                  </a:lnTo>
                  <a:lnTo>
                    <a:pt x="56259" y="93298"/>
                  </a:lnTo>
                  <a:lnTo>
                    <a:pt x="55335" y="93928"/>
                  </a:lnTo>
                  <a:lnTo>
                    <a:pt x="54370" y="94525"/>
                  </a:lnTo>
                  <a:lnTo>
                    <a:pt x="53363" y="95089"/>
                  </a:lnTo>
                  <a:lnTo>
                    <a:pt x="52316" y="95620"/>
                  </a:lnTo>
                  <a:lnTo>
                    <a:pt x="51227" y="96119"/>
                  </a:lnTo>
                  <a:lnTo>
                    <a:pt x="50098" y="96584"/>
                  </a:lnTo>
                  <a:lnTo>
                    <a:pt x="48927" y="97017"/>
                  </a:lnTo>
                  <a:lnTo>
                    <a:pt x="47715" y="97416"/>
                  </a:lnTo>
                  <a:lnTo>
                    <a:pt x="46479" y="97768"/>
                  </a:lnTo>
                  <a:lnTo>
                    <a:pt x="45207" y="98082"/>
                  </a:lnTo>
                  <a:lnTo>
                    <a:pt x="43899" y="98359"/>
                  </a:lnTo>
                  <a:lnTo>
                    <a:pt x="42556" y="98599"/>
                  </a:lnTo>
                  <a:lnTo>
                    <a:pt x="41178" y="98803"/>
                  </a:lnTo>
                  <a:lnTo>
                    <a:pt x="39763" y="98969"/>
                  </a:lnTo>
                  <a:lnTo>
                    <a:pt x="38313" y="99099"/>
                  </a:lnTo>
                  <a:lnTo>
                    <a:pt x="36828" y="99191"/>
                  </a:lnTo>
                  <a:lnTo>
                    <a:pt x="35306" y="99246"/>
                  </a:lnTo>
                  <a:lnTo>
                    <a:pt x="33750" y="99265"/>
                  </a:lnTo>
                  <a:lnTo>
                    <a:pt x="31984" y="99243"/>
                  </a:lnTo>
                  <a:lnTo>
                    <a:pt x="30275" y="99177"/>
                  </a:lnTo>
                  <a:lnTo>
                    <a:pt x="28621" y="99068"/>
                  </a:lnTo>
                  <a:lnTo>
                    <a:pt x="27024" y="98914"/>
                  </a:lnTo>
                  <a:lnTo>
                    <a:pt x="25483" y="98717"/>
                  </a:lnTo>
                  <a:lnTo>
                    <a:pt x="23998" y="98476"/>
                  </a:lnTo>
                  <a:lnTo>
                    <a:pt x="22570" y="98191"/>
                  </a:lnTo>
                  <a:lnTo>
                    <a:pt x="21197" y="97863"/>
                  </a:lnTo>
                  <a:lnTo>
                    <a:pt x="19881" y="97490"/>
                  </a:lnTo>
                  <a:lnTo>
                    <a:pt x="18620" y="97074"/>
                  </a:lnTo>
                  <a:lnTo>
                    <a:pt x="17423" y="96609"/>
                  </a:lnTo>
                  <a:lnTo>
                    <a:pt x="16268" y="96116"/>
                  </a:lnTo>
                  <a:lnTo>
                    <a:pt x="15156" y="95595"/>
                  </a:lnTo>
                  <a:lnTo>
                    <a:pt x="14086" y="95048"/>
                  </a:lnTo>
                  <a:lnTo>
                    <a:pt x="13058" y="94473"/>
                  </a:lnTo>
                  <a:lnTo>
                    <a:pt x="12073" y="93870"/>
                  </a:lnTo>
                  <a:lnTo>
                    <a:pt x="11130" y="93241"/>
                  </a:lnTo>
                  <a:lnTo>
                    <a:pt x="10230" y="92583"/>
                  </a:lnTo>
                  <a:lnTo>
                    <a:pt x="9372" y="91899"/>
                  </a:lnTo>
                  <a:lnTo>
                    <a:pt x="8557" y="91187"/>
                  </a:lnTo>
                  <a:lnTo>
                    <a:pt x="7783" y="90438"/>
                  </a:lnTo>
                  <a:lnTo>
                    <a:pt x="7048" y="89670"/>
                  </a:lnTo>
                  <a:lnTo>
                    <a:pt x="6353" y="88882"/>
                  </a:lnTo>
                  <a:lnTo>
                    <a:pt x="5698" y="88076"/>
                  </a:lnTo>
                  <a:lnTo>
                    <a:pt x="5083" y="87250"/>
                  </a:lnTo>
                  <a:lnTo>
                    <a:pt x="4507" y="86406"/>
                  </a:lnTo>
                  <a:lnTo>
                    <a:pt x="3971" y="85542"/>
                  </a:lnTo>
                  <a:lnTo>
                    <a:pt x="3474" y="84658"/>
                  </a:lnTo>
                  <a:lnTo>
                    <a:pt x="3018" y="83756"/>
                  </a:lnTo>
                  <a:lnTo>
                    <a:pt x="2601" y="82835"/>
                  </a:lnTo>
                  <a:lnTo>
                    <a:pt x="2218" y="81887"/>
                  </a:lnTo>
                  <a:lnTo>
                    <a:pt x="1862" y="80934"/>
                  </a:lnTo>
                  <a:lnTo>
                    <a:pt x="1533" y="79976"/>
                  </a:lnTo>
                  <a:lnTo>
                    <a:pt x="1232" y="79012"/>
                  </a:lnTo>
                  <a:lnTo>
                    <a:pt x="958" y="78043"/>
                  </a:lnTo>
                  <a:lnTo>
                    <a:pt x="711" y="77068"/>
                  </a:lnTo>
                  <a:lnTo>
                    <a:pt x="492" y="76087"/>
                  </a:lnTo>
                  <a:lnTo>
                    <a:pt x="301" y="75102"/>
                  </a:lnTo>
                  <a:lnTo>
                    <a:pt x="136" y="74110"/>
                  </a:lnTo>
                  <a:lnTo>
                    <a:pt x="0" y="73114"/>
                  </a:lnTo>
                  <a:lnTo>
                    <a:pt x="12733" y="71950"/>
                  </a:lnTo>
                  <a:lnTo>
                    <a:pt x="12851" y="72710"/>
                  </a:lnTo>
                  <a:lnTo>
                    <a:pt x="12988" y="73456"/>
                  </a:lnTo>
                  <a:lnTo>
                    <a:pt x="13142" y="74188"/>
                  </a:lnTo>
                  <a:lnTo>
                    <a:pt x="13313" y="74907"/>
                  </a:lnTo>
                  <a:lnTo>
                    <a:pt x="13503" y="75612"/>
                  </a:lnTo>
                  <a:lnTo>
                    <a:pt x="13710" y="76304"/>
                  </a:lnTo>
                  <a:lnTo>
                    <a:pt x="13936" y="76982"/>
                  </a:lnTo>
                  <a:lnTo>
                    <a:pt x="14179" y="77646"/>
                  </a:lnTo>
                  <a:lnTo>
                    <a:pt x="14440" y="78296"/>
                  </a:lnTo>
                  <a:lnTo>
                    <a:pt x="14718" y="78933"/>
                  </a:lnTo>
                  <a:lnTo>
                    <a:pt x="15030" y="79554"/>
                  </a:lnTo>
                  <a:lnTo>
                    <a:pt x="15362" y="80157"/>
                  </a:lnTo>
                  <a:lnTo>
                    <a:pt x="15714" y="80742"/>
                  </a:lnTo>
                  <a:lnTo>
                    <a:pt x="16087" y="81309"/>
                  </a:lnTo>
                  <a:lnTo>
                    <a:pt x="16481" y="81859"/>
                  </a:lnTo>
                  <a:lnTo>
                    <a:pt x="16895" y="82391"/>
                  </a:lnTo>
                  <a:lnTo>
                    <a:pt x="17330" y="82905"/>
                  </a:lnTo>
                  <a:lnTo>
                    <a:pt x="17785" y="83402"/>
                  </a:lnTo>
                  <a:lnTo>
                    <a:pt x="18261" y="83880"/>
                  </a:lnTo>
                  <a:lnTo>
                    <a:pt x="18757" y="84341"/>
                  </a:lnTo>
                  <a:lnTo>
                    <a:pt x="19275" y="84782"/>
                  </a:lnTo>
                  <a:lnTo>
                    <a:pt x="19817" y="85203"/>
                  </a:lnTo>
                  <a:lnTo>
                    <a:pt x="20382" y="85604"/>
                  </a:lnTo>
                  <a:lnTo>
                    <a:pt x="20970" y="85984"/>
                  </a:lnTo>
                  <a:lnTo>
                    <a:pt x="21581" y="86343"/>
                  </a:lnTo>
                  <a:lnTo>
                    <a:pt x="22216" y="86682"/>
                  </a:lnTo>
                  <a:lnTo>
                    <a:pt x="22874" y="87000"/>
                  </a:lnTo>
                  <a:lnTo>
                    <a:pt x="23555" y="87298"/>
                  </a:lnTo>
                  <a:lnTo>
                    <a:pt x="24259" y="87576"/>
                  </a:lnTo>
                  <a:lnTo>
                    <a:pt x="24987" y="87832"/>
                  </a:lnTo>
                  <a:lnTo>
                    <a:pt x="25740" y="88066"/>
                  </a:lnTo>
                  <a:lnTo>
                    <a:pt x="26520" y="88276"/>
                  </a:lnTo>
                  <a:lnTo>
                    <a:pt x="27328" y="88461"/>
                  </a:lnTo>
                  <a:lnTo>
                    <a:pt x="28163" y="88621"/>
                  </a:lnTo>
                  <a:lnTo>
                    <a:pt x="29026" y="88756"/>
                  </a:lnTo>
                  <a:lnTo>
                    <a:pt x="29916" y="88867"/>
                  </a:lnTo>
                  <a:lnTo>
                    <a:pt x="30833" y="88954"/>
                  </a:lnTo>
                  <a:lnTo>
                    <a:pt x="31778" y="89015"/>
                  </a:lnTo>
                  <a:lnTo>
                    <a:pt x="32750" y="89052"/>
                  </a:lnTo>
                  <a:lnTo>
                    <a:pt x="33750" y="89065"/>
                  </a:lnTo>
                  <a:lnTo>
                    <a:pt x="35571" y="89019"/>
                  </a:lnTo>
                  <a:lnTo>
                    <a:pt x="37312" y="88881"/>
                  </a:lnTo>
                  <a:lnTo>
                    <a:pt x="38972" y="88652"/>
                  </a:lnTo>
                  <a:lnTo>
                    <a:pt x="40552" y="88331"/>
                  </a:lnTo>
                  <a:lnTo>
                    <a:pt x="42050" y="87918"/>
                  </a:lnTo>
                  <a:lnTo>
                    <a:pt x="43468" y="87413"/>
                  </a:lnTo>
                  <a:lnTo>
                    <a:pt x="44805" y="86817"/>
                  </a:lnTo>
                  <a:lnTo>
                    <a:pt x="46061" y="86129"/>
                  </a:lnTo>
                  <a:lnTo>
                    <a:pt x="47237" y="85349"/>
                  </a:lnTo>
                  <a:lnTo>
                    <a:pt x="48331" y="84478"/>
                  </a:lnTo>
                  <a:lnTo>
                    <a:pt x="49346" y="83516"/>
                  </a:lnTo>
                  <a:lnTo>
                    <a:pt x="50254" y="82465"/>
                  </a:lnTo>
                  <a:lnTo>
                    <a:pt x="51055" y="81325"/>
                  </a:lnTo>
                  <a:lnTo>
                    <a:pt x="51749" y="80096"/>
                  </a:lnTo>
                  <a:lnTo>
                    <a:pt x="52336" y="78779"/>
                  </a:lnTo>
                  <a:lnTo>
                    <a:pt x="52817" y="77372"/>
                  </a:lnTo>
                  <a:lnTo>
                    <a:pt x="53191" y="75876"/>
                  </a:lnTo>
                  <a:lnTo>
                    <a:pt x="53458" y="74291"/>
                  </a:lnTo>
                  <a:lnTo>
                    <a:pt x="53618" y="72617"/>
                  </a:lnTo>
                  <a:lnTo>
                    <a:pt x="53671" y="70854"/>
                  </a:lnTo>
                  <a:lnTo>
                    <a:pt x="53647" y="69808"/>
                  </a:lnTo>
                  <a:lnTo>
                    <a:pt x="53575" y="68803"/>
                  </a:lnTo>
                  <a:lnTo>
                    <a:pt x="53456" y="67842"/>
                  </a:lnTo>
                  <a:lnTo>
                    <a:pt x="53288" y="66922"/>
                  </a:lnTo>
                  <a:lnTo>
                    <a:pt x="53072" y="66045"/>
                  </a:lnTo>
                  <a:lnTo>
                    <a:pt x="52809" y="65211"/>
                  </a:lnTo>
                  <a:lnTo>
                    <a:pt x="52497" y="64419"/>
                  </a:lnTo>
                  <a:lnTo>
                    <a:pt x="52138" y="63669"/>
                  </a:lnTo>
                  <a:lnTo>
                    <a:pt x="51730" y="62962"/>
                  </a:lnTo>
                  <a:lnTo>
                    <a:pt x="51275" y="62297"/>
                  </a:lnTo>
                  <a:lnTo>
                    <a:pt x="50797" y="61655"/>
                  </a:lnTo>
                  <a:lnTo>
                    <a:pt x="50295" y="61043"/>
                  </a:lnTo>
                  <a:lnTo>
                    <a:pt x="49768" y="60461"/>
                  </a:lnTo>
                  <a:lnTo>
                    <a:pt x="49216" y="59909"/>
                  </a:lnTo>
                  <a:lnTo>
                    <a:pt x="48640" y="59388"/>
                  </a:lnTo>
                  <a:lnTo>
                    <a:pt x="48038" y="58896"/>
                  </a:lnTo>
                  <a:lnTo>
                    <a:pt x="47413" y="58435"/>
                  </a:lnTo>
                  <a:lnTo>
                    <a:pt x="46762" y="58003"/>
                  </a:lnTo>
                  <a:lnTo>
                    <a:pt x="46087" y="57602"/>
                  </a:lnTo>
                  <a:lnTo>
                    <a:pt x="45388" y="57231"/>
                  </a:lnTo>
                  <a:lnTo>
                    <a:pt x="44683" y="56874"/>
                  </a:lnTo>
                  <a:lnTo>
                    <a:pt x="43964" y="56541"/>
                  </a:lnTo>
                  <a:lnTo>
                    <a:pt x="43231" y="56233"/>
                  </a:lnTo>
                  <a:lnTo>
                    <a:pt x="42485" y="55950"/>
                  </a:lnTo>
                  <a:lnTo>
                    <a:pt x="41725" y="55691"/>
                  </a:lnTo>
                  <a:lnTo>
                    <a:pt x="40952" y="55457"/>
                  </a:lnTo>
                  <a:lnTo>
                    <a:pt x="40164" y="55247"/>
                  </a:lnTo>
                  <a:lnTo>
                    <a:pt x="39363" y="55062"/>
                  </a:lnTo>
                  <a:lnTo>
                    <a:pt x="38549" y="54902"/>
                  </a:lnTo>
                  <a:lnTo>
                    <a:pt x="37720" y="54767"/>
                  </a:lnTo>
                  <a:lnTo>
                    <a:pt x="36905" y="54650"/>
                  </a:lnTo>
                  <a:lnTo>
                    <a:pt x="36102" y="54545"/>
                  </a:lnTo>
                  <a:lnTo>
                    <a:pt x="35311" y="54452"/>
                  </a:lnTo>
                  <a:lnTo>
                    <a:pt x="34533" y="54372"/>
                  </a:lnTo>
                  <a:lnTo>
                    <a:pt x="33767" y="54305"/>
                  </a:lnTo>
                  <a:lnTo>
                    <a:pt x="33013" y="54249"/>
                  </a:lnTo>
                  <a:lnTo>
                    <a:pt x="32272" y="54206"/>
                  </a:lnTo>
                  <a:lnTo>
                    <a:pt x="31543" y="54175"/>
                  </a:lnTo>
                  <a:lnTo>
                    <a:pt x="30826" y="54157"/>
                  </a:lnTo>
                  <a:lnTo>
                    <a:pt x="30121" y="54150"/>
                  </a:lnTo>
                  <a:lnTo>
                    <a:pt x="23139" y="54150"/>
                  </a:lnTo>
                  <a:lnTo>
                    <a:pt x="23139" y="43471"/>
                  </a:lnTo>
                  <a:lnTo>
                    <a:pt x="29848" y="43471"/>
                  </a:lnTo>
                  <a:lnTo>
                    <a:pt x="30549" y="43464"/>
                  </a:lnTo>
                  <a:lnTo>
                    <a:pt x="31255" y="43444"/>
                  </a:lnTo>
                  <a:lnTo>
                    <a:pt x="31967" y="43409"/>
                  </a:lnTo>
                  <a:lnTo>
                    <a:pt x="32685" y="43361"/>
                  </a:lnTo>
                  <a:lnTo>
                    <a:pt x="33407" y="43300"/>
                  </a:lnTo>
                  <a:lnTo>
                    <a:pt x="34136" y="43224"/>
                  </a:lnTo>
                  <a:lnTo>
                    <a:pt x="34870" y="43135"/>
                  </a:lnTo>
                  <a:lnTo>
                    <a:pt x="35609" y="43033"/>
                  </a:lnTo>
                  <a:lnTo>
                    <a:pt x="36354" y="42916"/>
                  </a:lnTo>
                  <a:lnTo>
                    <a:pt x="37104" y="42786"/>
                  </a:lnTo>
                  <a:lnTo>
                    <a:pt x="37850" y="42625"/>
                  </a:lnTo>
                  <a:lnTo>
                    <a:pt x="38583" y="42441"/>
                  </a:lnTo>
                  <a:lnTo>
                    <a:pt x="39302" y="42236"/>
                  </a:lnTo>
                  <a:lnTo>
                    <a:pt x="40007" y="42009"/>
                  </a:lnTo>
                  <a:lnTo>
                    <a:pt x="40698" y="41759"/>
                  </a:lnTo>
                  <a:lnTo>
                    <a:pt x="41376" y="41488"/>
                  </a:lnTo>
                  <a:lnTo>
                    <a:pt x="42040" y="41195"/>
                  </a:lnTo>
                  <a:lnTo>
                    <a:pt x="42690" y="40880"/>
                  </a:lnTo>
                  <a:lnTo>
                    <a:pt x="43327" y="40544"/>
                  </a:lnTo>
                  <a:lnTo>
                    <a:pt x="43950" y="40185"/>
                  </a:lnTo>
                  <a:lnTo>
                    <a:pt x="44568" y="39788"/>
                  </a:lnTo>
                  <a:lnTo>
                    <a:pt x="45163" y="39366"/>
                  </a:lnTo>
                  <a:lnTo>
                    <a:pt x="45735" y="38918"/>
                  </a:lnTo>
                  <a:lnTo>
                    <a:pt x="46283" y="38443"/>
                  </a:lnTo>
                  <a:lnTo>
                    <a:pt x="46808" y="37943"/>
                  </a:lnTo>
                  <a:lnTo>
                    <a:pt x="47310" y="37416"/>
                  </a:lnTo>
                  <a:lnTo>
                    <a:pt x="47789" y="36864"/>
                  </a:lnTo>
                  <a:lnTo>
                    <a:pt x="48244" y="36285"/>
                  </a:lnTo>
                  <a:lnTo>
                    <a:pt x="48676" y="35681"/>
                  </a:lnTo>
                  <a:lnTo>
                    <a:pt x="49085" y="35050"/>
                  </a:lnTo>
                  <a:lnTo>
                    <a:pt x="49475" y="34389"/>
                  </a:lnTo>
                  <a:lnTo>
                    <a:pt x="49824" y="33692"/>
                  </a:lnTo>
                  <a:lnTo>
                    <a:pt x="50132" y="32960"/>
                  </a:lnTo>
                  <a:lnTo>
                    <a:pt x="50399" y="32192"/>
                  </a:lnTo>
                  <a:lnTo>
                    <a:pt x="50625" y="31388"/>
                  </a:lnTo>
                  <a:lnTo>
                    <a:pt x="50810" y="30549"/>
                  </a:lnTo>
                  <a:lnTo>
                    <a:pt x="50953" y="29674"/>
                  </a:lnTo>
                  <a:lnTo>
                    <a:pt x="51056" y="28763"/>
                  </a:lnTo>
                  <a:lnTo>
                    <a:pt x="51118" y="27817"/>
                  </a:lnTo>
                  <a:lnTo>
                    <a:pt x="51138" y="26835"/>
                  </a:lnTo>
                  <a:lnTo>
                    <a:pt x="51092" y="25321"/>
                  </a:lnTo>
                  <a:lnTo>
                    <a:pt x="50955" y="23872"/>
                  </a:lnTo>
                  <a:lnTo>
                    <a:pt x="50725" y="22490"/>
                  </a:lnTo>
                  <a:lnTo>
                    <a:pt x="50404" y="21172"/>
                  </a:lnTo>
                  <a:lnTo>
                    <a:pt x="49992" y="19921"/>
                  </a:lnTo>
                  <a:lnTo>
                    <a:pt x="49487" y="18735"/>
                  </a:lnTo>
                  <a:lnTo>
                    <a:pt x="48891" y="17615"/>
                  </a:lnTo>
                  <a:lnTo>
                    <a:pt x="48203" y="16561"/>
                  </a:lnTo>
                  <a:lnTo>
                    <a:pt x="47423" y="15573"/>
                  </a:lnTo>
                  <a:lnTo>
                    <a:pt x="46552" y="14650"/>
                  </a:lnTo>
                  <a:lnTo>
                    <a:pt x="45603" y="13791"/>
                  </a:lnTo>
                  <a:lnTo>
                    <a:pt x="44566" y="13023"/>
                  </a:lnTo>
                  <a:lnTo>
                    <a:pt x="43440" y="12345"/>
                  </a:lnTo>
                  <a:lnTo>
                    <a:pt x="42225" y="11758"/>
                  </a:lnTo>
                  <a:lnTo>
                    <a:pt x="40921" y="11261"/>
                  </a:lnTo>
                  <a:lnTo>
                    <a:pt x="39528" y="10854"/>
                  </a:lnTo>
                  <a:lnTo>
                    <a:pt x="38046" y="10538"/>
                  </a:lnTo>
                  <a:lnTo>
                    <a:pt x="36474" y="10312"/>
                  </a:lnTo>
                  <a:lnTo>
                    <a:pt x="34814" y="10177"/>
                  </a:lnTo>
                  <a:lnTo>
                    <a:pt x="33065" y="10131"/>
                  </a:lnTo>
                  <a:lnTo>
                    <a:pt x="31467" y="10173"/>
                  </a:lnTo>
                  <a:lnTo>
                    <a:pt x="29930" y="10298"/>
                  </a:lnTo>
                  <a:lnTo>
                    <a:pt x="28454" y="10507"/>
                  </a:lnTo>
                  <a:lnTo>
                    <a:pt x="27041" y="10800"/>
                  </a:lnTo>
                  <a:lnTo>
                    <a:pt x="25689" y="11175"/>
                  </a:lnTo>
                  <a:lnTo>
                    <a:pt x="24398" y="11635"/>
                  </a:lnTo>
                  <a:lnTo>
                    <a:pt x="23169" y="12178"/>
                  </a:lnTo>
                  <a:lnTo>
                    <a:pt x="22002" y="12804"/>
                  </a:lnTo>
                  <a:lnTo>
                    <a:pt x="20897" y="13514"/>
                  </a:lnTo>
                  <a:lnTo>
                    <a:pt x="19853" y="14307"/>
                  </a:lnTo>
                  <a:lnTo>
                    <a:pt x="18895" y="15177"/>
                  </a:lnTo>
                  <a:lnTo>
                    <a:pt x="18021" y="16115"/>
                  </a:lnTo>
                  <a:lnTo>
                    <a:pt x="17230" y="17121"/>
                  </a:lnTo>
                  <a:lnTo>
                    <a:pt x="16523" y="18196"/>
                  </a:lnTo>
                  <a:lnTo>
                    <a:pt x="15899" y="19339"/>
                  </a:lnTo>
                  <a:lnTo>
                    <a:pt x="15359" y="20551"/>
                  </a:lnTo>
                  <a:lnTo>
                    <a:pt x="14902" y="21831"/>
                  </a:lnTo>
                  <a:lnTo>
                    <a:pt x="14529" y="23180"/>
                  </a:lnTo>
                  <a:lnTo>
                    <a:pt x="14240" y="24597"/>
                  </a:lnTo>
                  <a:lnTo>
                    <a:pt x="14034" y="26082"/>
                  </a:lnTo>
                  <a:lnTo>
                    <a:pt x="1643" y="25124"/>
                  </a:lnTo>
                  <a:lnTo>
                    <a:pt x="1813" y="23867"/>
                  </a:lnTo>
                  <a:lnTo>
                    <a:pt x="2023" y="22643"/>
                  </a:lnTo>
                  <a:lnTo>
                    <a:pt x="2273" y="21452"/>
                  </a:lnTo>
                  <a:lnTo>
                    <a:pt x="2563" y="20293"/>
                  </a:lnTo>
                  <a:lnTo>
                    <a:pt x="2892" y="19168"/>
                  </a:lnTo>
                  <a:lnTo>
                    <a:pt x="3261" y="18075"/>
                  </a:lnTo>
                  <a:lnTo>
                    <a:pt x="3670" y="17016"/>
                  </a:lnTo>
                  <a:lnTo>
                    <a:pt x="4118" y="15989"/>
                  </a:lnTo>
                  <a:lnTo>
                    <a:pt x="4606" y="14995"/>
                  </a:lnTo>
                  <a:lnTo>
                    <a:pt x="5134" y="14034"/>
                  </a:lnTo>
                  <a:lnTo>
                    <a:pt x="5696" y="13105"/>
                  </a:lnTo>
                  <a:lnTo>
                    <a:pt x="6287" y="12210"/>
                  </a:lnTo>
                  <a:lnTo>
                    <a:pt x="6906" y="11347"/>
                  </a:lnTo>
                  <a:lnTo>
                    <a:pt x="7555" y="10518"/>
                  </a:lnTo>
                  <a:lnTo>
                    <a:pt x="8232" y="9721"/>
                  </a:lnTo>
                  <a:lnTo>
                    <a:pt x="8937" y="8957"/>
                  </a:lnTo>
                  <a:lnTo>
                    <a:pt x="9672" y="8226"/>
                  </a:lnTo>
                  <a:lnTo>
                    <a:pt x="10435" y="7527"/>
                  </a:lnTo>
                  <a:lnTo>
                    <a:pt x="11227" y="6862"/>
                  </a:lnTo>
                  <a:lnTo>
                    <a:pt x="12048" y="6229"/>
                  </a:lnTo>
                  <a:lnTo>
                    <a:pt x="12909" y="5616"/>
                  </a:lnTo>
                  <a:lnTo>
                    <a:pt x="13793" y="5035"/>
                  </a:lnTo>
                  <a:lnTo>
                    <a:pt x="14700" y="4488"/>
                  </a:lnTo>
                  <a:lnTo>
                    <a:pt x="15630" y="3973"/>
                  </a:lnTo>
                  <a:lnTo>
                    <a:pt x="16584" y="3491"/>
                  </a:lnTo>
                  <a:lnTo>
                    <a:pt x="17561" y="3042"/>
                  </a:lnTo>
                  <a:lnTo>
                    <a:pt x="18561" y="2626"/>
                  </a:lnTo>
                  <a:lnTo>
                    <a:pt x="19584" y="2242"/>
                  </a:lnTo>
                  <a:lnTo>
                    <a:pt x="20631" y="1892"/>
                  </a:lnTo>
                  <a:lnTo>
                    <a:pt x="21701" y="1574"/>
                  </a:lnTo>
                  <a:lnTo>
                    <a:pt x="22789" y="1275"/>
                  </a:lnTo>
                  <a:lnTo>
                    <a:pt x="23892" y="1007"/>
                  </a:lnTo>
                  <a:lnTo>
                    <a:pt x="25008" y="771"/>
                  </a:lnTo>
                  <a:lnTo>
                    <a:pt x="26137" y="566"/>
                  </a:lnTo>
                  <a:lnTo>
                    <a:pt x="27280" y="393"/>
                  </a:lnTo>
                  <a:lnTo>
                    <a:pt x="28437" y="251"/>
                  </a:lnTo>
                  <a:lnTo>
                    <a:pt x="29608" y="141"/>
                  </a:lnTo>
                  <a:lnTo>
                    <a:pt x="30792" y="62"/>
                  </a:lnTo>
                  <a:lnTo>
                    <a:pt x="31990" y="15"/>
                  </a:lnTo>
                  <a:lnTo>
                    <a:pt x="33202" y="0"/>
                  </a:lnTo>
                  <a:lnTo>
                    <a:pt x="34795" y="20"/>
                  </a:lnTo>
                  <a:lnTo>
                    <a:pt x="36343" y="82"/>
                  </a:lnTo>
                  <a:lnTo>
                    <a:pt x="37846" y="184"/>
                  </a:lnTo>
                  <a:lnTo>
                    <a:pt x="39303" y="328"/>
                  </a:lnTo>
                  <a:lnTo>
                    <a:pt x="40715" y="513"/>
                  </a:lnTo>
                  <a:lnTo>
                    <a:pt x="42083" y="739"/>
                  </a:lnTo>
                  <a:lnTo>
                    <a:pt x="43404" y="1006"/>
                  </a:lnTo>
                  <a:lnTo>
                    <a:pt x="44681" y="1314"/>
                  </a:lnTo>
                  <a:lnTo>
                    <a:pt x="45913" y="1663"/>
                  </a:lnTo>
                  <a:lnTo>
                    <a:pt x="47099" y="2053"/>
                  </a:lnTo>
                  <a:lnTo>
                    <a:pt x="48242" y="2465"/>
                  </a:lnTo>
                  <a:lnTo>
                    <a:pt x="49342" y="2908"/>
                  </a:lnTo>
                  <a:lnTo>
                    <a:pt x="50400" y="3380"/>
                  </a:lnTo>
                  <a:lnTo>
                    <a:pt x="51415" y="3882"/>
                  </a:lnTo>
                  <a:lnTo>
                    <a:pt x="52388" y="4415"/>
                  </a:lnTo>
                  <a:lnTo>
                    <a:pt x="53318" y="4978"/>
                  </a:lnTo>
                  <a:lnTo>
                    <a:pt x="54206" y="5571"/>
                  </a:lnTo>
                  <a:lnTo>
                    <a:pt x="55051" y="6194"/>
                  </a:lnTo>
                  <a:lnTo>
                    <a:pt x="55854" y="6847"/>
                  </a:lnTo>
                  <a:lnTo>
                    <a:pt x="56615" y="7530"/>
                  </a:lnTo>
                  <a:lnTo>
                    <a:pt x="57335" y="8227"/>
                  </a:lnTo>
                  <a:lnTo>
                    <a:pt x="58014" y="8948"/>
                  </a:lnTo>
                  <a:lnTo>
                    <a:pt x="58654" y="9695"/>
                  </a:lnTo>
                  <a:lnTo>
                    <a:pt x="59255" y="10465"/>
                  </a:lnTo>
                  <a:lnTo>
                    <a:pt x="59815" y="11261"/>
                  </a:lnTo>
                  <a:lnTo>
                    <a:pt x="60336" y="12081"/>
                  </a:lnTo>
                  <a:lnTo>
                    <a:pt x="60818" y="12926"/>
                  </a:lnTo>
                  <a:lnTo>
                    <a:pt x="61259" y="13795"/>
                  </a:lnTo>
                  <a:lnTo>
                    <a:pt x="61661" y="14689"/>
                  </a:lnTo>
                  <a:lnTo>
                    <a:pt x="62023" y="15608"/>
                  </a:lnTo>
                  <a:lnTo>
                    <a:pt x="62361" y="16545"/>
                  </a:lnTo>
                  <a:lnTo>
                    <a:pt x="62664" y="17495"/>
                  </a:lnTo>
                  <a:lnTo>
                    <a:pt x="62931" y="18457"/>
                  </a:lnTo>
                  <a:lnTo>
                    <a:pt x="63162" y="19431"/>
                  </a:lnTo>
                  <a:lnTo>
                    <a:pt x="63358" y="20417"/>
                  </a:lnTo>
                  <a:lnTo>
                    <a:pt x="63518" y="21416"/>
                  </a:lnTo>
                  <a:lnTo>
                    <a:pt x="63643" y="22427"/>
                  </a:lnTo>
                  <a:lnTo>
                    <a:pt x="63732" y="23451"/>
                  </a:lnTo>
                  <a:lnTo>
                    <a:pt x="63785" y="24487"/>
                  </a:lnTo>
                  <a:lnTo>
                    <a:pt x="63803" y="25535"/>
                  </a:lnTo>
                  <a:lnTo>
                    <a:pt x="63792" y="26378"/>
                  </a:lnTo>
                  <a:lnTo>
                    <a:pt x="63757" y="27211"/>
                  </a:lnTo>
                  <a:lnTo>
                    <a:pt x="63698" y="28032"/>
                  </a:lnTo>
                  <a:lnTo>
                    <a:pt x="63617" y="28843"/>
                  </a:lnTo>
                  <a:lnTo>
                    <a:pt x="63512" y="29642"/>
                  </a:lnTo>
                  <a:lnTo>
                    <a:pt x="63384" y="30431"/>
                  </a:lnTo>
                  <a:lnTo>
                    <a:pt x="63233" y="31209"/>
                  </a:lnTo>
                  <a:lnTo>
                    <a:pt x="63058" y="31975"/>
                  </a:lnTo>
                  <a:lnTo>
                    <a:pt x="62861" y="32731"/>
                  </a:lnTo>
                  <a:lnTo>
                    <a:pt x="62639" y="33476"/>
                  </a:lnTo>
                  <a:lnTo>
                    <a:pt x="62394" y="34208"/>
                  </a:lnTo>
                  <a:lnTo>
                    <a:pt x="62122" y="34924"/>
                  </a:lnTo>
                  <a:lnTo>
                    <a:pt x="61824" y="35626"/>
                  </a:lnTo>
                  <a:lnTo>
                    <a:pt x="61500" y="36313"/>
                  </a:lnTo>
                  <a:lnTo>
                    <a:pt x="61150" y="36984"/>
                  </a:lnTo>
                  <a:lnTo>
                    <a:pt x="60775" y="37641"/>
                  </a:lnTo>
                  <a:lnTo>
                    <a:pt x="60373" y="38282"/>
                  </a:lnTo>
                  <a:lnTo>
                    <a:pt x="59945" y="38909"/>
                  </a:lnTo>
                  <a:lnTo>
                    <a:pt x="59491" y="39520"/>
                  </a:lnTo>
                  <a:lnTo>
                    <a:pt x="59011" y="40116"/>
                  </a:lnTo>
                  <a:lnTo>
                    <a:pt x="58504" y="40697"/>
                  </a:lnTo>
                  <a:lnTo>
                    <a:pt x="57970" y="41261"/>
                  </a:lnTo>
                  <a:lnTo>
                    <a:pt x="57409" y="41809"/>
                  </a:lnTo>
                  <a:lnTo>
                    <a:pt x="56820" y="42340"/>
                  </a:lnTo>
                  <a:lnTo>
                    <a:pt x="56204" y="42855"/>
                  </a:lnTo>
                  <a:lnTo>
                    <a:pt x="55561" y="43353"/>
                  </a:lnTo>
                  <a:lnTo>
                    <a:pt x="54890" y="43835"/>
                  </a:lnTo>
                  <a:lnTo>
                    <a:pt x="54192" y="44301"/>
                  </a:lnTo>
                  <a:lnTo>
                    <a:pt x="53466" y="44750"/>
                  </a:lnTo>
                  <a:lnTo>
                    <a:pt x="52713" y="45182"/>
                  </a:lnTo>
                  <a:lnTo>
                    <a:pt x="51944" y="45597"/>
                  </a:lnTo>
                  <a:lnTo>
                    <a:pt x="51144" y="45990"/>
                  </a:lnTo>
                  <a:lnTo>
                    <a:pt x="50312" y="46363"/>
                  </a:lnTo>
                  <a:lnTo>
                    <a:pt x="49449" y="46716"/>
                  </a:lnTo>
                  <a:lnTo>
                    <a:pt x="48554" y="47048"/>
                  </a:lnTo>
                  <a:lnTo>
                    <a:pt x="47628" y="47359"/>
                  </a:lnTo>
                  <a:lnTo>
                    <a:pt x="46670" y="47650"/>
                  </a:lnTo>
                  <a:lnTo>
                    <a:pt x="45681" y="47921"/>
                  </a:lnTo>
                  <a:lnTo>
                    <a:pt x="44660" y="48171"/>
                  </a:lnTo>
                  <a:lnTo>
                    <a:pt x="43608" y="48400"/>
                  </a:lnTo>
                  <a:lnTo>
                    <a:pt x="43608" y="48674"/>
                  </a:lnTo>
                  <a:lnTo>
                    <a:pt x="44757" y="48811"/>
                  </a:lnTo>
                  <a:lnTo>
                    <a:pt x="45875" y="48978"/>
                  </a:lnTo>
                  <a:lnTo>
                    <a:pt x="46964" y="49173"/>
                  </a:lnTo>
                  <a:lnTo>
                    <a:pt x="48022" y="49397"/>
                  </a:lnTo>
                  <a:lnTo>
                    <a:pt x="49050" y="49649"/>
                  </a:lnTo>
                  <a:lnTo>
                    <a:pt x="50048" y="49931"/>
                  </a:lnTo>
                  <a:lnTo>
                    <a:pt x="51016" y="50241"/>
                  </a:lnTo>
                  <a:lnTo>
                    <a:pt x="51954" y="50580"/>
                  </a:lnTo>
                  <a:lnTo>
                    <a:pt x="52862" y="50947"/>
                  </a:lnTo>
                  <a:lnTo>
                    <a:pt x="53740" y="51344"/>
                  </a:lnTo>
                  <a:lnTo>
                    <a:pt x="54587" y="51751"/>
                  </a:lnTo>
                  <a:lnTo>
                    <a:pt x="55405" y="52179"/>
                  </a:lnTo>
                  <a:lnTo>
                    <a:pt x="56192" y="52627"/>
                  </a:lnTo>
                  <a:lnTo>
                    <a:pt x="56949" y="53096"/>
                  </a:lnTo>
                  <a:lnTo>
                    <a:pt x="57676" y="53586"/>
                  </a:lnTo>
                  <a:lnTo>
                    <a:pt x="58373" y="54096"/>
                  </a:lnTo>
                  <a:lnTo>
                    <a:pt x="59040" y="54626"/>
                  </a:lnTo>
                  <a:lnTo>
                    <a:pt x="59676" y="55177"/>
                  </a:lnTo>
                  <a:lnTo>
                    <a:pt x="60283" y="55749"/>
                  </a:lnTo>
                  <a:lnTo>
                    <a:pt x="60859" y="56341"/>
                  </a:lnTo>
                  <a:lnTo>
                    <a:pt x="61406" y="56952"/>
                  </a:lnTo>
                  <a:lnTo>
                    <a:pt x="61925" y="57579"/>
                  </a:lnTo>
                  <a:lnTo>
                    <a:pt x="62414" y="58222"/>
                  </a:lnTo>
                  <a:lnTo>
                    <a:pt x="62875" y="58882"/>
                  </a:lnTo>
                  <a:lnTo>
                    <a:pt x="63307" y="59559"/>
                  </a:lnTo>
                  <a:lnTo>
                    <a:pt x="63710" y="60252"/>
                  </a:lnTo>
                  <a:lnTo>
                    <a:pt x="64085" y="60961"/>
                  </a:lnTo>
                  <a:lnTo>
                    <a:pt x="64430" y="61686"/>
                  </a:lnTo>
                  <a:lnTo>
                    <a:pt x="64747" y="62429"/>
                  </a:lnTo>
                  <a:lnTo>
                    <a:pt x="65035" y="63187"/>
                  </a:lnTo>
                  <a:lnTo>
                    <a:pt x="65309" y="63958"/>
                  </a:lnTo>
                  <a:lnTo>
                    <a:pt x="65553" y="64737"/>
                  </a:lnTo>
                  <a:lnTo>
                    <a:pt x="65769" y="65524"/>
                  </a:lnTo>
                  <a:lnTo>
                    <a:pt x="65956" y="66320"/>
                  </a:lnTo>
                  <a:lnTo>
                    <a:pt x="66114" y="67123"/>
                  </a:lnTo>
                  <a:lnTo>
                    <a:pt x="66243" y="67935"/>
                  </a:lnTo>
                  <a:lnTo>
                    <a:pt x="66344" y="68755"/>
                  </a:lnTo>
                  <a:lnTo>
                    <a:pt x="66416" y="69584"/>
                  </a:lnTo>
                  <a:lnTo>
                    <a:pt x="66459" y="704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g143"/>
            <p:cNvSpPr/>
            <p:nvPr/>
          </p:nvSpPr>
          <p:spPr>
            <a:xfrm>
              <a:off x="4933463" y="4922268"/>
              <a:ext cx="13349" cy="14992"/>
            </a:xfrm>
            <a:custGeom>
              <a:avLst/>
              <a:pathLst>
                <a:path w="13349" h="14992">
                  <a:moveTo>
                    <a:pt x="0" y="14992"/>
                  </a:moveTo>
                  <a:lnTo>
                    <a:pt x="0" y="0"/>
                  </a:lnTo>
                  <a:lnTo>
                    <a:pt x="13349" y="0"/>
                  </a:lnTo>
                  <a:lnTo>
                    <a:pt x="13349" y="149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g144"/>
            <p:cNvSpPr/>
            <p:nvPr/>
          </p:nvSpPr>
          <p:spPr>
            <a:xfrm>
              <a:off x="4966665" y="4839364"/>
              <a:ext cx="63872" cy="97896"/>
            </a:xfrm>
            <a:custGeom>
              <a:avLst/>
              <a:pathLst>
                <a:path w="63872" h="97896">
                  <a:moveTo>
                    <a:pt x="0" y="97896"/>
                  </a:moveTo>
                  <a:lnTo>
                    <a:pt x="0" y="89201"/>
                  </a:lnTo>
                  <a:lnTo>
                    <a:pt x="713" y="87619"/>
                  </a:lnTo>
                  <a:lnTo>
                    <a:pt x="1456" y="86074"/>
                  </a:lnTo>
                  <a:lnTo>
                    <a:pt x="2230" y="84568"/>
                  </a:lnTo>
                  <a:lnTo>
                    <a:pt x="3034" y="83100"/>
                  </a:lnTo>
                  <a:lnTo>
                    <a:pt x="3867" y="81671"/>
                  </a:lnTo>
                  <a:lnTo>
                    <a:pt x="4731" y="80280"/>
                  </a:lnTo>
                  <a:lnTo>
                    <a:pt x="5625" y="78927"/>
                  </a:lnTo>
                  <a:lnTo>
                    <a:pt x="6550" y="77613"/>
                  </a:lnTo>
                  <a:lnTo>
                    <a:pt x="7504" y="76337"/>
                  </a:lnTo>
                  <a:lnTo>
                    <a:pt x="8488" y="75099"/>
                  </a:lnTo>
                  <a:lnTo>
                    <a:pt x="9506" y="73879"/>
                  </a:lnTo>
                  <a:lnTo>
                    <a:pt x="10534" y="72684"/>
                  </a:lnTo>
                  <a:lnTo>
                    <a:pt x="11571" y="71513"/>
                  </a:lnTo>
                  <a:lnTo>
                    <a:pt x="12618" y="70367"/>
                  </a:lnTo>
                  <a:lnTo>
                    <a:pt x="13674" y="69246"/>
                  </a:lnTo>
                  <a:lnTo>
                    <a:pt x="14740" y="68149"/>
                  </a:lnTo>
                  <a:lnTo>
                    <a:pt x="15816" y="67077"/>
                  </a:lnTo>
                  <a:lnTo>
                    <a:pt x="16901" y="66029"/>
                  </a:lnTo>
                  <a:lnTo>
                    <a:pt x="17995" y="65007"/>
                  </a:lnTo>
                  <a:lnTo>
                    <a:pt x="19100" y="64009"/>
                  </a:lnTo>
                  <a:lnTo>
                    <a:pt x="20207" y="63017"/>
                  </a:lnTo>
                  <a:lnTo>
                    <a:pt x="21312" y="62040"/>
                  </a:lnTo>
                  <a:lnTo>
                    <a:pt x="22414" y="61078"/>
                  </a:lnTo>
                  <a:lnTo>
                    <a:pt x="23514" y="60131"/>
                  </a:lnTo>
                  <a:lnTo>
                    <a:pt x="24610" y="59199"/>
                  </a:lnTo>
                  <a:lnTo>
                    <a:pt x="25704" y="58283"/>
                  </a:lnTo>
                  <a:lnTo>
                    <a:pt x="26796" y="57381"/>
                  </a:lnTo>
                  <a:lnTo>
                    <a:pt x="27884" y="56495"/>
                  </a:lnTo>
                  <a:lnTo>
                    <a:pt x="28970" y="55623"/>
                  </a:lnTo>
                  <a:lnTo>
                    <a:pt x="30053" y="54767"/>
                  </a:lnTo>
                  <a:lnTo>
                    <a:pt x="31137" y="53918"/>
                  </a:lnTo>
                  <a:lnTo>
                    <a:pt x="32200" y="53069"/>
                  </a:lnTo>
                  <a:lnTo>
                    <a:pt x="33240" y="52220"/>
                  </a:lnTo>
                  <a:lnTo>
                    <a:pt x="34259" y="51371"/>
                  </a:lnTo>
                  <a:lnTo>
                    <a:pt x="35256" y="50522"/>
                  </a:lnTo>
                  <a:lnTo>
                    <a:pt x="36231" y="49673"/>
                  </a:lnTo>
                  <a:lnTo>
                    <a:pt x="37184" y="48824"/>
                  </a:lnTo>
                  <a:lnTo>
                    <a:pt x="38115" y="47975"/>
                  </a:lnTo>
                  <a:lnTo>
                    <a:pt x="39024" y="47127"/>
                  </a:lnTo>
                  <a:lnTo>
                    <a:pt x="39911" y="46278"/>
                  </a:lnTo>
                  <a:lnTo>
                    <a:pt x="40770" y="45425"/>
                  </a:lnTo>
                  <a:lnTo>
                    <a:pt x="41595" y="44563"/>
                  </a:lnTo>
                  <a:lnTo>
                    <a:pt x="42386" y="43694"/>
                  </a:lnTo>
                  <a:lnTo>
                    <a:pt x="43142" y="42816"/>
                  </a:lnTo>
                  <a:lnTo>
                    <a:pt x="43865" y="41931"/>
                  </a:lnTo>
                  <a:lnTo>
                    <a:pt x="44553" y="41036"/>
                  </a:lnTo>
                  <a:lnTo>
                    <a:pt x="45206" y="40134"/>
                  </a:lnTo>
                  <a:lnTo>
                    <a:pt x="45826" y="39224"/>
                  </a:lnTo>
                  <a:lnTo>
                    <a:pt x="46411" y="38305"/>
                  </a:lnTo>
                  <a:lnTo>
                    <a:pt x="46962" y="37378"/>
                  </a:lnTo>
                  <a:lnTo>
                    <a:pt x="47483" y="36435"/>
                  </a:lnTo>
                  <a:lnTo>
                    <a:pt x="47948" y="35467"/>
                  </a:lnTo>
                  <a:lnTo>
                    <a:pt x="48359" y="34474"/>
                  </a:lnTo>
                  <a:lnTo>
                    <a:pt x="48715" y="33457"/>
                  </a:lnTo>
                  <a:lnTo>
                    <a:pt x="49016" y="32415"/>
                  </a:lnTo>
                  <a:lnTo>
                    <a:pt x="49263" y="31348"/>
                  </a:lnTo>
                  <a:lnTo>
                    <a:pt x="49454" y="30257"/>
                  </a:lnTo>
                  <a:lnTo>
                    <a:pt x="49591" y="29141"/>
                  </a:lnTo>
                  <a:lnTo>
                    <a:pt x="49673" y="28001"/>
                  </a:lnTo>
                  <a:lnTo>
                    <a:pt x="49701" y="26835"/>
                  </a:lnTo>
                  <a:lnTo>
                    <a:pt x="49688" y="26024"/>
                  </a:lnTo>
                  <a:lnTo>
                    <a:pt x="49651" y="25233"/>
                  </a:lnTo>
                  <a:lnTo>
                    <a:pt x="49590" y="24463"/>
                  </a:lnTo>
                  <a:lnTo>
                    <a:pt x="49503" y="23714"/>
                  </a:lnTo>
                  <a:lnTo>
                    <a:pt x="49393" y="22985"/>
                  </a:lnTo>
                  <a:lnTo>
                    <a:pt x="49257" y="22276"/>
                  </a:lnTo>
                  <a:lnTo>
                    <a:pt x="49097" y="21588"/>
                  </a:lnTo>
                  <a:lnTo>
                    <a:pt x="48912" y="20921"/>
                  </a:lnTo>
                  <a:lnTo>
                    <a:pt x="48703" y="20274"/>
                  </a:lnTo>
                  <a:lnTo>
                    <a:pt x="48468" y="19647"/>
                  </a:lnTo>
                  <a:lnTo>
                    <a:pt x="48211" y="19028"/>
                  </a:lnTo>
                  <a:lnTo>
                    <a:pt x="47932" y="18429"/>
                  </a:lnTo>
                  <a:lnTo>
                    <a:pt x="47630" y="17850"/>
                  </a:lnTo>
                  <a:lnTo>
                    <a:pt x="47307" y="17292"/>
                  </a:lnTo>
                  <a:lnTo>
                    <a:pt x="46962" y="16755"/>
                  </a:lnTo>
                  <a:lnTo>
                    <a:pt x="46595" y="16238"/>
                  </a:lnTo>
                  <a:lnTo>
                    <a:pt x="46207" y="15742"/>
                  </a:lnTo>
                  <a:lnTo>
                    <a:pt x="45796" y="15266"/>
                  </a:lnTo>
                  <a:lnTo>
                    <a:pt x="45363" y="14811"/>
                  </a:lnTo>
                  <a:lnTo>
                    <a:pt x="44909" y="14376"/>
                  </a:lnTo>
                  <a:lnTo>
                    <a:pt x="44433" y="13962"/>
                  </a:lnTo>
                  <a:lnTo>
                    <a:pt x="43939" y="13571"/>
                  </a:lnTo>
                  <a:lnTo>
                    <a:pt x="43426" y="13201"/>
                  </a:lnTo>
                  <a:lnTo>
                    <a:pt x="42893" y="12853"/>
                  </a:lnTo>
                  <a:lnTo>
                    <a:pt x="42341" y="12527"/>
                  </a:lnTo>
                  <a:lnTo>
                    <a:pt x="41770" y="12224"/>
                  </a:lnTo>
                  <a:lnTo>
                    <a:pt x="41180" y="11941"/>
                  </a:lnTo>
                  <a:lnTo>
                    <a:pt x="40571" y="11681"/>
                  </a:lnTo>
                  <a:lnTo>
                    <a:pt x="39943" y="11443"/>
                  </a:lnTo>
                  <a:lnTo>
                    <a:pt x="39295" y="11227"/>
                  </a:lnTo>
                  <a:lnTo>
                    <a:pt x="38644" y="11019"/>
                  </a:lnTo>
                  <a:lnTo>
                    <a:pt x="37978" y="10832"/>
                  </a:lnTo>
                  <a:lnTo>
                    <a:pt x="37297" y="10668"/>
                  </a:lnTo>
                  <a:lnTo>
                    <a:pt x="36600" y="10526"/>
                  </a:lnTo>
                  <a:lnTo>
                    <a:pt x="35889" y="10405"/>
                  </a:lnTo>
                  <a:lnTo>
                    <a:pt x="35163" y="10307"/>
                  </a:lnTo>
                  <a:lnTo>
                    <a:pt x="34421" y="10230"/>
                  </a:lnTo>
                  <a:lnTo>
                    <a:pt x="33665" y="10175"/>
                  </a:lnTo>
                  <a:lnTo>
                    <a:pt x="32893" y="10142"/>
                  </a:lnTo>
                  <a:lnTo>
                    <a:pt x="32107" y="10131"/>
                  </a:lnTo>
                  <a:lnTo>
                    <a:pt x="31371" y="10142"/>
                  </a:lnTo>
                  <a:lnTo>
                    <a:pt x="30644" y="10172"/>
                  </a:lnTo>
                  <a:lnTo>
                    <a:pt x="29926" y="10224"/>
                  </a:lnTo>
                  <a:lnTo>
                    <a:pt x="29215" y="10296"/>
                  </a:lnTo>
                  <a:lnTo>
                    <a:pt x="28513" y="10388"/>
                  </a:lnTo>
                  <a:lnTo>
                    <a:pt x="27818" y="10501"/>
                  </a:lnTo>
                  <a:lnTo>
                    <a:pt x="27132" y="10635"/>
                  </a:lnTo>
                  <a:lnTo>
                    <a:pt x="26455" y="10789"/>
                  </a:lnTo>
                  <a:lnTo>
                    <a:pt x="25785" y="10963"/>
                  </a:lnTo>
                  <a:lnTo>
                    <a:pt x="25124" y="11158"/>
                  </a:lnTo>
                  <a:lnTo>
                    <a:pt x="24487" y="11374"/>
                  </a:lnTo>
                  <a:lnTo>
                    <a:pt x="23864" y="11610"/>
                  </a:lnTo>
                  <a:lnTo>
                    <a:pt x="23255" y="11867"/>
                  </a:lnTo>
                  <a:lnTo>
                    <a:pt x="22659" y="12144"/>
                  </a:lnTo>
                  <a:lnTo>
                    <a:pt x="22077" y="12442"/>
                  </a:lnTo>
                  <a:lnTo>
                    <a:pt x="21509" y="12760"/>
                  </a:lnTo>
                  <a:lnTo>
                    <a:pt x="20955" y="13099"/>
                  </a:lnTo>
                  <a:lnTo>
                    <a:pt x="20414" y="13459"/>
                  </a:lnTo>
                  <a:lnTo>
                    <a:pt x="19887" y="13838"/>
                  </a:lnTo>
                  <a:lnTo>
                    <a:pt x="19373" y="14239"/>
                  </a:lnTo>
                  <a:lnTo>
                    <a:pt x="18876" y="14660"/>
                  </a:lnTo>
                  <a:lnTo>
                    <a:pt x="18396" y="15102"/>
                  </a:lnTo>
                  <a:lnTo>
                    <a:pt x="17934" y="15564"/>
                  </a:lnTo>
                  <a:lnTo>
                    <a:pt x="17489" y="16046"/>
                  </a:lnTo>
                  <a:lnTo>
                    <a:pt x="17063" y="16549"/>
                  </a:lnTo>
                  <a:lnTo>
                    <a:pt x="16654" y="17073"/>
                  </a:lnTo>
                  <a:lnTo>
                    <a:pt x="16263" y="17617"/>
                  </a:lnTo>
                  <a:lnTo>
                    <a:pt x="15890" y="18182"/>
                  </a:lnTo>
                  <a:lnTo>
                    <a:pt x="15535" y="18768"/>
                  </a:lnTo>
                  <a:lnTo>
                    <a:pt x="15197" y="19373"/>
                  </a:lnTo>
                  <a:lnTo>
                    <a:pt x="14893" y="19986"/>
                  </a:lnTo>
                  <a:lnTo>
                    <a:pt x="14611" y="20619"/>
                  </a:lnTo>
                  <a:lnTo>
                    <a:pt x="14351" y="21273"/>
                  </a:lnTo>
                  <a:lnTo>
                    <a:pt x="14113" y="21947"/>
                  </a:lnTo>
                  <a:lnTo>
                    <a:pt x="13897" y="22642"/>
                  </a:lnTo>
                  <a:lnTo>
                    <a:pt x="13702" y="23358"/>
                  </a:lnTo>
                  <a:lnTo>
                    <a:pt x="13530" y="24094"/>
                  </a:lnTo>
                  <a:lnTo>
                    <a:pt x="13379" y="24850"/>
                  </a:lnTo>
                  <a:lnTo>
                    <a:pt x="13250" y="25627"/>
                  </a:lnTo>
                  <a:lnTo>
                    <a:pt x="13144" y="26425"/>
                  </a:lnTo>
                  <a:lnTo>
                    <a:pt x="547" y="25261"/>
                  </a:lnTo>
                  <a:lnTo>
                    <a:pt x="687" y="24226"/>
                  </a:lnTo>
                  <a:lnTo>
                    <a:pt x="859" y="23204"/>
                  </a:lnTo>
                  <a:lnTo>
                    <a:pt x="1065" y="22195"/>
                  </a:lnTo>
                  <a:lnTo>
                    <a:pt x="1303" y="21197"/>
                  </a:lnTo>
                  <a:lnTo>
                    <a:pt x="1574" y="20212"/>
                  </a:lnTo>
                  <a:lnTo>
                    <a:pt x="1878" y="19239"/>
                  </a:lnTo>
                  <a:lnTo>
                    <a:pt x="2215" y="18279"/>
                  </a:lnTo>
                  <a:lnTo>
                    <a:pt x="2585" y="17331"/>
                  </a:lnTo>
                  <a:lnTo>
                    <a:pt x="2987" y="16395"/>
                  </a:lnTo>
                  <a:lnTo>
                    <a:pt x="3422" y="15471"/>
                  </a:lnTo>
                  <a:lnTo>
                    <a:pt x="3891" y="14565"/>
                  </a:lnTo>
                  <a:lnTo>
                    <a:pt x="4395" y="13683"/>
                  </a:lnTo>
                  <a:lnTo>
                    <a:pt x="4932" y="12824"/>
                  </a:lnTo>
                  <a:lnTo>
                    <a:pt x="5504" y="11988"/>
                  </a:lnTo>
                  <a:lnTo>
                    <a:pt x="6109" y="11175"/>
                  </a:lnTo>
                  <a:lnTo>
                    <a:pt x="6750" y="10386"/>
                  </a:lnTo>
                  <a:lnTo>
                    <a:pt x="7424" y="9620"/>
                  </a:lnTo>
                  <a:lnTo>
                    <a:pt x="8132" y="8877"/>
                  </a:lnTo>
                  <a:lnTo>
                    <a:pt x="8875" y="8158"/>
                  </a:lnTo>
                  <a:lnTo>
                    <a:pt x="9652" y="7462"/>
                  </a:lnTo>
                  <a:lnTo>
                    <a:pt x="10462" y="6778"/>
                  </a:lnTo>
                  <a:lnTo>
                    <a:pt x="11303" y="6125"/>
                  </a:lnTo>
                  <a:lnTo>
                    <a:pt x="12176" y="5502"/>
                  </a:lnTo>
                  <a:lnTo>
                    <a:pt x="13081" y="4909"/>
                  </a:lnTo>
                  <a:lnTo>
                    <a:pt x="14016" y="4347"/>
                  </a:lnTo>
                  <a:lnTo>
                    <a:pt x="14984" y="3814"/>
                  </a:lnTo>
                  <a:lnTo>
                    <a:pt x="15983" y="3312"/>
                  </a:lnTo>
                  <a:lnTo>
                    <a:pt x="17013" y="2839"/>
                  </a:lnTo>
                  <a:lnTo>
                    <a:pt x="18075" y="2397"/>
                  </a:lnTo>
                  <a:lnTo>
                    <a:pt x="19168" y="1985"/>
                  </a:lnTo>
                  <a:lnTo>
                    <a:pt x="20308" y="1608"/>
                  </a:lnTo>
                  <a:lnTo>
                    <a:pt x="21482" y="1270"/>
                  </a:lnTo>
                  <a:lnTo>
                    <a:pt x="22690" y="972"/>
                  </a:lnTo>
                  <a:lnTo>
                    <a:pt x="23933" y="714"/>
                  </a:lnTo>
                  <a:lnTo>
                    <a:pt x="25209" y="496"/>
                  </a:lnTo>
                  <a:lnTo>
                    <a:pt x="26520" y="317"/>
                  </a:lnTo>
                  <a:lnTo>
                    <a:pt x="27866" y="178"/>
                  </a:lnTo>
                  <a:lnTo>
                    <a:pt x="29245" y="79"/>
                  </a:lnTo>
                  <a:lnTo>
                    <a:pt x="30659" y="19"/>
                  </a:lnTo>
                  <a:lnTo>
                    <a:pt x="32107" y="0"/>
                  </a:lnTo>
                  <a:lnTo>
                    <a:pt x="33529" y="17"/>
                  </a:lnTo>
                  <a:lnTo>
                    <a:pt x="34919" y="68"/>
                  </a:lnTo>
                  <a:lnTo>
                    <a:pt x="36278" y="154"/>
                  </a:lnTo>
                  <a:lnTo>
                    <a:pt x="37605" y="273"/>
                  </a:lnTo>
                  <a:lnTo>
                    <a:pt x="38901" y="427"/>
                  </a:lnTo>
                  <a:lnTo>
                    <a:pt x="40166" y="616"/>
                  </a:lnTo>
                  <a:lnTo>
                    <a:pt x="41399" y="838"/>
                  </a:lnTo>
                  <a:lnTo>
                    <a:pt x="42600" y="1095"/>
                  </a:lnTo>
                  <a:lnTo>
                    <a:pt x="43770" y="1386"/>
                  </a:lnTo>
                  <a:lnTo>
                    <a:pt x="44909" y="1711"/>
                  </a:lnTo>
                  <a:lnTo>
                    <a:pt x="46013" y="2070"/>
                  </a:lnTo>
                  <a:lnTo>
                    <a:pt x="47083" y="2461"/>
                  </a:lnTo>
                  <a:lnTo>
                    <a:pt x="48117" y="2886"/>
                  </a:lnTo>
                  <a:lnTo>
                    <a:pt x="49115" y="3343"/>
                  </a:lnTo>
                  <a:lnTo>
                    <a:pt x="50077" y="3833"/>
                  </a:lnTo>
                  <a:lnTo>
                    <a:pt x="51004" y="4356"/>
                  </a:lnTo>
                  <a:lnTo>
                    <a:pt x="51895" y="4912"/>
                  </a:lnTo>
                  <a:lnTo>
                    <a:pt x="52751" y="5501"/>
                  </a:lnTo>
                  <a:lnTo>
                    <a:pt x="53571" y="6122"/>
                  </a:lnTo>
                  <a:lnTo>
                    <a:pt x="54356" y="6777"/>
                  </a:lnTo>
                  <a:lnTo>
                    <a:pt x="55118" y="7464"/>
                  </a:lnTo>
                  <a:lnTo>
                    <a:pt x="55843" y="8182"/>
                  </a:lnTo>
                  <a:lnTo>
                    <a:pt x="56531" y="8931"/>
                  </a:lnTo>
                  <a:lnTo>
                    <a:pt x="57182" y="9712"/>
                  </a:lnTo>
                  <a:lnTo>
                    <a:pt x="57796" y="10525"/>
                  </a:lnTo>
                  <a:lnTo>
                    <a:pt x="58373" y="11369"/>
                  </a:lnTo>
                  <a:lnTo>
                    <a:pt x="58913" y="12245"/>
                  </a:lnTo>
                  <a:lnTo>
                    <a:pt x="59416" y="13152"/>
                  </a:lnTo>
                  <a:lnTo>
                    <a:pt x="59883" y="14090"/>
                  </a:lnTo>
                  <a:lnTo>
                    <a:pt x="60312" y="15060"/>
                  </a:lnTo>
                  <a:lnTo>
                    <a:pt x="60702" y="16061"/>
                  </a:lnTo>
                  <a:lnTo>
                    <a:pt x="61051" y="17092"/>
                  </a:lnTo>
                  <a:lnTo>
                    <a:pt x="61359" y="18153"/>
                  </a:lnTo>
                  <a:lnTo>
                    <a:pt x="61626" y="19245"/>
                  </a:lnTo>
                  <a:lnTo>
                    <a:pt x="61852" y="20366"/>
                  </a:lnTo>
                  <a:lnTo>
                    <a:pt x="62037" y="21517"/>
                  </a:lnTo>
                  <a:lnTo>
                    <a:pt x="62181" y="22699"/>
                  </a:lnTo>
                  <a:lnTo>
                    <a:pt x="62283" y="23911"/>
                  </a:lnTo>
                  <a:lnTo>
                    <a:pt x="62345" y="25153"/>
                  </a:lnTo>
                  <a:lnTo>
                    <a:pt x="62366" y="26425"/>
                  </a:lnTo>
                  <a:lnTo>
                    <a:pt x="62348" y="27392"/>
                  </a:lnTo>
                  <a:lnTo>
                    <a:pt x="62294" y="28350"/>
                  </a:lnTo>
                  <a:lnTo>
                    <a:pt x="62205" y="29298"/>
                  </a:lnTo>
                  <a:lnTo>
                    <a:pt x="62081" y="30236"/>
                  </a:lnTo>
                  <a:lnTo>
                    <a:pt x="61921" y="31165"/>
                  </a:lnTo>
                  <a:lnTo>
                    <a:pt x="61725" y="32085"/>
                  </a:lnTo>
                  <a:lnTo>
                    <a:pt x="61493" y="32995"/>
                  </a:lnTo>
                  <a:lnTo>
                    <a:pt x="61226" y="33895"/>
                  </a:lnTo>
                  <a:lnTo>
                    <a:pt x="60924" y="34786"/>
                  </a:lnTo>
                  <a:lnTo>
                    <a:pt x="60586" y="35667"/>
                  </a:lnTo>
                  <a:lnTo>
                    <a:pt x="60231" y="36539"/>
                  </a:lnTo>
                  <a:lnTo>
                    <a:pt x="59852" y="37403"/>
                  </a:lnTo>
                  <a:lnTo>
                    <a:pt x="59448" y="38258"/>
                  </a:lnTo>
                  <a:lnTo>
                    <a:pt x="59019" y="39106"/>
                  </a:lnTo>
                  <a:lnTo>
                    <a:pt x="58566" y="39945"/>
                  </a:lnTo>
                  <a:lnTo>
                    <a:pt x="58088" y="40776"/>
                  </a:lnTo>
                  <a:lnTo>
                    <a:pt x="57586" y="41599"/>
                  </a:lnTo>
                  <a:lnTo>
                    <a:pt x="57059" y="42414"/>
                  </a:lnTo>
                  <a:lnTo>
                    <a:pt x="56507" y="43220"/>
                  </a:lnTo>
                  <a:lnTo>
                    <a:pt x="55930" y="44019"/>
                  </a:lnTo>
                  <a:lnTo>
                    <a:pt x="55346" y="44810"/>
                  </a:lnTo>
                  <a:lnTo>
                    <a:pt x="54742" y="45596"/>
                  </a:lnTo>
                  <a:lnTo>
                    <a:pt x="54119" y="46376"/>
                  </a:lnTo>
                  <a:lnTo>
                    <a:pt x="53477" y="47151"/>
                  </a:lnTo>
                  <a:lnTo>
                    <a:pt x="52816" y="47921"/>
                  </a:lnTo>
                  <a:lnTo>
                    <a:pt x="52135" y="48685"/>
                  </a:lnTo>
                  <a:lnTo>
                    <a:pt x="51435" y="49443"/>
                  </a:lnTo>
                  <a:lnTo>
                    <a:pt x="50717" y="50196"/>
                  </a:lnTo>
                  <a:lnTo>
                    <a:pt x="49979" y="50944"/>
                  </a:lnTo>
                  <a:lnTo>
                    <a:pt x="49221" y="51686"/>
                  </a:lnTo>
                  <a:lnTo>
                    <a:pt x="48451" y="52424"/>
                  </a:lnTo>
                  <a:lnTo>
                    <a:pt x="47674" y="53159"/>
                  </a:lnTo>
                  <a:lnTo>
                    <a:pt x="46890" y="53892"/>
                  </a:lnTo>
                  <a:lnTo>
                    <a:pt x="46100" y="54621"/>
                  </a:lnTo>
                  <a:lnTo>
                    <a:pt x="45302" y="55349"/>
                  </a:lnTo>
                  <a:lnTo>
                    <a:pt x="44498" y="56073"/>
                  </a:lnTo>
                  <a:lnTo>
                    <a:pt x="43687" y="56794"/>
                  </a:lnTo>
                  <a:lnTo>
                    <a:pt x="42868" y="57513"/>
                  </a:lnTo>
                  <a:lnTo>
                    <a:pt x="42044" y="58229"/>
                  </a:lnTo>
                  <a:lnTo>
                    <a:pt x="41212" y="58943"/>
                  </a:lnTo>
                  <a:lnTo>
                    <a:pt x="40376" y="59641"/>
                  </a:lnTo>
                  <a:lnTo>
                    <a:pt x="39539" y="60339"/>
                  </a:lnTo>
                  <a:lnTo>
                    <a:pt x="38700" y="61037"/>
                  </a:lnTo>
                  <a:lnTo>
                    <a:pt x="37860" y="61736"/>
                  </a:lnTo>
                  <a:lnTo>
                    <a:pt x="37019" y="62434"/>
                  </a:lnTo>
                  <a:lnTo>
                    <a:pt x="36176" y="63132"/>
                  </a:lnTo>
                  <a:lnTo>
                    <a:pt x="35332" y="63831"/>
                  </a:lnTo>
                  <a:lnTo>
                    <a:pt x="34486" y="64529"/>
                  </a:lnTo>
                  <a:lnTo>
                    <a:pt x="33640" y="65227"/>
                  </a:lnTo>
                  <a:lnTo>
                    <a:pt x="32791" y="65925"/>
                  </a:lnTo>
                  <a:lnTo>
                    <a:pt x="31947" y="66611"/>
                  </a:lnTo>
                  <a:lnTo>
                    <a:pt x="31113" y="67297"/>
                  </a:lnTo>
                  <a:lnTo>
                    <a:pt x="30288" y="67985"/>
                  </a:lnTo>
                  <a:lnTo>
                    <a:pt x="29472" y="68675"/>
                  </a:lnTo>
                  <a:lnTo>
                    <a:pt x="28667" y="69365"/>
                  </a:lnTo>
                  <a:lnTo>
                    <a:pt x="27870" y="70058"/>
                  </a:lnTo>
                  <a:lnTo>
                    <a:pt x="27084" y="70751"/>
                  </a:lnTo>
                  <a:lnTo>
                    <a:pt x="26307" y="71446"/>
                  </a:lnTo>
                  <a:lnTo>
                    <a:pt x="25539" y="72142"/>
                  </a:lnTo>
                  <a:lnTo>
                    <a:pt x="24782" y="72840"/>
                  </a:lnTo>
                  <a:lnTo>
                    <a:pt x="24050" y="73539"/>
                  </a:lnTo>
                  <a:lnTo>
                    <a:pt x="23333" y="74242"/>
                  </a:lnTo>
                  <a:lnTo>
                    <a:pt x="22631" y="74947"/>
                  </a:lnTo>
                  <a:lnTo>
                    <a:pt x="21945" y="75655"/>
                  </a:lnTo>
                  <a:lnTo>
                    <a:pt x="21273" y="76365"/>
                  </a:lnTo>
                  <a:lnTo>
                    <a:pt x="20617" y="77079"/>
                  </a:lnTo>
                  <a:lnTo>
                    <a:pt x="19975" y="77795"/>
                  </a:lnTo>
                  <a:lnTo>
                    <a:pt x="19349" y="78514"/>
                  </a:lnTo>
                  <a:lnTo>
                    <a:pt x="18737" y="79235"/>
                  </a:lnTo>
                  <a:lnTo>
                    <a:pt x="18141" y="79959"/>
                  </a:lnTo>
                  <a:lnTo>
                    <a:pt x="17565" y="80675"/>
                  </a:lnTo>
                  <a:lnTo>
                    <a:pt x="17016" y="81397"/>
                  </a:lnTo>
                  <a:lnTo>
                    <a:pt x="16492" y="82126"/>
                  </a:lnTo>
                  <a:lnTo>
                    <a:pt x="15994" y="82862"/>
                  </a:lnTo>
                  <a:lnTo>
                    <a:pt x="15523" y="83605"/>
                  </a:lnTo>
                  <a:lnTo>
                    <a:pt x="15077" y="84355"/>
                  </a:lnTo>
                  <a:lnTo>
                    <a:pt x="14657" y="85111"/>
                  </a:lnTo>
                  <a:lnTo>
                    <a:pt x="14264" y="85874"/>
                  </a:lnTo>
                  <a:lnTo>
                    <a:pt x="13896" y="86644"/>
                  </a:lnTo>
                  <a:lnTo>
                    <a:pt x="13554" y="87421"/>
                  </a:lnTo>
                  <a:lnTo>
                    <a:pt x="63872" y="87421"/>
                  </a:lnTo>
                  <a:lnTo>
                    <a:pt x="63872" y="9789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g145"/>
            <p:cNvSpPr/>
            <p:nvPr/>
          </p:nvSpPr>
          <p:spPr>
            <a:xfrm>
              <a:off x="5048268" y="4840802"/>
              <a:ext cx="60449" cy="96458"/>
            </a:xfrm>
            <a:custGeom>
              <a:avLst/>
              <a:pathLst>
                <a:path w="60449" h="96458">
                  <a:moveTo>
                    <a:pt x="0" y="96458"/>
                  </a:moveTo>
                  <a:lnTo>
                    <a:pt x="0" y="85984"/>
                  </a:lnTo>
                  <a:lnTo>
                    <a:pt x="24576" y="85984"/>
                  </a:lnTo>
                  <a:lnTo>
                    <a:pt x="24576" y="11774"/>
                  </a:lnTo>
                  <a:lnTo>
                    <a:pt x="2806" y="27315"/>
                  </a:lnTo>
                  <a:lnTo>
                    <a:pt x="2806" y="15677"/>
                  </a:lnTo>
                  <a:lnTo>
                    <a:pt x="25603" y="0"/>
                  </a:lnTo>
                  <a:lnTo>
                    <a:pt x="36967" y="0"/>
                  </a:lnTo>
                  <a:lnTo>
                    <a:pt x="36967" y="85984"/>
                  </a:lnTo>
                  <a:lnTo>
                    <a:pt x="60449" y="85984"/>
                  </a:lnTo>
                  <a:lnTo>
                    <a:pt x="60449" y="964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g146"/>
            <p:cNvSpPr/>
            <p:nvPr/>
          </p:nvSpPr>
          <p:spPr>
            <a:xfrm>
              <a:off x="5191758" y="4876675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g147"/>
            <p:cNvSpPr/>
            <p:nvPr/>
          </p:nvSpPr>
          <p:spPr>
            <a:xfrm>
              <a:off x="5141030" y="4840802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g148"/>
            <p:cNvSpPr/>
            <p:nvPr/>
          </p:nvSpPr>
          <p:spPr>
            <a:xfrm>
              <a:off x="5120561" y="4839981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g149"/>
            <p:cNvSpPr/>
            <p:nvPr/>
          </p:nvSpPr>
          <p:spPr>
            <a:xfrm>
              <a:off x="5201822" y="4884273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g150"/>
            <p:cNvSpPr/>
            <p:nvPr/>
          </p:nvSpPr>
          <p:spPr>
            <a:xfrm>
              <a:off x="5130624" y="4847374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g151"/>
            <p:cNvSpPr/>
            <p:nvPr/>
          </p:nvSpPr>
          <p:spPr>
            <a:xfrm>
              <a:off x="5241048" y="4835668"/>
              <a:ext cx="37173" cy="130619"/>
            </a:xfrm>
            <a:custGeom>
              <a:avLst/>
              <a:pathLst>
                <a:path w="37173" h="130619">
                  <a:moveTo>
                    <a:pt x="37173" y="65446"/>
                  </a:moveTo>
                  <a:lnTo>
                    <a:pt x="37158" y="67354"/>
                  </a:lnTo>
                  <a:lnTo>
                    <a:pt x="37115" y="69244"/>
                  </a:lnTo>
                  <a:lnTo>
                    <a:pt x="37043" y="71117"/>
                  </a:lnTo>
                  <a:lnTo>
                    <a:pt x="36943" y="72971"/>
                  </a:lnTo>
                  <a:lnTo>
                    <a:pt x="36813" y="74808"/>
                  </a:lnTo>
                  <a:lnTo>
                    <a:pt x="36655" y="76627"/>
                  </a:lnTo>
                  <a:lnTo>
                    <a:pt x="36468" y="78428"/>
                  </a:lnTo>
                  <a:lnTo>
                    <a:pt x="36253" y="80211"/>
                  </a:lnTo>
                  <a:lnTo>
                    <a:pt x="36008" y="81977"/>
                  </a:lnTo>
                  <a:lnTo>
                    <a:pt x="35735" y="83725"/>
                  </a:lnTo>
                  <a:lnTo>
                    <a:pt x="35431" y="85444"/>
                  </a:lnTo>
                  <a:lnTo>
                    <a:pt x="35094" y="87150"/>
                  </a:lnTo>
                  <a:lnTo>
                    <a:pt x="34725" y="88845"/>
                  </a:lnTo>
                  <a:lnTo>
                    <a:pt x="34322" y="90527"/>
                  </a:lnTo>
                  <a:lnTo>
                    <a:pt x="33887" y="92197"/>
                  </a:lnTo>
                  <a:lnTo>
                    <a:pt x="33418" y="93854"/>
                  </a:lnTo>
                  <a:lnTo>
                    <a:pt x="32917" y="95499"/>
                  </a:lnTo>
                  <a:lnTo>
                    <a:pt x="32383" y="97132"/>
                  </a:lnTo>
                  <a:lnTo>
                    <a:pt x="31816" y="98752"/>
                  </a:lnTo>
                  <a:lnTo>
                    <a:pt x="31217" y="100360"/>
                  </a:lnTo>
                  <a:lnTo>
                    <a:pt x="30584" y="101957"/>
                  </a:lnTo>
                  <a:lnTo>
                    <a:pt x="29916" y="103545"/>
                  </a:lnTo>
                  <a:lnTo>
                    <a:pt x="29214" y="105123"/>
                  </a:lnTo>
                  <a:lnTo>
                    <a:pt x="28478" y="106691"/>
                  </a:lnTo>
                  <a:lnTo>
                    <a:pt x="27708" y="108250"/>
                  </a:lnTo>
                  <a:lnTo>
                    <a:pt x="26904" y="109799"/>
                  </a:lnTo>
                  <a:lnTo>
                    <a:pt x="26065" y="111339"/>
                  </a:lnTo>
                  <a:lnTo>
                    <a:pt x="25192" y="112869"/>
                  </a:lnTo>
                  <a:lnTo>
                    <a:pt x="24285" y="114390"/>
                  </a:lnTo>
                  <a:lnTo>
                    <a:pt x="23344" y="115900"/>
                  </a:lnTo>
                  <a:lnTo>
                    <a:pt x="22367" y="117403"/>
                  </a:lnTo>
                  <a:lnTo>
                    <a:pt x="21353" y="118899"/>
                  </a:lnTo>
                  <a:lnTo>
                    <a:pt x="20302" y="120388"/>
                  </a:lnTo>
                  <a:lnTo>
                    <a:pt x="19215" y="121870"/>
                  </a:lnTo>
                  <a:lnTo>
                    <a:pt x="18090" y="123345"/>
                  </a:lnTo>
                  <a:lnTo>
                    <a:pt x="16928" y="124814"/>
                  </a:lnTo>
                  <a:lnTo>
                    <a:pt x="15729" y="126275"/>
                  </a:lnTo>
                  <a:lnTo>
                    <a:pt x="14494" y="127730"/>
                  </a:lnTo>
                  <a:lnTo>
                    <a:pt x="13221" y="129178"/>
                  </a:lnTo>
                  <a:lnTo>
                    <a:pt x="11911" y="130619"/>
                  </a:lnTo>
                  <a:lnTo>
                    <a:pt x="0" y="130619"/>
                  </a:lnTo>
                  <a:lnTo>
                    <a:pt x="1269" y="129178"/>
                  </a:lnTo>
                  <a:lnTo>
                    <a:pt x="2502" y="127730"/>
                  </a:lnTo>
                  <a:lnTo>
                    <a:pt x="3700" y="126275"/>
                  </a:lnTo>
                  <a:lnTo>
                    <a:pt x="4863" y="124814"/>
                  </a:lnTo>
                  <a:lnTo>
                    <a:pt x="5990" y="123345"/>
                  </a:lnTo>
                  <a:lnTo>
                    <a:pt x="7081" y="121870"/>
                  </a:lnTo>
                  <a:lnTo>
                    <a:pt x="8137" y="120388"/>
                  </a:lnTo>
                  <a:lnTo>
                    <a:pt x="9157" y="118899"/>
                  </a:lnTo>
                  <a:lnTo>
                    <a:pt x="10141" y="117403"/>
                  </a:lnTo>
                  <a:lnTo>
                    <a:pt x="11090" y="115900"/>
                  </a:lnTo>
                  <a:lnTo>
                    <a:pt x="12017" y="114389"/>
                  </a:lnTo>
                  <a:lnTo>
                    <a:pt x="12911" y="112866"/>
                  </a:lnTo>
                  <a:lnTo>
                    <a:pt x="13770" y="111333"/>
                  </a:lnTo>
                  <a:lnTo>
                    <a:pt x="14595" y="109788"/>
                  </a:lnTo>
                  <a:lnTo>
                    <a:pt x="15386" y="108233"/>
                  </a:lnTo>
                  <a:lnTo>
                    <a:pt x="16142" y="106667"/>
                  </a:lnTo>
                  <a:lnTo>
                    <a:pt x="16864" y="105089"/>
                  </a:lnTo>
                  <a:lnTo>
                    <a:pt x="17552" y="103501"/>
                  </a:lnTo>
                  <a:lnTo>
                    <a:pt x="18206" y="101902"/>
                  </a:lnTo>
                  <a:lnTo>
                    <a:pt x="18826" y="100292"/>
                  </a:lnTo>
                  <a:lnTo>
                    <a:pt x="19412" y="98670"/>
                  </a:lnTo>
                  <a:lnTo>
                    <a:pt x="19968" y="97036"/>
                  </a:lnTo>
                  <a:lnTo>
                    <a:pt x="20491" y="95389"/>
                  </a:lnTo>
                  <a:lnTo>
                    <a:pt x="20984" y="93731"/>
                  </a:lnTo>
                  <a:lnTo>
                    <a:pt x="21444" y="92060"/>
                  </a:lnTo>
                  <a:lnTo>
                    <a:pt x="21873" y="90376"/>
                  </a:lnTo>
                  <a:lnTo>
                    <a:pt x="22271" y="88680"/>
                  </a:lnTo>
                  <a:lnTo>
                    <a:pt x="22637" y="86972"/>
                  </a:lnTo>
                  <a:lnTo>
                    <a:pt x="22972" y="85252"/>
                  </a:lnTo>
                  <a:lnTo>
                    <a:pt x="23276" y="83519"/>
                  </a:lnTo>
                  <a:lnTo>
                    <a:pt x="23562" y="81772"/>
                  </a:lnTo>
                  <a:lnTo>
                    <a:pt x="23818" y="80009"/>
                  </a:lnTo>
                  <a:lnTo>
                    <a:pt x="24044" y="78229"/>
                  </a:lnTo>
                  <a:lnTo>
                    <a:pt x="24239" y="76432"/>
                  </a:lnTo>
                  <a:lnTo>
                    <a:pt x="24405" y="74620"/>
                  </a:lnTo>
                  <a:lnTo>
                    <a:pt x="24541" y="72790"/>
                  </a:lnTo>
                  <a:lnTo>
                    <a:pt x="24646" y="70945"/>
                  </a:lnTo>
                  <a:lnTo>
                    <a:pt x="24721" y="69083"/>
                  </a:lnTo>
                  <a:lnTo>
                    <a:pt x="24767" y="67204"/>
                  </a:lnTo>
                  <a:lnTo>
                    <a:pt x="24782" y="65309"/>
                  </a:lnTo>
                  <a:lnTo>
                    <a:pt x="24767" y="63414"/>
                  </a:lnTo>
                  <a:lnTo>
                    <a:pt x="24721" y="61536"/>
                  </a:lnTo>
                  <a:lnTo>
                    <a:pt x="24646" y="59674"/>
                  </a:lnTo>
                  <a:lnTo>
                    <a:pt x="24541" y="57828"/>
                  </a:lnTo>
                  <a:lnTo>
                    <a:pt x="24405" y="55999"/>
                  </a:lnTo>
                  <a:lnTo>
                    <a:pt x="24239" y="54186"/>
                  </a:lnTo>
                  <a:lnTo>
                    <a:pt x="24044" y="52390"/>
                  </a:lnTo>
                  <a:lnTo>
                    <a:pt x="23818" y="50610"/>
                  </a:lnTo>
                  <a:lnTo>
                    <a:pt x="23562" y="48846"/>
                  </a:lnTo>
                  <a:lnTo>
                    <a:pt x="23276" y="47099"/>
                  </a:lnTo>
                  <a:lnTo>
                    <a:pt x="22972" y="45367"/>
                  </a:lnTo>
                  <a:lnTo>
                    <a:pt x="22637" y="43649"/>
                  </a:lnTo>
                  <a:lnTo>
                    <a:pt x="22271" y="41944"/>
                  </a:lnTo>
                  <a:lnTo>
                    <a:pt x="21873" y="40253"/>
                  </a:lnTo>
                  <a:lnTo>
                    <a:pt x="21444" y="38576"/>
                  </a:lnTo>
                  <a:lnTo>
                    <a:pt x="20984" y="36913"/>
                  </a:lnTo>
                  <a:lnTo>
                    <a:pt x="20491" y="35263"/>
                  </a:lnTo>
                  <a:lnTo>
                    <a:pt x="19968" y="33627"/>
                  </a:lnTo>
                  <a:lnTo>
                    <a:pt x="19412" y="32004"/>
                  </a:lnTo>
                  <a:lnTo>
                    <a:pt x="18826" y="30395"/>
                  </a:lnTo>
                  <a:lnTo>
                    <a:pt x="18206" y="28785"/>
                  </a:lnTo>
                  <a:lnTo>
                    <a:pt x="17552" y="27186"/>
                  </a:lnTo>
                  <a:lnTo>
                    <a:pt x="16864" y="25598"/>
                  </a:lnTo>
                  <a:lnTo>
                    <a:pt x="16142" y="24020"/>
                  </a:lnTo>
                  <a:lnTo>
                    <a:pt x="15386" y="22454"/>
                  </a:lnTo>
                  <a:lnTo>
                    <a:pt x="14595" y="20899"/>
                  </a:lnTo>
                  <a:lnTo>
                    <a:pt x="13770" y="19354"/>
                  </a:lnTo>
                  <a:lnTo>
                    <a:pt x="12911" y="17821"/>
                  </a:lnTo>
                  <a:lnTo>
                    <a:pt x="12017" y="16298"/>
                  </a:lnTo>
                  <a:lnTo>
                    <a:pt x="11090" y="14787"/>
                  </a:lnTo>
                  <a:lnTo>
                    <a:pt x="10141" y="13271"/>
                  </a:lnTo>
                  <a:lnTo>
                    <a:pt x="9157" y="11763"/>
                  </a:lnTo>
                  <a:lnTo>
                    <a:pt x="8137" y="10264"/>
                  </a:lnTo>
                  <a:lnTo>
                    <a:pt x="7081" y="8773"/>
                  </a:lnTo>
                  <a:lnTo>
                    <a:pt x="5990" y="7290"/>
                  </a:lnTo>
                  <a:lnTo>
                    <a:pt x="4863" y="5816"/>
                  </a:lnTo>
                  <a:lnTo>
                    <a:pt x="3700" y="4349"/>
                  </a:lnTo>
                  <a:lnTo>
                    <a:pt x="2502" y="2891"/>
                  </a:lnTo>
                  <a:lnTo>
                    <a:pt x="1269" y="1441"/>
                  </a:lnTo>
                  <a:lnTo>
                    <a:pt x="0" y="0"/>
                  </a:lnTo>
                  <a:lnTo>
                    <a:pt x="11911" y="0"/>
                  </a:lnTo>
                  <a:lnTo>
                    <a:pt x="13221" y="1441"/>
                  </a:lnTo>
                  <a:lnTo>
                    <a:pt x="14494" y="2888"/>
                  </a:lnTo>
                  <a:lnTo>
                    <a:pt x="15729" y="4343"/>
                  </a:lnTo>
                  <a:lnTo>
                    <a:pt x="16928" y="5805"/>
                  </a:lnTo>
                  <a:lnTo>
                    <a:pt x="18090" y="7273"/>
                  </a:lnTo>
                  <a:lnTo>
                    <a:pt x="19215" y="8749"/>
                  </a:lnTo>
                  <a:lnTo>
                    <a:pt x="20302" y="10231"/>
                  </a:lnTo>
                  <a:lnTo>
                    <a:pt x="21353" y="11720"/>
                  </a:lnTo>
                  <a:lnTo>
                    <a:pt x="22367" y="13215"/>
                  </a:lnTo>
                  <a:lnTo>
                    <a:pt x="23344" y="14718"/>
                  </a:lnTo>
                  <a:lnTo>
                    <a:pt x="24285" y="16229"/>
                  </a:lnTo>
                  <a:lnTo>
                    <a:pt x="25192" y="17750"/>
                  </a:lnTo>
                  <a:lnTo>
                    <a:pt x="26065" y="19280"/>
                  </a:lnTo>
                  <a:lnTo>
                    <a:pt x="26904" y="20819"/>
                  </a:lnTo>
                  <a:lnTo>
                    <a:pt x="27708" y="22368"/>
                  </a:lnTo>
                  <a:lnTo>
                    <a:pt x="28478" y="23927"/>
                  </a:lnTo>
                  <a:lnTo>
                    <a:pt x="29214" y="25496"/>
                  </a:lnTo>
                  <a:lnTo>
                    <a:pt x="29916" y="27074"/>
                  </a:lnTo>
                  <a:lnTo>
                    <a:pt x="30584" y="28661"/>
                  </a:lnTo>
                  <a:lnTo>
                    <a:pt x="31217" y="30258"/>
                  </a:lnTo>
                  <a:lnTo>
                    <a:pt x="31816" y="31867"/>
                  </a:lnTo>
                  <a:lnTo>
                    <a:pt x="32383" y="33490"/>
                  </a:lnTo>
                  <a:lnTo>
                    <a:pt x="32917" y="35126"/>
                  </a:lnTo>
                  <a:lnTo>
                    <a:pt x="33418" y="36776"/>
                  </a:lnTo>
                  <a:lnTo>
                    <a:pt x="33887" y="38439"/>
                  </a:lnTo>
                  <a:lnTo>
                    <a:pt x="34322" y="40116"/>
                  </a:lnTo>
                  <a:lnTo>
                    <a:pt x="34725" y="41807"/>
                  </a:lnTo>
                  <a:lnTo>
                    <a:pt x="35094" y="43512"/>
                  </a:lnTo>
                  <a:lnTo>
                    <a:pt x="35431" y="45230"/>
                  </a:lnTo>
                  <a:lnTo>
                    <a:pt x="35735" y="46962"/>
                  </a:lnTo>
                  <a:lnTo>
                    <a:pt x="36008" y="48709"/>
                  </a:lnTo>
                  <a:lnTo>
                    <a:pt x="36253" y="50473"/>
                  </a:lnTo>
                  <a:lnTo>
                    <a:pt x="36468" y="52253"/>
                  </a:lnTo>
                  <a:lnTo>
                    <a:pt x="36655" y="54049"/>
                  </a:lnTo>
                  <a:lnTo>
                    <a:pt x="36813" y="55862"/>
                  </a:lnTo>
                  <a:lnTo>
                    <a:pt x="36943" y="57691"/>
                  </a:lnTo>
                  <a:lnTo>
                    <a:pt x="37043" y="59537"/>
                  </a:lnTo>
                  <a:lnTo>
                    <a:pt x="37115" y="61399"/>
                  </a:lnTo>
                  <a:lnTo>
                    <a:pt x="37158" y="63277"/>
                  </a:lnTo>
                  <a:lnTo>
                    <a:pt x="37173" y="6517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g152"/>
            <p:cNvSpPr/>
            <p:nvPr/>
          </p:nvSpPr>
          <p:spPr>
            <a:xfrm>
              <a:off x="5843119" y="4463124"/>
              <a:ext cx="660333" cy="389792"/>
            </a:xfrm>
            <a:custGeom>
              <a:avLst/>
              <a:pathLst>
                <a:path w="660333" h="389792">
                  <a:moveTo>
                    <a:pt x="27431" y="389792"/>
                  </a:moveTo>
                  <a:lnTo>
                    <a:pt x="632901" y="389792"/>
                  </a:lnTo>
                  <a:lnTo>
                    <a:pt x="631796" y="389769"/>
                  </a:lnTo>
                  <a:lnTo>
                    <a:pt x="636207" y="389592"/>
                  </a:lnTo>
                  <a:lnTo>
                    <a:pt x="640533" y="388708"/>
                  </a:lnTo>
                  <a:lnTo>
                    <a:pt x="644661" y="387143"/>
                  </a:lnTo>
                  <a:lnTo>
                    <a:pt x="648484" y="384936"/>
                  </a:lnTo>
                  <a:lnTo>
                    <a:pt x="651904" y="382144"/>
                  </a:lnTo>
                  <a:lnTo>
                    <a:pt x="654831" y="378839"/>
                  </a:lnTo>
                  <a:lnTo>
                    <a:pt x="657191" y="375108"/>
                  </a:lnTo>
                  <a:lnTo>
                    <a:pt x="658921" y="371046"/>
                  </a:lnTo>
                  <a:lnTo>
                    <a:pt x="659978" y="366760"/>
                  </a:lnTo>
                  <a:lnTo>
                    <a:pt x="660333" y="362360"/>
                  </a:lnTo>
                  <a:lnTo>
                    <a:pt x="660333" y="27431"/>
                  </a:lnTo>
                  <a:lnTo>
                    <a:pt x="659978" y="23031"/>
                  </a:lnTo>
                  <a:lnTo>
                    <a:pt x="658921" y="18745"/>
                  </a:lnTo>
                  <a:lnTo>
                    <a:pt x="657191" y="14683"/>
                  </a:lnTo>
                  <a:lnTo>
                    <a:pt x="654831" y="10952"/>
                  </a:lnTo>
                  <a:lnTo>
                    <a:pt x="651904" y="7647"/>
                  </a:lnTo>
                  <a:lnTo>
                    <a:pt x="648484" y="4855"/>
                  </a:lnTo>
                  <a:lnTo>
                    <a:pt x="644661" y="2648"/>
                  </a:lnTo>
                  <a:lnTo>
                    <a:pt x="640533" y="1083"/>
                  </a:lnTo>
                  <a:lnTo>
                    <a:pt x="636207" y="200"/>
                  </a:lnTo>
                  <a:lnTo>
                    <a:pt x="632901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362360"/>
                  </a:lnTo>
                  <a:lnTo>
                    <a:pt x="88" y="360152"/>
                  </a:lnTo>
                  <a:lnTo>
                    <a:pt x="88" y="364567"/>
                  </a:lnTo>
                  <a:lnTo>
                    <a:pt x="797" y="368924"/>
                  </a:lnTo>
                  <a:lnTo>
                    <a:pt x="2195" y="373112"/>
                  </a:lnTo>
                  <a:lnTo>
                    <a:pt x="4246" y="377021"/>
                  </a:lnTo>
                  <a:lnTo>
                    <a:pt x="6898" y="380550"/>
                  </a:lnTo>
                  <a:lnTo>
                    <a:pt x="10082" y="383609"/>
                  </a:lnTo>
                  <a:lnTo>
                    <a:pt x="13715" y="386116"/>
                  </a:lnTo>
                  <a:lnTo>
                    <a:pt x="17704" y="388009"/>
                  </a:lnTo>
                  <a:lnTo>
                    <a:pt x="21944" y="389237"/>
                  </a:lnTo>
                  <a:lnTo>
                    <a:pt x="26327" y="389769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53" name="pg153"/>
            <p:cNvSpPr/>
            <p:nvPr/>
          </p:nvSpPr>
          <p:spPr>
            <a:xfrm>
              <a:off x="6063512" y="4508844"/>
              <a:ext cx="63735" cy="96458"/>
            </a:xfrm>
            <a:custGeom>
              <a:avLst/>
              <a:pathLst>
                <a:path w="63735" h="96458">
                  <a:moveTo>
                    <a:pt x="63735" y="9994"/>
                  </a:moveTo>
                  <a:lnTo>
                    <a:pt x="62295" y="12204"/>
                  </a:lnTo>
                  <a:lnTo>
                    <a:pt x="60879" y="14398"/>
                  </a:lnTo>
                  <a:lnTo>
                    <a:pt x="59485" y="16575"/>
                  </a:lnTo>
                  <a:lnTo>
                    <a:pt x="58116" y="18735"/>
                  </a:lnTo>
                  <a:lnTo>
                    <a:pt x="56769" y="20879"/>
                  </a:lnTo>
                  <a:lnTo>
                    <a:pt x="55446" y="23007"/>
                  </a:lnTo>
                  <a:lnTo>
                    <a:pt x="54146" y="25118"/>
                  </a:lnTo>
                  <a:lnTo>
                    <a:pt x="52869" y="27213"/>
                  </a:lnTo>
                  <a:lnTo>
                    <a:pt x="51615" y="29292"/>
                  </a:lnTo>
                  <a:lnTo>
                    <a:pt x="50385" y="31354"/>
                  </a:lnTo>
                  <a:lnTo>
                    <a:pt x="49184" y="33396"/>
                  </a:lnTo>
                  <a:lnTo>
                    <a:pt x="48017" y="35442"/>
                  </a:lnTo>
                  <a:lnTo>
                    <a:pt x="46884" y="37492"/>
                  </a:lnTo>
                  <a:lnTo>
                    <a:pt x="45785" y="39547"/>
                  </a:lnTo>
                  <a:lnTo>
                    <a:pt x="44720" y="41605"/>
                  </a:lnTo>
                  <a:lnTo>
                    <a:pt x="43690" y="43668"/>
                  </a:lnTo>
                  <a:lnTo>
                    <a:pt x="42694" y="45735"/>
                  </a:lnTo>
                  <a:lnTo>
                    <a:pt x="41732" y="47806"/>
                  </a:lnTo>
                  <a:lnTo>
                    <a:pt x="40804" y="49881"/>
                  </a:lnTo>
                  <a:lnTo>
                    <a:pt x="39911" y="51960"/>
                  </a:lnTo>
                  <a:lnTo>
                    <a:pt x="39054" y="54033"/>
                  </a:lnTo>
                  <a:lnTo>
                    <a:pt x="38235" y="56119"/>
                  </a:lnTo>
                  <a:lnTo>
                    <a:pt x="37455" y="58218"/>
                  </a:lnTo>
                  <a:lnTo>
                    <a:pt x="36713" y="60328"/>
                  </a:lnTo>
                  <a:lnTo>
                    <a:pt x="36009" y="62451"/>
                  </a:lnTo>
                  <a:lnTo>
                    <a:pt x="35343" y="64586"/>
                  </a:lnTo>
                  <a:lnTo>
                    <a:pt x="34716" y="66734"/>
                  </a:lnTo>
                  <a:lnTo>
                    <a:pt x="34128" y="68894"/>
                  </a:lnTo>
                  <a:lnTo>
                    <a:pt x="33577" y="71066"/>
                  </a:lnTo>
                  <a:lnTo>
                    <a:pt x="33065" y="73251"/>
                  </a:lnTo>
                  <a:lnTo>
                    <a:pt x="32610" y="75442"/>
                  </a:lnTo>
                  <a:lnTo>
                    <a:pt x="32203" y="77662"/>
                  </a:lnTo>
                  <a:lnTo>
                    <a:pt x="31843" y="79911"/>
                  </a:lnTo>
                  <a:lnTo>
                    <a:pt x="31532" y="82189"/>
                  </a:lnTo>
                  <a:lnTo>
                    <a:pt x="31268" y="84495"/>
                  </a:lnTo>
                  <a:lnTo>
                    <a:pt x="31052" y="86830"/>
                  </a:lnTo>
                  <a:lnTo>
                    <a:pt x="30885" y="89194"/>
                  </a:lnTo>
                  <a:lnTo>
                    <a:pt x="30765" y="91587"/>
                  </a:lnTo>
                  <a:lnTo>
                    <a:pt x="30693" y="94008"/>
                  </a:lnTo>
                  <a:lnTo>
                    <a:pt x="30669" y="96458"/>
                  </a:lnTo>
                  <a:lnTo>
                    <a:pt x="17799" y="96458"/>
                  </a:lnTo>
                  <a:lnTo>
                    <a:pt x="17826" y="94149"/>
                  </a:lnTo>
                  <a:lnTo>
                    <a:pt x="17908" y="91849"/>
                  </a:lnTo>
                  <a:lnTo>
                    <a:pt x="18045" y="89559"/>
                  </a:lnTo>
                  <a:lnTo>
                    <a:pt x="18237" y="87279"/>
                  </a:lnTo>
                  <a:lnTo>
                    <a:pt x="18483" y="85008"/>
                  </a:lnTo>
                  <a:lnTo>
                    <a:pt x="18785" y="82747"/>
                  </a:lnTo>
                  <a:lnTo>
                    <a:pt x="19141" y="80496"/>
                  </a:lnTo>
                  <a:lnTo>
                    <a:pt x="19551" y="78253"/>
                  </a:lnTo>
                  <a:lnTo>
                    <a:pt x="20017" y="76021"/>
                  </a:lnTo>
                  <a:lnTo>
                    <a:pt x="20537" y="73798"/>
                  </a:lnTo>
                  <a:lnTo>
                    <a:pt x="21104" y="71571"/>
                  </a:lnTo>
                  <a:lnTo>
                    <a:pt x="21709" y="69354"/>
                  </a:lnTo>
                  <a:lnTo>
                    <a:pt x="22353" y="67146"/>
                  </a:lnTo>
                  <a:lnTo>
                    <a:pt x="23035" y="64948"/>
                  </a:lnTo>
                  <a:lnTo>
                    <a:pt x="23755" y="62759"/>
                  </a:lnTo>
                  <a:lnTo>
                    <a:pt x="24513" y="60580"/>
                  </a:lnTo>
                  <a:lnTo>
                    <a:pt x="25310" y="58411"/>
                  </a:lnTo>
                  <a:lnTo>
                    <a:pt x="26145" y="56251"/>
                  </a:lnTo>
                  <a:lnTo>
                    <a:pt x="27019" y="54101"/>
                  </a:lnTo>
                  <a:lnTo>
                    <a:pt x="27931" y="51960"/>
                  </a:lnTo>
                  <a:lnTo>
                    <a:pt x="28877" y="49814"/>
                  </a:lnTo>
                  <a:lnTo>
                    <a:pt x="29853" y="47677"/>
                  </a:lnTo>
                  <a:lnTo>
                    <a:pt x="30859" y="45548"/>
                  </a:lnTo>
                  <a:lnTo>
                    <a:pt x="31896" y="43427"/>
                  </a:lnTo>
                  <a:lnTo>
                    <a:pt x="32962" y="41314"/>
                  </a:lnTo>
                  <a:lnTo>
                    <a:pt x="34059" y="39210"/>
                  </a:lnTo>
                  <a:lnTo>
                    <a:pt x="35186" y="37114"/>
                  </a:lnTo>
                  <a:lnTo>
                    <a:pt x="36343" y="35026"/>
                  </a:lnTo>
                  <a:lnTo>
                    <a:pt x="37530" y="32946"/>
                  </a:lnTo>
                  <a:lnTo>
                    <a:pt x="38747" y="30874"/>
                  </a:lnTo>
                  <a:lnTo>
                    <a:pt x="39987" y="28810"/>
                  </a:lnTo>
                  <a:lnTo>
                    <a:pt x="41242" y="26750"/>
                  </a:lnTo>
                  <a:lnTo>
                    <a:pt x="42512" y="24697"/>
                  </a:lnTo>
                  <a:lnTo>
                    <a:pt x="43797" y="22648"/>
                  </a:lnTo>
                  <a:lnTo>
                    <a:pt x="45097" y="20606"/>
                  </a:lnTo>
                  <a:lnTo>
                    <a:pt x="46412" y="18568"/>
                  </a:lnTo>
                  <a:lnTo>
                    <a:pt x="47742" y="16536"/>
                  </a:lnTo>
                  <a:lnTo>
                    <a:pt x="49087" y="14510"/>
                  </a:lnTo>
                  <a:lnTo>
                    <a:pt x="50448" y="12489"/>
                  </a:lnTo>
                  <a:lnTo>
                    <a:pt x="51823" y="10474"/>
                  </a:lnTo>
                  <a:lnTo>
                    <a:pt x="0" y="10474"/>
                  </a:lnTo>
                  <a:lnTo>
                    <a:pt x="0" y="0"/>
                  </a:lnTo>
                  <a:lnTo>
                    <a:pt x="63735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g154"/>
            <p:cNvSpPr/>
            <p:nvPr/>
          </p:nvSpPr>
          <p:spPr>
            <a:xfrm>
              <a:off x="6137516" y="4508844"/>
              <a:ext cx="70649" cy="96458"/>
            </a:xfrm>
            <a:custGeom>
              <a:avLst/>
              <a:pathLst>
                <a:path w="70649" h="96458">
                  <a:moveTo>
                    <a:pt x="57094" y="74620"/>
                  </a:moveTo>
                  <a:lnTo>
                    <a:pt x="57094" y="96458"/>
                  </a:lnTo>
                  <a:lnTo>
                    <a:pt x="45456" y="96458"/>
                  </a:lnTo>
                  <a:lnTo>
                    <a:pt x="45456" y="74620"/>
                  </a:lnTo>
                  <a:lnTo>
                    <a:pt x="0" y="74620"/>
                  </a:lnTo>
                  <a:lnTo>
                    <a:pt x="0" y="65035"/>
                  </a:lnTo>
                  <a:lnTo>
                    <a:pt x="44155" y="0"/>
                  </a:lnTo>
                  <a:lnTo>
                    <a:pt x="57094" y="0"/>
                  </a:lnTo>
                  <a:lnTo>
                    <a:pt x="57094" y="64899"/>
                  </a:lnTo>
                  <a:lnTo>
                    <a:pt x="70649" y="64899"/>
                  </a:lnTo>
                  <a:lnTo>
                    <a:pt x="70649" y="746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g155"/>
            <p:cNvSpPr/>
            <p:nvPr/>
          </p:nvSpPr>
          <p:spPr>
            <a:xfrm>
              <a:off x="6148880" y="4523125"/>
              <a:ext cx="34092" cy="50618"/>
            </a:xfrm>
            <a:custGeom>
              <a:avLst/>
              <a:pathLst>
                <a:path w="34092" h="50618">
                  <a:moveTo>
                    <a:pt x="33917" y="0"/>
                  </a:moveTo>
                  <a:lnTo>
                    <a:pt x="33852" y="130"/>
                  </a:lnTo>
                  <a:lnTo>
                    <a:pt x="33780" y="273"/>
                  </a:lnTo>
                  <a:lnTo>
                    <a:pt x="33699" y="431"/>
                  </a:lnTo>
                  <a:lnTo>
                    <a:pt x="33610" y="602"/>
                  </a:lnTo>
                  <a:lnTo>
                    <a:pt x="33513" y="787"/>
                  </a:lnTo>
                  <a:lnTo>
                    <a:pt x="33407" y="985"/>
                  </a:lnTo>
                  <a:lnTo>
                    <a:pt x="33297" y="1180"/>
                  </a:lnTo>
                  <a:lnTo>
                    <a:pt x="33183" y="1380"/>
                  </a:lnTo>
                  <a:lnTo>
                    <a:pt x="33067" y="1585"/>
                  </a:lnTo>
                  <a:lnTo>
                    <a:pt x="32947" y="1796"/>
                  </a:lnTo>
                  <a:lnTo>
                    <a:pt x="32826" y="2012"/>
                  </a:lnTo>
                  <a:lnTo>
                    <a:pt x="32701" y="2234"/>
                  </a:lnTo>
                  <a:lnTo>
                    <a:pt x="32574" y="2461"/>
                  </a:lnTo>
                  <a:lnTo>
                    <a:pt x="32444" y="2694"/>
                  </a:lnTo>
                  <a:lnTo>
                    <a:pt x="32311" y="2932"/>
                  </a:lnTo>
                  <a:lnTo>
                    <a:pt x="32175" y="3176"/>
                  </a:lnTo>
                  <a:lnTo>
                    <a:pt x="32038" y="3423"/>
                  </a:lnTo>
                  <a:lnTo>
                    <a:pt x="31899" y="3672"/>
                  </a:lnTo>
                  <a:lnTo>
                    <a:pt x="31758" y="3922"/>
                  </a:lnTo>
                  <a:lnTo>
                    <a:pt x="31617" y="4173"/>
                  </a:lnTo>
                  <a:lnTo>
                    <a:pt x="31473" y="4425"/>
                  </a:lnTo>
                  <a:lnTo>
                    <a:pt x="31329" y="4679"/>
                  </a:lnTo>
                  <a:lnTo>
                    <a:pt x="31183" y="4935"/>
                  </a:lnTo>
                  <a:lnTo>
                    <a:pt x="31036" y="5191"/>
                  </a:lnTo>
                  <a:lnTo>
                    <a:pt x="30887" y="5450"/>
                  </a:lnTo>
                  <a:lnTo>
                    <a:pt x="30738" y="5709"/>
                  </a:lnTo>
                  <a:lnTo>
                    <a:pt x="30602" y="5951"/>
                  </a:lnTo>
                  <a:lnTo>
                    <a:pt x="30469" y="6185"/>
                  </a:lnTo>
                  <a:lnTo>
                    <a:pt x="30339" y="6411"/>
                  </a:lnTo>
                  <a:lnTo>
                    <a:pt x="30212" y="6629"/>
                  </a:lnTo>
                  <a:lnTo>
                    <a:pt x="30087" y="6839"/>
                  </a:lnTo>
                  <a:lnTo>
                    <a:pt x="29965" y="7040"/>
                  </a:lnTo>
                  <a:lnTo>
                    <a:pt x="29846" y="7233"/>
                  </a:lnTo>
                  <a:lnTo>
                    <a:pt x="29730" y="7418"/>
                  </a:lnTo>
                  <a:lnTo>
                    <a:pt x="29616" y="7594"/>
                  </a:lnTo>
                  <a:lnTo>
                    <a:pt x="29505" y="7763"/>
                  </a:lnTo>
                  <a:lnTo>
                    <a:pt x="4555" y="44542"/>
                  </a:lnTo>
                  <a:lnTo>
                    <a:pt x="4463" y="44676"/>
                  </a:lnTo>
                  <a:lnTo>
                    <a:pt x="4364" y="44816"/>
                  </a:lnTo>
                  <a:lnTo>
                    <a:pt x="4258" y="44963"/>
                  </a:lnTo>
                  <a:lnTo>
                    <a:pt x="4145" y="45117"/>
                  </a:lnTo>
                  <a:lnTo>
                    <a:pt x="4025" y="45278"/>
                  </a:lnTo>
                  <a:lnTo>
                    <a:pt x="3898" y="45446"/>
                  </a:lnTo>
                  <a:lnTo>
                    <a:pt x="3765" y="45621"/>
                  </a:lnTo>
                  <a:lnTo>
                    <a:pt x="3641" y="45799"/>
                  </a:lnTo>
                  <a:lnTo>
                    <a:pt x="3516" y="45979"/>
                  </a:lnTo>
                  <a:lnTo>
                    <a:pt x="3389" y="46161"/>
                  </a:lnTo>
                  <a:lnTo>
                    <a:pt x="3261" y="46343"/>
                  </a:lnTo>
                  <a:lnTo>
                    <a:pt x="3131" y="46528"/>
                  </a:lnTo>
                  <a:lnTo>
                    <a:pt x="3001" y="46713"/>
                  </a:lnTo>
                  <a:lnTo>
                    <a:pt x="2869" y="46900"/>
                  </a:lnTo>
                  <a:lnTo>
                    <a:pt x="2735" y="47088"/>
                  </a:lnTo>
                  <a:lnTo>
                    <a:pt x="2600" y="47278"/>
                  </a:lnTo>
                  <a:lnTo>
                    <a:pt x="2464" y="47469"/>
                  </a:lnTo>
                  <a:lnTo>
                    <a:pt x="2327" y="47647"/>
                  </a:lnTo>
                  <a:lnTo>
                    <a:pt x="2190" y="47825"/>
                  </a:lnTo>
                  <a:lnTo>
                    <a:pt x="2053" y="48003"/>
                  </a:lnTo>
                  <a:lnTo>
                    <a:pt x="1916" y="48181"/>
                  </a:lnTo>
                  <a:lnTo>
                    <a:pt x="1779" y="48359"/>
                  </a:lnTo>
                  <a:lnTo>
                    <a:pt x="1643" y="48537"/>
                  </a:lnTo>
                  <a:lnTo>
                    <a:pt x="1506" y="48715"/>
                  </a:lnTo>
                  <a:lnTo>
                    <a:pt x="1369" y="48893"/>
                  </a:lnTo>
                  <a:lnTo>
                    <a:pt x="1232" y="49071"/>
                  </a:lnTo>
                  <a:lnTo>
                    <a:pt x="1095" y="49249"/>
                  </a:lnTo>
                  <a:lnTo>
                    <a:pt x="961" y="49423"/>
                  </a:lnTo>
                  <a:lnTo>
                    <a:pt x="832" y="49588"/>
                  </a:lnTo>
                  <a:lnTo>
                    <a:pt x="709" y="49746"/>
                  </a:lnTo>
                  <a:lnTo>
                    <a:pt x="591" y="49895"/>
                  </a:lnTo>
                  <a:lnTo>
                    <a:pt x="479" y="50036"/>
                  </a:lnTo>
                  <a:lnTo>
                    <a:pt x="0" y="50618"/>
                  </a:lnTo>
                  <a:lnTo>
                    <a:pt x="34092" y="5061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g156"/>
            <p:cNvSpPr/>
            <p:nvPr/>
          </p:nvSpPr>
          <p:spPr>
            <a:xfrm>
              <a:off x="6217887" y="4508844"/>
              <a:ext cx="66473" cy="97827"/>
            </a:xfrm>
            <a:custGeom>
              <a:avLst/>
              <a:pathLst>
                <a:path w="66473" h="97827">
                  <a:moveTo>
                    <a:pt x="66473" y="65035"/>
                  </a:moveTo>
                  <a:lnTo>
                    <a:pt x="66451" y="66474"/>
                  </a:lnTo>
                  <a:lnTo>
                    <a:pt x="66385" y="67889"/>
                  </a:lnTo>
                  <a:lnTo>
                    <a:pt x="66276" y="69279"/>
                  </a:lnTo>
                  <a:lnTo>
                    <a:pt x="66123" y="70644"/>
                  </a:lnTo>
                  <a:lnTo>
                    <a:pt x="65925" y="71984"/>
                  </a:lnTo>
                  <a:lnTo>
                    <a:pt x="65684" y="73300"/>
                  </a:lnTo>
                  <a:lnTo>
                    <a:pt x="65400" y="74591"/>
                  </a:lnTo>
                  <a:lnTo>
                    <a:pt x="65071" y="75857"/>
                  </a:lnTo>
                  <a:lnTo>
                    <a:pt x="64699" y="77099"/>
                  </a:lnTo>
                  <a:lnTo>
                    <a:pt x="64282" y="78316"/>
                  </a:lnTo>
                  <a:lnTo>
                    <a:pt x="63823" y="79505"/>
                  </a:lnTo>
                  <a:lnTo>
                    <a:pt x="63321" y="80660"/>
                  </a:lnTo>
                  <a:lnTo>
                    <a:pt x="62777" y="81783"/>
                  </a:lnTo>
                  <a:lnTo>
                    <a:pt x="62190" y="82873"/>
                  </a:lnTo>
                  <a:lnTo>
                    <a:pt x="61561" y="83930"/>
                  </a:lnTo>
                  <a:lnTo>
                    <a:pt x="60890" y="84954"/>
                  </a:lnTo>
                  <a:lnTo>
                    <a:pt x="60176" y="85946"/>
                  </a:lnTo>
                  <a:lnTo>
                    <a:pt x="59419" y="86904"/>
                  </a:lnTo>
                  <a:lnTo>
                    <a:pt x="58620" y="87830"/>
                  </a:lnTo>
                  <a:lnTo>
                    <a:pt x="57779" y="88722"/>
                  </a:lnTo>
                  <a:lnTo>
                    <a:pt x="56895" y="89566"/>
                  </a:lnTo>
                  <a:lnTo>
                    <a:pt x="55969" y="90371"/>
                  </a:lnTo>
                  <a:lnTo>
                    <a:pt x="55000" y="91137"/>
                  </a:lnTo>
                  <a:lnTo>
                    <a:pt x="53989" y="91866"/>
                  </a:lnTo>
                  <a:lnTo>
                    <a:pt x="52935" y="92556"/>
                  </a:lnTo>
                  <a:lnTo>
                    <a:pt x="51839" y="93208"/>
                  </a:lnTo>
                  <a:lnTo>
                    <a:pt x="50701" y="93821"/>
                  </a:lnTo>
                  <a:lnTo>
                    <a:pt x="49520" y="94396"/>
                  </a:lnTo>
                  <a:lnTo>
                    <a:pt x="48297" y="94933"/>
                  </a:lnTo>
                  <a:lnTo>
                    <a:pt x="47031" y="95431"/>
                  </a:lnTo>
                  <a:lnTo>
                    <a:pt x="45737" y="95886"/>
                  </a:lnTo>
                  <a:lnTo>
                    <a:pt x="44402" y="96294"/>
                  </a:lnTo>
                  <a:lnTo>
                    <a:pt x="43026" y="96653"/>
                  </a:lnTo>
                  <a:lnTo>
                    <a:pt x="41609" y="96965"/>
                  </a:lnTo>
                  <a:lnTo>
                    <a:pt x="40151" y="97228"/>
                  </a:lnTo>
                  <a:lnTo>
                    <a:pt x="38651" y="97444"/>
                  </a:lnTo>
                  <a:lnTo>
                    <a:pt x="37111" y="97612"/>
                  </a:lnTo>
                  <a:lnTo>
                    <a:pt x="35530" y="97731"/>
                  </a:lnTo>
                  <a:lnTo>
                    <a:pt x="33907" y="97803"/>
                  </a:lnTo>
                  <a:lnTo>
                    <a:pt x="32244" y="97827"/>
                  </a:lnTo>
                  <a:lnTo>
                    <a:pt x="30743" y="97809"/>
                  </a:lnTo>
                  <a:lnTo>
                    <a:pt x="29281" y="97756"/>
                  </a:lnTo>
                  <a:lnTo>
                    <a:pt x="27857" y="97667"/>
                  </a:lnTo>
                  <a:lnTo>
                    <a:pt x="26471" y="97542"/>
                  </a:lnTo>
                  <a:lnTo>
                    <a:pt x="25124" y="97382"/>
                  </a:lnTo>
                  <a:lnTo>
                    <a:pt x="23815" y="97186"/>
                  </a:lnTo>
                  <a:lnTo>
                    <a:pt x="22544" y="96955"/>
                  </a:lnTo>
                  <a:lnTo>
                    <a:pt x="21312" y="96688"/>
                  </a:lnTo>
                  <a:lnTo>
                    <a:pt x="20118" y="96386"/>
                  </a:lnTo>
                  <a:lnTo>
                    <a:pt x="18963" y="96047"/>
                  </a:lnTo>
                  <a:lnTo>
                    <a:pt x="17857" y="95678"/>
                  </a:lnTo>
                  <a:lnTo>
                    <a:pt x="16786" y="95283"/>
                  </a:lnTo>
                  <a:lnTo>
                    <a:pt x="15748" y="94862"/>
                  </a:lnTo>
                  <a:lnTo>
                    <a:pt x="14746" y="94415"/>
                  </a:lnTo>
                  <a:lnTo>
                    <a:pt x="13777" y="93942"/>
                  </a:lnTo>
                  <a:lnTo>
                    <a:pt x="12842" y="93443"/>
                  </a:lnTo>
                  <a:lnTo>
                    <a:pt x="11942" y="92918"/>
                  </a:lnTo>
                  <a:lnTo>
                    <a:pt x="11076" y="92367"/>
                  </a:lnTo>
                  <a:lnTo>
                    <a:pt x="10244" y="91790"/>
                  </a:lnTo>
                  <a:lnTo>
                    <a:pt x="9447" y="91187"/>
                  </a:lnTo>
                  <a:lnTo>
                    <a:pt x="8682" y="90547"/>
                  </a:lnTo>
                  <a:lnTo>
                    <a:pt x="7949" y="89886"/>
                  </a:lnTo>
                  <a:lnTo>
                    <a:pt x="7247" y="89205"/>
                  </a:lnTo>
                  <a:lnTo>
                    <a:pt x="6577" y="88503"/>
                  </a:lnTo>
                  <a:lnTo>
                    <a:pt x="5938" y="87781"/>
                  </a:lnTo>
                  <a:lnTo>
                    <a:pt x="5331" y="87038"/>
                  </a:lnTo>
                  <a:lnTo>
                    <a:pt x="4755" y="86275"/>
                  </a:lnTo>
                  <a:lnTo>
                    <a:pt x="4211" y="85491"/>
                  </a:lnTo>
                  <a:lnTo>
                    <a:pt x="3698" y="84687"/>
                  </a:lnTo>
                  <a:lnTo>
                    <a:pt x="3217" y="83862"/>
                  </a:lnTo>
                  <a:lnTo>
                    <a:pt x="2778" y="83020"/>
                  </a:lnTo>
                  <a:lnTo>
                    <a:pt x="2365" y="82167"/>
                  </a:lnTo>
                  <a:lnTo>
                    <a:pt x="1979" y="81301"/>
                  </a:lnTo>
                  <a:lnTo>
                    <a:pt x="1618" y="80422"/>
                  </a:lnTo>
                  <a:lnTo>
                    <a:pt x="1283" y="79532"/>
                  </a:lnTo>
                  <a:lnTo>
                    <a:pt x="974" y="78629"/>
                  </a:lnTo>
                  <a:lnTo>
                    <a:pt x="692" y="77713"/>
                  </a:lnTo>
                  <a:lnTo>
                    <a:pt x="435" y="76786"/>
                  </a:lnTo>
                  <a:lnTo>
                    <a:pt x="204" y="75846"/>
                  </a:lnTo>
                  <a:lnTo>
                    <a:pt x="0" y="74894"/>
                  </a:lnTo>
                  <a:lnTo>
                    <a:pt x="12459" y="73456"/>
                  </a:lnTo>
                  <a:lnTo>
                    <a:pt x="12616" y="74002"/>
                  </a:lnTo>
                  <a:lnTo>
                    <a:pt x="12785" y="74546"/>
                  </a:lnTo>
                  <a:lnTo>
                    <a:pt x="12966" y="75087"/>
                  </a:lnTo>
                  <a:lnTo>
                    <a:pt x="13160" y="75625"/>
                  </a:lnTo>
                  <a:lnTo>
                    <a:pt x="13366" y="76160"/>
                  </a:lnTo>
                  <a:lnTo>
                    <a:pt x="13584" y="76693"/>
                  </a:lnTo>
                  <a:lnTo>
                    <a:pt x="13815" y="77222"/>
                  </a:lnTo>
                  <a:lnTo>
                    <a:pt x="14058" y="77750"/>
                  </a:lnTo>
                  <a:lnTo>
                    <a:pt x="14314" y="78274"/>
                  </a:lnTo>
                  <a:lnTo>
                    <a:pt x="14581" y="78796"/>
                  </a:lnTo>
                  <a:lnTo>
                    <a:pt x="14865" y="79297"/>
                  </a:lnTo>
                  <a:lnTo>
                    <a:pt x="15167" y="79790"/>
                  </a:lnTo>
                  <a:lnTo>
                    <a:pt x="15489" y="80272"/>
                  </a:lnTo>
                  <a:lnTo>
                    <a:pt x="15830" y="80745"/>
                  </a:lnTo>
                  <a:lnTo>
                    <a:pt x="16190" y="81209"/>
                  </a:lnTo>
                  <a:lnTo>
                    <a:pt x="16569" y="81663"/>
                  </a:lnTo>
                  <a:lnTo>
                    <a:pt x="16968" y="82107"/>
                  </a:lnTo>
                  <a:lnTo>
                    <a:pt x="17385" y="82542"/>
                  </a:lnTo>
                  <a:lnTo>
                    <a:pt x="17822" y="82967"/>
                  </a:lnTo>
                  <a:lnTo>
                    <a:pt x="18278" y="83382"/>
                  </a:lnTo>
                  <a:lnTo>
                    <a:pt x="18768" y="83772"/>
                  </a:lnTo>
                  <a:lnTo>
                    <a:pt x="19278" y="84146"/>
                  </a:lnTo>
                  <a:lnTo>
                    <a:pt x="19808" y="84506"/>
                  </a:lnTo>
                  <a:lnTo>
                    <a:pt x="20359" y="84850"/>
                  </a:lnTo>
                  <a:lnTo>
                    <a:pt x="20931" y="85179"/>
                  </a:lnTo>
                  <a:lnTo>
                    <a:pt x="21523" y="85494"/>
                  </a:lnTo>
                  <a:lnTo>
                    <a:pt x="22136" y="85793"/>
                  </a:lnTo>
                  <a:lnTo>
                    <a:pt x="22769" y="86077"/>
                  </a:lnTo>
                  <a:lnTo>
                    <a:pt x="23423" y="86346"/>
                  </a:lnTo>
                  <a:lnTo>
                    <a:pt x="24097" y="86600"/>
                  </a:lnTo>
                  <a:lnTo>
                    <a:pt x="24810" y="86821"/>
                  </a:lnTo>
                  <a:lnTo>
                    <a:pt x="25551" y="87019"/>
                  </a:lnTo>
                  <a:lnTo>
                    <a:pt x="26321" y="87194"/>
                  </a:lnTo>
                  <a:lnTo>
                    <a:pt x="27120" y="87345"/>
                  </a:lnTo>
                  <a:lnTo>
                    <a:pt x="27948" y="87473"/>
                  </a:lnTo>
                  <a:lnTo>
                    <a:pt x="28804" y="87578"/>
                  </a:lnTo>
                  <a:lnTo>
                    <a:pt x="29689" y="87659"/>
                  </a:lnTo>
                  <a:lnTo>
                    <a:pt x="30603" y="87717"/>
                  </a:lnTo>
                  <a:lnTo>
                    <a:pt x="31546" y="87752"/>
                  </a:lnTo>
                  <a:lnTo>
                    <a:pt x="32517" y="87764"/>
                  </a:lnTo>
                  <a:lnTo>
                    <a:pt x="33467" y="87749"/>
                  </a:lnTo>
                  <a:lnTo>
                    <a:pt x="34399" y="87706"/>
                  </a:lnTo>
                  <a:lnTo>
                    <a:pt x="35313" y="87634"/>
                  </a:lnTo>
                  <a:lnTo>
                    <a:pt x="36209" y="87534"/>
                  </a:lnTo>
                  <a:lnTo>
                    <a:pt x="37087" y="87404"/>
                  </a:lnTo>
                  <a:lnTo>
                    <a:pt x="37948" y="87246"/>
                  </a:lnTo>
                  <a:lnTo>
                    <a:pt x="38790" y="87059"/>
                  </a:lnTo>
                  <a:lnTo>
                    <a:pt x="39615" y="86844"/>
                  </a:lnTo>
                  <a:lnTo>
                    <a:pt x="40422" y="86599"/>
                  </a:lnTo>
                  <a:lnTo>
                    <a:pt x="41212" y="86326"/>
                  </a:lnTo>
                  <a:lnTo>
                    <a:pt x="41981" y="86011"/>
                  </a:lnTo>
                  <a:lnTo>
                    <a:pt x="42726" y="85669"/>
                  </a:lnTo>
                  <a:lnTo>
                    <a:pt x="43448" y="85299"/>
                  </a:lnTo>
                  <a:lnTo>
                    <a:pt x="44147" y="84902"/>
                  </a:lnTo>
                  <a:lnTo>
                    <a:pt x="44823" y="84478"/>
                  </a:lnTo>
                  <a:lnTo>
                    <a:pt x="45475" y="84026"/>
                  </a:lnTo>
                  <a:lnTo>
                    <a:pt x="46105" y="83547"/>
                  </a:lnTo>
                  <a:lnTo>
                    <a:pt x="46710" y="83040"/>
                  </a:lnTo>
                  <a:lnTo>
                    <a:pt x="47293" y="82506"/>
                  </a:lnTo>
                  <a:lnTo>
                    <a:pt x="47852" y="81945"/>
                  </a:lnTo>
                  <a:lnTo>
                    <a:pt x="48401" y="81357"/>
                  </a:lnTo>
                  <a:lnTo>
                    <a:pt x="48923" y="80743"/>
                  </a:lnTo>
                  <a:lnTo>
                    <a:pt x="49419" y="80103"/>
                  </a:lnTo>
                  <a:lnTo>
                    <a:pt x="49890" y="79436"/>
                  </a:lnTo>
                  <a:lnTo>
                    <a:pt x="50334" y="78744"/>
                  </a:lnTo>
                  <a:lnTo>
                    <a:pt x="50752" y="78026"/>
                  </a:lnTo>
                  <a:lnTo>
                    <a:pt x="51144" y="77282"/>
                  </a:lnTo>
                  <a:lnTo>
                    <a:pt x="51511" y="76512"/>
                  </a:lnTo>
                  <a:lnTo>
                    <a:pt x="51851" y="75716"/>
                  </a:lnTo>
                  <a:lnTo>
                    <a:pt x="52165" y="74894"/>
                  </a:lnTo>
                  <a:lnTo>
                    <a:pt x="52451" y="74046"/>
                  </a:lnTo>
                  <a:lnTo>
                    <a:pt x="52707" y="73174"/>
                  </a:lnTo>
                  <a:lnTo>
                    <a:pt x="52933" y="72277"/>
                  </a:lnTo>
                  <a:lnTo>
                    <a:pt x="53129" y="71356"/>
                  </a:lnTo>
                  <a:lnTo>
                    <a:pt x="53295" y="70409"/>
                  </a:lnTo>
                  <a:lnTo>
                    <a:pt x="53430" y="69439"/>
                  </a:lnTo>
                  <a:lnTo>
                    <a:pt x="53536" y="68443"/>
                  </a:lnTo>
                  <a:lnTo>
                    <a:pt x="53611" y="67423"/>
                  </a:lnTo>
                  <a:lnTo>
                    <a:pt x="53656" y="66379"/>
                  </a:lnTo>
                  <a:lnTo>
                    <a:pt x="53671" y="65309"/>
                  </a:lnTo>
                  <a:lnTo>
                    <a:pt x="53657" y="64427"/>
                  </a:lnTo>
                  <a:lnTo>
                    <a:pt x="53614" y="63559"/>
                  </a:lnTo>
                  <a:lnTo>
                    <a:pt x="53542" y="62707"/>
                  </a:lnTo>
                  <a:lnTo>
                    <a:pt x="53441" y="61870"/>
                  </a:lnTo>
                  <a:lnTo>
                    <a:pt x="53312" y="61048"/>
                  </a:lnTo>
                  <a:lnTo>
                    <a:pt x="53154" y="60241"/>
                  </a:lnTo>
                  <a:lnTo>
                    <a:pt x="52967" y="59449"/>
                  </a:lnTo>
                  <a:lnTo>
                    <a:pt x="52751" y="58672"/>
                  </a:lnTo>
                  <a:lnTo>
                    <a:pt x="52507" y="57910"/>
                  </a:lnTo>
                  <a:lnTo>
                    <a:pt x="52234" y="57163"/>
                  </a:lnTo>
                  <a:lnTo>
                    <a:pt x="51934" y="56421"/>
                  </a:lnTo>
                  <a:lnTo>
                    <a:pt x="51609" y="55700"/>
                  </a:lnTo>
                  <a:lnTo>
                    <a:pt x="51260" y="55002"/>
                  </a:lnTo>
                  <a:lnTo>
                    <a:pt x="50886" y="54326"/>
                  </a:lnTo>
                  <a:lnTo>
                    <a:pt x="50488" y="53671"/>
                  </a:lnTo>
                  <a:lnTo>
                    <a:pt x="50065" y="53039"/>
                  </a:lnTo>
                  <a:lnTo>
                    <a:pt x="49617" y="52428"/>
                  </a:lnTo>
                  <a:lnTo>
                    <a:pt x="49145" y="51839"/>
                  </a:lnTo>
                  <a:lnTo>
                    <a:pt x="48648" y="51272"/>
                  </a:lnTo>
                  <a:lnTo>
                    <a:pt x="48126" y="50728"/>
                  </a:lnTo>
                  <a:lnTo>
                    <a:pt x="47580" y="50192"/>
                  </a:lnTo>
                  <a:lnTo>
                    <a:pt x="47009" y="49681"/>
                  </a:lnTo>
                  <a:lnTo>
                    <a:pt x="46413" y="49195"/>
                  </a:lnTo>
                  <a:lnTo>
                    <a:pt x="45793" y="48734"/>
                  </a:lnTo>
                  <a:lnTo>
                    <a:pt x="45148" y="48297"/>
                  </a:lnTo>
                  <a:lnTo>
                    <a:pt x="44479" y="47885"/>
                  </a:lnTo>
                  <a:lnTo>
                    <a:pt x="43784" y="47498"/>
                  </a:lnTo>
                  <a:lnTo>
                    <a:pt x="43066" y="47135"/>
                  </a:lnTo>
                  <a:lnTo>
                    <a:pt x="42322" y="46797"/>
                  </a:lnTo>
                  <a:lnTo>
                    <a:pt x="41554" y="46483"/>
                  </a:lnTo>
                  <a:lnTo>
                    <a:pt x="40776" y="46197"/>
                  </a:lnTo>
                  <a:lnTo>
                    <a:pt x="39977" y="45941"/>
                  </a:lnTo>
                  <a:lnTo>
                    <a:pt x="39155" y="45715"/>
                  </a:lnTo>
                  <a:lnTo>
                    <a:pt x="38312" y="45519"/>
                  </a:lnTo>
                  <a:lnTo>
                    <a:pt x="37447" y="45354"/>
                  </a:lnTo>
                  <a:lnTo>
                    <a:pt x="36559" y="45218"/>
                  </a:lnTo>
                  <a:lnTo>
                    <a:pt x="35650" y="45113"/>
                  </a:lnTo>
                  <a:lnTo>
                    <a:pt x="34719" y="45037"/>
                  </a:lnTo>
                  <a:lnTo>
                    <a:pt x="33766" y="44992"/>
                  </a:lnTo>
                  <a:lnTo>
                    <a:pt x="32791" y="44977"/>
                  </a:lnTo>
                  <a:lnTo>
                    <a:pt x="32180" y="44982"/>
                  </a:lnTo>
                  <a:lnTo>
                    <a:pt x="31578" y="44999"/>
                  </a:lnTo>
                  <a:lnTo>
                    <a:pt x="30986" y="45026"/>
                  </a:lnTo>
                  <a:lnTo>
                    <a:pt x="30403" y="45065"/>
                  </a:lnTo>
                  <a:lnTo>
                    <a:pt x="29830" y="45114"/>
                  </a:lnTo>
                  <a:lnTo>
                    <a:pt x="29267" y="45174"/>
                  </a:lnTo>
                  <a:lnTo>
                    <a:pt x="28713" y="45245"/>
                  </a:lnTo>
                  <a:lnTo>
                    <a:pt x="28169" y="45327"/>
                  </a:lnTo>
                  <a:lnTo>
                    <a:pt x="27634" y="45421"/>
                  </a:lnTo>
                  <a:lnTo>
                    <a:pt x="27109" y="45525"/>
                  </a:lnTo>
                  <a:lnTo>
                    <a:pt x="26592" y="45638"/>
                  </a:lnTo>
                  <a:lnTo>
                    <a:pt x="26082" y="45760"/>
                  </a:lnTo>
                  <a:lnTo>
                    <a:pt x="25579" y="45890"/>
                  </a:lnTo>
                  <a:lnTo>
                    <a:pt x="25083" y="46029"/>
                  </a:lnTo>
                  <a:lnTo>
                    <a:pt x="24593" y="46175"/>
                  </a:lnTo>
                  <a:lnTo>
                    <a:pt x="24111" y="46330"/>
                  </a:lnTo>
                  <a:lnTo>
                    <a:pt x="23635" y="46493"/>
                  </a:lnTo>
                  <a:lnTo>
                    <a:pt x="23166" y="46664"/>
                  </a:lnTo>
                  <a:lnTo>
                    <a:pt x="22704" y="46843"/>
                  </a:lnTo>
                  <a:lnTo>
                    <a:pt x="22249" y="47031"/>
                  </a:lnTo>
                  <a:lnTo>
                    <a:pt x="21814" y="47226"/>
                  </a:lnTo>
                  <a:lnTo>
                    <a:pt x="21386" y="47428"/>
                  </a:lnTo>
                  <a:lnTo>
                    <a:pt x="20965" y="47637"/>
                  </a:lnTo>
                  <a:lnTo>
                    <a:pt x="20551" y="47852"/>
                  </a:lnTo>
                  <a:lnTo>
                    <a:pt x="20144" y="48075"/>
                  </a:lnTo>
                  <a:lnTo>
                    <a:pt x="19743" y="48304"/>
                  </a:lnTo>
                  <a:lnTo>
                    <a:pt x="19349" y="48540"/>
                  </a:lnTo>
                  <a:lnTo>
                    <a:pt x="18963" y="48783"/>
                  </a:lnTo>
                  <a:lnTo>
                    <a:pt x="18583" y="49033"/>
                  </a:lnTo>
                  <a:lnTo>
                    <a:pt x="18210" y="49290"/>
                  </a:lnTo>
                  <a:lnTo>
                    <a:pt x="17856" y="49538"/>
                  </a:lnTo>
                  <a:lnTo>
                    <a:pt x="17506" y="49788"/>
                  </a:lnTo>
                  <a:lnTo>
                    <a:pt x="17160" y="50042"/>
                  </a:lnTo>
                  <a:lnTo>
                    <a:pt x="16818" y="50298"/>
                  </a:lnTo>
                  <a:lnTo>
                    <a:pt x="16481" y="50556"/>
                  </a:lnTo>
                  <a:lnTo>
                    <a:pt x="16148" y="50818"/>
                  </a:lnTo>
                  <a:lnTo>
                    <a:pt x="15818" y="51082"/>
                  </a:lnTo>
                  <a:lnTo>
                    <a:pt x="15493" y="51349"/>
                  </a:lnTo>
                  <a:lnTo>
                    <a:pt x="15172" y="51619"/>
                  </a:lnTo>
                  <a:lnTo>
                    <a:pt x="14855" y="51891"/>
                  </a:lnTo>
                  <a:lnTo>
                    <a:pt x="2806" y="51891"/>
                  </a:lnTo>
                  <a:lnTo>
                    <a:pt x="6024" y="0"/>
                  </a:lnTo>
                  <a:lnTo>
                    <a:pt x="60859" y="0"/>
                  </a:lnTo>
                  <a:lnTo>
                    <a:pt x="60859" y="10474"/>
                  </a:lnTo>
                  <a:lnTo>
                    <a:pt x="17251" y="10474"/>
                  </a:lnTo>
                  <a:lnTo>
                    <a:pt x="15403" y="41075"/>
                  </a:lnTo>
                  <a:lnTo>
                    <a:pt x="16076" y="40576"/>
                  </a:lnTo>
                  <a:lnTo>
                    <a:pt x="16783" y="40092"/>
                  </a:lnTo>
                  <a:lnTo>
                    <a:pt x="17522" y="39623"/>
                  </a:lnTo>
                  <a:lnTo>
                    <a:pt x="18294" y="39169"/>
                  </a:lnTo>
                  <a:lnTo>
                    <a:pt x="19100" y="38730"/>
                  </a:lnTo>
                  <a:lnTo>
                    <a:pt x="19937" y="38306"/>
                  </a:lnTo>
                  <a:lnTo>
                    <a:pt x="20808" y="37898"/>
                  </a:lnTo>
                  <a:lnTo>
                    <a:pt x="21712" y="37504"/>
                  </a:lnTo>
                  <a:lnTo>
                    <a:pt x="22648" y="37125"/>
                  </a:lnTo>
                  <a:lnTo>
                    <a:pt x="23618" y="36762"/>
                  </a:lnTo>
                  <a:lnTo>
                    <a:pt x="24622" y="36411"/>
                  </a:lnTo>
                  <a:lnTo>
                    <a:pt x="25663" y="36097"/>
                  </a:lnTo>
                  <a:lnTo>
                    <a:pt x="26742" y="35819"/>
                  </a:lnTo>
                  <a:lnTo>
                    <a:pt x="27857" y="35579"/>
                  </a:lnTo>
                  <a:lnTo>
                    <a:pt x="29009" y="35376"/>
                  </a:lnTo>
                  <a:lnTo>
                    <a:pt x="30198" y="35209"/>
                  </a:lnTo>
                  <a:lnTo>
                    <a:pt x="31424" y="35080"/>
                  </a:lnTo>
                  <a:lnTo>
                    <a:pt x="32687" y="34987"/>
                  </a:lnTo>
                  <a:lnTo>
                    <a:pt x="33987" y="34932"/>
                  </a:lnTo>
                  <a:lnTo>
                    <a:pt x="35324" y="34914"/>
                  </a:lnTo>
                  <a:lnTo>
                    <a:pt x="36748" y="34935"/>
                  </a:lnTo>
                  <a:lnTo>
                    <a:pt x="38142" y="35001"/>
                  </a:lnTo>
                  <a:lnTo>
                    <a:pt x="39508" y="35111"/>
                  </a:lnTo>
                  <a:lnTo>
                    <a:pt x="40845" y="35264"/>
                  </a:lnTo>
                  <a:lnTo>
                    <a:pt x="42153" y="35461"/>
                  </a:lnTo>
                  <a:lnTo>
                    <a:pt x="43433" y="35702"/>
                  </a:lnTo>
                  <a:lnTo>
                    <a:pt x="44683" y="35987"/>
                  </a:lnTo>
                  <a:lnTo>
                    <a:pt x="45905" y="36316"/>
                  </a:lnTo>
                  <a:lnTo>
                    <a:pt x="47099" y="36688"/>
                  </a:lnTo>
                  <a:lnTo>
                    <a:pt x="48263" y="37104"/>
                  </a:lnTo>
                  <a:lnTo>
                    <a:pt x="49396" y="37561"/>
                  </a:lnTo>
                  <a:lnTo>
                    <a:pt x="50495" y="38054"/>
                  </a:lnTo>
                  <a:lnTo>
                    <a:pt x="51559" y="38585"/>
                  </a:lnTo>
                  <a:lnTo>
                    <a:pt x="52590" y="39153"/>
                  </a:lnTo>
                  <a:lnTo>
                    <a:pt x="53586" y="39757"/>
                  </a:lnTo>
                  <a:lnTo>
                    <a:pt x="54548" y="40398"/>
                  </a:lnTo>
                  <a:lnTo>
                    <a:pt x="55475" y="41077"/>
                  </a:lnTo>
                  <a:lnTo>
                    <a:pt x="56369" y="41792"/>
                  </a:lnTo>
                  <a:lnTo>
                    <a:pt x="57228" y="42545"/>
                  </a:lnTo>
                  <a:lnTo>
                    <a:pt x="58053" y="43334"/>
                  </a:lnTo>
                  <a:lnTo>
                    <a:pt x="58842" y="44144"/>
                  </a:lnTo>
                  <a:lnTo>
                    <a:pt x="59594" y="44985"/>
                  </a:lnTo>
                  <a:lnTo>
                    <a:pt x="60310" y="45858"/>
                  </a:lnTo>
                  <a:lnTo>
                    <a:pt x="60988" y="46762"/>
                  </a:lnTo>
                  <a:lnTo>
                    <a:pt x="61630" y="47698"/>
                  </a:lnTo>
                  <a:lnTo>
                    <a:pt x="62234" y="48666"/>
                  </a:lnTo>
                  <a:lnTo>
                    <a:pt x="62802" y="49664"/>
                  </a:lnTo>
                  <a:lnTo>
                    <a:pt x="63332" y="50695"/>
                  </a:lnTo>
                  <a:lnTo>
                    <a:pt x="63826" y="51756"/>
                  </a:lnTo>
                  <a:lnTo>
                    <a:pt x="64282" y="52850"/>
                  </a:lnTo>
                  <a:lnTo>
                    <a:pt x="64699" y="53970"/>
                  </a:lnTo>
                  <a:lnTo>
                    <a:pt x="65071" y="55112"/>
                  </a:lnTo>
                  <a:lnTo>
                    <a:pt x="65400" y="56275"/>
                  </a:lnTo>
                  <a:lnTo>
                    <a:pt x="65684" y="57461"/>
                  </a:lnTo>
                  <a:lnTo>
                    <a:pt x="65925" y="58669"/>
                  </a:lnTo>
                  <a:lnTo>
                    <a:pt x="66123" y="59898"/>
                  </a:lnTo>
                  <a:lnTo>
                    <a:pt x="66276" y="61150"/>
                  </a:lnTo>
                  <a:lnTo>
                    <a:pt x="66385" y="62423"/>
                  </a:lnTo>
                  <a:lnTo>
                    <a:pt x="66451" y="6371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g157"/>
            <p:cNvSpPr/>
            <p:nvPr/>
          </p:nvSpPr>
          <p:spPr>
            <a:xfrm>
              <a:off x="5897534" y="4705603"/>
              <a:ext cx="37173" cy="130619"/>
            </a:xfrm>
            <a:custGeom>
              <a:avLst/>
              <a:pathLst>
                <a:path w="37173" h="130619">
                  <a:moveTo>
                    <a:pt x="0" y="65172"/>
                  </a:moveTo>
                  <a:lnTo>
                    <a:pt x="14" y="63277"/>
                  </a:lnTo>
                  <a:lnTo>
                    <a:pt x="57" y="61399"/>
                  </a:lnTo>
                  <a:lnTo>
                    <a:pt x="129" y="59537"/>
                  </a:lnTo>
                  <a:lnTo>
                    <a:pt x="230" y="57691"/>
                  </a:lnTo>
                  <a:lnTo>
                    <a:pt x="359" y="55862"/>
                  </a:lnTo>
                  <a:lnTo>
                    <a:pt x="517" y="54049"/>
                  </a:lnTo>
                  <a:lnTo>
                    <a:pt x="704" y="52253"/>
                  </a:lnTo>
                  <a:lnTo>
                    <a:pt x="920" y="50473"/>
                  </a:lnTo>
                  <a:lnTo>
                    <a:pt x="1164" y="48709"/>
                  </a:lnTo>
                  <a:lnTo>
                    <a:pt x="1437" y="46962"/>
                  </a:lnTo>
                  <a:lnTo>
                    <a:pt x="1741" y="45230"/>
                  </a:lnTo>
                  <a:lnTo>
                    <a:pt x="2078" y="43512"/>
                  </a:lnTo>
                  <a:lnTo>
                    <a:pt x="2448" y="41807"/>
                  </a:lnTo>
                  <a:lnTo>
                    <a:pt x="2850" y="40116"/>
                  </a:lnTo>
                  <a:lnTo>
                    <a:pt x="3286" y="38439"/>
                  </a:lnTo>
                  <a:lnTo>
                    <a:pt x="3754" y="36776"/>
                  </a:lnTo>
                  <a:lnTo>
                    <a:pt x="4255" y="35126"/>
                  </a:lnTo>
                  <a:lnTo>
                    <a:pt x="4789" y="33490"/>
                  </a:lnTo>
                  <a:lnTo>
                    <a:pt x="5356" y="31867"/>
                  </a:lnTo>
                  <a:lnTo>
                    <a:pt x="5955" y="30258"/>
                  </a:lnTo>
                  <a:lnTo>
                    <a:pt x="6589" y="28661"/>
                  </a:lnTo>
                  <a:lnTo>
                    <a:pt x="7256" y="27074"/>
                  </a:lnTo>
                  <a:lnTo>
                    <a:pt x="7958" y="25496"/>
                  </a:lnTo>
                  <a:lnTo>
                    <a:pt x="8694" y="23927"/>
                  </a:lnTo>
                  <a:lnTo>
                    <a:pt x="9464" y="22368"/>
                  </a:lnTo>
                  <a:lnTo>
                    <a:pt x="10268" y="20819"/>
                  </a:lnTo>
                  <a:lnTo>
                    <a:pt x="11107" y="19280"/>
                  </a:lnTo>
                  <a:lnTo>
                    <a:pt x="11980" y="17750"/>
                  </a:lnTo>
                  <a:lnTo>
                    <a:pt x="12887" y="16229"/>
                  </a:lnTo>
                  <a:lnTo>
                    <a:pt x="13828" y="14718"/>
                  </a:lnTo>
                  <a:lnTo>
                    <a:pt x="14805" y="13215"/>
                  </a:lnTo>
                  <a:lnTo>
                    <a:pt x="15819" y="11720"/>
                  </a:lnTo>
                  <a:lnTo>
                    <a:pt x="16870" y="10231"/>
                  </a:lnTo>
                  <a:lnTo>
                    <a:pt x="17958" y="8749"/>
                  </a:lnTo>
                  <a:lnTo>
                    <a:pt x="19082" y="7273"/>
                  </a:lnTo>
                  <a:lnTo>
                    <a:pt x="20244" y="5805"/>
                  </a:lnTo>
                  <a:lnTo>
                    <a:pt x="21443" y="4343"/>
                  </a:lnTo>
                  <a:lnTo>
                    <a:pt x="22679" y="2888"/>
                  </a:lnTo>
                  <a:lnTo>
                    <a:pt x="23951" y="1441"/>
                  </a:lnTo>
                  <a:lnTo>
                    <a:pt x="25261" y="0"/>
                  </a:lnTo>
                  <a:lnTo>
                    <a:pt x="37173" y="0"/>
                  </a:lnTo>
                  <a:lnTo>
                    <a:pt x="35903" y="1441"/>
                  </a:lnTo>
                  <a:lnTo>
                    <a:pt x="34667" y="2891"/>
                  </a:lnTo>
                  <a:lnTo>
                    <a:pt x="33466" y="4349"/>
                  </a:lnTo>
                  <a:lnTo>
                    <a:pt x="32298" y="5816"/>
                  </a:lnTo>
                  <a:lnTo>
                    <a:pt x="31165" y="7290"/>
                  </a:lnTo>
                  <a:lnTo>
                    <a:pt x="30067" y="8773"/>
                  </a:lnTo>
                  <a:lnTo>
                    <a:pt x="29002" y="10264"/>
                  </a:lnTo>
                  <a:lnTo>
                    <a:pt x="27972" y="11763"/>
                  </a:lnTo>
                  <a:lnTo>
                    <a:pt x="26976" y="13271"/>
                  </a:lnTo>
                  <a:lnTo>
                    <a:pt x="26014" y="14787"/>
                  </a:lnTo>
                  <a:lnTo>
                    <a:pt x="25099" y="16298"/>
                  </a:lnTo>
                  <a:lnTo>
                    <a:pt x="24218" y="17821"/>
                  </a:lnTo>
                  <a:lnTo>
                    <a:pt x="23369" y="19354"/>
                  </a:lnTo>
                  <a:lnTo>
                    <a:pt x="22553" y="20899"/>
                  </a:lnTo>
                  <a:lnTo>
                    <a:pt x="21769" y="22454"/>
                  </a:lnTo>
                  <a:lnTo>
                    <a:pt x="21019" y="24020"/>
                  </a:lnTo>
                  <a:lnTo>
                    <a:pt x="20302" y="25598"/>
                  </a:lnTo>
                  <a:lnTo>
                    <a:pt x="19617" y="27186"/>
                  </a:lnTo>
                  <a:lnTo>
                    <a:pt x="18965" y="28785"/>
                  </a:lnTo>
                  <a:lnTo>
                    <a:pt x="18346" y="30395"/>
                  </a:lnTo>
                  <a:lnTo>
                    <a:pt x="17759" y="32004"/>
                  </a:lnTo>
                  <a:lnTo>
                    <a:pt x="17202" y="33627"/>
                  </a:lnTo>
                  <a:lnTo>
                    <a:pt x="16675" y="35263"/>
                  </a:lnTo>
                  <a:lnTo>
                    <a:pt x="16178" y="36913"/>
                  </a:lnTo>
                  <a:lnTo>
                    <a:pt x="15711" y="38576"/>
                  </a:lnTo>
                  <a:lnTo>
                    <a:pt x="15274" y="40253"/>
                  </a:lnTo>
                  <a:lnTo>
                    <a:pt x="14867" y="41944"/>
                  </a:lnTo>
                  <a:lnTo>
                    <a:pt x="14491" y="43649"/>
                  </a:lnTo>
                  <a:lnTo>
                    <a:pt x="14144" y="45367"/>
                  </a:lnTo>
                  <a:lnTo>
                    <a:pt x="13828" y="47099"/>
                  </a:lnTo>
                  <a:lnTo>
                    <a:pt x="13555" y="48846"/>
                  </a:lnTo>
                  <a:lnTo>
                    <a:pt x="13311" y="50610"/>
                  </a:lnTo>
                  <a:lnTo>
                    <a:pt x="13095" y="52390"/>
                  </a:lnTo>
                  <a:lnTo>
                    <a:pt x="12908" y="54186"/>
                  </a:lnTo>
                  <a:lnTo>
                    <a:pt x="12750" y="55999"/>
                  </a:lnTo>
                  <a:lnTo>
                    <a:pt x="12621" y="57828"/>
                  </a:lnTo>
                  <a:lnTo>
                    <a:pt x="12520" y="59674"/>
                  </a:lnTo>
                  <a:lnTo>
                    <a:pt x="12448" y="61536"/>
                  </a:lnTo>
                  <a:lnTo>
                    <a:pt x="12405" y="63414"/>
                  </a:lnTo>
                  <a:lnTo>
                    <a:pt x="12391" y="65309"/>
                  </a:lnTo>
                  <a:lnTo>
                    <a:pt x="12405" y="67204"/>
                  </a:lnTo>
                  <a:lnTo>
                    <a:pt x="12448" y="69083"/>
                  </a:lnTo>
                  <a:lnTo>
                    <a:pt x="12520" y="70945"/>
                  </a:lnTo>
                  <a:lnTo>
                    <a:pt x="12621" y="72790"/>
                  </a:lnTo>
                  <a:lnTo>
                    <a:pt x="12750" y="74620"/>
                  </a:lnTo>
                  <a:lnTo>
                    <a:pt x="12908" y="76432"/>
                  </a:lnTo>
                  <a:lnTo>
                    <a:pt x="13095" y="78229"/>
                  </a:lnTo>
                  <a:lnTo>
                    <a:pt x="13311" y="80009"/>
                  </a:lnTo>
                  <a:lnTo>
                    <a:pt x="13555" y="81772"/>
                  </a:lnTo>
                  <a:lnTo>
                    <a:pt x="13828" y="83519"/>
                  </a:lnTo>
                  <a:lnTo>
                    <a:pt x="14144" y="85252"/>
                  </a:lnTo>
                  <a:lnTo>
                    <a:pt x="14491" y="86972"/>
                  </a:lnTo>
                  <a:lnTo>
                    <a:pt x="14867" y="88680"/>
                  </a:lnTo>
                  <a:lnTo>
                    <a:pt x="15274" y="90376"/>
                  </a:lnTo>
                  <a:lnTo>
                    <a:pt x="15711" y="92060"/>
                  </a:lnTo>
                  <a:lnTo>
                    <a:pt x="16178" y="93731"/>
                  </a:lnTo>
                  <a:lnTo>
                    <a:pt x="16675" y="95389"/>
                  </a:lnTo>
                  <a:lnTo>
                    <a:pt x="17202" y="97036"/>
                  </a:lnTo>
                  <a:lnTo>
                    <a:pt x="17759" y="98670"/>
                  </a:lnTo>
                  <a:lnTo>
                    <a:pt x="18346" y="100292"/>
                  </a:lnTo>
                  <a:lnTo>
                    <a:pt x="18965" y="101902"/>
                  </a:lnTo>
                  <a:lnTo>
                    <a:pt x="19617" y="103501"/>
                  </a:lnTo>
                  <a:lnTo>
                    <a:pt x="20302" y="105089"/>
                  </a:lnTo>
                  <a:lnTo>
                    <a:pt x="21019" y="106667"/>
                  </a:lnTo>
                  <a:lnTo>
                    <a:pt x="21769" y="108233"/>
                  </a:lnTo>
                  <a:lnTo>
                    <a:pt x="22553" y="109788"/>
                  </a:lnTo>
                  <a:lnTo>
                    <a:pt x="23369" y="111333"/>
                  </a:lnTo>
                  <a:lnTo>
                    <a:pt x="24218" y="112866"/>
                  </a:lnTo>
                  <a:lnTo>
                    <a:pt x="25099" y="114389"/>
                  </a:lnTo>
                  <a:lnTo>
                    <a:pt x="26014" y="115900"/>
                  </a:lnTo>
                  <a:lnTo>
                    <a:pt x="26976" y="117403"/>
                  </a:lnTo>
                  <a:lnTo>
                    <a:pt x="27972" y="118899"/>
                  </a:lnTo>
                  <a:lnTo>
                    <a:pt x="29002" y="120388"/>
                  </a:lnTo>
                  <a:lnTo>
                    <a:pt x="30067" y="121870"/>
                  </a:lnTo>
                  <a:lnTo>
                    <a:pt x="31165" y="123345"/>
                  </a:lnTo>
                  <a:lnTo>
                    <a:pt x="32298" y="124814"/>
                  </a:lnTo>
                  <a:lnTo>
                    <a:pt x="33466" y="126275"/>
                  </a:lnTo>
                  <a:lnTo>
                    <a:pt x="34667" y="127730"/>
                  </a:lnTo>
                  <a:lnTo>
                    <a:pt x="35903" y="129178"/>
                  </a:lnTo>
                  <a:lnTo>
                    <a:pt x="37173" y="130619"/>
                  </a:lnTo>
                  <a:lnTo>
                    <a:pt x="25261" y="130619"/>
                  </a:lnTo>
                  <a:lnTo>
                    <a:pt x="23951" y="129178"/>
                  </a:lnTo>
                  <a:lnTo>
                    <a:pt x="22679" y="127730"/>
                  </a:lnTo>
                  <a:lnTo>
                    <a:pt x="21443" y="126275"/>
                  </a:lnTo>
                  <a:lnTo>
                    <a:pt x="20244" y="124814"/>
                  </a:lnTo>
                  <a:lnTo>
                    <a:pt x="19082" y="123345"/>
                  </a:lnTo>
                  <a:lnTo>
                    <a:pt x="17958" y="121870"/>
                  </a:lnTo>
                  <a:lnTo>
                    <a:pt x="16870" y="120388"/>
                  </a:lnTo>
                  <a:lnTo>
                    <a:pt x="15819" y="118899"/>
                  </a:lnTo>
                  <a:lnTo>
                    <a:pt x="14805" y="117403"/>
                  </a:lnTo>
                  <a:lnTo>
                    <a:pt x="13828" y="115900"/>
                  </a:lnTo>
                  <a:lnTo>
                    <a:pt x="12887" y="114390"/>
                  </a:lnTo>
                  <a:lnTo>
                    <a:pt x="11980" y="112869"/>
                  </a:lnTo>
                  <a:lnTo>
                    <a:pt x="11107" y="111339"/>
                  </a:lnTo>
                  <a:lnTo>
                    <a:pt x="10268" y="109799"/>
                  </a:lnTo>
                  <a:lnTo>
                    <a:pt x="9464" y="108250"/>
                  </a:lnTo>
                  <a:lnTo>
                    <a:pt x="8694" y="106691"/>
                  </a:lnTo>
                  <a:lnTo>
                    <a:pt x="7958" y="105123"/>
                  </a:lnTo>
                  <a:lnTo>
                    <a:pt x="7256" y="103545"/>
                  </a:lnTo>
                  <a:lnTo>
                    <a:pt x="6589" y="101957"/>
                  </a:lnTo>
                  <a:lnTo>
                    <a:pt x="5955" y="100360"/>
                  </a:lnTo>
                  <a:lnTo>
                    <a:pt x="5356" y="98752"/>
                  </a:lnTo>
                  <a:lnTo>
                    <a:pt x="4789" y="97132"/>
                  </a:lnTo>
                  <a:lnTo>
                    <a:pt x="4255" y="95499"/>
                  </a:lnTo>
                  <a:lnTo>
                    <a:pt x="3754" y="93854"/>
                  </a:lnTo>
                  <a:lnTo>
                    <a:pt x="3286" y="92197"/>
                  </a:lnTo>
                  <a:lnTo>
                    <a:pt x="2850" y="90527"/>
                  </a:lnTo>
                  <a:lnTo>
                    <a:pt x="2448" y="88845"/>
                  </a:lnTo>
                  <a:lnTo>
                    <a:pt x="2078" y="87150"/>
                  </a:lnTo>
                  <a:lnTo>
                    <a:pt x="1741" y="85444"/>
                  </a:lnTo>
                  <a:lnTo>
                    <a:pt x="1437" y="83725"/>
                  </a:lnTo>
                  <a:lnTo>
                    <a:pt x="1164" y="81977"/>
                  </a:lnTo>
                  <a:lnTo>
                    <a:pt x="920" y="80211"/>
                  </a:lnTo>
                  <a:lnTo>
                    <a:pt x="704" y="78428"/>
                  </a:lnTo>
                  <a:lnTo>
                    <a:pt x="517" y="76627"/>
                  </a:lnTo>
                  <a:lnTo>
                    <a:pt x="359" y="74808"/>
                  </a:lnTo>
                  <a:lnTo>
                    <a:pt x="230" y="72971"/>
                  </a:lnTo>
                  <a:lnTo>
                    <a:pt x="129" y="71117"/>
                  </a:lnTo>
                  <a:lnTo>
                    <a:pt x="57" y="69244"/>
                  </a:lnTo>
                  <a:lnTo>
                    <a:pt x="14" y="67354"/>
                  </a:lnTo>
                  <a:lnTo>
                    <a:pt x="0" y="6544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g158"/>
            <p:cNvSpPr/>
            <p:nvPr/>
          </p:nvSpPr>
          <p:spPr>
            <a:xfrm>
              <a:off x="5946208" y="4710738"/>
              <a:ext cx="60449" cy="96458"/>
            </a:xfrm>
            <a:custGeom>
              <a:avLst/>
              <a:pathLst>
                <a:path w="60449" h="96458">
                  <a:moveTo>
                    <a:pt x="0" y="96458"/>
                  </a:moveTo>
                  <a:lnTo>
                    <a:pt x="0" y="85984"/>
                  </a:lnTo>
                  <a:lnTo>
                    <a:pt x="24576" y="85984"/>
                  </a:lnTo>
                  <a:lnTo>
                    <a:pt x="24576" y="11774"/>
                  </a:lnTo>
                  <a:lnTo>
                    <a:pt x="2806" y="27315"/>
                  </a:lnTo>
                  <a:lnTo>
                    <a:pt x="2806" y="15677"/>
                  </a:lnTo>
                  <a:lnTo>
                    <a:pt x="25603" y="0"/>
                  </a:lnTo>
                  <a:lnTo>
                    <a:pt x="36967" y="0"/>
                  </a:lnTo>
                  <a:lnTo>
                    <a:pt x="36967" y="85984"/>
                  </a:lnTo>
                  <a:lnTo>
                    <a:pt x="60449" y="85984"/>
                  </a:lnTo>
                  <a:lnTo>
                    <a:pt x="60449" y="964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g159"/>
            <p:cNvSpPr/>
            <p:nvPr/>
          </p:nvSpPr>
          <p:spPr>
            <a:xfrm>
              <a:off x="6019596" y="4709300"/>
              <a:ext cx="65788" cy="99265"/>
            </a:xfrm>
            <a:custGeom>
              <a:avLst/>
              <a:pathLst>
                <a:path w="65788" h="99265">
                  <a:moveTo>
                    <a:pt x="65788" y="70991"/>
                  </a:moveTo>
                  <a:lnTo>
                    <a:pt x="65769" y="72214"/>
                  </a:lnTo>
                  <a:lnTo>
                    <a:pt x="65709" y="73418"/>
                  </a:lnTo>
                  <a:lnTo>
                    <a:pt x="65610" y="74602"/>
                  </a:lnTo>
                  <a:lnTo>
                    <a:pt x="65471" y="75767"/>
                  </a:lnTo>
                  <a:lnTo>
                    <a:pt x="65292" y="76913"/>
                  </a:lnTo>
                  <a:lnTo>
                    <a:pt x="65074" y="78040"/>
                  </a:lnTo>
                  <a:lnTo>
                    <a:pt x="64816" y="79148"/>
                  </a:lnTo>
                  <a:lnTo>
                    <a:pt x="64518" y="80236"/>
                  </a:lnTo>
                  <a:lnTo>
                    <a:pt x="64180" y="81305"/>
                  </a:lnTo>
                  <a:lnTo>
                    <a:pt x="63803" y="82356"/>
                  </a:lnTo>
                  <a:lnTo>
                    <a:pt x="63399" y="83369"/>
                  </a:lnTo>
                  <a:lnTo>
                    <a:pt x="62952" y="84355"/>
                  </a:lnTo>
                  <a:lnTo>
                    <a:pt x="62462" y="85313"/>
                  </a:lnTo>
                  <a:lnTo>
                    <a:pt x="61930" y="86244"/>
                  </a:lnTo>
                  <a:lnTo>
                    <a:pt x="61356" y="87148"/>
                  </a:lnTo>
                  <a:lnTo>
                    <a:pt x="60739" y="88024"/>
                  </a:lnTo>
                  <a:lnTo>
                    <a:pt x="60080" y="88873"/>
                  </a:lnTo>
                  <a:lnTo>
                    <a:pt x="59378" y="89694"/>
                  </a:lnTo>
                  <a:lnTo>
                    <a:pt x="58634" y="90488"/>
                  </a:lnTo>
                  <a:lnTo>
                    <a:pt x="57847" y="91255"/>
                  </a:lnTo>
                  <a:lnTo>
                    <a:pt x="57031" y="91992"/>
                  </a:lnTo>
                  <a:lnTo>
                    <a:pt x="56169" y="92696"/>
                  </a:lnTo>
                  <a:lnTo>
                    <a:pt x="55262" y="93366"/>
                  </a:lnTo>
                  <a:lnTo>
                    <a:pt x="54309" y="94005"/>
                  </a:lnTo>
                  <a:lnTo>
                    <a:pt x="53312" y="94610"/>
                  </a:lnTo>
                  <a:lnTo>
                    <a:pt x="52269" y="95182"/>
                  </a:lnTo>
                  <a:lnTo>
                    <a:pt x="51181" y="95721"/>
                  </a:lnTo>
                  <a:lnTo>
                    <a:pt x="50048" y="96228"/>
                  </a:lnTo>
                  <a:lnTo>
                    <a:pt x="48870" y="96702"/>
                  </a:lnTo>
                  <a:lnTo>
                    <a:pt x="47647" y="97143"/>
                  </a:lnTo>
                  <a:lnTo>
                    <a:pt x="46378" y="97546"/>
                  </a:lnTo>
                  <a:lnTo>
                    <a:pt x="45065" y="97907"/>
                  </a:lnTo>
                  <a:lnTo>
                    <a:pt x="43706" y="98225"/>
                  </a:lnTo>
                  <a:lnTo>
                    <a:pt x="42302" y="98501"/>
                  </a:lnTo>
                  <a:lnTo>
                    <a:pt x="40852" y="98734"/>
                  </a:lnTo>
                  <a:lnTo>
                    <a:pt x="39358" y="98925"/>
                  </a:lnTo>
                  <a:lnTo>
                    <a:pt x="37818" y="99074"/>
                  </a:lnTo>
                  <a:lnTo>
                    <a:pt x="36233" y="99180"/>
                  </a:lnTo>
                  <a:lnTo>
                    <a:pt x="34603" y="99244"/>
                  </a:lnTo>
                  <a:lnTo>
                    <a:pt x="32928" y="99265"/>
                  </a:lnTo>
                  <a:lnTo>
                    <a:pt x="31253" y="99244"/>
                  </a:lnTo>
                  <a:lnTo>
                    <a:pt x="29623" y="99180"/>
                  </a:lnTo>
                  <a:lnTo>
                    <a:pt x="28038" y="99074"/>
                  </a:lnTo>
                  <a:lnTo>
                    <a:pt x="26499" y="98925"/>
                  </a:lnTo>
                  <a:lnTo>
                    <a:pt x="25004" y="98734"/>
                  </a:lnTo>
                  <a:lnTo>
                    <a:pt x="23555" y="98501"/>
                  </a:lnTo>
                  <a:lnTo>
                    <a:pt x="22151" y="98225"/>
                  </a:lnTo>
                  <a:lnTo>
                    <a:pt x="20792" y="97907"/>
                  </a:lnTo>
                  <a:lnTo>
                    <a:pt x="19478" y="97546"/>
                  </a:lnTo>
                  <a:lnTo>
                    <a:pt x="18210" y="97143"/>
                  </a:lnTo>
                  <a:lnTo>
                    <a:pt x="16998" y="96702"/>
                  </a:lnTo>
                  <a:lnTo>
                    <a:pt x="15827" y="96231"/>
                  </a:lnTo>
                  <a:lnTo>
                    <a:pt x="14698" y="95728"/>
                  </a:lnTo>
                  <a:lnTo>
                    <a:pt x="13609" y="95193"/>
                  </a:lnTo>
                  <a:lnTo>
                    <a:pt x="12562" y="94627"/>
                  </a:lnTo>
                  <a:lnTo>
                    <a:pt x="11555" y="94029"/>
                  </a:lnTo>
                  <a:lnTo>
                    <a:pt x="10590" y="93400"/>
                  </a:lnTo>
                  <a:lnTo>
                    <a:pt x="9666" y="92739"/>
                  </a:lnTo>
                  <a:lnTo>
                    <a:pt x="8783" y="92047"/>
                  </a:lnTo>
                  <a:lnTo>
                    <a:pt x="7941" y="91324"/>
                  </a:lnTo>
                  <a:lnTo>
                    <a:pt x="7153" y="90557"/>
                  </a:lnTo>
                  <a:lnTo>
                    <a:pt x="6407" y="89763"/>
                  </a:lnTo>
                  <a:lnTo>
                    <a:pt x="5702" y="88941"/>
                  </a:lnTo>
                  <a:lnTo>
                    <a:pt x="5038" y="88092"/>
                  </a:lnTo>
                  <a:lnTo>
                    <a:pt x="4415" y="87216"/>
                  </a:lnTo>
                  <a:lnTo>
                    <a:pt x="3833" y="86312"/>
                  </a:lnTo>
                  <a:lnTo>
                    <a:pt x="3292" y="85381"/>
                  </a:lnTo>
                  <a:lnTo>
                    <a:pt x="2793" y="84423"/>
                  </a:lnTo>
                  <a:lnTo>
                    <a:pt x="2334" y="83437"/>
                  </a:lnTo>
                  <a:lnTo>
                    <a:pt x="1916" y="82424"/>
                  </a:lnTo>
                  <a:lnTo>
                    <a:pt x="1552" y="81375"/>
                  </a:lnTo>
                  <a:lnTo>
                    <a:pt x="1226" y="80307"/>
                  </a:lnTo>
                  <a:lnTo>
                    <a:pt x="939" y="79222"/>
                  </a:lnTo>
                  <a:lnTo>
                    <a:pt x="690" y="78119"/>
                  </a:lnTo>
                  <a:lnTo>
                    <a:pt x="479" y="76999"/>
                  </a:lnTo>
                  <a:lnTo>
                    <a:pt x="306" y="75860"/>
                  </a:lnTo>
                  <a:lnTo>
                    <a:pt x="172" y="74704"/>
                  </a:lnTo>
                  <a:lnTo>
                    <a:pt x="76" y="73530"/>
                  </a:lnTo>
                  <a:lnTo>
                    <a:pt x="19" y="72338"/>
                  </a:lnTo>
                  <a:lnTo>
                    <a:pt x="0" y="71128"/>
                  </a:lnTo>
                  <a:lnTo>
                    <a:pt x="15" y="70086"/>
                  </a:lnTo>
                  <a:lnTo>
                    <a:pt x="62" y="69066"/>
                  </a:lnTo>
                  <a:lnTo>
                    <a:pt x="141" y="68070"/>
                  </a:lnTo>
                  <a:lnTo>
                    <a:pt x="251" y="67097"/>
                  </a:lnTo>
                  <a:lnTo>
                    <a:pt x="393" y="66148"/>
                  </a:lnTo>
                  <a:lnTo>
                    <a:pt x="566" y="65222"/>
                  </a:lnTo>
                  <a:lnTo>
                    <a:pt x="771" y="64319"/>
                  </a:lnTo>
                  <a:lnTo>
                    <a:pt x="1007" y="63439"/>
                  </a:lnTo>
                  <a:lnTo>
                    <a:pt x="1275" y="62583"/>
                  </a:lnTo>
                  <a:lnTo>
                    <a:pt x="1574" y="61749"/>
                  </a:lnTo>
                  <a:lnTo>
                    <a:pt x="1913" y="60940"/>
                  </a:lnTo>
                  <a:lnTo>
                    <a:pt x="2272" y="60153"/>
                  </a:lnTo>
                  <a:lnTo>
                    <a:pt x="2652" y="59390"/>
                  </a:lnTo>
                  <a:lnTo>
                    <a:pt x="3053" y="58650"/>
                  </a:lnTo>
                  <a:lnTo>
                    <a:pt x="3474" y="57933"/>
                  </a:lnTo>
                  <a:lnTo>
                    <a:pt x="3915" y="57239"/>
                  </a:lnTo>
                  <a:lnTo>
                    <a:pt x="4377" y="56569"/>
                  </a:lnTo>
                  <a:lnTo>
                    <a:pt x="4860" y="55922"/>
                  </a:lnTo>
                  <a:lnTo>
                    <a:pt x="5363" y="55299"/>
                  </a:lnTo>
                  <a:lnTo>
                    <a:pt x="5887" y="54698"/>
                  </a:lnTo>
                  <a:lnTo>
                    <a:pt x="6441" y="54108"/>
                  </a:lnTo>
                  <a:lnTo>
                    <a:pt x="7010" y="53543"/>
                  </a:lnTo>
                  <a:lnTo>
                    <a:pt x="7592" y="53002"/>
                  </a:lnTo>
                  <a:lnTo>
                    <a:pt x="8187" y="52486"/>
                  </a:lnTo>
                  <a:lnTo>
                    <a:pt x="8796" y="51994"/>
                  </a:lnTo>
                  <a:lnTo>
                    <a:pt x="9419" y="51527"/>
                  </a:lnTo>
                  <a:lnTo>
                    <a:pt x="10056" y="51085"/>
                  </a:lnTo>
                  <a:lnTo>
                    <a:pt x="10706" y="50667"/>
                  </a:lnTo>
                  <a:lnTo>
                    <a:pt x="11371" y="50274"/>
                  </a:lnTo>
                  <a:lnTo>
                    <a:pt x="12048" y="49906"/>
                  </a:lnTo>
                  <a:lnTo>
                    <a:pt x="12749" y="49549"/>
                  </a:lnTo>
                  <a:lnTo>
                    <a:pt x="13453" y="49216"/>
                  </a:lnTo>
                  <a:lnTo>
                    <a:pt x="14162" y="48908"/>
                  </a:lnTo>
                  <a:lnTo>
                    <a:pt x="14874" y="48624"/>
                  </a:lnTo>
                  <a:lnTo>
                    <a:pt x="15591" y="48366"/>
                  </a:lnTo>
                  <a:lnTo>
                    <a:pt x="16312" y="48132"/>
                  </a:lnTo>
                  <a:lnTo>
                    <a:pt x="17037" y="47922"/>
                  </a:lnTo>
                  <a:lnTo>
                    <a:pt x="17766" y="47737"/>
                  </a:lnTo>
                  <a:lnTo>
                    <a:pt x="18499" y="47577"/>
                  </a:lnTo>
                  <a:lnTo>
                    <a:pt x="19236" y="47442"/>
                  </a:lnTo>
                  <a:lnTo>
                    <a:pt x="19236" y="47168"/>
                  </a:lnTo>
                  <a:lnTo>
                    <a:pt x="18437" y="46964"/>
                  </a:lnTo>
                  <a:lnTo>
                    <a:pt x="17654" y="46738"/>
                  </a:lnTo>
                  <a:lnTo>
                    <a:pt x="16887" y="46488"/>
                  </a:lnTo>
                  <a:lnTo>
                    <a:pt x="16137" y="46215"/>
                  </a:lnTo>
                  <a:lnTo>
                    <a:pt x="15403" y="45918"/>
                  </a:lnTo>
                  <a:lnTo>
                    <a:pt x="14685" y="45599"/>
                  </a:lnTo>
                  <a:lnTo>
                    <a:pt x="13984" y="45256"/>
                  </a:lnTo>
                  <a:lnTo>
                    <a:pt x="13300" y="44889"/>
                  </a:lnTo>
                  <a:lnTo>
                    <a:pt x="12632" y="44500"/>
                  </a:lnTo>
                  <a:lnTo>
                    <a:pt x="11980" y="44087"/>
                  </a:lnTo>
                  <a:lnTo>
                    <a:pt x="11360" y="43654"/>
                  </a:lnTo>
                  <a:lnTo>
                    <a:pt x="10758" y="43205"/>
                  </a:lnTo>
                  <a:lnTo>
                    <a:pt x="10177" y="42740"/>
                  </a:lnTo>
                  <a:lnTo>
                    <a:pt x="9614" y="42258"/>
                  </a:lnTo>
                  <a:lnTo>
                    <a:pt x="9070" y="41759"/>
                  </a:lnTo>
                  <a:lnTo>
                    <a:pt x="8546" y="41245"/>
                  </a:lnTo>
                  <a:lnTo>
                    <a:pt x="8041" y="40713"/>
                  </a:lnTo>
                  <a:lnTo>
                    <a:pt x="7555" y="40166"/>
                  </a:lnTo>
                  <a:lnTo>
                    <a:pt x="7088" y="39602"/>
                  </a:lnTo>
                  <a:lnTo>
                    <a:pt x="6640" y="39021"/>
                  </a:lnTo>
                  <a:lnTo>
                    <a:pt x="6225" y="38412"/>
                  </a:lnTo>
                  <a:lnTo>
                    <a:pt x="5829" y="37792"/>
                  </a:lnTo>
                  <a:lnTo>
                    <a:pt x="5453" y="37158"/>
                  </a:lnTo>
                  <a:lnTo>
                    <a:pt x="5096" y="36513"/>
                  </a:lnTo>
                  <a:lnTo>
                    <a:pt x="4757" y="35855"/>
                  </a:lnTo>
                  <a:lnTo>
                    <a:pt x="4438" y="35185"/>
                  </a:lnTo>
                  <a:lnTo>
                    <a:pt x="4139" y="34502"/>
                  </a:lnTo>
                  <a:lnTo>
                    <a:pt x="3858" y="33807"/>
                  </a:lnTo>
                  <a:lnTo>
                    <a:pt x="3596" y="33100"/>
                  </a:lnTo>
                  <a:lnTo>
                    <a:pt x="3354" y="32381"/>
                  </a:lnTo>
                  <a:lnTo>
                    <a:pt x="3146" y="31651"/>
                  </a:lnTo>
                  <a:lnTo>
                    <a:pt x="2960" y="30913"/>
                  </a:lnTo>
                  <a:lnTo>
                    <a:pt x="2795" y="30167"/>
                  </a:lnTo>
                  <a:lnTo>
                    <a:pt x="2653" y="29412"/>
                  </a:lnTo>
                  <a:lnTo>
                    <a:pt x="2532" y="28650"/>
                  </a:lnTo>
                  <a:lnTo>
                    <a:pt x="2434" y="27879"/>
                  </a:lnTo>
                  <a:lnTo>
                    <a:pt x="2357" y="27100"/>
                  </a:lnTo>
                  <a:lnTo>
                    <a:pt x="2302" y="26312"/>
                  </a:lnTo>
                  <a:lnTo>
                    <a:pt x="2270" y="25517"/>
                  </a:lnTo>
                  <a:lnTo>
                    <a:pt x="2259" y="24713"/>
                  </a:lnTo>
                  <a:lnTo>
                    <a:pt x="2278" y="23706"/>
                  </a:lnTo>
                  <a:lnTo>
                    <a:pt x="2335" y="22711"/>
                  </a:lnTo>
                  <a:lnTo>
                    <a:pt x="2431" y="21729"/>
                  </a:lnTo>
                  <a:lnTo>
                    <a:pt x="2565" y="20759"/>
                  </a:lnTo>
                  <a:lnTo>
                    <a:pt x="2738" y="19801"/>
                  </a:lnTo>
                  <a:lnTo>
                    <a:pt x="2949" y="18856"/>
                  </a:lnTo>
                  <a:lnTo>
                    <a:pt x="3198" y="17923"/>
                  </a:lnTo>
                  <a:lnTo>
                    <a:pt x="3485" y="17002"/>
                  </a:lnTo>
                  <a:lnTo>
                    <a:pt x="3811" y="16093"/>
                  </a:lnTo>
                  <a:lnTo>
                    <a:pt x="4175" y="15197"/>
                  </a:lnTo>
                  <a:lnTo>
                    <a:pt x="4591" y="14305"/>
                  </a:lnTo>
                  <a:lnTo>
                    <a:pt x="5044" y="13437"/>
                  </a:lnTo>
                  <a:lnTo>
                    <a:pt x="5533" y="12591"/>
                  </a:lnTo>
                  <a:lnTo>
                    <a:pt x="6059" y="11769"/>
                  </a:lnTo>
                  <a:lnTo>
                    <a:pt x="6623" y="10970"/>
                  </a:lnTo>
                  <a:lnTo>
                    <a:pt x="7223" y="10194"/>
                  </a:lnTo>
                  <a:lnTo>
                    <a:pt x="7861" y="9442"/>
                  </a:lnTo>
                  <a:lnTo>
                    <a:pt x="8535" y="8713"/>
                  </a:lnTo>
                  <a:lnTo>
                    <a:pt x="9246" y="8007"/>
                  </a:lnTo>
                  <a:lnTo>
                    <a:pt x="9994" y="7325"/>
                  </a:lnTo>
                  <a:lnTo>
                    <a:pt x="10780" y="6655"/>
                  </a:lnTo>
                  <a:lnTo>
                    <a:pt x="11602" y="6016"/>
                  </a:lnTo>
                  <a:lnTo>
                    <a:pt x="12461" y="5406"/>
                  </a:lnTo>
                  <a:lnTo>
                    <a:pt x="13357" y="4827"/>
                  </a:lnTo>
                  <a:lnTo>
                    <a:pt x="14290" y="4278"/>
                  </a:lnTo>
                  <a:lnTo>
                    <a:pt x="15260" y="3759"/>
                  </a:lnTo>
                  <a:lnTo>
                    <a:pt x="16267" y="3270"/>
                  </a:lnTo>
                  <a:lnTo>
                    <a:pt x="17311" y="2812"/>
                  </a:lnTo>
                  <a:lnTo>
                    <a:pt x="18392" y="2383"/>
                  </a:lnTo>
                  <a:lnTo>
                    <a:pt x="19510" y="1985"/>
                  </a:lnTo>
                  <a:lnTo>
                    <a:pt x="20664" y="1608"/>
                  </a:lnTo>
                  <a:lnTo>
                    <a:pt x="21854" y="1270"/>
                  </a:lnTo>
                  <a:lnTo>
                    <a:pt x="23080" y="972"/>
                  </a:lnTo>
                  <a:lnTo>
                    <a:pt x="24341" y="714"/>
                  </a:lnTo>
                  <a:lnTo>
                    <a:pt x="25637" y="496"/>
                  </a:lnTo>
                  <a:lnTo>
                    <a:pt x="26970" y="317"/>
                  </a:lnTo>
                  <a:lnTo>
                    <a:pt x="28337" y="178"/>
                  </a:lnTo>
                  <a:lnTo>
                    <a:pt x="29741" y="79"/>
                  </a:lnTo>
                  <a:lnTo>
                    <a:pt x="31180" y="19"/>
                  </a:lnTo>
                  <a:lnTo>
                    <a:pt x="32654" y="0"/>
                  </a:lnTo>
                  <a:lnTo>
                    <a:pt x="34208" y="19"/>
                  </a:lnTo>
                  <a:lnTo>
                    <a:pt x="35719" y="79"/>
                  </a:lnTo>
                  <a:lnTo>
                    <a:pt x="37187" y="178"/>
                  </a:lnTo>
                  <a:lnTo>
                    <a:pt x="38613" y="317"/>
                  </a:lnTo>
                  <a:lnTo>
                    <a:pt x="39997" y="496"/>
                  </a:lnTo>
                  <a:lnTo>
                    <a:pt x="41338" y="714"/>
                  </a:lnTo>
                  <a:lnTo>
                    <a:pt x="42636" y="972"/>
                  </a:lnTo>
                  <a:lnTo>
                    <a:pt x="43893" y="1270"/>
                  </a:lnTo>
                  <a:lnTo>
                    <a:pt x="45106" y="1608"/>
                  </a:lnTo>
                  <a:lnTo>
                    <a:pt x="46278" y="1985"/>
                  </a:lnTo>
                  <a:lnTo>
                    <a:pt x="47421" y="2396"/>
                  </a:lnTo>
                  <a:lnTo>
                    <a:pt x="48523" y="2836"/>
                  </a:lnTo>
                  <a:lnTo>
                    <a:pt x="49584" y="3305"/>
                  </a:lnTo>
                  <a:lnTo>
                    <a:pt x="50604" y="3803"/>
                  </a:lnTo>
                  <a:lnTo>
                    <a:pt x="51583" y="4330"/>
                  </a:lnTo>
                  <a:lnTo>
                    <a:pt x="52521" y="4885"/>
                  </a:lnTo>
                  <a:lnTo>
                    <a:pt x="53418" y="5469"/>
                  </a:lnTo>
                  <a:lnTo>
                    <a:pt x="54274" y="6081"/>
                  </a:lnTo>
                  <a:lnTo>
                    <a:pt x="55088" y="6723"/>
                  </a:lnTo>
                  <a:lnTo>
                    <a:pt x="55862" y="7393"/>
                  </a:lnTo>
                  <a:lnTo>
                    <a:pt x="56609" y="8076"/>
                  </a:lnTo>
                  <a:lnTo>
                    <a:pt x="57316" y="8781"/>
                  </a:lnTo>
                  <a:lnTo>
                    <a:pt x="57983" y="9510"/>
                  </a:lnTo>
                  <a:lnTo>
                    <a:pt x="58611" y="10263"/>
                  </a:lnTo>
                  <a:lnTo>
                    <a:pt x="59199" y="11038"/>
                  </a:lnTo>
                  <a:lnTo>
                    <a:pt x="59748" y="11837"/>
                  </a:lnTo>
                  <a:lnTo>
                    <a:pt x="60256" y="12660"/>
                  </a:lnTo>
                  <a:lnTo>
                    <a:pt x="60725" y="13505"/>
                  </a:lnTo>
                  <a:lnTo>
                    <a:pt x="61155" y="14374"/>
                  </a:lnTo>
                  <a:lnTo>
                    <a:pt x="61544" y="15266"/>
                  </a:lnTo>
                  <a:lnTo>
                    <a:pt x="61895" y="16175"/>
                  </a:lnTo>
                  <a:lnTo>
                    <a:pt x="62209" y="17095"/>
                  </a:lnTo>
                  <a:lnTo>
                    <a:pt x="62487" y="18026"/>
                  </a:lnTo>
                  <a:lnTo>
                    <a:pt x="62727" y="18968"/>
                  </a:lnTo>
                  <a:lnTo>
                    <a:pt x="62930" y="19921"/>
                  </a:lnTo>
                  <a:lnTo>
                    <a:pt x="63097" y="20885"/>
                  </a:lnTo>
                  <a:lnTo>
                    <a:pt x="63226" y="21860"/>
                  </a:lnTo>
                  <a:lnTo>
                    <a:pt x="63318" y="22846"/>
                  </a:lnTo>
                  <a:lnTo>
                    <a:pt x="63374" y="23842"/>
                  </a:lnTo>
                  <a:lnTo>
                    <a:pt x="63392" y="24850"/>
                  </a:lnTo>
                  <a:lnTo>
                    <a:pt x="63381" y="25641"/>
                  </a:lnTo>
                  <a:lnTo>
                    <a:pt x="63346" y="26425"/>
                  </a:lnTo>
                  <a:lnTo>
                    <a:pt x="63288" y="27202"/>
                  </a:lnTo>
                  <a:lnTo>
                    <a:pt x="63206" y="27972"/>
                  </a:lnTo>
                  <a:lnTo>
                    <a:pt x="63101" y="28735"/>
                  </a:lnTo>
                  <a:lnTo>
                    <a:pt x="62973" y="29492"/>
                  </a:lnTo>
                  <a:lnTo>
                    <a:pt x="62822" y="30241"/>
                  </a:lnTo>
                  <a:lnTo>
                    <a:pt x="62648" y="30984"/>
                  </a:lnTo>
                  <a:lnTo>
                    <a:pt x="62450" y="31720"/>
                  </a:lnTo>
                  <a:lnTo>
                    <a:pt x="62229" y="32449"/>
                  </a:lnTo>
                  <a:lnTo>
                    <a:pt x="61999" y="33169"/>
                  </a:lnTo>
                  <a:lnTo>
                    <a:pt x="61747" y="33876"/>
                  </a:lnTo>
                  <a:lnTo>
                    <a:pt x="61473" y="34571"/>
                  </a:lnTo>
                  <a:lnTo>
                    <a:pt x="61177" y="35253"/>
                  </a:lnTo>
                  <a:lnTo>
                    <a:pt x="60859" y="35923"/>
                  </a:lnTo>
                  <a:lnTo>
                    <a:pt x="60520" y="36581"/>
                  </a:lnTo>
                  <a:lnTo>
                    <a:pt x="60158" y="37227"/>
                  </a:lnTo>
                  <a:lnTo>
                    <a:pt x="59775" y="37860"/>
                  </a:lnTo>
                  <a:lnTo>
                    <a:pt x="59370" y="38481"/>
                  </a:lnTo>
                  <a:lnTo>
                    <a:pt x="58943" y="39090"/>
                  </a:lnTo>
                  <a:lnTo>
                    <a:pt x="58507" y="39670"/>
                  </a:lnTo>
                  <a:lnTo>
                    <a:pt x="58050" y="40234"/>
                  </a:lnTo>
                  <a:lnTo>
                    <a:pt x="57571" y="40782"/>
                  </a:lnTo>
                  <a:lnTo>
                    <a:pt x="57070" y="41313"/>
                  </a:lnTo>
                  <a:lnTo>
                    <a:pt x="56547" y="41828"/>
                  </a:lnTo>
                  <a:lnTo>
                    <a:pt x="56002" y="42326"/>
                  </a:lnTo>
                  <a:lnTo>
                    <a:pt x="55435" y="42808"/>
                  </a:lnTo>
                  <a:lnTo>
                    <a:pt x="54846" y="43274"/>
                  </a:lnTo>
                  <a:lnTo>
                    <a:pt x="54235" y="43723"/>
                  </a:lnTo>
                  <a:lnTo>
                    <a:pt x="53603" y="44155"/>
                  </a:lnTo>
                  <a:lnTo>
                    <a:pt x="52963" y="44554"/>
                  </a:lnTo>
                  <a:lnTo>
                    <a:pt x="52302" y="44928"/>
                  </a:lnTo>
                  <a:lnTo>
                    <a:pt x="51621" y="45277"/>
                  </a:lnTo>
                  <a:lnTo>
                    <a:pt x="50919" y="45601"/>
                  </a:lnTo>
                  <a:lnTo>
                    <a:pt x="50197" y="45901"/>
                  </a:lnTo>
                  <a:lnTo>
                    <a:pt x="49454" y="46176"/>
                  </a:lnTo>
                  <a:lnTo>
                    <a:pt x="48691" y="46427"/>
                  </a:lnTo>
                  <a:lnTo>
                    <a:pt x="47907" y="46653"/>
                  </a:lnTo>
                  <a:lnTo>
                    <a:pt x="47103" y="46854"/>
                  </a:lnTo>
                  <a:lnTo>
                    <a:pt x="46278" y="47031"/>
                  </a:lnTo>
                  <a:lnTo>
                    <a:pt x="46278" y="47305"/>
                  </a:lnTo>
                  <a:lnTo>
                    <a:pt x="47107" y="47453"/>
                  </a:lnTo>
                  <a:lnTo>
                    <a:pt x="47923" y="47625"/>
                  </a:lnTo>
                  <a:lnTo>
                    <a:pt x="48728" y="47820"/>
                  </a:lnTo>
                  <a:lnTo>
                    <a:pt x="49520" y="48038"/>
                  </a:lnTo>
                  <a:lnTo>
                    <a:pt x="50300" y="48280"/>
                  </a:lnTo>
                  <a:lnTo>
                    <a:pt x="51067" y="48545"/>
                  </a:lnTo>
                  <a:lnTo>
                    <a:pt x="51822" y="48833"/>
                  </a:lnTo>
                  <a:lnTo>
                    <a:pt x="52565" y="49145"/>
                  </a:lnTo>
                  <a:lnTo>
                    <a:pt x="53295" y="49480"/>
                  </a:lnTo>
                  <a:lnTo>
                    <a:pt x="54014" y="49838"/>
                  </a:lnTo>
                  <a:lnTo>
                    <a:pt x="54716" y="50206"/>
                  </a:lnTo>
                  <a:lnTo>
                    <a:pt x="55399" y="50599"/>
                  </a:lnTo>
                  <a:lnTo>
                    <a:pt x="56063" y="51016"/>
                  </a:lnTo>
                  <a:lnTo>
                    <a:pt x="56708" y="51459"/>
                  </a:lnTo>
                  <a:lnTo>
                    <a:pt x="57334" y="51926"/>
                  </a:lnTo>
                  <a:lnTo>
                    <a:pt x="57940" y="52417"/>
                  </a:lnTo>
                  <a:lnTo>
                    <a:pt x="58528" y="52933"/>
                  </a:lnTo>
                  <a:lnTo>
                    <a:pt x="59096" y="53474"/>
                  </a:lnTo>
                  <a:lnTo>
                    <a:pt x="59645" y="54040"/>
                  </a:lnTo>
                  <a:lnTo>
                    <a:pt x="60175" y="54630"/>
                  </a:lnTo>
                  <a:lnTo>
                    <a:pt x="60684" y="55230"/>
                  </a:lnTo>
                  <a:lnTo>
                    <a:pt x="61172" y="55854"/>
                  </a:lnTo>
                  <a:lnTo>
                    <a:pt x="61637" y="56501"/>
                  </a:lnTo>
                  <a:lnTo>
                    <a:pt x="62081" y="57171"/>
                  </a:lnTo>
                  <a:lnTo>
                    <a:pt x="62502" y="57864"/>
                  </a:lnTo>
                  <a:lnTo>
                    <a:pt x="62902" y="58581"/>
                  </a:lnTo>
                  <a:lnTo>
                    <a:pt x="63280" y="59321"/>
                  </a:lnTo>
                  <a:lnTo>
                    <a:pt x="63636" y="60084"/>
                  </a:lnTo>
                  <a:lnTo>
                    <a:pt x="63970" y="60871"/>
                  </a:lnTo>
                  <a:lnTo>
                    <a:pt x="64282" y="61681"/>
                  </a:lnTo>
                  <a:lnTo>
                    <a:pt x="64569" y="62513"/>
                  </a:lnTo>
                  <a:lnTo>
                    <a:pt x="64825" y="63368"/>
                  </a:lnTo>
                  <a:lnTo>
                    <a:pt x="65051" y="64244"/>
                  </a:lnTo>
                  <a:lnTo>
                    <a:pt x="65246" y="65142"/>
                  </a:lnTo>
                  <a:lnTo>
                    <a:pt x="65412" y="66062"/>
                  </a:lnTo>
                  <a:lnTo>
                    <a:pt x="65548" y="67004"/>
                  </a:lnTo>
                  <a:lnTo>
                    <a:pt x="65653" y="67968"/>
                  </a:lnTo>
                  <a:lnTo>
                    <a:pt x="65728" y="68954"/>
                  </a:lnTo>
                  <a:lnTo>
                    <a:pt x="65773" y="6996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g160"/>
            <p:cNvSpPr/>
            <p:nvPr/>
          </p:nvSpPr>
          <p:spPr>
            <a:xfrm>
              <a:off x="6034451" y="4718474"/>
              <a:ext cx="35735" cy="33339"/>
            </a:xfrm>
            <a:custGeom>
              <a:avLst/>
              <a:pathLst>
                <a:path w="35735" h="33339">
                  <a:moveTo>
                    <a:pt x="35735" y="16361"/>
                  </a:moveTo>
                  <a:lnTo>
                    <a:pt x="35725" y="15642"/>
                  </a:lnTo>
                  <a:lnTo>
                    <a:pt x="35697" y="14934"/>
                  </a:lnTo>
                  <a:lnTo>
                    <a:pt x="35649" y="14240"/>
                  </a:lnTo>
                  <a:lnTo>
                    <a:pt x="35582" y="13557"/>
                  </a:lnTo>
                  <a:lnTo>
                    <a:pt x="35495" y="12887"/>
                  </a:lnTo>
                  <a:lnTo>
                    <a:pt x="35390" y="12229"/>
                  </a:lnTo>
                  <a:lnTo>
                    <a:pt x="35265" y="11583"/>
                  </a:lnTo>
                  <a:lnTo>
                    <a:pt x="35122" y="10950"/>
                  </a:lnTo>
                  <a:lnTo>
                    <a:pt x="34959" y="10329"/>
                  </a:lnTo>
                  <a:lnTo>
                    <a:pt x="34777" y="9721"/>
                  </a:lnTo>
                  <a:lnTo>
                    <a:pt x="34586" y="9127"/>
                  </a:lnTo>
                  <a:lnTo>
                    <a:pt x="34371" y="8551"/>
                  </a:lnTo>
                  <a:lnTo>
                    <a:pt x="34132" y="7993"/>
                  </a:lnTo>
                  <a:lnTo>
                    <a:pt x="33867" y="7453"/>
                  </a:lnTo>
                  <a:lnTo>
                    <a:pt x="33579" y="6931"/>
                  </a:lnTo>
                  <a:lnTo>
                    <a:pt x="33265" y="6426"/>
                  </a:lnTo>
                  <a:lnTo>
                    <a:pt x="32927" y="5940"/>
                  </a:lnTo>
                  <a:lnTo>
                    <a:pt x="32564" y="5471"/>
                  </a:lnTo>
                  <a:lnTo>
                    <a:pt x="32177" y="5020"/>
                  </a:lnTo>
                  <a:lnTo>
                    <a:pt x="31764" y="4586"/>
                  </a:lnTo>
                  <a:lnTo>
                    <a:pt x="31327" y="4158"/>
                  </a:lnTo>
                  <a:lnTo>
                    <a:pt x="30864" y="3751"/>
                  </a:lnTo>
                  <a:lnTo>
                    <a:pt x="30374" y="3364"/>
                  </a:lnTo>
                  <a:lnTo>
                    <a:pt x="29859" y="2998"/>
                  </a:lnTo>
                  <a:lnTo>
                    <a:pt x="29317" y="2652"/>
                  </a:lnTo>
                  <a:lnTo>
                    <a:pt x="28749" y="2327"/>
                  </a:lnTo>
                  <a:lnTo>
                    <a:pt x="28156" y="2022"/>
                  </a:lnTo>
                  <a:lnTo>
                    <a:pt x="27536" y="1738"/>
                  </a:lnTo>
                  <a:lnTo>
                    <a:pt x="26891" y="1475"/>
                  </a:lnTo>
                  <a:lnTo>
                    <a:pt x="26219" y="1232"/>
                  </a:lnTo>
                  <a:lnTo>
                    <a:pt x="25519" y="998"/>
                  </a:lnTo>
                  <a:lnTo>
                    <a:pt x="24787" y="788"/>
                  </a:lnTo>
                  <a:lnTo>
                    <a:pt x="24024" y="603"/>
                  </a:lnTo>
                  <a:lnTo>
                    <a:pt x="23229" y="443"/>
                  </a:lnTo>
                  <a:lnTo>
                    <a:pt x="22403" y="308"/>
                  </a:lnTo>
                  <a:lnTo>
                    <a:pt x="21545" y="197"/>
                  </a:lnTo>
                  <a:lnTo>
                    <a:pt x="20656" y="110"/>
                  </a:lnTo>
                  <a:lnTo>
                    <a:pt x="19735" y="49"/>
                  </a:lnTo>
                  <a:lnTo>
                    <a:pt x="18783" y="12"/>
                  </a:lnTo>
                  <a:lnTo>
                    <a:pt x="17799" y="0"/>
                  </a:lnTo>
                  <a:lnTo>
                    <a:pt x="16842" y="12"/>
                  </a:lnTo>
                  <a:lnTo>
                    <a:pt x="15915" y="49"/>
                  </a:lnTo>
                  <a:lnTo>
                    <a:pt x="15018" y="110"/>
                  </a:lnTo>
                  <a:lnTo>
                    <a:pt x="14151" y="197"/>
                  </a:lnTo>
                  <a:lnTo>
                    <a:pt x="13315" y="308"/>
                  </a:lnTo>
                  <a:lnTo>
                    <a:pt x="12508" y="443"/>
                  </a:lnTo>
                  <a:lnTo>
                    <a:pt x="11732" y="603"/>
                  </a:lnTo>
                  <a:lnTo>
                    <a:pt x="10986" y="788"/>
                  </a:lnTo>
                  <a:lnTo>
                    <a:pt x="10270" y="998"/>
                  </a:lnTo>
                  <a:lnTo>
                    <a:pt x="9584" y="1232"/>
                  </a:lnTo>
                  <a:lnTo>
                    <a:pt x="8924" y="1475"/>
                  </a:lnTo>
                  <a:lnTo>
                    <a:pt x="8289" y="1738"/>
                  </a:lnTo>
                  <a:lnTo>
                    <a:pt x="7676" y="2022"/>
                  </a:lnTo>
                  <a:lnTo>
                    <a:pt x="7086" y="2327"/>
                  </a:lnTo>
                  <a:lnTo>
                    <a:pt x="6520" y="2652"/>
                  </a:lnTo>
                  <a:lnTo>
                    <a:pt x="5977" y="2998"/>
                  </a:lnTo>
                  <a:lnTo>
                    <a:pt x="5458" y="3364"/>
                  </a:lnTo>
                  <a:lnTo>
                    <a:pt x="4961" y="3751"/>
                  </a:lnTo>
                  <a:lnTo>
                    <a:pt x="4488" y="4158"/>
                  </a:lnTo>
                  <a:lnTo>
                    <a:pt x="4039" y="4586"/>
                  </a:lnTo>
                  <a:lnTo>
                    <a:pt x="3626" y="5020"/>
                  </a:lnTo>
                  <a:lnTo>
                    <a:pt x="3236" y="5471"/>
                  </a:lnTo>
                  <a:lnTo>
                    <a:pt x="2870" y="5940"/>
                  </a:lnTo>
                  <a:lnTo>
                    <a:pt x="2527" y="6426"/>
                  </a:lnTo>
                  <a:lnTo>
                    <a:pt x="2207" y="6931"/>
                  </a:lnTo>
                  <a:lnTo>
                    <a:pt x="1911" y="7453"/>
                  </a:lnTo>
                  <a:lnTo>
                    <a:pt x="1638" y="7993"/>
                  </a:lnTo>
                  <a:lnTo>
                    <a:pt x="1388" y="8551"/>
                  </a:lnTo>
                  <a:lnTo>
                    <a:pt x="1161" y="9127"/>
                  </a:lnTo>
                  <a:lnTo>
                    <a:pt x="958" y="9721"/>
                  </a:lnTo>
                  <a:lnTo>
                    <a:pt x="776" y="10329"/>
                  </a:lnTo>
                  <a:lnTo>
                    <a:pt x="613" y="10950"/>
                  </a:lnTo>
                  <a:lnTo>
                    <a:pt x="469" y="11583"/>
                  </a:lnTo>
                  <a:lnTo>
                    <a:pt x="345" y="12229"/>
                  </a:lnTo>
                  <a:lnTo>
                    <a:pt x="239" y="12887"/>
                  </a:lnTo>
                  <a:lnTo>
                    <a:pt x="153" y="13557"/>
                  </a:lnTo>
                  <a:lnTo>
                    <a:pt x="86" y="14240"/>
                  </a:lnTo>
                  <a:lnTo>
                    <a:pt x="38" y="14934"/>
                  </a:lnTo>
                  <a:lnTo>
                    <a:pt x="9" y="15642"/>
                  </a:lnTo>
                  <a:lnTo>
                    <a:pt x="0" y="16361"/>
                  </a:lnTo>
                  <a:lnTo>
                    <a:pt x="7" y="16938"/>
                  </a:lnTo>
                  <a:lnTo>
                    <a:pt x="30" y="17517"/>
                  </a:lnTo>
                  <a:lnTo>
                    <a:pt x="67" y="18099"/>
                  </a:lnTo>
                  <a:lnTo>
                    <a:pt x="120" y="18683"/>
                  </a:lnTo>
                  <a:lnTo>
                    <a:pt x="188" y="19271"/>
                  </a:lnTo>
                  <a:lnTo>
                    <a:pt x="271" y="19861"/>
                  </a:lnTo>
                  <a:lnTo>
                    <a:pt x="368" y="20454"/>
                  </a:lnTo>
                  <a:lnTo>
                    <a:pt x="481" y="21049"/>
                  </a:lnTo>
                  <a:lnTo>
                    <a:pt x="609" y="21648"/>
                  </a:lnTo>
                  <a:lnTo>
                    <a:pt x="753" y="22249"/>
                  </a:lnTo>
                  <a:lnTo>
                    <a:pt x="915" y="22846"/>
                  </a:lnTo>
                  <a:lnTo>
                    <a:pt x="1103" y="23432"/>
                  </a:lnTo>
                  <a:lnTo>
                    <a:pt x="1315" y="24007"/>
                  </a:lnTo>
                  <a:lnTo>
                    <a:pt x="1552" y="24571"/>
                  </a:lnTo>
                  <a:lnTo>
                    <a:pt x="1814" y="25124"/>
                  </a:lnTo>
                  <a:lnTo>
                    <a:pt x="2100" y="25666"/>
                  </a:lnTo>
                  <a:lnTo>
                    <a:pt x="2411" y="26197"/>
                  </a:lnTo>
                  <a:lnTo>
                    <a:pt x="2746" y="26718"/>
                  </a:lnTo>
                  <a:lnTo>
                    <a:pt x="3106" y="27227"/>
                  </a:lnTo>
                  <a:lnTo>
                    <a:pt x="3491" y="27725"/>
                  </a:lnTo>
                  <a:lnTo>
                    <a:pt x="3903" y="28209"/>
                  </a:lnTo>
                  <a:lnTo>
                    <a:pt x="4345" y="28676"/>
                  </a:lnTo>
                  <a:lnTo>
                    <a:pt x="4818" y="29124"/>
                  </a:lnTo>
                  <a:lnTo>
                    <a:pt x="5320" y="29555"/>
                  </a:lnTo>
                  <a:lnTo>
                    <a:pt x="5853" y="29967"/>
                  </a:lnTo>
                  <a:lnTo>
                    <a:pt x="6415" y="30362"/>
                  </a:lnTo>
                  <a:lnTo>
                    <a:pt x="7008" y="30740"/>
                  </a:lnTo>
                  <a:lnTo>
                    <a:pt x="7631" y="31099"/>
                  </a:lnTo>
                  <a:lnTo>
                    <a:pt x="8284" y="31441"/>
                  </a:lnTo>
                  <a:lnTo>
                    <a:pt x="8968" y="31764"/>
                  </a:lnTo>
                  <a:lnTo>
                    <a:pt x="9686" y="32064"/>
                  </a:lnTo>
                  <a:lnTo>
                    <a:pt x="10444" y="32331"/>
                  </a:lnTo>
                  <a:lnTo>
                    <a:pt x="11241" y="32567"/>
                  </a:lnTo>
                  <a:lnTo>
                    <a:pt x="12078" y="32772"/>
                  </a:lnTo>
                  <a:lnTo>
                    <a:pt x="12955" y="32945"/>
                  </a:lnTo>
                  <a:lnTo>
                    <a:pt x="13872" y="33087"/>
                  </a:lnTo>
                  <a:lnTo>
                    <a:pt x="14828" y="33197"/>
                  </a:lnTo>
                  <a:lnTo>
                    <a:pt x="15824" y="33276"/>
                  </a:lnTo>
                  <a:lnTo>
                    <a:pt x="16860" y="33323"/>
                  </a:lnTo>
                  <a:lnTo>
                    <a:pt x="17936" y="33339"/>
                  </a:lnTo>
                  <a:lnTo>
                    <a:pt x="19076" y="33323"/>
                  </a:lnTo>
                  <a:lnTo>
                    <a:pt x="20170" y="33276"/>
                  </a:lnTo>
                  <a:lnTo>
                    <a:pt x="21218" y="33197"/>
                  </a:lnTo>
                  <a:lnTo>
                    <a:pt x="22219" y="33087"/>
                  </a:lnTo>
                  <a:lnTo>
                    <a:pt x="23173" y="32945"/>
                  </a:lnTo>
                  <a:lnTo>
                    <a:pt x="24081" y="32772"/>
                  </a:lnTo>
                  <a:lnTo>
                    <a:pt x="24942" y="32567"/>
                  </a:lnTo>
                  <a:lnTo>
                    <a:pt x="25756" y="32331"/>
                  </a:lnTo>
                  <a:lnTo>
                    <a:pt x="26525" y="32064"/>
                  </a:lnTo>
                  <a:lnTo>
                    <a:pt x="27246" y="31764"/>
                  </a:lnTo>
                  <a:lnTo>
                    <a:pt x="27941" y="31441"/>
                  </a:lnTo>
                  <a:lnTo>
                    <a:pt x="28602" y="31099"/>
                  </a:lnTo>
                  <a:lnTo>
                    <a:pt x="29228" y="30740"/>
                  </a:lnTo>
                  <a:lnTo>
                    <a:pt x="29820" y="30362"/>
                  </a:lnTo>
                  <a:lnTo>
                    <a:pt x="30378" y="29967"/>
                  </a:lnTo>
                  <a:lnTo>
                    <a:pt x="30902" y="29555"/>
                  </a:lnTo>
                  <a:lnTo>
                    <a:pt x="31391" y="29124"/>
                  </a:lnTo>
                  <a:lnTo>
                    <a:pt x="31847" y="28676"/>
                  </a:lnTo>
                  <a:lnTo>
                    <a:pt x="32268" y="28209"/>
                  </a:lnTo>
                  <a:lnTo>
                    <a:pt x="32654" y="27725"/>
                  </a:lnTo>
                  <a:lnTo>
                    <a:pt x="33024" y="27227"/>
                  </a:lnTo>
                  <a:lnTo>
                    <a:pt x="33366" y="26718"/>
                  </a:lnTo>
                  <a:lnTo>
                    <a:pt x="33681" y="26197"/>
                  </a:lnTo>
                  <a:lnTo>
                    <a:pt x="33969" y="25666"/>
                  </a:lnTo>
                  <a:lnTo>
                    <a:pt x="34229" y="25124"/>
                  </a:lnTo>
                  <a:lnTo>
                    <a:pt x="34462" y="24571"/>
                  </a:lnTo>
                  <a:lnTo>
                    <a:pt x="34667" y="24007"/>
                  </a:lnTo>
                  <a:lnTo>
                    <a:pt x="34845" y="23432"/>
                  </a:lnTo>
                  <a:lnTo>
                    <a:pt x="34996" y="22846"/>
                  </a:lnTo>
                  <a:lnTo>
                    <a:pt x="35119" y="22249"/>
                  </a:lnTo>
                  <a:lnTo>
                    <a:pt x="35236" y="21648"/>
                  </a:lnTo>
                  <a:lnTo>
                    <a:pt x="35341" y="21049"/>
                  </a:lnTo>
                  <a:lnTo>
                    <a:pt x="35433" y="20454"/>
                  </a:lnTo>
                  <a:lnTo>
                    <a:pt x="35513" y="19861"/>
                  </a:lnTo>
                  <a:lnTo>
                    <a:pt x="35581" y="19271"/>
                  </a:lnTo>
                  <a:lnTo>
                    <a:pt x="35636" y="18683"/>
                  </a:lnTo>
                  <a:lnTo>
                    <a:pt x="35680" y="18099"/>
                  </a:lnTo>
                  <a:lnTo>
                    <a:pt x="35710" y="17517"/>
                  </a:lnTo>
                  <a:lnTo>
                    <a:pt x="35729" y="169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g161"/>
            <p:cNvSpPr/>
            <p:nvPr/>
          </p:nvSpPr>
          <p:spPr>
            <a:xfrm>
              <a:off x="6032329" y="4761055"/>
              <a:ext cx="40253" cy="38268"/>
            </a:xfrm>
            <a:custGeom>
              <a:avLst/>
              <a:pathLst>
                <a:path w="40253" h="38268">
                  <a:moveTo>
                    <a:pt x="40253" y="18073"/>
                  </a:moveTo>
                  <a:lnTo>
                    <a:pt x="40244" y="17377"/>
                  </a:lnTo>
                  <a:lnTo>
                    <a:pt x="40215" y="16687"/>
                  </a:lnTo>
                  <a:lnTo>
                    <a:pt x="40167" y="16002"/>
                  </a:lnTo>
                  <a:lnTo>
                    <a:pt x="40100" y="15323"/>
                  </a:lnTo>
                  <a:lnTo>
                    <a:pt x="40014" y="14650"/>
                  </a:lnTo>
                  <a:lnTo>
                    <a:pt x="39908" y="13982"/>
                  </a:lnTo>
                  <a:lnTo>
                    <a:pt x="39784" y="13319"/>
                  </a:lnTo>
                  <a:lnTo>
                    <a:pt x="39640" y="12662"/>
                  </a:lnTo>
                  <a:lnTo>
                    <a:pt x="39477" y="12010"/>
                  </a:lnTo>
                  <a:lnTo>
                    <a:pt x="39295" y="11364"/>
                  </a:lnTo>
                  <a:lnTo>
                    <a:pt x="39090" y="10715"/>
                  </a:lnTo>
                  <a:lnTo>
                    <a:pt x="38857" y="10082"/>
                  </a:lnTo>
                  <a:lnTo>
                    <a:pt x="38597" y="9466"/>
                  </a:lnTo>
                  <a:lnTo>
                    <a:pt x="38309" y="8866"/>
                  </a:lnTo>
                  <a:lnTo>
                    <a:pt x="37994" y="8283"/>
                  </a:lnTo>
                  <a:lnTo>
                    <a:pt x="37652" y="7716"/>
                  </a:lnTo>
                  <a:lnTo>
                    <a:pt x="37282" y="7166"/>
                  </a:lnTo>
                  <a:lnTo>
                    <a:pt x="36885" y="6632"/>
                  </a:lnTo>
                  <a:lnTo>
                    <a:pt x="36461" y="6114"/>
                  </a:lnTo>
                  <a:lnTo>
                    <a:pt x="36009" y="5613"/>
                  </a:lnTo>
                  <a:lnTo>
                    <a:pt x="35527" y="5117"/>
                  </a:lnTo>
                  <a:lnTo>
                    <a:pt x="35012" y="4641"/>
                  </a:lnTo>
                  <a:lnTo>
                    <a:pt x="34464" y="4186"/>
                  </a:lnTo>
                  <a:lnTo>
                    <a:pt x="33884" y="3751"/>
                  </a:lnTo>
                  <a:lnTo>
                    <a:pt x="33271" y="3337"/>
                  </a:lnTo>
                  <a:lnTo>
                    <a:pt x="32624" y="2943"/>
                  </a:lnTo>
                  <a:lnTo>
                    <a:pt x="31945" y="2570"/>
                  </a:lnTo>
                  <a:lnTo>
                    <a:pt x="31233" y="2218"/>
                  </a:lnTo>
                  <a:lnTo>
                    <a:pt x="30488" y="1886"/>
                  </a:lnTo>
                  <a:lnTo>
                    <a:pt x="29711" y="1574"/>
                  </a:lnTo>
                  <a:lnTo>
                    <a:pt x="28910" y="1275"/>
                  </a:lnTo>
                  <a:lnTo>
                    <a:pt x="28070" y="1007"/>
                  </a:lnTo>
                  <a:lnTo>
                    <a:pt x="27191" y="771"/>
                  </a:lnTo>
                  <a:lnTo>
                    <a:pt x="26271" y="566"/>
                  </a:lnTo>
                  <a:lnTo>
                    <a:pt x="25312" y="393"/>
                  </a:lnTo>
                  <a:lnTo>
                    <a:pt x="24313" y="251"/>
                  </a:lnTo>
                  <a:lnTo>
                    <a:pt x="23275" y="141"/>
                  </a:lnTo>
                  <a:lnTo>
                    <a:pt x="22197" y="62"/>
                  </a:lnTo>
                  <a:lnTo>
                    <a:pt x="21079" y="15"/>
                  </a:lnTo>
                  <a:lnTo>
                    <a:pt x="19921" y="0"/>
                  </a:lnTo>
                  <a:lnTo>
                    <a:pt x="18855" y="15"/>
                  </a:lnTo>
                  <a:lnTo>
                    <a:pt x="17821" y="62"/>
                  </a:lnTo>
                  <a:lnTo>
                    <a:pt x="16818" y="141"/>
                  </a:lnTo>
                  <a:lnTo>
                    <a:pt x="15846" y="251"/>
                  </a:lnTo>
                  <a:lnTo>
                    <a:pt x="14906" y="393"/>
                  </a:lnTo>
                  <a:lnTo>
                    <a:pt x="13998" y="566"/>
                  </a:lnTo>
                  <a:lnTo>
                    <a:pt x="13121" y="771"/>
                  </a:lnTo>
                  <a:lnTo>
                    <a:pt x="12276" y="1007"/>
                  </a:lnTo>
                  <a:lnTo>
                    <a:pt x="11462" y="1275"/>
                  </a:lnTo>
                  <a:lnTo>
                    <a:pt x="10679" y="1574"/>
                  </a:lnTo>
                  <a:lnTo>
                    <a:pt x="9940" y="1886"/>
                  </a:lnTo>
                  <a:lnTo>
                    <a:pt x="9228" y="2218"/>
                  </a:lnTo>
                  <a:lnTo>
                    <a:pt x="8543" y="2570"/>
                  </a:lnTo>
                  <a:lnTo>
                    <a:pt x="7886" y="2943"/>
                  </a:lnTo>
                  <a:lnTo>
                    <a:pt x="7256" y="3337"/>
                  </a:lnTo>
                  <a:lnTo>
                    <a:pt x="6654" y="3751"/>
                  </a:lnTo>
                  <a:lnTo>
                    <a:pt x="6079" y="4186"/>
                  </a:lnTo>
                  <a:lnTo>
                    <a:pt x="5531" y="4641"/>
                  </a:lnTo>
                  <a:lnTo>
                    <a:pt x="5011" y="5117"/>
                  </a:lnTo>
                  <a:lnTo>
                    <a:pt x="4518" y="5613"/>
                  </a:lnTo>
                  <a:lnTo>
                    <a:pt x="4065" y="6128"/>
                  </a:lnTo>
                  <a:lnTo>
                    <a:pt x="3636" y="6659"/>
                  </a:lnTo>
                  <a:lnTo>
                    <a:pt x="3232" y="7207"/>
                  </a:lnTo>
                  <a:lnTo>
                    <a:pt x="2853" y="7771"/>
                  </a:lnTo>
                  <a:lnTo>
                    <a:pt x="2498" y="8351"/>
                  </a:lnTo>
                  <a:lnTo>
                    <a:pt x="2168" y="8948"/>
                  </a:lnTo>
                  <a:lnTo>
                    <a:pt x="1863" y="9562"/>
                  </a:lnTo>
                  <a:lnTo>
                    <a:pt x="1582" y="10192"/>
                  </a:lnTo>
                  <a:lnTo>
                    <a:pt x="1326" y="10838"/>
                  </a:lnTo>
                  <a:lnTo>
                    <a:pt x="1095" y="11501"/>
                  </a:lnTo>
                  <a:lnTo>
                    <a:pt x="887" y="12161"/>
                  </a:lnTo>
                  <a:lnTo>
                    <a:pt x="701" y="12826"/>
                  </a:lnTo>
                  <a:lnTo>
                    <a:pt x="536" y="13497"/>
                  </a:lnTo>
                  <a:lnTo>
                    <a:pt x="394" y="14173"/>
                  </a:lnTo>
                  <a:lnTo>
                    <a:pt x="273" y="14855"/>
                  </a:lnTo>
                  <a:lnTo>
                    <a:pt x="175" y="15542"/>
                  </a:lnTo>
                  <a:lnTo>
                    <a:pt x="98" y="16235"/>
                  </a:lnTo>
                  <a:lnTo>
                    <a:pt x="43" y="16933"/>
                  </a:lnTo>
                  <a:lnTo>
                    <a:pt x="10" y="17637"/>
                  </a:lnTo>
                  <a:lnTo>
                    <a:pt x="0" y="18346"/>
                  </a:lnTo>
                  <a:lnTo>
                    <a:pt x="10" y="19229"/>
                  </a:lnTo>
                  <a:lnTo>
                    <a:pt x="43" y="20096"/>
                  </a:lnTo>
                  <a:lnTo>
                    <a:pt x="98" y="20949"/>
                  </a:lnTo>
                  <a:lnTo>
                    <a:pt x="175" y="21786"/>
                  </a:lnTo>
                  <a:lnTo>
                    <a:pt x="273" y="22608"/>
                  </a:lnTo>
                  <a:lnTo>
                    <a:pt x="394" y="23415"/>
                  </a:lnTo>
                  <a:lnTo>
                    <a:pt x="536" y="24207"/>
                  </a:lnTo>
                  <a:lnTo>
                    <a:pt x="701" y="24984"/>
                  </a:lnTo>
                  <a:lnTo>
                    <a:pt x="887" y="25746"/>
                  </a:lnTo>
                  <a:lnTo>
                    <a:pt x="1095" y="26493"/>
                  </a:lnTo>
                  <a:lnTo>
                    <a:pt x="1327" y="27209"/>
                  </a:lnTo>
                  <a:lnTo>
                    <a:pt x="1585" y="27906"/>
                  </a:lnTo>
                  <a:lnTo>
                    <a:pt x="1869" y="28584"/>
                  </a:lnTo>
                  <a:lnTo>
                    <a:pt x="2179" y="29242"/>
                  </a:lnTo>
                  <a:lnTo>
                    <a:pt x="2515" y="29882"/>
                  </a:lnTo>
                  <a:lnTo>
                    <a:pt x="2878" y="30502"/>
                  </a:lnTo>
                  <a:lnTo>
                    <a:pt x="3266" y="31103"/>
                  </a:lnTo>
                  <a:lnTo>
                    <a:pt x="3680" y="31685"/>
                  </a:lnTo>
                  <a:lnTo>
                    <a:pt x="4120" y="32248"/>
                  </a:lnTo>
                  <a:lnTo>
                    <a:pt x="4586" y="32791"/>
                  </a:lnTo>
                  <a:lnTo>
                    <a:pt x="5081" y="33300"/>
                  </a:lnTo>
                  <a:lnTo>
                    <a:pt x="5605" y="33785"/>
                  </a:lnTo>
                  <a:lnTo>
                    <a:pt x="6159" y="34247"/>
                  </a:lnTo>
                  <a:lnTo>
                    <a:pt x="6744" y="34686"/>
                  </a:lnTo>
                  <a:lnTo>
                    <a:pt x="7359" y="35102"/>
                  </a:lnTo>
                  <a:lnTo>
                    <a:pt x="8004" y="35494"/>
                  </a:lnTo>
                  <a:lnTo>
                    <a:pt x="8679" y="35863"/>
                  </a:lnTo>
                  <a:lnTo>
                    <a:pt x="9384" y="36209"/>
                  </a:lnTo>
                  <a:lnTo>
                    <a:pt x="10119" y="36531"/>
                  </a:lnTo>
                  <a:lnTo>
                    <a:pt x="10884" y="36830"/>
                  </a:lnTo>
                  <a:lnTo>
                    <a:pt x="11681" y="37104"/>
                  </a:lnTo>
                  <a:lnTo>
                    <a:pt x="12511" y="37348"/>
                  </a:lnTo>
                  <a:lnTo>
                    <a:pt x="13374" y="37564"/>
                  </a:lnTo>
                  <a:lnTo>
                    <a:pt x="14269" y="37750"/>
                  </a:lnTo>
                  <a:lnTo>
                    <a:pt x="15197" y="37909"/>
                  </a:lnTo>
                  <a:lnTo>
                    <a:pt x="16159" y="38038"/>
                  </a:lnTo>
                  <a:lnTo>
                    <a:pt x="17153" y="38139"/>
                  </a:lnTo>
                  <a:lnTo>
                    <a:pt x="18179" y="38211"/>
                  </a:lnTo>
                  <a:lnTo>
                    <a:pt x="19239" y="38254"/>
                  </a:lnTo>
                  <a:lnTo>
                    <a:pt x="20332" y="38268"/>
                  </a:lnTo>
                  <a:lnTo>
                    <a:pt x="21437" y="38254"/>
                  </a:lnTo>
                  <a:lnTo>
                    <a:pt x="22506" y="38211"/>
                  </a:lnTo>
                  <a:lnTo>
                    <a:pt x="23540" y="38139"/>
                  </a:lnTo>
                  <a:lnTo>
                    <a:pt x="24538" y="38038"/>
                  </a:lnTo>
                  <a:lnTo>
                    <a:pt x="25500" y="37909"/>
                  </a:lnTo>
                  <a:lnTo>
                    <a:pt x="26427" y="37750"/>
                  </a:lnTo>
                  <a:lnTo>
                    <a:pt x="27319" y="37564"/>
                  </a:lnTo>
                  <a:lnTo>
                    <a:pt x="28174" y="37348"/>
                  </a:lnTo>
                  <a:lnTo>
                    <a:pt x="28995" y="37104"/>
                  </a:lnTo>
                  <a:lnTo>
                    <a:pt x="29779" y="36830"/>
                  </a:lnTo>
                  <a:lnTo>
                    <a:pt x="30531" y="36531"/>
                  </a:lnTo>
                  <a:lnTo>
                    <a:pt x="31252" y="36209"/>
                  </a:lnTo>
                  <a:lnTo>
                    <a:pt x="31944" y="35863"/>
                  </a:lnTo>
                  <a:lnTo>
                    <a:pt x="32605" y="35494"/>
                  </a:lnTo>
                  <a:lnTo>
                    <a:pt x="33236" y="35102"/>
                  </a:lnTo>
                  <a:lnTo>
                    <a:pt x="33837" y="34686"/>
                  </a:lnTo>
                  <a:lnTo>
                    <a:pt x="34408" y="34247"/>
                  </a:lnTo>
                  <a:lnTo>
                    <a:pt x="34949" y="33785"/>
                  </a:lnTo>
                  <a:lnTo>
                    <a:pt x="35460" y="33300"/>
                  </a:lnTo>
                  <a:lnTo>
                    <a:pt x="35940" y="32791"/>
                  </a:lnTo>
                  <a:lnTo>
                    <a:pt x="36392" y="32247"/>
                  </a:lnTo>
                  <a:lnTo>
                    <a:pt x="36817" y="31682"/>
                  </a:lnTo>
                  <a:lnTo>
                    <a:pt x="37214" y="31097"/>
                  </a:lnTo>
                  <a:lnTo>
                    <a:pt x="37583" y="30491"/>
                  </a:lnTo>
                  <a:lnTo>
                    <a:pt x="37926" y="29865"/>
                  </a:lnTo>
                  <a:lnTo>
                    <a:pt x="38241" y="29218"/>
                  </a:lnTo>
                  <a:lnTo>
                    <a:pt x="38528" y="28550"/>
                  </a:lnTo>
                  <a:lnTo>
                    <a:pt x="38788" y="27862"/>
                  </a:lnTo>
                  <a:lnTo>
                    <a:pt x="39021" y="27154"/>
                  </a:lnTo>
                  <a:lnTo>
                    <a:pt x="39226" y="26425"/>
                  </a:lnTo>
                  <a:lnTo>
                    <a:pt x="39422" y="25663"/>
                  </a:lnTo>
                  <a:lnTo>
                    <a:pt x="39596" y="24886"/>
                  </a:lnTo>
                  <a:lnTo>
                    <a:pt x="39750" y="24092"/>
                  </a:lnTo>
                  <a:lnTo>
                    <a:pt x="39884" y="23281"/>
                  </a:lnTo>
                  <a:lnTo>
                    <a:pt x="39997" y="22454"/>
                  </a:lnTo>
                  <a:lnTo>
                    <a:pt x="40089" y="21611"/>
                  </a:lnTo>
                  <a:lnTo>
                    <a:pt x="40161" y="20751"/>
                  </a:lnTo>
                  <a:lnTo>
                    <a:pt x="40212" y="19874"/>
                  </a:lnTo>
                  <a:lnTo>
                    <a:pt x="40243" y="189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g162"/>
            <p:cNvSpPr/>
            <p:nvPr/>
          </p:nvSpPr>
          <p:spPr>
            <a:xfrm>
              <a:off x="6104279" y="4792204"/>
              <a:ext cx="13349" cy="14992"/>
            </a:xfrm>
            <a:custGeom>
              <a:avLst/>
              <a:pathLst>
                <a:path w="13349" h="14992">
                  <a:moveTo>
                    <a:pt x="0" y="14992"/>
                  </a:moveTo>
                  <a:lnTo>
                    <a:pt x="0" y="0"/>
                  </a:lnTo>
                  <a:lnTo>
                    <a:pt x="13349" y="0"/>
                  </a:lnTo>
                  <a:lnTo>
                    <a:pt x="13349" y="149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g163"/>
            <p:cNvSpPr/>
            <p:nvPr/>
          </p:nvSpPr>
          <p:spPr>
            <a:xfrm>
              <a:off x="6141110" y="4710738"/>
              <a:ext cx="60449" cy="96458"/>
            </a:xfrm>
            <a:custGeom>
              <a:avLst/>
              <a:pathLst>
                <a:path w="60449" h="96458">
                  <a:moveTo>
                    <a:pt x="0" y="96458"/>
                  </a:moveTo>
                  <a:lnTo>
                    <a:pt x="0" y="85984"/>
                  </a:lnTo>
                  <a:lnTo>
                    <a:pt x="24576" y="85984"/>
                  </a:lnTo>
                  <a:lnTo>
                    <a:pt x="24576" y="11774"/>
                  </a:lnTo>
                  <a:lnTo>
                    <a:pt x="2806" y="27315"/>
                  </a:lnTo>
                  <a:lnTo>
                    <a:pt x="2806" y="15677"/>
                  </a:lnTo>
                  <a:lnTo>
                    <a:pt x="25603" y="0"/>
                  </a:lnTo>
                  <a:lnTo>
                    <a:pt x="36967" y="0"/>
                  </a:lnTo>
                  <a:lnTo>
                    <a:pt x="36967" y="85984"/>
                  </a:lnTo>
                  <a:lnTo>
                    <a:pt x="60449" y="85984"/>
                  </a:lnTo>
                  <a:lnTo>
                    <a:pt x="60449" y="964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g164"/>
            <p:cNvSpPr/>
            <p:nvPr/>
          </p:nvSpPr>
          <p:spPr>
            <a:xfrm>
              <a:off x="6211623" y="4710738"/>
              <a:ext cx="70649" cy="96458"/>
            </a:xfrm>
            <a:custGeom>
              <a:avLst/>
              <a:pathLst>
                <a:path w="70649" h="96458">
                  <a:moveTo>
                    <a:pt x="57094" y="74620"/>
                  </a:moveTo>
                  <a:lnTo>
                    <a:pt x="57094" y="96458"/>
                  </a:lnTo>
                  <a:lnTo>
                    <a:pt x="45456" y="96458"/>
                  </a:lnTo>
                  <a:lnTo>
                    <a:pt x="45456" y="74620"/>
                  </a:lnTo>
                  <a:lnTo>
                    <a:pt x="0" y="74620"/>
                  </a:lnTo>
                  <a:lnTo>
                    <a:pt x="0" y="65035"/>
                  </a:lnTo>
                  <a:lnTo>
                    <a:pt x="44155" y="0"/>
                  </a:lnTo>
                  <a:lnTo>
                    <a:pt x="57094" y="0"/>
                  </a:lnTo>
                  <a:lnTo>
                    <a:pt x="57094" y="64899"/>
                  </a:lnTo>
                  <a:lnTo>
                    <a:pt x="70649" y="64899"/>
                  </a:lnTo>
                  <a:lnTo>
                    <a:pt x="70649" y="746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g165"/>
            <p:cNvSpPr/>
            <p:nvPr/>
          </p:nvSpPr>
          <p:spPr>
            <a:xfrm>
              <a:off x="6222987" y="4725018"/>
              <a:ext cx="34092" cy="50618"/>
            </a:xfrm>
            <a:custGeom>
              <a:avLst/>
              <a:pathLst>
                <a:path w="34092" h="50618">
                  <a:moveTo>
                    <a:pt x="33917" y="0"/>
                  </a:moveTo>
                  <a:lnTo>
                    <a:pt x="33852" y="130"/>
                  </a:lnTo>
                  <a:lnTo>
                    <a:pt x="33780" y="273"/>
                  </a:lnTo>
                  <a:lnTo>
                    <a:pt x="33699" y="431"/>
                  </a:lnTo>
                  <a:lnTo>
                    <a:pt x="33610" y="602"/>
                  </a:lnTo>
                  <a:lnTo>
                    <a:pt x="33513" y="787"/>
                  </a:lnTo>
                  <a:lnTo>
                    <a:pt x="33407" y="985"/>
                  </a:lnTo>
                  <a:lnTo>
                    <a:pt x="33297" y="1180"/>
                  </a:lnTo>
                  <a:lnTo>
                    <a:pt x="33183" y="1380"/>
                  </a:lnTo>
                  <a:lnTo>
                    <a:pt x="33067" y="1585"/>
                  </a:lnTo>
                  <a:lnTo>
                    <a:pt x="32947" y="1796"/>
                  </a:lnTo>
                  <a:lnTo>
                    <a:pt x="32826" y="2012"/>
                  </a:lnTo>
                  <a:lnTo>
                    <a:pt x="32701" y="2234"/>
                  </a:lnTo>
                  <a:lnTo>
                    <a:pt x="32574" y="2461"/>
                  </a:lnTo>
                  <a:lnTo>
                    <a:pt x="32444" y="2694"/>
                  </a:lnTo>
                  <a:lnTo>
                    <a:pt x="32311" y="2932"/>
                  </a:lnTo>
                  <a:lnTo>
                    <a:pt x="32175" y="3176"/>
                  </a:lnTo>
                  <a:lnTo>
                    <a:pt x="32038" y="3423"/>
                  </a:lnTo>
                  <a:lnTo>
                    <a:pt x="31899" y="3672"/>
                  </a:lnTo>
                  <a:lnTo>
                    <a:pt x="31758" y="3922"/>
                  </a:lnTo>
                  <a:lnTo>
                    <a:pt x="31617" y="4173"/>
                  </a:lnTo>
                  <a:lnTo>
                    <a:pt x="31473" y="4425"/>
                  </a:lnTo>
                  <a:lnTo>
                    <a:pt x="31329" y="4679"/>
                  </a:lnTo>
                  <a:lnTo>
                    <a:pt x="31183" y="4935"/>
                  </a:lnTo>
                  <a:lnTo>
                    <a:pt x="31036" y="5191"/>
                  </a:lnTo>
                  <a:lnTo>
                    <a:pt x="30887" y="5450"/>
                  </a:lnTo>
                  <a:lnTo>
                    <a:pt x="30738" y="5709"/>
                  </a:lnTo>
                  <a:lnTo>
                    <a:pt x="30602" y="5951"/>
                  </a:lnTo>
                  <a:lnTo>
                    <a:pt x="30469" y="6185"/>
                  </a:lnTo>
                  <a:lnTo>
                    <a:pt x="30339" y="6411"/>
                  </a:lnTo>
                  <a:lnTo>
                    <a:pt x="30212" y="6629"/>
                  </a:lnTo>
                  <a:lnTo>
                    <a:pt x="30087" y="6839"/>
                  </a:lnTo>
                  <a:lnTo>
                    <a:pt x="29965" y="7040"/>
                  </a:lnTo>
                  <a:lnTo>
                    <a:pt x="29846" y="7233"/>
                  </a:lnTo>
                  <a:lnTo>
                    <a:pt x="29730" y="7418"/>
                  </a:lnTo>
                  <a:lnTo>
                    <a:pt x="29616" y="7594"/>
                  </a:lnTo>
                  <a:lnTo>
                    <a:pt x="29505" y="7763"/>
                  </a:lnTo>
                  <a:lnTo>
                    <a:pt x="4555" y="44542"/>
                  </a:lnTo>
                  <a:lnTo>
                    <a:pt x="4463" y="44676"/>
                  </a:lnTo>
                  <a:lnTo>
                    <a:pt x="4364" y="44816"/>
                  </a:lnTo>
                  <a:lnTo>
                    <a:pt x="4258" y="44963"/>
                  </a:lnTo>
                  <a:lnTo>
                    <a:pt x="4145" y="45117"/>
                  </a:lnTo>
                  <a:lnTo>
                    <a:pt x="4025" y="45278"/>
                  </a:lnTo>
                  <a:lnTo>
                    <a:pt x="3898" y="45446"/>
                  </a:lnTo>
                  <a:lnTo>
                    <a:pt x="3765" y="45621"/>
                  </a:lnTo>
                  <a:lnTo>
                    <a:pt x="3641" y="45799"/>
                  </a:lnTo>
                  <a:lnTo>
                    <a:pt x="3516" y="45979"/>
                  </a:lnTo>
                  <a:lnTo>
                    <a:pt x="3389" y="46161"/>
                  </a:lnTo>
                  <a:lnTo>
                    <a:pt x="3261" y="46343"/>
                  </a:lnTo>
                  <a:lnTo>
                    <a:pt x="3131" y="46528"/>
                  </a:lnTo>
                  <a:lnTo>
                    <a:pt x="3001" y="46713"/>
                  </a:lnTo>
                  <a:lnTo>
                    <a:pt x="2869" y="46900"/>
                  </a:lnTo>
                  <a:lnTo>
                    <a:pt x="2735" y="47088"/>
                  </a:lnTo>
                  <a:lnTo>
                    <a:pt x="2600" y="47278"/>
                  </a:lnTo>
                  <a:lnTo>
                    <a:pt x="2464" y="47469"/>
                  </a:lnTo>
                  <a:lnTo>
                    <a:pt x="2327" y="47647"/>
                  </a:lnTo>
                  <a:lnTo>
                    <a:pt x="2190" y="47825"/>
                  </a:lnTo>
                  <a:lnTo>
                    <a:pt x="2053" y="48003"/>
                  </a:lnTo>
                  <a:lnTo>
                    <a:pt x="1916" y="48181"/>
                  </a:lnTo>
                  <a:lnTo>
                    <a:pt x="1779" y="48359"/>
                  </a:lnTo>
                  <a:lnTo>
                    <a:pt x="1643" y="48537"/>
                  </a:lnTo>
                  <a:lnTo>
                    <a:pt x="1506" y="48715"/>
                  </a:lnTo>
                  <a:lnTo>
                    <a:pt x="1369" y="48893"/>
                  </a:lnTo>
                  <a:lnTo>
                    <a:pt x="1232" y="49071"/>
                  </a:lnTo>
                  <a:lnTo>
                    <a:pt x="1095" y="49249"/>
                  </a:lnTo>
                  <a:lnTo>
                    <a:pt x="961" y="49423"/>
                  </a:lnTo>
                  <a:lnTo>
                    <a:pt x="832" y="49588"/>
                  </a:lnTo>
                  <a:lnTo>
                    <a:pt x="709" y="49746"/>
                  </a:lnTo>
                  <a:lnTo>
                    <a:pt x="591" y="49895"/>
                  </a:lnTo>
                  <a:lnTo>
                    <a:pt x="479" y="50036"/>
                  </a:lnTo>
                  <a:lnTo>
                    <a:pt x="0" y="50618"/>
                  </a:lnTo>
                  <a:lnTo>
                    <a:pt x="34092" y="5061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g166"/>
            <p:cNvSpPr/>
            <p:nvPr/>
          </p:nvSpPr>
          <p:spPr>
            <a:xfrm>
              <a:off x="6362575" y="4746610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g167"/>
            <p:cNvSpPr/>
            <p:nvPr/>
          </p:nvSpPr>
          <p:spPr>
            <a:xfrm>
              <a:off x="6311847" y="4710738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g168"/>
            <p:cNvSpPr/>
            <p:nvPr/>
          </p:nvSpPr>
          <p:spPr>
            <a:xfrm>
              <a:off x="6291377" y="4709916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g169"/>
            <p:cNvSpPr/>
            <p:nvPr/>
          </p:nvSpPr>
          <p:spPr>
            <a:xfrm>
              <a:off x="6372638" y="4754209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g170"/>
            <p:cNvSpPr/>
            <p:nvPr/>
          </p:nvSpPr>
          <p:spPr>
            <a:xfrm>
              <a:off x="6301441" y="4717310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g171"/>
            <p:cNvSpPr/>
            <p:nvPr/>
          </p:nvSpPr>
          <p:spPr>
            <a:xfrm>
              <a:off x="6411865" y="4705603"/>
              <a:ext cx="37173" cy="130619"/>
            </a:xfrm>
            <a:custGeom>
              <a:avLst/>
              <a:pathLst>
                <a:path w="37173" h="130619">
                  <a:moveTo>
                    <a:pt x="37173" y="65446"/>
                  </a:moveTo>
                  <a:lnTo>
                    <a:pt x="37158" y="67354"/>
                  </a:lnTo>
                  <a:lnTo>
                    <a:pt x="37115" y="69244"/>
                  </a:lnTo>
                  <a:lnTo>
                    <a:pt x="37043" y="71117"/>
                  </a:lnTo>
                  <a:lnTo>
                    <a:pt x="36943" y="72971"/>
                  </a:lnTo>
                  <a:lnTo>
                    <a:pt x="36813" y="74808"/>
                  </a:lnTo>
                  <a:lnTo>
                    <a:pt x="36655" y="76627"/>
                  </a:lnTo>
                  <a:lnTo>
                    <a:pt x="36468" y="78428"/>
                  </a:lnTo>
                  <a:lnTo>
                    <a:pt x="36253" y="80211"/>
                  </a:lnTo>
                  <a:lnTo>
                    <a:pt x="36008" y="81977"/>
                  </a:lnTo>
                  <a:lnTo>
                    <a:pt x="35735" y="83725"/>
                  </a:lnTo>
                  <a:lnTo>
                    <a:pt x="35431" y="85444"/>
                  </a:lnTo>
                  <a:lnTo>
                    <a:pt x="35094" y="87150"/>
                  </a:lnTo>
                  <a:lnTo>
                    <a:pt x="34725" y="88845"/>
                  </a:lnTo>
                  <a:lnTo>
                    <a:pt x="34322" y="90527"/>
                  </a:lnTo>
                  <a:lnTo>
                    <a:pt x="33887" y="92197"/>
                  </a:lnTo>
                  <a:lnTo>
                    <a:pt x="33418" y="93854"/>
                  </a:lnTo>
                  <a:lnTo>
                    <a:pt x="32917" y="95499"/>
                  </a:lnTo>
                  <a:lnTo>
                    <a:pt x="32383" y="97132"/>
                  </a:lnTo>
                  <a:lnTo>
                    <a:pt x="31816" y="98752"/>
                  </a:lnTo>
                  <a:lnTo>
                    <a:pt x="31217" y="100360"/>
                  </a:lnTo>
                  <a:lnTo>
                    <a:pt x="30584" y="101957"/>
                  </a:lnTo>
                  <a:lnTo>
                    <a:pt x="29916" y="103545"/>
                  </a:lnTo>
                  <a:lnTo>
                    <a:pt x="29214" y="105123"/>
                  </a:lnTo>
                  <a:lnTo>
                    <a:pt x="28478" y="106691"/>
                  </a:lnTo>
                  <a:lnTo>
                    <a:pt x="27708" y="108250"/>
                  </a:lnTo>
                  <a:lnTo>
                    <a:pt x="26904" y="109799"/>
                  </a:lnTo>
                  <a:lnTo>
                    <a:pt x="26065" y="111339"/>
                  </a:lnTo>
                  <a:lnTo>
                    <a:pt x="25192" y="112869"/>
                  </a:lnTo>
                  <a:lnTo>
                    <a:pt x="24285" y="114390"/>
                  </a:lnTo>
                  <a:lnTo>
                    <a:pt x="23344" y="115900"/>
                  </a:lnTo>
                  <a:lnTo>
                    <a:pt x="22367" y="117403"/>
                  </a:lnTo>
                  <a:lnTo>
                    <a:pt x="21353" y="118899"/>
                  </a:lnTo>
                  <a:lnTo>
                    <a:pt x="20302" y="120388"/>
                  </a:lnTo>
                  <a:lnTo>
                    <a:pt x="19215" y="121870"/>
                  </a:lnTo>
                  <a:lnTo>
                    <a:pt x="18090" y="123345"/>
                  </a:lnTo>
                  <a:lnTo>
                    <a:pt x="16928" y="124814"/>
                  </a:lnTo>
                  <a:lnTo>
                    <a:pt x="15729" y="126275"/>
                  </a:lnTo>
                  <a:lnTo>
                    <a:pt x="14494" y="127730"/>
                  </a:lnTo>
                  <a:lnTo>
                    <a:pt x="13221" y="129178"/>
                  </a:lnTo>
                  <a:lnTo>
                    <a:pt x="11911" y="130619"/>
                  </a:lnTo>
                  <a:lnTo>
                    <a:pt x="0" y="130619"/>
                  </a:lnTo>
                  <a:lnTo>
                    <a:pt x="1269" y="129178"/>
                  </a:lnTo>
                  <a:lnTo>
                    <a:pt x="2502" y="127730"/>
                  </a:lnTo>
                  <a:lnTo>
                    <a:pt x="3700" y="126275"/>
                  </a:lnTo>
                  <a:lnTo>
                    <a:pt x="4863" y="124814"/>
                  </a:lnTo>
                  <a:lnTo>
                    <a:pt x="5990" y="123345"/>
                  </a:lnTo>
                  <a:lnTo>
                    <a:pt x="7081" y="121870"/>
                  </a:lnTo>
                  <a:lnTo>
                    <a:pt x="8137" y="120388"/>
                  </a:lnTo>
                  <a:lnTo>
                    <a:pt x="9157" y="118899"/>
                  </a:lnTo>
                  <a:lnTo>
                    <a:pt x="10141" y="117403"/>
                  </a:lnTo>
                  <a:lnTo>
                    <a:pt x="11090" y="115900"/>
                  </a:lnTo>
                  <a:lnTo>
                    <a:pt x="12017" y="114389"/>
                  </a:lnTo>
                  <a:lnTo>
                    <a:pt x="12911" y="112866"/>
                  </a:lnTo>
                  <a:lnTo>
                    <a:pt x="13770" y="111333"/>
                  </a:lnTo>
                  <a:lnTo>
                    <a:pt x="14595" y="109788"/>
                  </a:lnTo>
                  <a:lnTo>
                    <a:pt x="15386" y="108233"/>
                  </a:lnTo>
                  <a:lnTo>
                    <a:pt x="16142" y="106667"/>
                  </a:lnTo>
                  <a:lnTo>
                    <a:pt x="16864" y="105089"/>
                  </a:lnTo>
                  <a:lnTo>
                    <a:pt x="17552" y="103501"/>
                  </a:lnTo>
                  <a:lnTo>
                    <a:pt x="18206" y="101902"/>
                  </a:lnTo>
                  <a:lnTo>
                    <a:pt x="18826" y="100292"/>
                  </a:lnTo>
                  <a:lnTo>
                    <a:pt x="19412" y="98670"/>
                  </a:lnTo>
                  <a:lnTo>
                    <a:pt x="19968" y="97036"/>
                  </a:lnTo>
                  <a:lnTo>
                    <a:pt x="20491" y="95389"/>
                  </a:lnTo>
                  <a:lnTo>
                    <a:pt x="20984" y="93731"/>
                  </a:lnTo>
                  <a:lnTo>
                    <a:pt x="21444" y="92060"/>
                  </a:lnTo>
                  <a:lnTo>
                    <a:pt x="21873" y="90376"/>
                  </a:lnTo>
                  <a:lnTo>
                    <a:pt x="22271" y="88680"/>
                  </a:lnTo>
                  <a:lnTo>
                    <a:pt x="22637" y="86972"/>
                  </a:lnTo>
                  <a:lnTo>
                    <a:pt x="22972" y="85252"/>
                  </a:lnTo>
                  <a:lnTo>
                    <a:pt x="23276" y="83519"/>
                  </a:lnTo>
                  <a:lnTo>
                    <a:pt x="23562" y="81772"/>
                  </a:lnTo>
                  <a:lnTo>
                    <a:pt x="23818" y="80009"/>
                  </a:lnTo>
                  <a:lnTo>
                    <a:pt x="24044" y="78229"/>
                  </a:lnTo>
                  <a:lnTo>
                    <a:pt x="24239" y="76432"/>
                  </a:lnTo>
                  <a:lnTo>
                    <a:pt x="24405" y="74620"/>
                  </a:lnTo>
                  <a:lnTo>
                    <a:pt x="24541" y="72790"/>
                  </a:lnTo>
                  <a:lnTo>
                    <a:pt x="24646" y="70945"/>
                  </a:lnTo>
                  <a:lnTo>
                    <a:pt x="24721" y="69083"/>
                  </a:lnTo>
                  <a:lnTo>
                    <a:pt x="24767" y="67204"/>
                  </a:lnTo>
                  <a:lnTo>
                    <a:pt x="24782" y="65309"/>
                  </a:lnTo>
                  <a:lnTo>
                    <a:pt x="24767" y="63414"/>
                  </a:lnTo>
                  <a:lnTo>
                    <a:pt x="24721" y="61536"/>
                  </a:lnTo>
                  <a:lnTo>
                    <a:pt x="24646" y="59674"/>
                  </a:lnTo>
                  <a:lnTo>
                    <a:pt x="24541" y="57828"/>
                  </a:lnTo>
                  <a:lnTo>
                    <a:pt x="24405" y="55999"/>
                  </a:lnTo>
                  <a:lnTo>
                    <a:pt x="24239" y="54186"/>
                  </a:lnTo>
                  <a:lnTo>
                    <a:pt x="24044" y="52390"/>
                  </a:lnTo>
                  <a:lnTo>
                    <a:pt x="23818" y="50610"/>
                  </a:lnTo>
                  <a:lnTo>
                    <a:pt x="23562" y="48846"/>
                  </a:lnTo>
                  <a:lnTo>
                    <a:pt x="23276" y="47099"/>
                  </a:lnTo>
                  <a:lnTo>
                    <a:pt x="22972" y="45367"/>
                  </a:lnTo>
                  <a:lnTo>
                    <a:pt x="22637" y="43649"/>
                  </a:lnTo>
                  <a:lnTo>
                    <a:pt x="22271" y="41944"/>
                  </a:lnTo>
                  <a:lnTo>
                    <a:pt x="21873" y="40253"/>
                  </a:lnTo>
                  <a:lnTo>
                    <a:pt x="21444" y="38576"/>
                  </a:lnTo>
                  <a:lnTo>
                    <a:pt x="20984" y="36913"/>
                  </a:lnTo>
                  <a:lnTo>
                    <a:pt x="20491" y="35263"/>
                  </a:lnTo>
                  <a:lnTo>
                    <a:pt x="19968" y="33627"/>
                  </a:lnTo>
                  <a:lnTo>
                    <a:pt x="19412" y="32004"/>
                  </a:lnTo>
                  <a:lnTo>
                    <a:pt x="18826" y="30395"/>
                  </a:lnTo>
                  <a:lnTo>
                    <a:pt x="18206" y="28785"/>
                  </a:lnTo>
                  <a:lnTo>
                    <a:pt x="17552" y="27186"/>
                  </a:lnTo>
                  <a:lnTo>
                    <a:pt x="16864" y="25598"/>
                  </a:lnTo>
                  <a:lnTo>
                    <a:pt x="16142" y="24020"/>
                  </a:lnTo>
                  <a:lnTo>
                    <a:pt x="15386" y="22454"/>
                  </a:lnTo>
                  <a:lnTo>
                    <a:pt x="14595" y="20899"/>
                  </a:lnTo>
                  <a:lnTo>
                    <a:pt x="13770" y="19354"/>
                  </a:lnTo>
                  <a:lnTo>
                    <a:pt x="12911" y="17821"/>
                  </a:lnTo>
                  <a:lnTo>
                    <a:pt x="12017" y="16298"/>
                  </a:lnTo>
                  <a:lnTo>
                    <a:pt x="11090" y="14787"/>
                  </a:lnTo>
                  <a:lnTo>
                    <a:pt x="10141" y="13271"/>
                  </a:lnTo>
                  <a:lnTo>
                    <a:pt x="9157" y="11763"/>
                  </a:lnTo>
                  <a:lnTo>
                    <a:pt x="8137" y="10264"/>
                  </a:lnTo>
                  <a:lnTo>
                    <a:pt x="7081" y="8773"/>
                  </a:lnTo>
                  <a:lnTo>
                    <a:pt x="5990" y="7290"/>
                  </a:lnTo>
                  <a:lnTo>
                    <a:pt x="4863" y="5816"/>
                  </a:lnTo>
                  <a:lnTo>
                    <a:pt x="3700" y="4349"/>
                  </a:lnTo>
                  <a:lnTo>
                    <a:pt x="2502" y="2891"/>
                  </a:lnTo>
                  <a:lnTo>
                    <a:pt x="1269" y="1441"/>
                  </a:lnTo>
                  <a:lnTo>
                    <a:pt x="0" y="0"/>
                  </a:lnTo>
                  <a:lnTo>
                    <a:pt x="11911" y="0"/>
                  </a:lnTo>
                  <a:lnTo>
                    <a:pt x="13221" y="1441"/>
                  </a:lnTo>
                  <a:lnTo>
                    <a:pt x="14494" y="2888"/>
                  </a:lnTo>
                  <a:lnTo>
                    <a:pt x="15729" y="4343"/>
                  </a:lnTo>
                  <a:lnTo>
                    <a:pt x="16928" y="5805"/>
                  </a:lnTo>
                  <a:lnTo>
                    <a:pt x="18090" y="7273"/>
                  </a:lnTo>
                  <a:lnTo>
                    <a:pt x="19215" y="8749"/>
                  </a:lnTo>
                  <a:lnTo>
                    <a:pt x="20302" y="10231"/>
                  </a:lnTo>
                  <a:lnTo>
                    <a:pt x="21353" y="11720"/>
                  </a:lnTo>
                  <a:lnTo>
                    <a:pt x="22367" y="13215"/>
                  </a:lnTo>
                  <a:lnTo>
                    <a:pt x="23344" y="14718"/>
                  </a:lnTo>
                  <a:lnTo>
                    <a:pt x="24285" y="16229"/>
                  </a:lnTo>
                  <a:lnTo>
                    <a:pt x="25192" y="17750"/>
                  </a:lnTo>
                  <a:lnTo>
                    <a:pt x="26065" y="19280"/>
                  </a:lnTo>
                  <a:lnTo>
                    <a:pt x="26904" y="20819"/>
                  </a:lnTo>
                  <a:lnTo>
                    <a:pt x="27708" y="22368"/>
                  </a:lnTo>
                  <a:lnTo>
                    <a:pt x="28478" y="23927"/>
                  </a:lnTo>
                  <a:lnTo>
                    <a:pt x="29214" y="25496"/>
                  </a:lnTo>
                  <a:lnTo>
                    <a:pt x="29916" y="27074"/>
                  </a:lnTo>
                  <a:lnTo>
                    <a:pt x="30584" y="28661"/>
                  </a:lnTo>
                  <a:lnTo>
                    <a:pt x="31217" y="30258"/>
                  </a:lnTo>
                  <a:lnTo>
                    <a:pt x="31816" y="31867"/>
                  </a:lnTo>
                  <a:lnTo>
                    <a:pt x="32383" y="33490"/>
                  </a:lnTo>
                  <a:lnTo>
                    <a:pt x="32917" y="35126"/>
                  </a:lnTo>
                  <a:lnTo>
                    <a:pt x="33418" y="36776"/>
                  </a:lnTo>
                  <a:lnTo>
                    <a:pt x="33887" y="38439"/>
                  </a:lnTo>
                  <a:lnTo>
                    <a:pt x="34322" y="40116"/>
                  </a:lnTo>
                  <a:lnTo>
                    <a:pt x="34725" y="41807"/>
                  </a:lnTo>
                  <a:lnTo>
                    <a:pt x="35094" y="43512"/>
                  </a:lnTo>
                  <a:lnTo>
                    <a:pt x="35431" y="45230"/>
                  </a:lnTo>
                  <a:lnTo>
                    <a:pt x="35735" y="46962"/>
                  </a:lnTo>
                  <a:lnTo>
                    <a:pt x="36008" y="48709"/>
                  </a:lnTo>
                  <a:lnTo>
                    <a:pt x="36253" y="50473"/>
                  </a:lnTo>
                  <a:lnTo>
                    <a:pt x="36468" y="52253"/>
                  </a:lnTo>
                  <a:lnTo>
                    <a:pt x="36655" y="54049"/>
                  </a:lnTo>
                  <a:lnTo>
                    <a:pt x="36813" y="55862"/>
                  </a:lnTo>
                  <a:lnTo>
                    <a:pt x="36943" y="57691"/>
                  </a:lnTo>
                  <a:lnTo>
                    <a:pt x="37043" y="59537"/>
                  </a:lnTo>
                  <a:lnTo>
                    <a:pt x="37115" y="61399"/>
                  </a:lnTo>
                  <a:lnTo>
                    <a:pt x="37158" y="63277"/>
                  </a:lnTo>
                  <a:lnTo>
                    <a:pt x="37173" y="6517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pic>
          <p:nvPicPr>
            <p:cNvPr id="172" name="pic17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72285" y="3333098"/>
              <a:ext cx="219455" cy="1097280"/>
            </a:xfrm>
            <a:prstGeom prst="rect">
              <a:avLst/>
            </a:prstGeom>
          </p:spPr>
        </p:pic>
        <p:sp>
          <p:nvSpPr>
            <p:cNvPr id="173" name="pg173"/>
            <p:cNvSpPr/>
            <p:nvPr/>
          </p:nvSpPr>
          <p:spPr>
            <a:xfrm>
              <a:off x="7668486" y="4388959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g174"/>
            <p:cNvSpPr/>
            <p:nvPr/>
          </p:nvSpPr>
          <p:spPr>
            <a:xfrm>
              <a:off x="7678418" y="4396926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g175"/>
            <p:cNvSpPr/>
            <p:nvPr/>
          </p:nvSpPr>
          <p:spPr>
            <a:xfrm>
              <a:off x="7668595" y="4088997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7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g176"/>
            <p:cNvSpPr/>
            <p:nvPr/>
          </p:nvSpPr>
          <p:spPr>
            <a:xfrm>
              <a:off x="7730641" y="4087851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g177"/>
            <p:cNvSpPr/>
            <p:nvPr/>
          </p:nvSpPr>
          <p:spPr>
            <a:xfrm>
              <a:off x="7740573" y="4095819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g178"/>
            <p:cNvSpPr/>
            <p:nvPr/>
          </p:nvSpPr>
          <p:spPr>
            <a:xfrm>
              <a:off x="7792797" y="4087851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g179"/>
            <p:cNvSpPr/>
            <p:nvPr/>
          </p:nvSpPr>
          <p:spPr>
            <a:xfrm>
              <a:off x="7802729" y="4095819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g180"/>
            <p:cNvSpPr/>
            <p:nvPr/>
          </p:nvSpPr>
          <p:spPr>
            <a:xfrm>
              <a:off x="7672633" y="3787890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g181"/>
            <p:cNvSpPr/>
            <p:nvPr/>
          </p:nvSpPr>
          <p:spPr>
            <a:xfrm>
              <a:off x="7730641" y="3786744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g182"/>
            <p:cNvSpPr/>
            <p:nvPr/>
          </p:nvSpPr>
          <p:spPr>
            <a:xfrm>
              <a:off x="7740573" y="3794711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g183"/>
            <p:cNvSpPr/>
            <p:nvPr/>
          </p:nvSpPr>
          <p:spPr>
            <a:xfrm>
              <a:off x="7792797" y="3786744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g184"/>
            <p:cNvSpPr/>
            <p:nvPr/>
          </p:nvSpPr>
          <p:spPr>
            <a:xfrm>
              <a:off x="7802729" y="3794711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g185"/>
            <p:cNvSpPr/>
            <p:nvPr/>
          </p:nvSpPr>
          <p:spPr>
            <a:xfrm>
              <a:off x="7854953" y="3786744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g186"/>
            <p:cNvSpPr/>
            <p:nvPr/>
          </p:nvSpPr>
          <p:spPr>
            <a:xfrm>
              <a:off x="7864884" y="3794711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g187"/>
            <p:cNvSpPr/>
            <p:nvPr/>
          </p:nvSpPr>
          <p:spPr>
            <a:xfrm>
              <a:off x="7672633" y="3486782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g188"/>
            <p:cNvSpPr/>
            <p:nvPr/>
          </p:nvSpPr>
          <p:spPr>
            <a:xfrm>
              <a:off x="7730750" y="3486782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7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g189"/>
            <p:cNvSpPr/>
            <p:nvPr/>
          </p:nvSpPr>
          <p:spPr>
            <a:xfrm>
              <a:off x="7792797" y="3485636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g190"/>
            <p:cNvSpPr/>
            <p:nvPr/>
          </p:nvSpPr>
          <p:spPr>
            <a:xfrm>
              <a:off x="7802729" y="3493604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pg191"/>
            <p:cNvSpPr/>
            <p:nvPr/>
          </p:nvSpPr>
          <p:spPr>
            <a:xfrm>
              <a:off x="7854953" y="3485636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g192"/>
            <p:cNvSpPr/>
            <p:nvPr/>
          </p:nvSpPr>
          <p:spPr>
            <a:xfrm>
              <a:off x="7864884" y="3493604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g193"/>
            <p:cNvSpPr/>
            <p:nvPr/>
          </p:nvSpPr>
          <p:spPr>
            <a:xfrm>
              <a:off x="7378219" y="3170875"/>
              <a:ext cx="60231" cy="76534"/>
            </a:xfrm>
            <a:custGeom>
              <a:avLst/>
              <a:pathLst>
                <a:path w="60231" h="76534">
                  <a:moveTo>
                    <a:pt x="12824" y="37926"/>
                  </a:moveTo>
                  <a:lnTo>
                    <a:pt x="12832" y="39184"/>
                  </a:lnTo>
                  <a:lnTo>
                    <a:pt x="12859" y="40422"/>
                  </a:lnTo>
                  <a:lnTo>
                    <a:pt x="12903" y="41640"/>
                  </a:lnTo>
                  <a:lnTo>
                    <a:pt x="12965" y="42837"/>
                  </a:lnTo>
                  <a:lnTo>
                    <a:pt x="13045" y="44014"/>
                  </a:lnTo>
                  <a:lnTo>
                    <a:pt x="13143" y="45170"/>
                  </a:lnTo>
                  <a:lnTo>
                    <a:pt x="13258" y="46306"/>
                  </a:lnTo>
                  <a:lnTo>
                    <a:pt x="13391" y="47421"/>
                  </a:lnTo>
                  <a:lnTo>
                    <a:pt x="13542" y="48516"/>
                  </a:lnTo>
                  <a:lnTo>
                    <a:pt x="13710" y="49590"/>
                  </a:lnTo>
                  <a:lnTo>
                    <a:pt x="13914" y="50640"/>
                  </a:lnTo>
                  <a:lnTo>
                    <a:pt x="14141" y="51661"/>
                  </a:lnTo>
                  <a:lnTo>
                    <a:pt x="14394" y="52654"/>
                  </a:lnTo>
                  <a:lnTo>
                    <a:pt x="14671" y="53618"/>
                  </a:lnTo>
                  <a:lnTo>
                    <a:pt x="14972" y="54553"/>
                  </a:lnTo>
                  <a:lnTo>
                    <a:pt x="15298" y="55459"/>
                  </a:lnTo>
                  <a:lnTo>
                    <a:pt x="15649" y="56337"/>
                  </a:lnTo>
                  <a:lnTo>
                    <a:pt x="16024" y="57186"/>
                  </a:lnTo>
                  <a:lnTo>
                    <a:pt x="16424" y="58007"/>
                  </a:lnTo>
                  <a:lnTo>
                    <a:pt x="16848" y="58799"/>
                  </a:lnTo>
                  <a:lnTo>
                    <a:pt x="17298" y="59546"/>
                  </a:lnTo>
                  <a:lnTo>
                    <a:pt x="17776" y="60259"/>
                  </a:lnTo>
                  <a:lnTo>
                    <a:pt x="18281" y="60937"/>
                  </a:lnTo>
                  <a:lnTo>
                    <a:pt x="18813" y="61582"/>
                  </a:lnTo>
                  <a:lnTo>
                    <a:pt x="19372" y="62193"/>
                  </a:lnTo>
                  <a:lnTo>
                    <a:pt x="19959" y="62769"/>
                  </a:lnTo>
                  <a:lnTo>
                    <a:pt x="20573" y="63311"/>
                  </a:lnTo>
                  <a:lnTo>
                    <a:pt x="21214" y="63819"/>
                  </a:lnTo>
                  <a:lnTo>
                    <a:pt x="21882" y="64294"/>
                  </a:lnTo>
                  <a:lnTo>
                    <a:pt x="22578" y="64734"/>
                  </a:lnTo>
                  <a:lnTo>
                    <a:pt x="23317" y="65135"/>
                  </a:lnTo>
                  <a:lnTo>
                    <a:pt x="24090" y="65495"/>
                  </a:lnTo>
                  <a:lnTo>
                    <a:pt x="24894" y="65812"/>
                  </a:lnTo>
                  <a:lnTo>
                    <a:pt x="25732" y="66087"/>
                  </a:lnTo>
                  <a:lnTo>
                    <a:pt x="26603" y="66319"/>
                  </a:lnTo>
                  <a:lnTo>
                    <a:pt x="27506" y="66510"/>
                  </a:lnTo>
                  <a:lnTo>
                    <a:pt x="28442" y="66658"/>
                  </a:lnTo>
                  <a:lnTo>
                    <a:pt x="29410" y="66764"/>
                  </a:lnTo>
                  <a:lnTo>
                    <a:pt x="30412" y="66827"/>
                  </a:lnTo>
                  <a:lnTo>
                    <a:pt x="31446" y="66848"/>
                  </a:lnTo>
                  <a:lnTo>
                    <a:pt x="32734" y="66813"/>
                  </a:lnTo>
                  <a:lnTo>
                    <a:pt x="33978" y="66706"/>
                  </a:lnTo>
                  <a:lnTo>
                    <a:pt x="35178" y="66529"/>
                  </a:lnTo>
                  <a:lnTo>
                    <a:pt x="36335" y="66281"/>
                  </a:lnTo>
                  <a:lnTo>
                    <a:pt x="37448" y="65961"/>
                  </a:lnTo>
                  <a:lnTo>
                    <a:pt x="38518" y="65571"/>
                  </a:lnTo>
                  <a:lnTo>
                    <a:pt x="39544" y="65110"/>
                  </a:lnTo>
                  <a:lnTo>
                    <a:pt x="40526" y="64578"/>
                  </a:lnTo>
                  <a:lnTo>
                    <a:pt x="41465" y="63975"/>
                  </a:lnTo>
                  <a:lnTo>
                    <a:pt x="42360" y="63301"/>
                  </a:lnTo>
                  <a:lnTo>
                    <a:pt x="43212" y="62553"/>
                  </a:lnTo>
                  <a:lnTo>
                    <a:pt x="43997" y="61729"/>
                  </a:lnTo>
                  <a:lnTo>
                    <a:pt x="44713" y="60829"/>
                  </a:lnTo>
                  <a:lnTo>
                    <a:pt x="45361" y="59852"/>
                  </a:lnTo>
                  <a:lnTo>
                    <a:pt x="45941" y="58799"/>
                  </a:lnTo>
                  <a:lnTo>
                    <a:pt x="46452" y="57669"/>
                  </a:lnTo>
                  <a:lnTo>
                    <a:pt x="46896" y="56463"/>
                  </a:lnTo>
                  <a:lnTo>
                    <a:pt x="47271" y="55181"/>
                  </a:lnTo>
                  <a:lnTo>
                    <a:pt x="47578" y="53822"/>
                  </a:lnTo>
                  <a:lnTo>
                    <a:pt x="47817" y="52387"/>
                  </a:lnTo>
                  <a:lnTo>
                    <a:pt x="60231" y="53206"/>
                  </a:lnTo>
                  <a:lnTo>
                    <a:pt x="60094" y="54116"/>
                  </a:lnTo>
                  <a:lnTo>
                    <a:pt x="59929" y="55020"/>
                  </a:lnTo>
                  <a:lnTo>
                    <a:pt x="59734" y="55917"/>
                  </a:lnTo>
                  <a:lnTo>
                    <a:pt x="59511" y="56807"/>
                  </a:lnTo>
                  <a:lnTo>
                    <a:pt x="59259" y="57691"/>
                  </a:lnTo>
                  <a:lnTo>
                    <a:pt x="58979" y="58567"/>
                  </a:lnTo>
                  <a:lnTo>
                    <a:pt x="58670" y="59437"/>
                  </a:lnTo>
                  <a:lnTo>
                    <a:pt x="58332" y="60300"/>
                  </a:lnTo>
                  <a:lnTo>
                    <a:pt x="57966" y="61156"/>
                  </a:lnTo>
                  <a:lnTo>
                    <a:pt x="57571" y="62005"/>
                  </a:lnTo>
                  <a:lnTo>
                    <a:pt x="57147" y="62841"/>
                  </a:lnTo>
                  <a:lnTo>
                    <a:pt x="56693" y="63656"/>
                  </a:lnTo>
                  <a:lnTo>
                    <a:pt x="56208" y="64450"/>
                  </a:lnTo>
                  <a:lnTo>
                    <a:pt x="55694" y="65225"/>
                  </a:lnTo>
                  <a:lnTo>
                    <a:pt x="55150" y="65978"/>
                  </a:lnTo>
                  <a:lnTo>
                    <a:pt x="54575" y="66712"/>
                  </a:lnTo>
                  <a:lnTo>
                    <a:pt x="53971" y="67425"/>
                  </a:lnTo>
                  <a:lnTo>
                    <a:pt x="53337" y="68117"/>
                  </a:lnTo>
                  <a:lnTo>
                    <a:pt x="52672" y="68789"/>
                  </a:lnTo>
                  <a:lnTo>
                    <a:pt x="51978" y="69440"/>
                  </a:lnTo>
                  <a:lnTo>
                    <a:pt x="51266" y="70069"/>
                  </a:lnTo>
                  <a:lnTo>
                    <a:pt x="50523" y="70674"/>
                  </a:lnTo>
                  <a:lnTo>
                    <a:pt x="49749" y="71253"/>
                  </a:lnTo>
                  <a:lnTo>
                    <a:pt x="48944" y="71809"/>
                  </a:lnTo>
                  <a:lnTo>
                    <a:pt x="48107" y="72339"/>
                  </a:lnTo>
                  <a:lnTo>
                    <a:pt x="47238" y="72845"/>
                  </a:lnTo>
                  <a:lnTo>
                    <a:pt x="46339" y="73327"/>
                  </a:lnTo>
                  <a:lnTo>
                    <a:pt x="45407" y="73784"/>
                  </a:lnTo>
                  <a:lnTo>
                    <a:pt x="44445" y="74216"/>
                  </a:lnTo>
                  <a:lnTo>
                    <a:pt x="43451" y="74624"/>
                  </a:lnTo>
                  <a:lnTo>
                    <a:pt x="42426" y="74987"/>
                  </a:lnTo>
                  <a:lnTo>
                    <a:pt x="41369" y="75312"/>
                  </a:lnTo>
                  <a:lnTo>
                    <a:pt x="40281" y="75598"/>
                  </a:lnTo>
                  <a:lnTo>
                    <a:pt x="39162" y="75847"/>
                  </a:lnTo>
                  <a:lnTo>
                    <a:pt x="38011" y="76057"/>
                  </a:lnTo>
                  <a:lnTo>
                    <a:pt x="36829" y="76229"/>
                  </a:lnTo>
                  <a:lnTo>
                    <a:pt x="35615" y="76362"/>
                  </a:lnTo>
                  <a:lnTo>
                    <a:pt x="34371" y="76458"/>
                  </a:lnTo>
                  <a:lnTo>
                    <a:pt x="33094" y="76515"/>
                  </a:lnTo>
                  <a:lnTo>
                    <a:pt x="31787" y="76534"/>
                  </a:lnTo>
                  <a:lnTo>
                    <a:pt x="30080" y="76505"/>
                  </a:lnTo>
                  <a:lnTo>
                    <a:pt x="28425" y="76417"/>
                  </a:lnTo>
                  <a:lnTo>
                    <a:pt x="26822" y="76270"/>
                  </a:lnTo>
                  <a:lnTo>
                    <a:pt x="25271" y="76065"/>
                  </a:lnTo>
                  <a:lnTo>
                    <a:pt x="23772" y="75801"/>
                  </a:lnTo>
                  <a:lnTo>
                    <a:pt x="22324" y="75478"/>
                  </a:lnTo>
                  <a:lnTo>
                    <a:pt x="20929" y="75097"/>
                  </a:lnTo>
                  <a:lnTo>
                    <a:pt x="19585" y="74657"/>
                  </a:lnTo>
                  <a:lnTo>
                    <a:pt x="18293" y="74159"/>
                  </a:lnTo>
                  <a:lnTo>
                    <a:pt x="17053" y="73601"/>
                  </a:lnTo>
                  <a:lnTo>
                    <a:pt x="15861" y="72993"/>
                  </a:lnTo>
                  <a:lnTo>
                    <a:pt x="14714" y="72341"/>
                  </a:lnTo>
                  <a:lnTo>
                    <a:pt x="13613" y="71645"/>
                  </a:lnTo>
                  <a:lnTo>
                    <a:pt x="12556" y="70905"/>
                  </a:lnTo>
                  <a:lnTo>
                    <a:pt x="11545" y="70122"/>
                  </a:lnTo>
                  <a:lnTo>
                    <a:pt x="10578" y="69296"/>
                  </a:lnTo>
                  <a:lnTo>
                    <a:pt x="9656" y="68425"/>
                  </a:lnTo>
                  <a:lnTo>
                    <a:pt x="8780" y="67511"/>
                  </a:lnTo>
                  <a:lnTo>
                    <a:pt x="7948" y="66553"/>
                  </a:lnTo>
                  <a:lnTo>
                    <a:pt x="7162" y="65552"/>
                  </a:lnTo>
                  <a:lnTo>
                    <a:pt x="6432" y="64498"/>
                  </a:lnTo>
                  <a:lnTo>
                    <a:pt x="5743" y="63407"/>
                  </a:lnTo>
                  <a:lnTo>
                    <a:pt x="5095" y="62282"/>
                  </a:lnTo>
                  <a:lnTo>
                    <a:pt x="4488" y="61121"/>
                  </a:lnTo>
                  <a:lnTo>
                    <a:pt x="3922" y="59925"/>
                  </a:lnTo>
                  <a:lnTo>
                    <a:pt x="3397" y="58693"/>
                  </a:lnTo>
                  <a:lnTo>
                    <a:pt x="2912" y="57425"/>
                  </a:lnTo>
                  <a:lnTo>
                    <a:pt x="2469" y="56122"/>
                  </a:lnTo>
                  <a:lnTo>
                    <a:pt x="2066" y="54784"/>
                  </a:lnTo>
                  <a:lnTo>
                    <a:pt x="1705" y="53410"/>
                  </a:lnTo>
                  <a:lnTo>
                    <a:pt x="1381" y="51993"/>
                  </a:lnTo>
                  <a:lnTo>
                    <a:pt x="1091" y="50553"/>
                  </a:lnTo>
                  <a:lnTo>
                    <a:pt x="835" y="49090"/>
                  </a:lnTo>
                  <a:lnTo>
                    <a:pt x="613" y="47604"/>
                  </a:lnTo>
                  <a:lnTo>
                    <a:pt x="426" y="46094"/>
                  </a:lnTo>
                  <a:lnTo>
                    <a:pt x="272" y="44562"/>
                  </a:lnTo>
                  <a:lnTo>
                    <a:pt x="153" y="43006"/>
                  </a:lnTo>
                  <a:lnTo>
                    <a:pt x="68" y="41427"/>
                  </a:lnTo>
                  <a:lnTo>
                    <a:pt x="17" y="39824"/>
                  </a:lnTo>
                  <a:lnTo>
                    <a:pt x="0" y="38199"/>
                  </a:lnTo>
                  <a:lnTo>
                    <a:pt x="12" y="36729"/>
                  </a:lnTo>
                  <a:lnTo>
                    <a:pt x="49" y="35296"/>
                  </a:lnTo>
                  <a:lnTo>
                    <a:pt x="110" y="33897"/>
                  </a:lnTo>
                  <a:lnTo>
                    <a:pt x="196" y="32534"/>
                  </a:lnTo>
                  <a:lnTo>
                    <a:pt x="306" y="31207"/>
                  </a:lnTo>
                  <a:lnTo>
                    <a:pt x="442" y="29915"/>
                  </a:lnTo>
                  <a:lnTo>
                    <a:pt x="601" y="28658"/>
                  </a:lnTo>
                  <a:lnTo>
                    <a:pt x="785" y="27437"/>
                  </a:lnTo>
                  <a:lnTo>
                    <a:pt x="994" y="26252"/>
                  </a:lnTo>
                  <a:lnTo>
                    <a:pt x="1227" y="25102"/>
                  </a:lnTo>
                  <a:lnTo>
                    <a:pt x="1482" y="23971"/>
                  </a:lnTo>
                  <a:lnTo>
                    <a:pt x="1757" y="22870"/>
                  </a:lnTo>
                  <a:lnTo>
                    <a:pt x="2050" y="21799"/>
                  </a:lnTo>
                  <a:lnTo>
                    <a:pt x="2362" y="20758"/>
                  </a:lnTo>
                  <a:lnTo>
                    <a:pt x="2694" y="19747"/>
                  </a:lnTo>
                  <a:lnTo>
                    <a:pt x="3045" y="18766"/>
                  </a:lnTo>
                  <a:lnTo>
                    <a:pt x="3414" y="17815"/>
                  </a:lnTo>
                  <a:lnTo>
                    <a:pt x="3803" y="16894"/>
                  </a:lnTo>
                  <a:lnTo>
                    <a:pt x="4211" y="16004"/>
                  </a:lnTo>
                  <a:lnTo>
                    <a:pt x="4638" y="15143"/>
                  </a:lnTo>
                  <a:lnTo>
                    <a:pt x="5096" y="14298"/>
                  </a:lnTo>
                  <a:lnTo>
                    <a:pt x="5568" y="13481"/>
                  </a:lnTo>
                  <a:lnTo>
                    <a:pt x="6056" y="12693"/>
                  </a:lnTo>
                  <a:lnTo>
                    <a:pt x="6559" y="11934"/>
                  </a:lnTo>
                  <a:lnTo>
                    <a:pt x="7077" y="11203"/>
                  </a:lnTo>
                  <a:lnTo>
                    <a:pt x="7609" y="10502"/>
                  </a:lnTo>
                  <a:lnTo>
                    <a:pt x="8157" y="9828"/>
                  </a:lnTo>
                  <a:lnTo>
                    <a:pt x="8720" y="9184"/>
                  </a:lnTo>
                  <a:lnTo>
                    <a:pt x="9298" y="8568"/>
                  </a:lnTo>
                  <a:lnTo>
                    <a:pt x="9890" y="7980"/>
                  </a:lnTo>
                  <a:lnTo>
                    <a:pt x="10495" y="7406"/>
                  </a:lnTo>
                  <a:lnTo>
                    <a:pt x="11110" y="6856"/>
                  </a:lnTo>
                  <a:lnTo>
                    <a:pt x="11734" y="6331"/>
                  </a:lnTo>
                  <a:lnTo>
                    <a:pt x="12368" y="5830"/>
                  </a:lnTo>
                  <a:lnTo>
                    <a:pt x="13011" y="5354"/>
                  </a:lnTo>
                  <a:lnTo>
                    <a:pt x="13664" y="4903"/>
                  </a:lnTo>
                  <a:lnTo>
                    <a:pt x="14326" y="4476"/>
                  </a:lnTo>
                  <a:lnTo>
                    <a:pt x="14998" y="4073"/>
                  </a:lnTo>
                  <a:lnTo>
                    <a:pt x="15680" y="3695"/>
                  </a:lnTo>
                  <a:lnTo>
                    <a:pt x="16371" y="3342"/>
                  </a:lnTo>
                  <a:lnTo>
                    <a:pt x="17083" y="2997"/>
                  </a:lnTo>
                  <a:lnTo>
                    <a:pt x="17803" y="2673"/>
                  </a:lnTo>
                  <a:lnTo>
                    <a:pt x="18530" y="2370"/>
                  </a:lnTo>
                  <a:lnTo>
                    <a:pt x="19263" y="2087"/>
                  </a:lnTo>
                  <a:lnTo>
                    <a:pt x="20003" y="1824"/>
                  </a:lnTo>
                  <a:lnTo>
                    <a:pt x="20750" y="1582"/>
                  </a:lnTo>
                  <a:lnTo>
                    <a:pt x="21504" y="1360"/>
                  </a:lnTo>
                  <a:lnTo>
                    <a:pt x="22264" y="1159"/>
                  </a:lnTo>
                  <a:lnTo>
                    <a:pt x="23032" y="978"/>
                  </a:lnTo>
                  <a:lnTo>
                    <a:pt x="23806" y="818"/>
                  </a:lnTo>
                  <a:lnTo>
                    <a:pt x="24584" y="663"/>
                  </a:lnTo>
                  <a:lnTo>
                    <a:pt x="25364" y="523"/>
                  </a:lnTo>
                  <a:lnTo>
                    <a:pt x="26145" y="401"/>
                  </a:lnTo>
                  <a:lnTo>
                    <a:pt x="26927" y="294"/>
                  </a:lnTo>
                  <a:lnTo>
                    <a:pt x="27711" y="204"/>
                  </a:lnTo>
                  <a:lnTo>
                    <a:pt x="28496" y="130"/>
                  </a:lnTo>
                  <a:lnTo>
                    <a:pt x="29283" y="73"/>
                  </a:lnTo>
                  <a:lnTo>
                    <a:pt x="30070" y="32"/>
                  </a:lnTo>
                  <a:lnTo>
                    <a:pt x="30860" y="8"/>
                  </a:lnTo>
                  <a:lnTo>
                    <a:pt x="31650" y="0"/>
                  </a:lnTo>
                  <a:lnTo>
                    <a:pt x="32878" y="17"/>
                  </a:lnTo>
                  <a:lnTo>
                    <a:pt x="34079" y="68"/>
                  </a:lnTo>
                  <a:lnTo>
                    <a:pt x="35252" y="153"/>
                  </a:lnTo>
                  <a:lnTo>
                    <a:pt x="36398" y="272"/>
                  </a:lnTo>
                  <a:lnTo>
                    <a:pt x="37517" y="426"/>
                  </a:lnTo>
                  <a:lnTo>
                    <a:pt x="38608" y="613"/>
                  </a:lnTo>
                  <a:lnTo>
                    <a:pt x="39672" y="835"/>
                  </a:lnTo>
                  <a:lnTo>
                    <a:pt x="40709" y="1091"/>
                  </a:lnTo>
                  <a:lnTo>
                    <a:pt x="41719" y="1381"/>
                  </a:lnTo>
                  <a:lnTo>
                    <a:pt x="42701" y="1705"/>
                  </a:lnTo>
                  <a:lnTo>
                    <a:pt x="43656" y="2059"/>
                  </a:lnTo>
                  <a:lnTo>
                    <a:pt x="44583" y="2439"/>
                  </a:lnTo>
                  <a:lnTo>
                    <a:pt x="45484" y="2845"/>
                  </a:lnTo>
                  <a:lnTo>
                    <a:pt x="46357" y="3276"/>
                  </a:lnTo>
                  <a:lnTo>
                    <a:pt x="47203" y="3734"/>
                  </a:lnTo>
                  <a:lnTo>
                    <a:pt x="48021" y="4218"/>
                  </a:lnTo>
                  <a:lnTo>
                    <a:pt x="48813" y="4727"/>
                  </a:lnTo>
                  <a:lnTo>
                    <a:pt x="49577" y="5263"/>
                  </a:lnTo>
                  <a:lnTo>
                    <a:pt x="50313" y="5824"/>
                  </a:lnTo>
                  <a:lnTo>
                    <a:pt x="51023" y="6412"/>
                  </a:lnTo>
                  <a:lnTo>
                    <a:pt x="51719" y="7009"/>
                  </a:lnTo>
                  <a:lnTo>
                    <a:pt x="52387" y="7628"/>
                  </a:lnTo>
                  <a:lnTo>
                    <a:pt x="53028" y="8270"/>
                  </a:lnTo>
                  <a:lnTo>
                    <a:pt x="53642" y="8933"/>
                  </a:lnTo>
                  <a:lnTo>
                    <a:pt x="54229" y="9618"/>
                  </a:lnTo>
                  <a:lnTo>
                    <a:pt x="54788" y="10324"/>
                  </a:lnTo>
                  <a:lnTo>
                    <a:pt x="55320" y="11053"/>
                  </a:lnTo>
                  <a:lnTo>
                    <a:pt x="55825" y="11803"/>
                  </a:lnTo>
                  <a:lnTo>
                    <a:pt x="56302" y="12575"/>
                  </a:lnTo>
                  <a:lnTo>
                    <a:pt x="56753" y="13369"/>
                  </a:lnTo>
                  <a:lnTo>
                    <a:pt x="57176" y="14180"/>
                  </a:lnTo>
                  <a:lnTo>
                    <a:pt x="57574" y="15004"/>
                  </a:lnTo>
                  <a:lnTo>
                    <a:pt x="57946" y="15839"/>
                  </a:lnTo>
                  <a:lnTo>
                    <a:pt x="58292" y="16687"/>
                  </a:lnTo>
                  <a:lnTo>
                    <a:pt x="58611" y="17547"/>
                  </a:lnTo>
                  <a:lnTo>
                    <a:pt x="58905" y="18420"/>
                  </a:lnTo>
                  <a:lnTo>
                    <a:pt x="59174" y="19304"/>
                  </a:lnTo>
                  <a:lnTo>
                    <a:pt x="59416" y="20201"/>
                  </a:lnTo>
                  <a:lnTo>
                    <a:pt x="59632" y="21111"/>
                  </a:lnTo>
                  <a:lnTo>
                    <a:pt x="59822" y="22032"/>
                  </a:lnTo>
                  <a:lnTo>
                    <a:pt x="47203" y="22987"/>
                  </a:lnTo>
                  <a:lnTo>
                    <a:pt x="46982" y="21785"/>
                  </a:lnTo>
                  <a:lnTo>
                    <a:pt x="46704" y="20633"/>
                  </a:lnTo>
                  <a:lnTo>
                    <a:pt x="46366" y="19531"/>
                  </a:lnTo>
                  <a:lnTo>
                    <a:pt x="45970" y="18480"/>
                  </a:lnTo>
                  <a:lnTo>
                    <a:pt x="45515" y="17479"/>
                  </a:lnTo>
                  <a:lnTo>
                    <a:pt x="45001" y="16529"/>
                  </a:lnTo>
                  <a:lnTo>
                    <a:pt x="44429" y="15629"/>
                  </a:lnTo>
                  <a:lnTo>
                    <a:pt x="43798" y="14780"/>
                  </a:lnTo>
                  <a:lnTo>
                    <a:pt x="43108" y="13981"/>
                  </a:lnTo>
                  <a:lnTo>
                    <a:pt x="42360" y="13233"/>
                  </a:lnTo>
                  <a:lnTo>
                    <a:pt x="41549" y="12546"/>
                  </a:lnTo>
                  <a:lnTo>
                    <a:pt x="40673" y="11931"/>
                  </a:lnTo>
                  <a:lnTo>
                    <a:pt x="39732" y="11389"/>
                  </a:lnTo>
                  <a:lnTo>
                    <a:pt x="38725" y="10919"/>
                  </a:lnTo>
                  <a:lnTo>
                    <a:pt x="37653" y="10521"/>
                  </a:lnTo>
                  <a:lnTo>
                    <a:pt x="36515" y="10196"/>
                  </a:lnTo>
                  <a:lnTo>
                    <a:pt x="35312" y="9943"/>
                  </a:lnTo>
                  <a:lnTo>
                    <a:pt x="34043" y="9762"/>
                  </a:lnTo>
                  <a:lnTo>
                    <a:pt x="32709" y="9654"/>
                  </a:lnTo>
                  <a:lnTo>
                    <a:pt x="31309" y="9618"/>
                  </a:lnTo>
                  <a:lnTo>
                    <a:pt x="30276" y="9635"/>
                  </a:lnTo>
                  <a:lnTo>
                    <a:pt x="29276" y="9688"/>
                  </a:lnTo>
                  <a:lnTo>
                    <a:pt x="28311" y="9777"/>
                  </a:lnTo>
                  <a:lnTo>
                    <a:pt x="27380" y="9901"/>
                  </a:lnTo>
                  <a:lnTo>
                    <a:pt x="26483" y="10061"/>
                  </a:lnTo>
                  <a:lnTo>
                    <a:pt x="25620" y="10256"/>
                  </a:lnTo>
                  <a:lnTo>
                    <a:pt x="24791" y="10487"/>
                  </a:lnTo>
                  <a:lnTo>
                    <a:pt x="23997" y="10753"/>
                  </a:lnTo>
                  <a:lnTo>
                    <a:pt x="23236" y="11054"/>
                  </a:lnTo>
                  <a:lnTo>
                    <a:pt x="22510" y="11391"/>
                  </a:lnTo>
                  <a:lnTo>
                    <a:pt x="21827" y="11751"/>
                  </a:lnTo>
                  <a:lnTo>
                    <a:pt x="21170" y="12147"/>
                  </a:lnTo>
                  <a:lnTo>
                    <a:pt x="20539" y="12580"/>
                  </a:lnTo>
                  <a:lnTo>
                    <a:pt x="19934" y="13050"/>
                  </a:lnTo>
                  <a:lnTo>
                    <a:pt x="19355" y="13557"/>
                  </a:lnTo>
                  <a:lnTo>
                    <a:pt x="18802" y="14100"/>
                  </a:lnTo>
                  <a:lnTo>
                    <a:pt x="18274" y="14681"/>
                  </a:lnTo>
                  <a:lnTo>
                    <a:pt x="17773" y="15298"/>
                  </a:lnTo>
                  <a:lnTo>
                    <a:pt x="17298" y="15952"/>
                  </a:lnTo>
                  <a:lnTo>
                    <a:pt x="16848" y="16643"/>
                  </a:lnTo>
                  <a:lnTo>
                    <a:pt x="16424" y="17358"/>
                  </a:lnTo>
                  <a:lnTo>
                    <a:pt x="16024" y="18109"/>
                  </a:lnTo>
                  <a:lnTo>
                    <a:pt x="15649" y="18897"/>
                  </a:lnTo>
                  <a:lnTo>
                    <a:pt x="15298" y="19721"/>
                  </a:lnTo>
                  <a:lnTo>
                    <a:pt x="14972" y="20583"/>
                  </a:lnTo>
                  <a:lnTo>
                    <a:pt x="14671" y="21481"/>
                  </a:lnTo>
                  <a:lnTo>
                    <a:pt x="14394" y="22416"/>
                  </a:lnTo>
                  <a:lnTo>
                    <a:pt x="14141" y="23388"/>
                  </a:lnTo>
                  <a:lnTo>
                    <a:pt x="13914" y="24397"/>
                  </a:lnTo>
                  <a:lnTo>
                    <a:pt x="13710" y="25443"/>
                  </a:lnTo>
                  <a:lnTo>
                    <a:pt x="13542" y="26525"/>
                  </a:lnTo>
                  <a:lnTo>
                    <a:pt x="13391" y="27645"/>
                  </a:lnTo>
                  <a:lnTo>
                    <a:pt x="13258" y="28801"/>
                  </a:lnTo>
                  <a:lnTo>
                    <a:pt x="13143" y="29994"/>
                  </a:lnTo>
                  <a:lnTo>
                    <a:pt x="13045" y="31224"/>
                  </a:lnTo>
                  <a:lnTo>
                    <a:pt x="12965" y="32491"/>
                  </a:lnTo>
                  <a:lnTo>
                    <a:pt x="12903" y="33794"/>
                  </a:lnTo>
                  <a:lnTo>
                    <a:pt x="12859" y="35135"/>
                  </a:lnTo>
                  <a:lnTo>
                    <a:pt x="12832" y="3651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g194"/>
            <p:cNvSpPr/>
            <p:nvPr/>
          </p:nvSpPr>
          <p:spPr>
            <a:xfrm>
              <a:off x="7448001" y="3170875"/>
              <a:ext cx="65961" cy="76534"/>
            </a:xfrm>
            <a:custGeom>
              <a:avLst/>
              <a:pathLst>
                <a:path w="65961" h="76534">
                  <a:moveTo>
                    <a:pt x="65961" y="38199"/>
                  </a:moveTo>
                  <a:lnTo>
                    <a:pt x="65876" y="41974"/>
                  </a:lnTo>
                  <a:lnTo>
                    <a:pt x="65620" y="45552"/>
                  </a:lnTo>
                  <a:lnTo>
                    <a:pt x="65194" y="48932"/>
                  </a:lnTo>
                  <a:lnTo>
                    <a:pt x="64597" y="52114"/>
                  </a:lnTo>
                  <a:lnTo>
                    <a:pt x="63830" y="55098"/>
                  </a:lnTo>
                  <a:lnTo>
                    <a:pt x="62892" y="57885"/>
                  </a:lnTo>
                  <a:lnTo>
                    <a:pt x="61783" y="60474"/>
                  </a:lnTo>
                  <a:lnTo>
                    <a:pt x="60504" y="62865"/>
                  </a:lnTo>
                  <a:lnTo>
                    <a:pt x="59055" y="65058"/>
                  </a:lnTo>
                  <a:lnTo>
                    <a:pt x="57435" y="67053"/>
                  </a:lnTo>
                  <a:lnTo>
                    <a:pt x="55652" y="68854"/>
                  </a:lnTo>
                  <a:lnTo>
                    <a:pt x="53716" y="70466"/>
                  </a:lnTo>
                  <a:lnTo>
                    <a:pt x="51625" y="71888"/>
                  </a:lnTo>
                  <a:lnTo>
                    <a:pt x="49380" y="73121"/>
                  </a:lnTo>
                  <a:lnTo>
                    <a:pt x="46981" y="74164"/>
                  </a:lnTo>
                  <a:lnTo>
                    <a:pt x="44428" y="75017"/>
                  </a:lnTo>
                  <a:lnTo>
                    <a:pt x="41721" y="75681"/>
                  </a:lnTo>
                  <a:lnTo>
                    <a:pt x="38859" y="76155"/>
                  </a:lnTo>
                  <a:lnTo>
                    <a:pt x="35843" y="76440"/>
                  </a:lnTo>
                  <a:lnTo>
                    <a:pt x="32673" y="76534"/>
                  </a:lnTo>
                  <a:lnTo>
                    <a:pt x="31148" y="76511"/>
                  </a:lnTo>
                  <a:lnTo>
                    <a:pt x="29656" y="76442"/>
                  </a:lnTo>
                  <a:lnTo>
                    <a:pt x="28196" y="76326"/>
                  </a:lnTo>
                  <a:lnTo>
                    <a:pt x="26769" y="76163"/>
                  </a:lnTo>
                  <a:lnTo>
                    <a:pt x="25375" y="75955"/>
                  </a:lnTo>
                  <a:lnTo>
                    <a:pt x="24013" y="75699"/>
                  </a:lnTo>
                  <a:lnTo>
                    <a:pt x="22684" y="75398"/>
                  </a:lnTo>
                  <a:lnTo>
                    <a:pt x="21388" y="75050"/>
                  </a:lnTo>
                  <a:lnTo>
                    <a:pt x="20125" y="74656"/>
                  </a:lnTo>
                  <a:lnTo>
                    <a:pt x="18894" y="74215"/>
                  </a:lnTo>
                  <a:lnTo>
                    <a:pt x="17699" y="73727"/>
                  </a:lnTo>
                  <a:lnTo>
                    <a:pt x="16540" y="73189"/>
                  </a:lnTo>
                  <a:lnTo>
                    <a:pt x="15418" y="72603"/>
                  </a:lnTo>
                  <a:lnTo>
                    <a:pt x="14332" y="71967"/>
                  </a:lnTo>
                  <a:lnTo>
                    <a:pt x="13284" y="71282"/>
                  </a:lnTo>
                  <a:lnTo>
                    <a:pt x="12272" y="70548"/>
                  </a:lnTo>
                  <a:lnTo>
                    <a:pt x="11298" y="69765"/>
                  </a:lnTo>
                  <a:lnTo>
                    <a:pt x="10360" y="68933"/>
                  </a:lnTo>
                  <a:lnTo>
                    <a:pt x="9459" y="68051"/>
                  </a:lnTo>
                  <a:lnTo>
                    <a:pt x="8594" y="67121"/>
                  </a:lnTo>
                  <a:lnTo>
                    <a:pt x="7781" y="66142"/>
                  </a:lnTo>
                  <a:lnTo>
                    <a:pt x="7006" y="65116"/>
                  </a:lnTo>
                  <a:lnTo>
                    <a:pt x="6270" y="64041"/>
                  </a:lnTo>
                  <a:lnTo>
                    <a:pt x="5571" y="62919"/>
                  </a:lnTo>
                  <a:lnTo>
                    <a:pt x="4911" y="61749"/>
                  </a:lnTo>
                  <a:lnTo>
                    <a:pt x="4289" y="60532"/>
                  </a:lnTo>
                  <a:lnTo>
                    <a:pt x="3705" y="59266"/>
                  </a:lnTo>
                  <a:lnTo>
                    <a:pt x="3159" y="57953"/>
                  </a:lnTo>
                  <a:lnTo>
                    <a:pt x="2652" y="56592"/>
                  </a:lnTo>
                  <a:lnTo>
                    <a:pt x="2182" y="55184"/>
                  </a:lnTo>
                  <a:lnTo>
                    <a:pt x="1768" y="53712"/>
                  </a:lnTo>
                  <a:lnTo>
                    <a:pt x="1397" y="52191"/>
                  </a:lnTo>
                  <a:lnTo>
                    <a:pt x="1069" y="50618"/>
                  </a:lnTo>
                  <a:lnTo>
                    <a:pt x="785" y="48995"/>
                  </a:lnTo>
                  <a:lnTo>
                    <a:pt x="545" y="47322"/>
                  </a:lnTo>
                  <a:lnTo>
                    <a:pt x="349" y="45598"/>
                  </a:lnTo>
                  <a:lnTo>
                    <a:pt x="196" y="43824"/>
                  </a:lnTo>
                  <a:lnTo>
                    <a:pt x="87" y="42000"/>
                  </a:lnTo>
                  <a:lnTo>
                    <a:pt x="21" y="40124"/>
                  </a:lnTo>
                  <a:lnTo>
                    <a:pt x="0" y="38199"/>
                  </a:lnTo>
                  <a:lnTo>
                    <a:pt x="330" y="30941"/>
                  </a:lnTo>
                  <a:lnTo>
                    <a:pt x="1323" y="24447"/>
                  </a:lnTo>
                  <a:lnTo>
                    <a:pt x="2977" y="18717"/>
                  </a:lnTo>
                  <a:lnTo>
                    <a:pt x="5293" y="13751"/>
                  </a:lnTo>
                  <a:lnTo>
                    <a:pt x="8270" y="9549"/>
                  </a:lnTo>
                  <a:lnTo>
                    <a:pt x="11909" y="6111"/>
                  </a:lnTo>
                  <a:lnTo>
                    <a:pt x="16210" y="3437"/>
                  </a:lnTo>
                  <a:lnTo>
                    <a:pt x="21173" y="1527"/>
                  </a:lnTo>
                  <a:lnTo>
                    <a:pt x="26797" y="381"/>
                  </a:lnTo>
                  <a:lnTo>
                    <a:pt x="33083" y="0"/>
                  </a:lnTo>
                  <a:lnTo>
                    <a:pt x="34778" y="23"/>
                  </a:lnTo>
                  <a:lnTo>
                    <a:pt x="36425" y="95"/>
                  </a:lnTo>
                  <a:lnTo>
                    <a:pt x="38025" y="214"/>
                  </a:lnTo>
                  <a:lnTo>
                    <a:pt x="39577" y="381"/>
                  </a:lnTo>
                  <a:lnTo>
                    <a:pt x="41081" y="596"/>
                  </a:lnTo>
                  <a:lnTo>
                    <a:pt x="42537" y="859"/>
                  </a:lnTo>
                  <a:lnTo>
                    <a:pt x="43946" y="1169"/>
                  </a:lnTo>
                  <a:lnTo>
                    <a:pt x="45307" y="1527"/>
                  </a:lnTo>
                  <a:lnTo>
                    <a:pt x="46620" y="1933"/>
                  </a:lnTo>
                  <a:lnTo>
                    <a:pt x="47885" y="2387"/>
                  </a:lnTo>
                  <a:lnTo>
                    <a:pt x="49117" y="2888"/>
                  </a:lnTo>
                  <a:lnTo>
                    <a:pt x="50302" y="3437"/>
                  </a:lnTo>
                  <a:lnTo>
                    <a:pt x="51442" y="4034"/>
                  </a:lnTo>
                  <a:lnTo>
                    <a:pt x="52534" y="4679"/>
                  </a:lnTo>
                  <a:lnTo>
                    <a:pt x="53581" y="5371"/>
                  </a:lnTo>
                  <a:lnTo>
                    <a:pt x="54581" y="6111"/>
                  </a:lnTo>
                  <a:lnTo>
                    <a:pt x="55534" y="6899"/>
                  </a:lnTo>
                  <a:lnTo>
                    <a:pt x="56442" y="7735"/>
                  </a:lnTo>
                  <a:lnTo>
                    <a:pt x="57302" y="8618"/>
                  </a:lnTo>
                  <a:lnTo>
                    <a:pt x="58117" y="9549"/>
                  </a:lnTo>
                  <a:lnTo>
                    <a:pt x="58901" y="10528"/>
                  </a:lnTo>
                  <a:lnTo>
                    <a:pt x="59642" y="11555"/>
                  </a:lnTo>
                  <a:lnTo>
                    <a:pt x="60341" y="12629"/>
                  </a:lnTo>
                  <a:lnTo>
                    <a:pt x="60998" y="13751"/>
                  </a:lnTo>
                  <a:lnTo>
                    <a:pt x="61613" y="14921"/>
                  </a:lnTo>
                  <a:lnTo>
                    <a:pt x="62185" y="16139"/>
                  </a:lnTo>
                  <a:lnTo>
                    <a:pt x="62715" y="17404"/>
                  </a:lnTo>
                  <a:lnTo>
                    <a:pt x="63203" y="18717"/>
                  </a:lnTo>
                  <a:lnTo>
                    <a:pt x="63648" y="20078"/>
                  </a:lnTo>
                  <a:lnTo>
                    <a:pt x="64051" y="21487"/>
                  </a:lnTo>
                  <a:lnTo>
                    <a:pt x="64414" y="22943"/>
                  </a:lnTo>
                  <a:lnTo>
                    <a:pt x="64739" y="24447"/>
                  </a:lnTo>
                  <a:lnTo>
                    <a:pt x="65025" y="25999"/>
                  </a:lnTo>
                  <a:lnTo>
                    <a:pt x="65274" y="27598"/>
                  </a:lnTo>
                  <a:lnTo>
                    <a:pt x="65484" y="29246"/>
                  </a:lnTo>
                  <a:lnTo>
                    <a:pt x="65656" y="30941"/>
                  </a:lnTo>
                  <a:lnTo>
                    <a:pt x="65789" y="32684"/>
                  </a:lnTo>
                  <a:lnTo>
                    <a:pt x="65885" y="34474"/>
                  </a:lnTo>
                  <a:lnTo>
                    <a:pt x="65942" y="3631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pg195"/>
            <p:cNvSpPr/>
            <p:nvPr/>
          </p:nvSpPr>
          <p:spPr>
            <a:xfrm>
              <a:off x="7460893" y="3179948"/>
              <a:ext cx="40177" cy="58390"/>
            </a:xfrm>
            <a:custGeom>
              <a:avLst/>
              <a:pathLst>
                <a:path w="40177" h="58390">
                  <a:moveTo>
                    <a:pt x="40177" y="29126"/>
                  </a:moveTo>
                  <a:lnTo>
                    <a:pt x="40163" y="27437"/>
                  </a:lnTo>
                  <a:lnTo>
                    <a:pt x="40122" y="25809"/>
                  </a:lnTo>
                  <a:lnTo>
                    <a:pt x="40054" y="24240"/>
                  </a:lnTo>
                  <a:lnTo>
                    <a:pt x="39959" y="22731"/>
                  </a:lnTo>
                  <a:lnTo>
                    <a:pt x="39836" y="21282"/>
                  </a:lnTo>
                  <a:lnTo>
                    <a:pt x="39686" y="19893"/>
                  </a:lnTo>
                  <a:lnTo>
                    <a:pt x="39508" y="18564"/>
                  </a:lnTo>
                  <a:lnTo>
                    <a:pt x="39304" y="17296"/>
                  </a:lnTo>
                  <a:lnTo>
                    <a:pt x="39072" y="16087"/>
                  </a:lnTo>
                  <a:lnTo>
                    <a:pt x="38813" y="14938"/>
                  </a:lnTo>
                  <a:lnTo>
                    <a:pt x="38540" y="13842"/>
                  </a:lnTo>
                  <a:lnTo>
                    <a:pt x="38242" y="12791"/>
                  </a:lnTo>
                  <a:lnTo>
                    <a:pt x="37918" y="11785"/>
                  </a:lnTo>
                  <a:lnTo>
                    <a:pt x="37568" y="10824"/>
                  </a:lnTo>
                  <a:lnTo>
                    <a:pt x="37193" y="9907"/>
                  </a:lnTo>
                  <a:lnTo>
                    <a:pt x="36791" y="9036"/>
                  </a:lnTo>
                  <a:lnTo>
                    <a:pt x="36363" y="8210"/>
                  </a:lnTo>
                  <a:lnTo>
                    <a:pt x="35909" y="7429"/>
                  </a:lnTo>
                  <a:lnTo>
                    <a:pt x="35430" y="6693"/>
                  </a:lnTo>
                  <a:lnTo>
                    <a:pt x="34925" y="6002"/>
                  </a:lnTo>
                  <a:lnTo>
                    <a:pt x="34408" y="5354"/>
                  </a:lnTo>
                  <a:lnTo>
                    <a:pt x="33869" y="4747"/>
                  </a:lnTo>
                  <a:lnTo>
                    <a:pt x="33306" y="4181"/>
                  </a:lnTo>
                  <a:lnTo>
                    <a:pt x="32720" y="3656"/>
                  </a:lnTo>
                  <a:lnTo>
                    <a:pt x="32111" y="3171"/>
                  </a:lnTo>
                  <a:lnTo>
                    <a:pt x="31478" y="2728"/>
                  </a:lnTo>
                  <a:lnTo>
                    <a:pt x="30823" y="2326"/>
                  </a:lnTo>
                  <a:lnTo>
                    <a:pt x="30144" y="1964"/>
                  </a:lnTo>
                  <a:lnTo>
                    <a:pt x="29442" y="1643"/>
                  </a:lnTo>
                  <a:lnTo>
                    <a:pt x="28717" y="1364"/>
                  </a:lnTo>
                  <a:lnTo>
                    <a:pt x="27971" y="1105"/>
                  </a:lnTo>
                  <a:lnTo>
                    <a:pt x="27206" y="873"/>
                  </a:lnTo>
                  <a:lnTo>
                    <a:pt x="26421" y="668"/>
                  </a:lnTo>
                  <a:lnTo>
                    <a:pt x="25618" y="491"/>
                  </a:lnTo>
                  <a:lnTo>
                    <a:pt x="24795" y="341"/>
                  </a:lnTo>
                  <a:lnTo>
                    <a:pt x="23953" y="218"/>
                  </a:lnTo>
                  <a:lnTo>
                    <a:pt x="23092" y="122"/>
                  </a:lnTo>
                  <a:lnTo>
                    <a:pt x="22212" y="54"/>
                  </a:lnTo>
                  <a:lnTo>
                    <a:pt x="21313" y="13"/>
                  </a:lnTo>
                  <a:lnTo>
                    <a:pt x="20395" y="0"/>
                  </a:lnTo>
                  <a:lnTo>
                    <a:pt x="19463" y="14"/>
                  </a:lnTo>
                  <a:lnTo>
                    <a:pt x="18548" y="57"/>
                  </a:lnTo>
                  <a:lnTo>
                    <a:pt x="17651" y="128"/>
                  </a:lnTo>
                  <a:lnTo>
                    <a:pt x="16772" y="229"/>
                  </a:lnTo>
                  <a:lnTo>
                    <a:pt x="15910" y="358"/>
                  </a:lnTo>
                  <a:lnTo>
                    <a:pt x="15066" y="515"/>
                  </a:lnTo>
                  <a:lnTo>
                    <a:pt x="14240" y="701"/>
                  </a:lnTo>
                  <a:lnTo>
                    <a:pt x="13432" y="916"/>
                  </a:lnTo>
                  <a:lnTo>
                    <a:pt x="12641" y="1160"/>
                  </a:lnTo>
                  <a:lnTo>
                    <a:pt x="11869" y="1432"/>
                  </a:lnTo>
                  <a:lnTo>
                    <a:pt x="11129" y="1725"/>
                  </a:lnTo>
                  <a:lnTo>
                    <a:pt x="10412" y="2060"/>
                  </a:lnTo>
                  <a:lnTo>
                    <a:pt x="9716" y="2435"/>
                  </a:lnTo>
                  <a:lnTo>
                    <a:pt x="9042" y="2851"/>
                  </a:lnTo>
                  <a:lnTo>
                    <a:pt x="8390" y="3308"/>
                  </a:lnTo>
                  <a:lnTo>
                    <a:pt x="7759" y="3806"/>
                  </a:lnTo>
                  <a:lnTo>
                    <a:pt x="7151" y="4345"/>
                  </a:lnTo>
                  <a:lnTo>
                    <a:pt x="6564" y="4924"/>
                  </a:lnTo>
                  <a:lnTo>
                    <a:pt x="6000" y="5545"/>
                  </a:lnTo>
                  <a:lnTo>
                    <a:pt x="5457" y="6207"/>
                  </a:lnTo>
                  <a:lnTo>
                    <a:pt x="4937" y="6898"/>
                  </a:lnTo>
                  <a:lnTo>
                    <a:pt x="4442" y="7634"/>
                  </a:lnTo>
                  <a:lnTo>
                    <a:pt x="3971" y="8415"/>
                  </a:lnTo>
                  <a:lnTo>
                    <a:pt x="3525" y="9241"/>
                  </a:lnTo>
                  <a:lnTo>
                    <a:pt x="3103" y="10112"/>
                  </a:lnTo>
                  <a:lnTo>
                    <a:pt x="2706" y="11028"/>
                  </a:lnTo>
                  <a:lnTo>
                    <a:pt x="2334" y="11989"/>
                  </a:lnTo>
                  <a:lnTo>
                    <a:pt x="1986" y="12995"/>
                  </a:lnTo>
                  <a:lnTo>
                    <a:pt x="1663" y="14047"/>
                  </a:lnTo>
                  <a:lnTo>
                    <a:pt x="1364" y="15143"/>
                  </a:lnTo>
                  <a:lnTo>
                    <a:pt x="1105" y="16289"/>
                  </a:lnTo>
                  <a:lnTo>
                    <a:pt x="873" y="17492"/>
                  </a:lnTo>
                  <a:lnTo>
                    <a:pt x="668" y="18751"/>
                  </a:lnTo>
                  <a:lnTo>
                    <a:pt x="491" y="20065"/>
                  </a:lnTo>
                  <a:lnTo>
                    <a:pt x="341" y="21435"/>
                  </a:lnTo>
                  <a:lnTo>
                    <a:pt x="218" y="22862"/>
                  </a:lnTo>
                  <a:lnTo>
                    <a:pt x="122" y="24344"/>
                  </a:lnTo>
                  <a:lnTo>
                    <a:pt x="54" y="25882"/>
                  </a:lnTo>
                  <a:lnTo>
                    <a:pt x="13" y="27476"/>
                  </a:lnTo>
                  <a:lnTo>
                    <a:pt x="0" y="29126"/>
                  </a:lnTo>
                  <a:lnTo>
                    <a:pt x="15" y="30816"/>
                  </a:lnTo>
                  <a:lnTo>
                    <a:pt x="60" y="32447"/>
                  </a:lnTo>
                  <a:lnTo>
                    <a:pt x="135" y="34019"/>
                  </a:lnTo>
                  <a:lnTo>
                    <a:pt x="240" y="35533"/>
                  </a:lnTo>
                  <a:lnTo>
                    <a:pt x="375" y="36988"/>
                  </a:lnTo>
                  <a:lnTo>
                    <a:pt x="540" y="38384"/>
                  </a:lnTo>
                  <a:lnTo>
                    <a:pt x="735" y="39722"/>
                  </a:lnTo>
                  <a:lnTo>
                    <a:pt x="960" y="41001"/>
                  </a:lnTo>
                  <a:lnTo>
                    <a:pt x="1215" y="42221"/>
                  </a:lnTo>
                  <a:lnTo>
                    <a:pt x="1500" y="43383"/>
                  </a:lnTo>
                  <a:lnTo>
                    <a:pt x="1811" y="44479"/>
                  </a:lnTo>
                  <a:lnTo>
                    <a:pt x="2144" y="45530"/>
                  </a:lnTo>
                  <a:lnTo>
                    <a:pt x="2499" y="46536"/>
                  </a:lnTo>
                  <a:lnTo>
                    <a:pt x="2875" y="47498"/>
                  </a:lnTo>
                  <a:lnTo>
                    <a:pt x="3274" y="48414"/>
                  </a:lnTo>
                  <a:lnTo>
                    <a:pt x="3694" y="49285"/>
                  </a:lnTo>
                  <a:lnTo>
                    <a:pt x="4136" y="50111"/>
                  </a:lnTo>
                  <a:lnTo>
                    <a:pt x="4600" y="50892"/>
                  </a:lnTo>
                  <a:lnTo>
                    <a:pt x="5085" y="51628"/>
                  </a:lnTo>
                  <a:lnTo>
                    <a:pt x="5593" y="52319"/>
                  </a:lnTo>
                  <a:lnTo>
                    <a:pt x="6134" y="52967"/>
                  </a:lnTo>
                  <a:lnTo>
                    <a:pt x="6693" y="53577"/>
                  </a:lnTo>
                  <a:lnTo>
                    <a:pt x="7269" y="54146"/>
                  </a:lnTo>
                  <a:lnTo>
                    <a:pt x="7863" y="54676"/>
                  </a:lnTo>
                  <a:lnTo>
                    <a:pt x="8475" y="55167"/>
                  </a:lnTo>
                  <a:lnTo>
                    <a:pt x="9105" y="55618"/>
                  </a:lnTo>
                  <a:lnTo>
                    <a:pt x="9752" y="56029"/>
                  </a:lnTo>
                  <a:lnTo>
                    <a:pt x="10417" y="56401"/>
                  </a:lnTo>
                  <a:lnTo>
                    <a:pt x="11100" y="56733"/>
                  </a:lnTo>
                  <a:lnTo>
                    <a:pt x="11800" y="57025"/>
                  </a:lnTo>
                  <a:lnTo>
                    <a:pt x="12530" y="57285"/>
                  </a:lnTo>
                  <a:lnTo>
                    <a:pt x="13271" y="57517"/>
                  </a:lnTo>
                  <a:lnTo>
                    <a:pt x="14025" y="57721"/>
                  </a:lnTo>
                  <a:lnTo>
                    <a:pt x="14791" y="57899"/>
                  </a:lnTo>
                  <a:lnTo>
                    <a:pt x="15569" y="58049"/>
                  </a:lnTo>
                  <a:lnTo>
                    <a:pt x="16360" y="58171"/>
                  </a:lnTo>
                  <a:lnTo>
                    <a:pt x="17163" y="58267"/>
                  </a:lnTo>
                  <a:lnTo>
                    <a:pt x="17978" y="58335"/>
                  </a:lnTo>
                  <a:lnTo>
                    <a:pt x="18805" y="58376"/>
                  </a:lnTo>
                  <a:lnTo>
                    <a:pt x="19645" y="58390"/>
                  </a:lnTo>
                  <a:lnTo>
                    <a:pt x="20577" y="58377"/>
                  </a:lnTo>
                  <a:lnTo>
                    <a:pt x="21492" y="58338"/>
                  </a:lnTo>
                  <a:lnTo>
                    <a:pt x="22389" y="58273"/>
                  </a:lnTo>
                  <a:lnTo>
                    <a:pt x="23268" y="58182"/>
                  </a:lnTo>
                  <a:lnTo>
                    <a:pt x="24130" y="58066"/>
                  </a:lnTo>
                  <a:lnTo>
                    <a:pt x="24974" y="57923"/>
                  </a:lnTo>
                  <a:lnTo>
                    <a:pt x="25800" y="57755"/>
                  </a:lnTo>
                  <a:lnTo>
                    <a:pt x="26608" y="57560"/>
                  </a:lnTo>
                  <a:lnTo>
                    <a:pt x="27399" y="57340"/>
                  </a:lnTo>
                  <a:lnTo>
                    <a:pt x="28171" y="57094"/>
                  </a:lnTo>
                  <a:lnTo>
                    <a:pt x="28924" y="56801"/>
                  </a:lnTo>
                  <a:lnTo>
                    <a:pt x="29653" y="56469"/>
                  </a:lnTo>
                  <a:lnTo>
                    <a:pt x="30359" y="56097"/>
                  </a:lnTo>
                  <a:lnTo>
                    <a:pt x="31042" y="55686"/>
                  </a:lnTo>
                  <a:lnTo>
                    <a:pt x="31701" y="55235"/>
                  </a:lnTo>
                  <a:lnTo>
                    <a:pt x="32338" y="54744"/>
                  </a:lnTo>
                  <a:lnTo>
                    <a:pt x="32951" y="54214"/>
                  </a:lnTo>
                  <a:lnTo>
                    <a:pt x="33541" y="53645"/>
                  </a:lnTo>
                  <a:lnTo>
                    <a:pt x="34108" y="53036"/>
                  </a:lnTo>
                  <a:lnTo>
                    <a:pt x="34652" y="52387"/>
                  </a:lnTo>
                  <a:lnTo>
                    <a:pt x="35171" y="51695"/>
                  </a:lnTo>
                  <a:lnTo>
                    <a:pt x="35667" y="50957"/>
                  </a:lnTo>
                  <a:lnTo>
                    <a:pt x="36137" y="50173"/>
                  </a:lnTo>
                  <a:lnTo>
                    <a:pt x="36583" y="49342"/>
                  </a:lnTo>
                  <a:lnTo>
                    <a:pt x="37005" y="48465"/>
                  </a:lnTo>
                  <a:lnTo>
                    <a:pt x="37402" y="47541"/>
                  </a:lnTo>
                  <a:lnTo>
                    <a:pt x="37774" y="46571"/>
                  </a:lnTo>
                  <a:lnTo>
                    <a:pt x="38122" y="45555"/>
                  </a:lnTo>
                  <a:lnTo>
                    <a:pt x="38446" y="44492"/>
                  </a:lnTo>
                  <a:lnTo>
                    <a:pt x="38744" y="43383"/>
                  </a:lnTo>
                  <a:lnTo>
                    <a:pt x="39017" y="42221"/>
                  </a:lnTo>
                  <a:lnTo>
                    <a:pt x="39260" y="41001"/>
                  </a:lnTo>
                  <a:lnTo>
                    <a:pt x="39475" y="39722"/>
                  </a:lnTo>
                  <a:lnTo>
                    <a:pt x="39661" y="38384"/>
                  </a:lnTo>
                  <a:lnTo>
                    <a:pt x="39819" y="36988"/>
                  </a:lnTo>
                  <a:lnTo>
                    <a:pt x="39948" y="35533"/>
                  </a:lnTo>
                  <a:lnTo>
                    <a:pt x="40048" y="34019"/>
                  </a:lnTo>
                  <a:lnTo>
                    <a:pt x="40120" y="32447"/>
                  </a:lnTo>
                  <a:lnTo>
                    <a:pt x="40163" y="3081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pg196"/>
            <p:cNvSpPr/>
            <p:nvPr/>
          </p:nvSpPr>
          <p:spPr>
            <a:xfrm>
              <a:off x="7528901" y="3172240"/>
              <a:ext cx="59345" cy="75170"/>
            </a:xfrm>
            <a:custGeom>
              <a:avLst/>
              <a:pathLst>
                <a:path w="59345" h="75170">
                  <a:moveTo>
                    <a:pt x="12346" y="0"/>
                  </a:moveTo>
                  <a:lnTo>
                    <a:pt x="12346" y="46794"/>
                  </a:lnTo>
                  <a:lnTo>
                    <a:pt x="12354" y="47854"/>
                  </a:lnTo>
                  <a:lnTo>
                    <a:pt x="12376" y="48878"/>
                  </a:lnTo>
                  <a:lnTo>
                    <a:pt x="12414" y="49867"/>
                  </a:lnTo>
                  <a:lnTo>
                    <a:pt x="12466" y="50821"/>
                  </a:lnTo>
                  <a:lnTo>
                    <a:pt x="12534" y="51739"/>
                  </a:lnTo>
                  <a:lnTo>
                    <a:pt x="12616" y="52622"/>
                  </a:lnTo>
                  <a:lnTo>
                    <a:pt x="12714" y="53469"/>
                  </a:lnTo>
                  <a:lnTo>
                    <a:pt x="12826" y="54281"/>
                  </a:lnTo>
                  <a:lnTo>
                    <a:pt x="12954" y="55057"/>
                  </a:lnTo>
                  <a:lnTo>
                    <a:pt x="13096" y="55798"/>
                  </a:lnTo>
                  <a:lnTo>
                    <a:pt x="13270" y="56507"/>
                  </a:lnTo>
                  <a:lnTo>
                    <a:pt x="13462" y="57189"/>
                  </a:lnTo>
                  <a:lnTo>
                    <a:pt x="13673" y="57844"/>
                  </a:lnTo>
                  <a:lnTo>
                    <a:pt x="13904" y="58472"/>
                  </a:lnTo>
                  <a:lnTo>
                    <a:pt x="14154" y="59072"/>
                  </a:lnTo>
                  <a:lnTo>
                    <a:pt x="14422" y="59645"/>
                  </a:lnTo>
                  <a:lnTo>
                    <a:pt x="14710" y="60191"/>
                  </a:lnTo>
                  <a:lnTo>
                    <a:pt x="15017" y="60709"/>
                  </a:lnTo>
                  <a:lnTo>
                    <a:pt x="15343" y="61200"/>
                  </a:lnTo>
                  <a:lnTo>
                    <a:pt x="15688" y="61664"/>
                  </a:lnTo>
                  <a:lnTo>
                    <a:pt x="16054" y="62088"/>
                  </a:lnTo>
                  <a:lnTo>
                    <a:pt x="16442" y="62488"/>
                  </a:lnTo>
                  <a:lnTo>
                    <a:pt x="16851" y="62863"/>
                  </a:lnTo>
                  <a:lnTo>
                    <a:pt x="17282" y="63214"/>
                  </a:lnTo>
                  <a:lnTo>
                    <a:pt x="17735" y="63540"/>
                  </a:lnTo>
                  <a:lnTo>
                    <a:pt x="18210" y="63841"/>
                  </a:lnTo>
                  <a:lnTo>
                    <a:pt x="18706" y="64118"/>
                  </a:lnTo>
                  <a:lnTo>
                    <a:pt x="19225" y="64371"/>
                  </a:lnTo>
                  <a:lnTo>
                    <a:pt x="19765" y="64598"/>
                  </a:lnTo>
                  <a:lnTo>
                    <a:pt x="20327" y="64802"/>
                  </a:lnTo>
                  <a:lnTo>
                    <a:pt x="20927" y="64970"/>
                  </a:lnTo>
                  <a:lnTo>
                    <a:pt x="21555" y="65121"/>
                  </a:lnTo>
                  <a:lnTo>
                    <a:pt x="22210" y="65254"/>
                  </a:lnTo>
                  <a:lnTo>
                    <a:pt x="22892" y="65369"/>
                  </a:lnTo>
                  <a:lnTo>
                    <a:pt x="23601" y="65467"/>
                  </a:lnTo>
                  <a:lnTo>
                    <a:pt x="24338" y="65547"/>
                  </a:lnTo>
                  <a:lnTo>
                    <a:pt x="25102" y="65609"/>
                  </a:lnTo>
                  <a:lnTo>
                    <a:pt x="25893" y="65653"/>
                  </a:lnTo>
                  <a:lnTo>
                    <a:pt x="26712" y="65680"/>
                  </a:lnTo>
                  <a:lnTo>
                    <a:pt x="27558" y="65689"/>
                  </a:lnTo>
                  <a:lnTo>
                    <a:pt x="28422" y="65674"/>
                  </a:lnTo>
                  <a:lnTo>
                    <a:pt x="29268" y="65628"/>
                  </a:lnTo>
                  <a:lnTo>
                    <a:pt x="30097" y="65553"/>
                  </a:lnTo>
                  <a:lnTo>
                    <a:pt x="30908" y="65448"/>
                  </a:lnTo>
                  <a:lnTo>
                    <a:pt x="31701" y="65313"/>
                  </a:lnTo>
                  <a:lnTo>
                    <a:pt x="32477" y="65148"/>
                  </a:lnTo>
                  <a:lnTo>
                    <a:pt x="33235" y="64953"/>
                  </a:lnTo>
                  <a:lnTo>
                    <a:pt x="33975" y="64728"/>
                  </a:lnTo>
                  <a:lnTo>
                    <a:pt x="34697" y="64473"/>
                  </a:lnTo>
                  <a:lnTo>
                    <a:pt x="35402" y="64188"/>
                  </a:lnTo>
                  <a:lnTo>
                    <a:pt x="36100" y="63861"/>
                  </a:lnTo>
                  <a:lnTo>
                    <a:pt x="36777" y="63508"/>
                  </a:lnTo>
                  <a:lnTo>
                    <a:pt x="37432" y="63130"/>
                  </a:lnTo>
                  <a:lnTo>
                    <a:pt x="38065" y="62725"/>
                  </a:lnTo>
                  <a:lnTo>
                    <a:pt x="38676" y="62295"/>
                  </a:lnTo>
                  <a:lnTo>
                    <a:pt x="39266" y="61839"/>
                  </a:lnTo>
                  <a:lnTo>
                    <a:pt x="39833" y="61356"/>
                  </a:lnTo>
                  <a:lnTo>
                    <a:pt x="40379" y="60848"/>
                  </a:lnTo>
                  <a:lnTo>
                    <a:pt x="40903" y="60314"/>
                  </a:lnTo>
                  <a:lnTo>
                    <a:pt x="41405" y="59754"/>
                  </a:lnTo>
                  <a:lnTo>
                    <a:pt x="41898" y="59154"/>
                  </a:lnTo>
                  <a:lnTo>
                    <a:pt x="42368" y="58529"/>
                  </a:lnTo>
                  <a:lnTo>
                    <a:pt x="42815" y="57877"/>
                  </a:lnTo>
                  <a:lnTo>
                    <a:pt x="43238" y="57200"/>
                  </a:lnTo>
                  <a:lnTo>
                    <a:pt x="43639" y="56497"/>
                  </a:lnTo>
                  <a:lnTo>
                    <a:pt x="44016" y="55768"/>
                  </a:lnTo>
                  <a:lnTo>
                    <a:pt x="44370" y="55013"/>
                  </a:lnTo>
                  <a:lnTo>
                    <a:pt x="44701" y="54231"/>
                  </a:lnTo>
                  <a:lnTo>
                    <a:pt x="45008" y="53425"/>
                  </a:lnTo>
                  <a:lnTo>
                    <a:pt x="45293" y="52592"/>
                  </a:lnTo>
                  <a:lnTo>
                    <a:pt x="45552" y="51720"/>
                  </a:lnTo>
                  <a:lnTo>
                    <a:pt x="45784" y="50824"/>
                  </a:lnTo>
                  <a:lnTo>
                    <a:pt x="45989" y="49903"/>
                  </a:lnTo>
                  <a:lnTo>
                    <a:pt x="46166" y="48957"/>
                  </a:lnTo>
                  <a:lnTo>
                    <a:pt x="46316" y="47987"/>
                  </a:lnTo>
                  <a:lnTo>
                    <a:pt x="46439" y="46993"/>
                  </a:lnTo>
                  <a:lnTo>
                    <a:pt x="46534" y="45974"/>
                  </a:lnTo>
                  <a:lnTo>
                    <a:pt x="46603" y="44930"/>
                  </a:lnTo>
                  <a:lnTo>
                    <a:pt x="46643" y="43862"/>
                  </a:lnTo>
                  <a:lnTo>
                    <a:pt x="46657" y="42769"/>
                  </a:lnTo>
                  <a:lnTo>
                    <a:pt x="46657" y="0"/>
                  </a:lnTo>
                  <a:lnTo>
                    <a:pt x="58935" y="0"/>
                  </a:lnTo>
                  <a:lnTo>
                    <a:pt x="58935" y="58049"/>
                  </a:lnTo>
                  <a:lnTo>
                    <a:pt x="58935" y="58515"/>
                  </a:lnTo>
                  <a:lnTo>
                    <a:pt x="58935" y="58987"/>
                  </a:lnTo>
                  <a:lnTo>
                    <a:pt x="58935" y="59465"/>
                  </a:lnTo>
                  <a:lnTo>
                    <a:pt x="58935" y="59948"/>
                  </a:lnTo>
                  <a:lnTo>
                    <a:pt x="58935" y="60436"/>
                  </a:lnTo>
                  <a:lnTo>
                    <a:pt x="58935" y="60930"/>
                  </a:lnTo>
                  <a:lnTo>
                    <a:pt x="58935" y="61429"/>
                  </a:lnTo>
                  <a:lnTo>
                    <a:pt x="58935" y="61934"/>
                  </a:lnTo>
                  <a:lnTo>
                    <a:pt x="58935" y="62444"/>
                  </a:lnTo>
                  <a:lnTo>
                    <a:pt x="58935" y="62960"/>
                  </a:lnTo>
                  <a:lnTo>
                    <a:pt x="58949" y="63463"/>
                  </a:lnTo>
                  <a:lnTo>
                    <a:pt x="58963" y="63961"/>
                  </a:lnTo>
                  <a:lnTo>
                    <a:pt x="58976" y="64456"/>
                  </a:lnTo>
                  <a:lnTo>
                    <a:pt x="58990" y="64946"/>
                  </a:lnTo>
                  <a:lnTo>
                    <a:pt x="59004" y="65433"/>
                  </a:lnTo>
                  <a:lnTo>
                    <a:pt x="59017" y="65915"/>
                  </a:lnTo>
                  <a:lnTo>
                    <a:pt x="59031" y="66393"/>
                  </a:lnTo>
                  <a:lnTo>
                    <a:pt x="59045" y="66867"/>
                  </a:lnTo>
                  <a:lnTo>
                    <a:pt x="59058" y="67337"/>
                  </a:lnTo>
                  <a:lnTo>
                    <a:pt x="59072" y="67803"/>
                  </a:lnTo>
                  <a:lnTo>
                    <a:pt x="59086" y="68247"/>
                  </a:lnTo>
                  <a:lnTo>
                    <a:pt x="59099" y="68679"/>
                  </a:lnTo>
                  <a:lnTo>
                    <a:pt x="59113" y="69098"/>
                  </a:lnTo>
                  <a:lnTo>
                    <a:pt x="59126" y="69506"/>
                  </a:lnTo>
                  <a:lnTo>
                    <a:pt x="59140" y="69901"/>
                  </a:lnTo>
                  <a:lnTo>
                    <a:pt x="59154" y="70283"/>
                  </a:lnTo>
                  <a:lnTo>
                    <a:pt x="59167" y="70654"/>
                  </a:lnTo>
                  <a:lnTo>
                    <a:pt x="59181" y="71012"/>
                  </a:lnTo>
                  <a:lnTo>
                    <a:pt x="59195" y="71358"/>
                  </a:lnTo>
                  <a:lnTo>
                    <a:pt x="59208" y="71691"/>
                  </a:lnTo>
                  <a:lnTo>
                    <a:pt x="59222" y="72007"/>
                  </a:lnTo>
                  <a:lnTo>
                    <a:pt x="59236" y="72300"/>
                  </a:lnTo>
                  <a:lnTo>
                    <a:pt x="59249" y="72569"/>
                  </a:lnTo>
                  <a:lnTo>
                    <a:pt x="59263" y="72815"/>
                  </a:lnTo>
                  <a:lnTo>
                    <a:pt x="59277" y="73038"/>
                  </a:lnTo>
                  <a:lnTo>
                    <a:pt x="59290" y="73238"/>
                  </a:lnTo>
                  <a:lnTo>
                    <a:pt x="59304" y="73415"/>
                  </a:lnTo>
                  <a:lnTo>
                    <a:pt x="59317" y="73568"/>
                  </a:lnTo>
                  <a:lnTo>
                    <a:pt x="59345" y="73806"/>
                  </a:lnTo>
                  <a:lnTo>
                    <a:pt x="47708" y="73497"/>
                  </a:lnTo>
                  <a:lnTo>
                    <a:pt x="47694" y="73347"/>
                  </a:lnTo>
                  <a:lnTo>
                    <a:pt x="47680" y="73175"/>
                  </a:lnTo>
                  <a:lnTo>
                    <a:pt x="47667" y="72979"/>
                  </a:lnTo>
                  <a:lnTo>
                    <a:pt x="47653" y="72760"/>
                  </a:lnTo>
                  <a:lnTo>
                    <a:pt x="47639" y="72518"/>
                  </a:lnTo>
                  <a:lnTo>
                    <a:pt x="47626" y="72253"/>
                  </a:lnTo>
                  <a:lnTo>
                    <a:pt x="47612" y="71964"/>
                  </a:lnTo>
                  <a:lnTo>
                    <a:pt x="47598" y="71660"/>
                  </a:lnTo>
                  <a:lnTo>
                    <a:pt x="47582" y="71347"/>
                  </a:lnTo>
                  <a:lnTo>
                    <a:pt x="47565" y="71027"/>
                  </a:lnTo>
                  <a:lnTo>
                    <a:pt x="47547" y="70698"/>
                  </a:lnTo>
                  <a:lnTo>
                    <a:pt x="47527" y="70361"/>
                  </a:lnTo>
                  <a:lnTo>
                    <a:pt x="47506" y="70016"/>
                  </a:lnTo>
                  <a:lnTo>
                    <a:pt x="47483" y="69663"/>
                  </a:lnTo>
                  <a:lnTo>
                    <a:pt x="47459" y="69301"/>
                  </a:lnTo>
                  <a:lnTo>
                    <a:pt x="47434" y="68931"/>
                  </a:lnTo>
                  <a:lnTo>
                    <a:pt x="47407" y="68553"/>
                  </a:lnTo>
                  <a:lnTo>
                    <a:pt x="47394" y="68158"/>
                  </a:lnTo>
                  <a:lnTo>
                    <a:pt x="47380" y="67762"/>
                  </a:lnTo>
                  <a:lnTo>
                    <a:pt x="47367" y="67367"/>
                  </a:lnTo>
                  <a:lnTo>
                    <a:pt x="47353" y="66971"/>
                  </a:lnTo>
                  <a:lnTo>
                    <a:pt x="47339" y="66575"/>
                  </a:lnTo>
                  <a:lnTo>
                    <a:pt x="47326" y="66180"/>
                  </a:lnTo>
                  <a:lnTo>
                    <a:pt x="47312" y="65784"/>
                  </a:lnTo>
                  <a:lnTo>
                    <a:pt x="47298" y="65388"/>
                  </a:lnTo>
                  <a:lnTo>
                    <a:pt x="47285" y="64993"/>
                  </a:lnTo>
                  <a:lnTo>
                    <a:pt x="47271" y="64597"/>
                  </a:lnTo>
                  <a:lnTo>
                    <a:pt x="47258" y="64195"/>
                  </a:lnTo>
                  <a:lnTo>
                    <a:pt x="47246" y="63806"/>
                  </a:lnTo>
                  <a:lnTo>
                    <a:pt x="47236" y="63431"/>
                  </a:lnTo>
                  <a:lnTo>
                    <a:pt x="47227" y="63069"/>
                  </a:lnTo>
                  <a:lnTo>
                    <a:pt x="47220" y="62721"/>
                  </a:lnTo>
                  <a:lnTo>
                    <a:pt x="47214" y="62387"/>
                  </a:lnTo>
                  <a:lnTo>
                    <a:pt x="47209" y="62066"/>
                  </a:lnTo>
                  <a:lnTo>
                    <a:pt x="47206" y="61759"/>
                  </a:lnTo>
                  <a:lnTo>
                    <a:pt x="47204" y="61466"/>
                  </a:lnTo>
                  <a:lnTo>
                    <a:pt x="47203" y="61186"/>
                  </a:lnTo>
                  <a:lnTo>
                    <a:pt x="46998" y="61186"/>
                  </a:lnTo>
                  <a:lnTo>
                    <a:pt x="46640" y="61822"/>
                  </a:lnTo>
                  <a:lnTo>
                    <a:pt x="46275" y="62444"/>
                  </a:lnTo>
                  <a:lnTo>
                    <a:pt x="45903" y="63055"/>
                  </a:lnTo>
                  <a:lnTo>
                    <a:pt x="45525" y="63653"/>
                  </a:lnTo>
                  <a:lnTo>
                    <a:pt x="45139" y="64239"/>
                  </a:lnTo>
                  <a:lnTo>
                    <a:pt x="44747" y="64813"/>
                  </a:lnTo>
                  <a:lnTo>
                    <a:pt x="44348" y="65374"/>
                  </a:lnTo>
                  <a:lnTo>
                    <a:pt x="43942" y="65923"/>
                  </a:lnTo>
                  <a:lnTo>
                    <a:pt x="43530" y="66460"/>
                  </a:lnTo>
                  <a:lnTo>
                    <a:pt x="43110" y="66985"/>
                  </a:lnTo>
                  <a:lnTo>
                    <a:pt x="42680" y="67495"/>
                  </a:lnTo>
                  <a:lnTo>
                    <a:pt x="42237" y="67991"/>
                  </a:lnTo>
                  <a:lnTo>
                    <a:pt x="41780" y="68472"/>
                  </a:lnTo>
                  <a:lnTo>
                    <a:pt x="41309" y="68938"/>
                  </a:lnTo>
                  <a:lnTo>
                    <a:pt x="40825" y="69389"/>
                  </a:lnTo>
                  <a:lnTo>
                    <a:pt x="40327" y="69825"/>
                  </a:lnTo>
                  <a:lnTo>
                    <a:pt x="39815" y="70246"/>
                  </a:lnTo>
                  <a:lnTo>
                    <a:pt x="39290" y="70652"/>
                  </a:lnTo>
                  <a:lnTo>
                    <a:pt x="38751" y="71043"/>
                  </a:lnTo>
                  <a:lnTo>
                    <a:pt x="38199" y="71418"/>
                  </a:lnTo>
                  <a:lnTo>
                    <a:pt x="37631" y="71765"/>
                  </a:lnTo>
                  <a:lnTo>
                    <a:pt x="37047" y="72095"/>
                  </a:lnTo>
                  <a:lnTo>
                    <a:pt x="36447" y="72409"/>
                  </a:lnTo>
                  <a:lnTo>
                    <a:pt x="35830" y="72706"/>
                  </a:lnTo>
                  <a:lnTo>
                    <a:pt x="35197" y="72987"/>
                  </a:lnTo>
                  <a:lnTo>
                    <a:pt x="34548" y="73252"/>
                  </a:lnTo>
                  <a:lnTo>
                    <a:pt x="33882" y="73500"/>
                  </a:lnTo>
                  <a:lnTo>
                    <a:pt x="33200" y="73732"/>
                  </a:lnTo>
                  <a:lnTo>
                    <a:pt x="32502" y="73948"/>
                  </a:lnTo>
                  <a:lnTo>
                    <a:pt x="31787" y="74147"/>
                  </a:lnTo>
                  <a:lnTo>
                    <a:pt x="31052" y="74341"/>
                  </a:lnTo>
                  <a:lnTo>
                    <a:pt x="30294" y="74515"/>
                  </a:lnTo>
                  <a:lnTo>
                    <a:pt x="29513" y="74669"/>
                  </a:lnTo>
                  <a:lnTo>
                    <a:pt x="28709" y="74802"/>
                  </a:lnTo>
                  <a:lnTo>
                    <a:pt x="27882" y="74914"/>
                  </a:lnTo>
                  <a:lnTo>
                    <a:pt x="27031" y="75006"/>
                  </a:lnTo>
                  <a:lnTo>
                    <a:pt x="26157" y="75078"/>
                  </a:lnTo>
                  <a:lnTo>
                    <a:pt x="25260" y="75129"/>
                  </a:lnTo>
                  <a:lnTo>
                    <a:pt x="24340" y="75160"/>
                  </a:lnTo>
                  <a:lnTo>
                    <a:pt x="23397" y="75170"/>
                  </a:lnTo>
                  <a:lnTo>
                    <a:pt x="22186" y="75155"/>
                  </a:lnTo>
                  <a:lnTo>
                    <a:pt x="21009" y="75110"/>
                  </a:lnTo>
                  <a:lnTo>
                    <a:pt x="19867" y="75035"/>
                  </a:lnTo>
                  <a:lnTo>
                    <a:pt x="18758" y="74930"/>
                  </a:lnTo>
                  <a:lnTo>
                    <a:pt x="17684" y="74795"/>
                  </a:lnTo>
                  <a:lnTo>
                    <a:pt x="16643" y="74630"/>
                  </a:lnTo>
                  <a:lnTo>
                    <a:pt x="15637" y="74435"/>
                  </a:lnTo>
                  <a:lnTo>
                    <a:pt x="14665" y="74210"/>
                  </a:lnTo>
                  <a:lnTo>
                    <a:pt x="13727" y="73955"/>
                  </a:lnTo>
                  <a:lnTo>
                    <a:pt x="12824" y="73669"/>
                  </a:lnTo>
                  <a:lnTo>
                    <a:pt x="11952" y="73353"/>
                  </a:lnTo>
                  <a:lnTo>
                    <a:pt x="11113" y="73004"/>
                  </a:lnTo>
                  <a:lnTo>
                    <a:pt x="10304" y="72622"/>
                  </a:lnTo>
                  <a:lnTo>
                    <a:pt x="9527" y="72207"/>
                  </a:lnTo>
                  <a:lnTo>
                    <a:pt x="8782" y="71759"/>
                  </a:lnTo>
                  <a:lnTo>
                    <a:pt x="8068" y="71279"/>
                  </a:lnTo>
                  <a:lnTo>
                    <a:pt x="7385" y="70766"/>
                  </a:lnTo>
                  <a:lnTo>
                    <a:pt x="6733" y="70221"/>
                  </a:lnTo>
                  <a:lnTo>
                    <a:pt x="6113" y="69642"/>
                  </a:lnTo>
                  <a:lnTo>
                    <a:pt x="5525" y="69031"/>
                  </a:lnTo>
                  <a:lnTo>
                    <a:pt x="4967" y="68386"/>
                  </a:lnTo>
                  <a:lnTo>
                    <a:pt x="4439" y="67705"/>
                  </a:lnTo>
                  <a:lnTo>
                    <a:pt x="3941" y="66989"/>
                  </a:lnTo>
                  <a:lnTo>
                    <a:pt x="3473" y="66237"/>
                  </a:lnTo>
                  <a:lnTo>
                    <a:pt x="3035" y="65450"/>
                  </a:lnTo>
                  <a:lnTo>
                    <a:pt x="2627" y="64627"/>
                  </a:lnTo>
                  <a:lnTo>
                    <a:pt x="2249" y="63769"/>
                  </a:lnTo>
                  <a:lnTo>
                    <a:pt x="1901" y="62875"/>
                  </a:lnTo>
                  <a:lnTo>
                    <a:pt x="1583" y="61946"/>
                  </a:lnTo>
                  <a:lnTo>
                    <a:pt x="1296" y="60982"/>
                  </a:lnTo>
                  <a:lnTo>
                    <a:pt x="1049" y="59980"/>
                  </a:lnTo>
                  <a:lnTo>
                    <a:pt x="829" y="58938"/>
                  </a:lnTo>
                  <a:lnTo>
                    <a:pt x="635" y="57857"/>
                  </a:lnTo>
                  <a:lnTo>
                    <a:pt x="466" y="56736"/>
                  </a:lnTo>
                  <a:lnTo>
                    <a:pt x="324" y="55576"/>
                  </a:lnTo>
                  <a:lnTo>
                    <a:pt x="207" y="54376"/>
                  </a:lnTo>
                  <a:lnTo>
                    <a:pt x="116" y="53137"/>
                  </a:lnTo>
                  <a:lnTo>
                    <a:pt x="51" y="51858"/>
                  </a:lnTo>
                  <a:lnTo>
                    <a:pt x="12" y="50539"/>
                  </a:lnTo>
                  <a:lnTo>
                    <a:pt x="0" y="491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g197"/>
            <p:cNvSpPr/>
            <p:nvPr/>
          </p:nvSpPr>
          <p:spPr>
            <a:xfrm>
              <a:off x="7606801" y="3170875"/>
              <a:ext cx="59345" cy="75170"/>
            </a:xfrm>
            <a:custGeom>
              <a:avLst/>
              <a:pathLst>
                <a:path w="59345" h="75170">
                  <a:moveTo>
                    <a:pt x="46998" y="75170"/>
                  </a:moveTo>
                  <a:lnTo>
                    <a:pt x="46998" y="28376"/>
                  </a:lnTo>
                  <a:lnTo>
                    <a:pt x="46990" y="27316"/>
                  </a:lnTo>
                  <a:lnTo>
                    <a:pt x="46965" y="26291"/>
                  </a:lnTo>
                  <a:lnTo>
                    <a:pt x="46925" y="25302"/>
                  </a:lnTo>
                  <a:lnTo>
                    <a:pt x="46867" y="24349"/>
                  </a:lnTo>
                  <a:lnTo>
                    <a:pt x="46794" y="23431"/>
                  </a:lnTo>
                  <a:lnTo>
                    <a:pt x="46704" y="22548"/>
                  </a:lnTo>
                  <a:lnTo>
                    <a:pt x="46597" y="21701"/>
                  </a:lnTo>
                  <a:lnTo>
                    <a:pt x="46474" y="20889"/>
                  </a:lnTo>
                  <a:lnTo>
                    <a:pt x="46335" y="20113"/>
                  </a:lnTo>
                  <a:lnTo>
                    <a:pt x="46180" y="19372"/>
                  </a:lnTo>
                  <a:lnTo>
                    <a:pt x="46019" y="18663"/>
                  </a:lnTo>
                  <a:lnTo>
                    <a:pt x="45839" y="17983"/>
                  </a:lnTo>
                  <a:lnTo>
                    <a:pt x="45637" y="17332"/>
                  </a:lnTo>
                  <a:lnTo>
                    <a:pt x="45416" y="16709"/>
                  </a:lnTo>
                  <a:lnTo>
                    <a:pt x="45173" y="16115"/>
                  </a:lnTo>
                  <a:lnTo>
                    <a:pt x="44911" y="15549"/>
                  </a:lnTo>
                  <a:lnTo>
                    <a:pt x="44628" y="15012"/>
                  </a:lnTo>
                  <a:lnTo>
                    <a:pt x="44324" y="14504"/>
                  </a:lnTo>
                  <a:lnTo>
                    <a:pt x="44000" y="14025"/>
                  </a:lnTo>
                  <a:lnTo>
                    <a:pt x="43656" y="13574"/>
                  </a:lnTo>
                  <a:lnTo>
                    <a:pt x="43289" y="13137"/>
                  </a:lnTo>
                  <a:lnTo>
                    <a:pt x="42900" y="12728"/>
                  </a:lnTo>
                  <a:lnTo>
                    <a:pt x="42487" y="12346"/>
                  </a:lnTo>
                  <a:lnTo>
                    <a:pt x="42051" y="11991"/>
                  </a:lnTo>
                  <a:lnTo>
                    <a:pt x="41592" y="11664"/>
                  </a:lnTo>
                  <a:lnTo>
                    <a:pt x="41110" y="11364"/>
                  </a:lnTo>
                  <a:lnTo>
                    <a:pt x="40605" y="11091"/>
                  </a:lnTo>
                  <a:lnTo>
                    <a:pt x="40076" y="10845"/>
                  </a:lnTo>
                  <a:lnTo>
                    <a:pt x="39524" y="10627"/>
                  </a:lnTo>
                  <a:lnTo>
                    <a:pt x="38949" y="10436"/>
                  </a:lnTo>
                  <a:lnTo>
                    <a:pt x="38362" y="10255"/>
                  </a:lnTo>
                  <a:lnTo>
                    <a:pt x="37746" y="10092"/>
                  </a:lnTo>
                  <a:lnTo>
                    <a:pt x="37101" y="9949"/>
                  </a:lnTo>
                  <a:lnTo>
                    <a:pt x="36428" y="9825"/>
                  </a:lnTo>
                  <a:lnTo>
                    <a:pt x="35726" y="9720"/>
                  </a:lnTo>
                  <a:lnTo>
                    <a:pt x="34995" y="9634"/>
                  </a:lnTo>
                  <a:lnTo>
                    <a:pt x="34236" y="9567"/>
                  </a:lnTo>
                  <a:lnTo>
                    <a:pt x="33448" y="9519"/>
                  </a:lnTo>
                  <a:lnTo>
                    <a:pt x="32632" y="9491"/>
                  </a:lnTo>
                  <a:lnTo>
                    <a:pt x="31787" y="9481"/>
                  </a:lnTo>
                  <a:lnTo>
                    <a:pt x="30922" y="9497"/>
                  </a:lnTo>
                  <a:lnTo>
                    <a:pt x="30073" y="9544"/>
                  </a:lnTo>
                  <a:lnTo>
                    <a:pt x="29241" y="9622"/>
                  </a:lnTo>
                  <a:lnTo>
                    <a:pt x="28425" y="9732"/>
                  </a:lnTo>
                  <a:lnTo>
                    <a:pt x="27626" y="9873"/>
                  </a:lnTo>
                  <a:lnTo>
                    <a:pt x="26843" y="10046"/>
                  </a:lnTo>
                  <a:lnTo>
                    <a:pt x="26076" y="10250"/>
                  </a:lnTo>
                  <a:lnTo>
                    <a:pt x="25326" y="10485"/>
                  </a:lnTo>
                  <a:lnTo>
                    <a:pt x="24592" y="10752"/>
                  </a:lnTo>
                  <a:lnTo>
                    <a:pt x="23874" y="11050"/>
                  </a:lnTo>
                  <a:lnTo>
                    <a:pt x="23188" y="11364"/>
                  </a:lnTo>
                  <a:lnTo>
                    <a:pt x="22521" y="11708"/>
                  </a:lnTo>
                  <a:lnTo>
                    <a:pt x="21873" y="12079"/>
                  </a:lnTo>
                  <a:lnTo>
                    <a:pt x="21244" y="12480"/>
                  </a:lnTo>
                  <a:lnTo>
                    <a:pt x="20634" y="12909"/>
                  </a:lnTo>
                  <a:lnTo>
                    <a:pt x="20043" y="13366"/>
                  </a:lnTo>
                  <a:lnTo>
                    <a:pt x="19472" y="13853"/>
                  </a:lnTo>
                  <a:lnTo>
                    <a:pt x="18919" y="14368"/>
                  </a:lnTo>
                  <a:lnTo>
                    <a:pt x="18386" y="14912"/>
                  </a:lnTo>
                  <a:lnTo>
                    <a:pt x="17871" y="15484"/>
                  </a:lnTo>
                  <a:lnTo>
                    <a:pt x="17391" y="16071"/>
                  </a:lnTo>
                  <a:lnTo>
                    <a:pt x="16933" y="16687"/>
                  </a:lnTo>
                  <a:lnTo>
                    <a:pt x="16496" y="17332"/>
                  </a:lnTo>
                  <a:lnTo>
                    <a:pt x="16081" y="18005"/>
                  </a:lnTo>
                  <a:lnTo>
                    <a:pt x="15688" y="18707"/>
                  </a:lnTo>
                  <a:lnTo>
                    <a:pt x="15317" y="19437"/>
                  </a:lnTo>
                  <a:lnTo>
                    <a:pt x="14968" y="20197"/>
                  </a:lnTo>
                  <a:lnTo>
                    <a:pt x="14641" y="20985"/>
                  </a:lnTo>
                  <a:lnTo>
                    <a:pt x="14335" y="21801"/>
                  </a:lnTo>
                  <a:lnTo>
                    <a:pt x="14051" y="22646"/>
                  </a:lnTo>
                  <a:lnTo>
                    <a:pt x="13792" y="23505"/>
                  </a:lnTo>
                  <a:lnTo>
                    <a:pt x="13560" y="24390"/>
                  </a:lnTo>
                  <a:lnTo>
                    <a:pt x="13356" y="25300"/>
                  </a:lnTo>
                  <a:lnTo>
                    <a:pt x="13178" y="26237"/>
                  </a:lnTo>
                  <a:lnTo>
                    <a:pt x="13028" y="27199"/>
                  </a:lnTo>
                  <a:lnTo>
                    <a:pt x="12905" y="28188"/>
                  </a:lnTo>
                  <a:lnTo>
                    <a:pt x="12810" y="29202"/>
                  </a:lnTo>
                  <a:lnTo>
                    <a:pt x="12742" y="30242"/>
                  </a:lnTo>
                  <a:lnTo>
                    <a:pt x="12701" y="31309"/>
                  </a:lnTo>
                  <a:lnTo>
                    <a:pt x="12687" y="32401"/>
                  </a:lnTo>
                  <a:lnTo>
                    <a:pt x="12687" y="75170"/>
                  </a:lnTo>
                  <a:lnTo>
                    <a:pt x="409" y="75170"/>
                  </a:lnTo>
                  <a:lnTo>
                    <a:pt x="409" y="17121"/>
                  </a:lnTo>
                  <a:lnTo>
                    <a:pt x="408" y="16655"/>
                  </a:lnTo>
                  <a:lnTo>
                    <a:pt x="406" y="16185"/>
                  </a:lnTo>
                  <a:lnTo>
                    <a:pt x="403" y="15711"/>
                  </a:lnTo>
                  <a:lnTo>
                    <a:pt x="398" y="15233"/>
                  </a:lnTo>
                  <a:lnTo>
                    <a:pt x="392" y="14751"/>
                  </a:lnTo>
                  <a:lnTo>
                    <a:pt x="384" y="14264"/>
                  </a:lnTo>
                  <a:lnTo>
                    <a:pt x="375" y="13774"/>
                  </a:lnTo>
                  <a:lnTo>
                    <a:pt x="365" y="13279"/>
                  </a:lnTo>
                  <a:lnTo>
                    <a:pt x="354" y="12781"/>
                  </a:lnTo>
                  <a:lnTo>
                    <a:pt x="341" y="12278"/>
                  </a:lnTo>
                  <a:lnTo>
                    <a:pt x="340" y="11763"/>
                  </a:lnTo>
                  <a:lnTo>
                    <a:pt x="338" y="11255"/>
                  </a:lnTo>
                  <a:lnTo>
                    <a:pt x="334" y="10753"/>
                  </a:lnTo>
                  <a:lnTo>
                    <a:pt x="330" y="10259"/>
                  </a:lnTo>
                  <a:lnTo>
                    <a:pt x="324" y="9771"/>
                  </a:lnTo>
                  <a:lnTo>
                    <a:pt x="316" y="9290"/>
                  </a:lnTo>
                  <a:lnTo>
                    <a:pt x="307" y="8816"/>
                  </a:lnTo>
                  <a:lnTo>
                    <a:pt x="297" y="8349"/>
                  </a:lnTo>
                  <a:lnTo>
                    <a:pt x="285" y="7888"/>
                  </a:lnTo>
                  <a:lnTo>
                    <a:pt x="272" y="7435"/>
                  </a:lnTo>
                  <a:lnTo>
                    <a:pt x="259" y="6978"/>
                  </a:lnTo>
                  <a:lnTo>
                    <a:pt x="245" y="6534"/>
                  </a:lnTo>
                  <a:lnTo>
                    <a:pt x="231" y="6105"/>
                  </a:lnTo>
                  <a:lnTo>
                    <a:pt x="218" y="5688"/>
                  </a:lnTo>
                  <a:lnTo>
                    <a:pt x="204" y="5286"/>
                  </a:lnTo>
                  <a:lnTo>
                    <a:pt x="190" y="4897"/>
                  </a:lnTo>
                  <a:lnTo>
                    <a:pt x="177" y="4522"/>
                  </a:lnTo>
                  <a:lnTo>
                    <a:pt x="163" y="4160"/>
                  </a:lnTo>
                  <a:lnTo>
                    <a:pt x="150" y="3813"/>
                  </a:lnTo>
                  <a:lnTo>
                    <a:pt x="136" y="3478"/>
                  </a:lnTo>
                  <a:lnTo>
                    <a:pt x="122" y="3163"/>
                  </a:lnTo>
                  <a:lnTo>
                    <a:pt x="109" y="2870"/>
                  </a:lnTo>
                  <a:lnTo>
                    <a:pt x="95" y="2600"/>
                  </a:lnTo>
                  <a:lnTo>
                    <a:pt x="81" y="2354"/>
                  </a:lnTo>
                  <a:lnTo>
                    <a:pt x="68" y="2131"/>
                  </a:lnTo>
                  <a:lnTo>
                    <a:pt x="54" y="1931"/>
                  </a:lnTo>
                  <a:lnTo>
                    <a:pt x="40" y="1755"/>
                  </a:lnTo>
                  <a:lnTo>
                    <a:pt x="27" y="1601"/>
                  </a:lnTo>
                  <a:lnTo>
                    <a:pt x="0" y="1364"/>
                  </a:lnTo>
                  <a:lnTo>
                    <a:pt x="11637" y="1673"/>
                  </a:lnTo>
                  <a:lnTo>
                    <a:pt x="11650" y="1822"/>
                  </a:lnTo>
                  <a:lnTo>
                    <a:pt x="11664" y="1995"/>
                  </a:lnTo>
                  <a:lnTo>
                    <a:pt x="11678" y="2190"/>
                  </a:lnTo>
                  <a:lnTo>
                    <a:pt x="11691" y="2409"/>
                  </a:lnTo>
                  <a:lnTo>
                    <a:pt x="11705" y="2652"/>
                  </a:lnTo>
                  <a:lnTo>
                    <a:pt x="11718" y="2917"/>
                  </a:lnTo>
                  <a:lnTo>
                    <a:pt x="11732" y="3206"/>
                  </a:lnTo>
                  <a:lnTo>
                    <a:pt x="11746" y="3510"/>
                  </a:lnTo>
                  <a:lnTo>
                    <a:pt x="11759" y="3825"/>
                  </a:lnTo>
                  <a:lnTo>
                    <a:pt x="11773" y="4149"/>
                  </a:lnTo>
                  <a:lnTo>
                    <a:pt x="11787" y="4482"/>
                  </a:lnTo>
                  <a:lnTo>
                    <a:pt x="11800" y="4826"/>
                  </a:lnTo>
                  <a:lnTo>
                    <a:pt x="11814" y="5178"/>
                  </a:lnTo>
                  <a:lnTo>
                    <a:pt x="11828" y="5540"/>
                  </a:lnTo>
                  <a:lnTo>
                    <a:pt x="11841" y="5912"/>
                  </a:lnTo>
                  <a:lnTo>
                    <a:pt x="11855" y="6294"/>
                  </a:lnTo>
                  <a:lnTo>
                    <a:pt x="11869" y="6684"/>
                  </a:lnTo>
                  <a:lnTo>
                    <a:pt x="11895" y="7068"/>
                  </a:lnTo>
                  <a:lnTo>
                    <a:pt x="11920" y="7454"/>
                  </a:lnTo>
                  <a:lnTo>
                    <a:pt x="11944" y="7843"/>
                  </a:lnTo>
                  <a:lnTo>
                    <a:pt x="11967" y="8234"/>
                  </a:lnTo>
                  <a:lnTo>
                    <a:pt x="11988" y="8628"/>
                  </a:lnTo>
                  <a:lnTo>
                    <a:pt x="12008" y="9025"/>
                  </a:lnTo>
                  <a:lnTo>
                    <a:pt x="12026" y="9425"/>
                  </a:lnTo>
                  <a:lnTo>
                    <a:pt x="12043" y="9828"/>
                  </a:lnTo>
                  <a:lnTo>
                    <a:pt x="12059" y="10233"/>
                  </a:lnTo>
                  <a:lnTo>
                    <a:pt x="12073" y="10641"/>
                  </a:lnTo>
                  <a:lnTo>
                    <a:pt x="12086" y="11030"/>
                  </a:lnTo>
                  <a:lnTo>
                    <a:pt x="12098" y="11407"/>
                  </a:lnTo>
                  <a:lnTo>
                    <a:pt x="12108" y="11772"/>
                  </a:lnTo>
                  <a:lnTo>
                    <a:pt x="12117" y="12125"/>
                  </a:lnTo>
                  <a:lnTo>
                    <a:pt x="12124" y="12465"/>
                  </a:lnTo>
                  <a:lnTo>
                    <a:pt x="12130" y="12794"/>
                  </a:lnTo>
                  <a:lnTo>
                    <a:pt x="12135" y="13109"/>
                  </a:lnTo>
                  <a:lnTo>
                    <a:pt x="12139" y="13413"/>
                  </a:lnTo>
                  <a:lnTo>
                    <a:pt x="12141" y="13704"/>
                  </a:lnTo>
                  <a:lnTo>
                    <a:pt x="12141" y="13983"/>
                  </a:lnTo>
                  <a:lnTo>
                    <a:pt x="12346" y="13983"/>
                  </a:lnTo>
                  <a:lnTo>
                    <a:pt x="12704" y="13348"/>
                  </a:lnTo>
                  <a:lnTo>
                    <a:pt x="13069" y="12725"/>
                  </a:lnTo>
                  <a:lnTo>
                    <a:pt x="13441" y="12115"/>
                  </a:lnTo>
                  <a:lnTo>
                    <a:pt x="13819" y="11517"/>
                  </a:lnTo>
                  <a:lnTo>
                    <a:pt x="14205" y="10931"/>
                  </a:lnTo>
                  <a:lnTo>
                    <a:pt x="14597" y="10357"/>
                  </a:lnTo>
                  <a:lnTo>
                    <a:pt x="14996" y="9796"/>
                  </a:lnTo>
                  <a:lnTo>
                    <a:pt x="15402" y="9246"/>
                  </a:lnTo>
                  <a:lnTo>
                    <a:pt x="15815" y="8710"/>
                  </a:lnTo>
                  <a:lnTo>
                    <a:pt x="16234" y="8185"/>
                  </a:lnTo>
                  <a:lnTo>
                    <a:pt x="16664" y="7675"/>
                  </a:lnTo>
                  <a:lnTo>
                    <a:pt x="17107" y="7181"/>
                  </a:lnTo>
                  <a:lnTo>
                    <a:pt x="17564" y="6703"/>
                  </a:lnTo>
                  <a:lnTo>
                    <a:pt x="18035" y="6242"/>
                  </a:lnTo>
                  <a:lnTo>
                    <a:pt x="18519" y="5798"/>
                  </a:lnTo>
                  <a:lnTo>
                    <a:pt x="19017" y="5369"/>
                  </a:lnTo>
                  <a:lnTo>
                    <a:pt x="19529" y="4957"/>
                  </a:lnTo>
                  <a:lnTo>
                    <a:pt x="20054" y="4562"/>
                  </a:lnTo>
                  <a:lnTo>
                    <a:pt x="20593" y="4182"/>
                  </a:lnTo>
                  <a:lnTo>
                    <a:pt x="21145" y="3819"/>
                  </a:lnTo>
                  <a:lnTo>
                    <a:pt x="21713" y="3460"/>
                  </a:lnTo>
                  <a:lnTo>
                    <a:pt x="22297" y="3118"/>
                  </a:lnTo>
                  <a:lnTo>
                    <a:pt x="22897" y="2794"/>
                  </a:lnTo>
                  <a:lnTo>
                    <a:pt x="23514" y="2488"/>
                  </a:lnTo>
                  <a:lnTo>
                    <a:pt x="24147" y="2199"/>
                  </a:lnTo>
                  <a:lnTo>
                    <a:pt x="24796" y="1929"/>
                  </a:lnTo>
                  <a:lnTo>
                    <a:pt x="25462" y="1675"/>
                  </a:lnTo>
                  <a:lnTo>
                    <a:pt x="26144" y="1440"/>
                  </a:lnTo>
                  <a:lnTo>
                    <a:pt x="26843" y="1223"/>
                  </a:lnTo>
                  <a:lnTo>
                    <a:pt x="27558" y="1023"/>
                  </a:lnTo>
                  <a:lnTo>
                    <a:pt x="28292" y="828"/>
                  </a:lnTo>
                  <a:lnTo>
                    <a:pt x="29050" y="654"/>
                  </a:lnTo>
                  <a:lnTo>
                    <a:pt x="29831" y="501"/>
                  </a:lnTo>
                  <a:lnTo>
                    <a:pt x="30635" y="368"/>
                  </a:lnTo>
                  <a:lnTo>
                    <a:pt x="31463" y="255"/>
                  </a:lnTo>
                  <a:lnTo>
                    <a:pt x="32313" y="163"/>
                  </a:lnTo>
                  <a:lnTo>
                    <a:pt x="33187" y="92"/>
                  </a:lnTo>
                  <a:lnTo>
                    <a:pt x="34084" y="40"/>
                  </a:lnTo>
                  <a:lnTo>
                    <a:pt x="35004" y="10"/>
                  </a:lnTo>
                  <a:lnTo>
                    <a:pt x="35948" y="0"/>
                  </a:lnTo>
                  <a:lnTo>
                    <a:pt x="37158" y="15"/>
                  </a:lnTo>
                  <a:lnTo>
                    <a:pt x="38335" y="60"/>
                  </a:lnTo>
                  <a:lnTo>
                    <a:pt x="39478" y="135"/>
                  </a:lnTo>
                  <a:lnTo>
                    <a:pt x="40586" y="240"/>
                  </a:lnTo>
                  <a:lnTo>
                    <a:pt x="41661" y="375"/>
                  </a:lnTo>
                  <a:lnTo>
                    <a:pt x="42701" y="540"/>
                  </a:lnTo>
                  <a:lnTo>
                    <a:pt x="43707" y="735"/>
                  </a:lnTo>
                  <a:lnTo>
                    <a:pt x="44679" y="960"/>
                  </a:lnTo>
                  <a:lnTo>
                    <a:pt x="45617" y="1215"/>
                  </a:lnTo>
                  <a:lnTo>
                    <a:pt x="46521" y="1500"/>
                  </a:lnTo>
                  <a:lnTo>
                    <a:pt x="47392" y="1817"/>
                  </a:lnTo>
                  <a:lnTo>
                    <a:pt x="48231" y="2166"/>
                  </a:lnTo>
                  <a:lnTo>
                    <a:pt x="49040" y="2548"/>
                  </a:lnTo>
                  <a:lnTo>
                    <a:pt x="49817" y="2963"/>
                  </a:lnTo>
                  <a:lnTo>
                    <a:pt x="50562" y="3410"/>
                  </a:lnTo>
                  <a:lnTo>
                    <a:pt x="51276" y="3890"/>
                  </a:lnTo>
                  <a:lnTo>
                    <a:pt x="51959" y="4403"/>
                  </a:lnTo>
                  <a:lnTo>
                    <a:pt x="52611" y="4949"/>
                  </a:lnTo>
                  <a:lnTo>
                    <a:pt x="53231" y="5527"/>
                  </a:lnTo>
                  <a:lnTo>
                    <a:pt x="53819" y="6139"/>
                  </a:lnTo>
                  <a:lnTo>
                    <a:pt x="54377" y="6785"/>
                  </a:lnTo>
                  <a:lnTo>
                    <a:pt x="54903" y="7467"/>
                  </a:lnTo>
                  <a:lnTo>
                    <a:pt x="55397" y="8187"/>
                  </a:lnTo>
                  <a:lnTo>
                    <a:pt x="55860" y="8944"/>
                  </a:lnTo>
                  <a:lnTo>
                    <a:pt x="56292" y="9737"/>
                  </a:lnTo>
                  <a:lnTo>
                    <a:pt x="56693" y="10567"/>
                  </a:lnTo>
                  <a:lnTo>
                    <a:pt x="57062" y="11434"/>
                  </a:lnTo>
                  <a:lnTo>
                    <a:pt x="57399" y="12338"/>
                  </a:lnTo>
                  <a:lnTo>
                    <a:pt x="57706" y="13279"/>
                  </a:lnTo>
                  <a:lnTo>
                    <a:pt x="57980" y="14256"/>
                  </a:lnTo>
                  <a:lnTo>
                    <a:pt x="58240" y="15257"/>
                  </a:lnTo>
                  <a:lnTo>
                    <a:pt x="58472" y="16297"/>
                  </a:lnTo>
                  <a:lnTo>
                    <a:pt x="58676" y="17375"/>
                  </a:lnTo>
                  <a:lnTo>
                    <a:pt x="58854" y="18491"/>
                  </a:lnTo>
                  <a:lnTo>
                    <a:pt x="59004" y="19645"/>
                  </a:lnTo>
                  <a:lnTo>
                    <a:pt x="59126" y="20837"/>
                  </a:lnTo>
                  <a:lnTo>
                    <a:pt x="59222" y="22068"/>
                  </a:lnTo>
                  <a:lnTo>
                    <a:pt x="59290" y="23336"/>
                  </a:lnTo>
                  <a:lnTo>
                    <a:pt x="59331" y="24643"/>
                  </a:lnTo>
                  <a:lnTo>
                    <a:pt x="59345" y="25989"/>
                  </a:lnTo>
                  <a:lnTo>
                    <a:pt x="59345" y="7517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pg198"/>
            <p:cNvSpPr/>
            <p:nvPr/>
          </p:nvSpPr>
          <p:spPr>
            <a:xfrm>
              <a:off x="7677333" y="3155732"/>
              <a:ext cx="35675" cy="91405"/>
            </a:xfrm>
            <a:custGeom>
              <a:avLst/>
              <a:pathLst>
                <a:path w="35675" h="91405">
                  <a:moveTo>
                    <a:pt x="35675" y="89768"/>
                  </a:moveTo>
                  <a:lnTo>
                    <a:pt x="35114" y="89914"/>
                  </a:lnTo>
                  <a:lnTo>
                    <a:pt x="34551" y="90054"/>
                  </a:lnTo>
                  <a:lnTo>
                    <a:pt x="33985" y="90187"/>
                  </a:lnTo>
                  <a:lnTo>
                    <a:pt x="33416" y="90313"/>
                  </a:lnTo>
                  <a:lnTo>
                    <a:pt x="32844" y="90433"/>
                  </a:lnTo>
                  <a:lnTo>
                    <a:pt x="32270" y="90545"/>
                  </a:lnTo>
                  <a:lnTo>
                    <a:pt x="31693" y="90651"/>
                  </a:lnTo>
                  <a:lnTo>
                    <a:pt x="31113" y="90750"/>
                  </a:lnTo>
                  <a:lnTo>
                    <a:pt x="30530" y="90842"/>
                  </a:lnTo>
                  <a:lnTo>
                    <a:pt x="29945" y="90927"/>
                  </a:lnTo>
                  <a:lnTo>
                    <a:pt x="29362" y="91018"/>
                  </a:lnTo>
                  <a:lnTo>
                    <a:pt x="28761" y="91099"/>
                  </a:lnTo>
                  <a:lnTo>
                    <a:pt x="28140" y="91171"/>
                  </a:lnTo>
                  <a:lnTo>
                    <a:pt x="27500" y="91233"/>
                  </a:lnTo>
                  <a:lnTo>
                    <a:pt x="26841" y="91285"/>
                  </a:lnTo>
                  <a:lnTo>
                    <a:pt x="26163" y="91328"/>
                  </a:lnTo>
                  <a:lnTo>
                    <a:pt x="25466" y="91362"/>
                  </a:lnTo>
                  <a:lnTo>
                    <a:pt x="24750" y="91386"/>
                  </a:lnTo>
                  <a:lnTo>
                    <a:pt x="24015" y="91400"/>
                  </a:lnTo>
                  <a:lnTo>
                    <a:pt x="23260" y="91405"/>
                  </a:lnTo>
                  <a:lnTo>
                    <a:pt x="20461" y="91238"/>
                  </a:lnTo>
                  <a:lnTo>
                    <a:pt x="17956" y="90736"/>
                  </a:lnTo>
                  <a:lnTo>
                    <a:pt x="15746" y="89901"/>
                  </a:lnTo>
                  <a:lnTo>
                    <a:pt x="13830" y="88731"/>
                  </a:lnTo>
                  <a:lnTo>
                    <a:pt x="12210" y="87227"/>
                  </a:lnTo>
                  <a:lnTo>
                    <a:pt x="10884" y="85388"/>
                  </a:lnTo>
                  <a:lnTo>
                    <a:pt x="9852" y="83216"/>
                  </a:lnTo>
                  <a:lnTo>
                    <a:pt x="9115" y="80709"/>
                  </a:lnTo>
                  <a:lnTo>
                    <a:pt x="8673" y="77868"/>
                  </a:lnTo>
                  <a:lnTo>
                    <a:pt x="8526" y="74693"/>
                  </a:lnTo>
                  <a:lnTo>
                    <a:pt x="8526" y="25443"/>
                  </a:lnTo>
                  <a:lnTo>
                    <a:pt x="0" y="25443"/>
                  </a:lnTo>
                  <a:lnTo>
                    <a:pt x="0" y="16507"/>
                  </a:lnTo>
                  <a:lnTo>
                    <a:pt x="9004" y="16507"/>
                  </a:lnTo>
                  <a:lnTo>
                    <a:pt x="12619" y="0"/>
                  </a:lnTo>
                  <a:lnTo>
                    <a:pt x="20804" y="0"/>
                  </a:lnTo>
                  <a:lnTo>
                    <a:pt x="20804" y="16507"/>
                  </a:lnTo>
                  <a:lnTo>
                    <a:pt x="34447" y="16507"/>
                  </a:lnTo>
                  <a:lnTo>
                    <a:pt x="34447" y="25443"/>
                  </a:lnTo>
                  <a:lnTo>
                    <a:pt x="20804" y="25443"/>
                  </a:lnTo>
                  <a:lnTo>
                    <a:pt x="20804" y="72032"/>
                  </a:lnTo>
                  <a:lnTo>
                    <a:pt x="20821" y="73065"/>
                  </a:lnTo>
                  <a:lnTo>
                    <a:pt x="20873" y="74035"/>
                  </a:lnTo>
                  <a:lnTo>
                    <a:pt x="20958" y="74942"/>
                  </a:lnTo>
                  <a:lnTo>
                    <a:pt x="21077" y="75787"/>
                  </a:lnTo>
                  <a:lnTo>
                    <a:pt x="21231" y="76568"/>
                  </a:lnTo>
                  <a:lnTo>
                    <a:pt x="21418" y="77287"/>
                  </a:lnTo>
                  <a:lnTo>
                    <a:pt x="21640" y="77944"/>
                  </a:lnTo>
                  <a:lnTo>
                    <a:pt x="21896" y="78537"/>
                  </a:lnTo>
                  <a:lnTo>
                    <a:pt x="22186" y="79068"/>
                  </a:lnTo>
                  <a:lnTo>
                    <a:pt x="22510" y="79536"/>
                  </a:lnTo>
                  <a:lnTo>
                    <a:pt x="22890" y="79938"/>
                  </a:lnTo>
                  <a:lnTo>
                    <a:pt x="23320" y="80297"/>
                  </a:lnTo>
                  <a:lnTo>
                    <a:pt x="23801" y="80614"/>
                  </a:lnTo>
                  <a:lnTo>
                    <a:pt x="24332" y="80889"/>
                  </a:lnTo>
                  <a:lnTo>
                    <a:pt x="24914" y="81122"/>
                  </a:lnTo>
                  <a:lnTo>
                    <a:pt x="25547" y="81312"/>
                  </a:lnTo>
                  <a:lnTo>
                    <a:pt x="26229" y="81460"/>
                  </a:lnTo>
                  <a:lnTo>
                    <a:pt x="26963" y="81566"/>
                  </a:lnTo>
                  <a:lnTo>
                    <a:pt x="27746" y="81629"/>
                  </a:lnTo>
                  <a:lnTo>
                    <a:pt x="28581" y="81650"/>
                  </a:lnTo>
                  <a:lnTo>
                    <a:pt x="28934" y="81648"/>
                  </a:lnTo>
                  <a:lnTo>
                    <a:pt x="29285" y="81639"/>
                  </a:lnTo>
                  <a:lnTo>
                    <a:pt x="29633" y="81626"/>
                  </a:lnTo>
                  <a:lnTo>
                    <a:pt x="29978" y="81607"/>
                  </a:lnTo>
                  <a:lnTo>
                    <a:pt x="30320" y="81582"/>
                  </a:lnTo>
                  <a:lnTo>
                    <a:pt x="30660" y="81552"/>
                  </a:lnTo>
                  <a:lnTo>
                    <a:pt x="30997" y="81517"/>
                  </a:lnTo>
                  <a:lnTo>
                    <a:pt x="31331" y="81476"/>
                  </a:lnTo>
                  <a:lnTo>
                    <a:pt x="31663" y="81429"/>
                  </a:lnTo>
                  <a:lnTo>
                    <a:pt x="31991" y="81377"/>
                  </a:lnTo>
                  <a:lnTo>
                    <a:pt x="32335" y="81322"/>
                  </a:lnTo>
                  <a:lnTo>
                    <a:pt x="32684" y="81263"/>
                  </a:lnTo>
                  <a:lnTo>
                    <a:pt x="33039" y="81201"/>
                  </a:lnTo>
                  <a:lnTo>
                    <a:pt x="33399" y="81137"/>
                  </a:lnTo>
                  <a:lnTo>
                    <a:pt x="33765" y="81071"/>
                  </a:lnTo>
                  <a:lnTo>
                    <a:pt x="34136" y="81001"/>
                  </a:lnTo>
                  <a:lnTo>
                    <a:pt x="34512" y="80929"/>
                  </a:lnTo>
                  <a:lnTo>
                    <a:pt x="34894" y="80854"/>
                  </a:lnTo>
                  <a:lnTo>
                    <a:pt x="35282" y="80776"/>
                  </a:lnTo>
                  <a:lnTo>
                    <a:pt x="35675" y="8069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pl199"/>
            <p:cNvSpPr/>
            <p:nvPr/>
          </p:nvSpPr>
          <p:spPr>
            <a:xfrm>
              <a:off x="7372285" y="4428550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200"/>
            <p:cNvSpPr/>
            <p:nvPr/>
          </p:nvSpPr>
          <p:spPr>
            <a:xfrm>
              <a:off x="7372285" y="4127442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1"/>
            <p:cNvSpPr/>
            <p:nvPr/>
          </p:nvSpPr>
          <p:spPr>
            <a:xfrm>
              <a:off x="7372285" y="3826335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2"/>
            <p:cNvSpPr/>
            <p:nvPr/>
          </p:nvSpPr>
          <p:spPr>
            <a:xfrm>
              <a:off x="7372285" y="3525227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3"/>
            <p:cNvSpPr/>
            <p:nvPr/>
          </p:nvSpPr>
          <p:spPr>
            <a:xfrm>
              <a:off x="7547849" y="4428550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4"/>
            <p:cNvSpPr/>
            <p:nvPr/>
          </p:nvSpPr>
          <p:spPr>
            <a:xfrm>
              <a:off x="7547849" y="4127442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5"/>
            <p:cNvSpPr/>
            <p:nvPr/>
          </p:nvSpPr>
          <p:spPr>
            <a:xfrm>
              <a:off x="7547849" y="3826335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6"/>
            <p:cNvSpPr/>
            <p:nvPr/>
          </p:nvSpPr>
          <p:spPr>
            <a:xfrm>
              <a:off x="7547849" y="3525227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2021-01-05T00:02:56Z</dcterms:modified>
</cp:coreProperties>
</file>