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72644" y="1709886"/>
              <a:ext cx="166427" cy="122324"/>
            </a:xfrm>
            <a:custGeom>
              <a:avLst/>
              <a:pathLst>
                <a:path w="166427" h="122324">
                  <a:moveTo>
                    <a:pt x="130398" y="122324"/>
                  </a:moveTo>
                  <a:lnTo>
                    <a:pt x="110604" y="122324"/>
                  </a:lnTo>
                  <a:lnTo>
                    <a:pt x="89420" y="44623"/>
                  </a:lnTo>
                  <a:lnTo>
                    <a:pt x="89228" y="43951"/>
                  </a:lnTo>
                  <a:lnTo>
                    <a:pt x="89031" y="43255"/>
                  </a:lnTo>
                  <a:lnTo>
                    <a:pt x="88832" y="42534"/>
                  </a:lnTo>
                  <a:lnTo>
                    <a:pt x="88629" y="41789"/>
                  </a:lnTo>
                  <a:lnTo>
                    <a:pt x="88422" y="41020"/>
                  </a:lnTo>
                  <a:lnTo>
                    <a:pt x="88212" y="40227"/>
                  </a:lnTo>
                  <a:lnTo>
                    <a:pt x="87998" y="39409"/>
                  </a:lnTo>
                  <a:lnTo>
                    <a:pt x="87781" y="38567"/>
                  </a:lnTo>
                  <a:lnTo>
                    <a:pt x="87561" y="37700"/>
                  </a:lnTo>
                  <a:lnTo>
                    <a:pt x="87337" y="36810"/>
                  </a:lnTo>
                  <a:lnTo>
                    <a:pt x="87130" y="35911"/>
                  </a:lnTo>
                  <a:lnTo>
                    <a:pt x="86927" y="35021"/>
                  </a:lnTo>
                  <a:lnTo>
                    <a:pt x="86727" y="34140"/>
                  </a:lnTo>
                  <a:lnTo>
                    <a:pt x="86531" y="33268"/>
                  </a:lnTo>
                  <a:lnTo>
                    <a:pt x="86338" y="32404"/>
                  </a:lnTo>
                  <a:lnTo>
                    <a:pt x="86149" y="31549"/>
                  </a:lnTo>
                  <a:lnTo>
                    <a:pt x="85963" y="30702"/>
                  </a:lnTo>
                  <a:lnTo>
                    <a:pt x="85781" y="29864"/>
                  </a:lnTo>
                  <a:lnTo>
                    <a:pt x="85602" y="29035"/>
                  </a:lnTo>
                  <a:lnTo>
                    <a:pt x="85427" y="28215"/>
                  </a:lnTo>
                  <a:lnTo>
                    <a:pt x="85218" y="27258"/>
                  </a:lnTo>
                  <a:lnTo>
                    <a:pt x="85010" y="26298"/>
                  </a:lnTo>
                  <a:lnTo>
                    <a:pt x="84802" y="25334"/>
                  </a:lnTo>
                  <a:lnTo>
                    <a:pt x="84593" y="24367"/>
                  </a:lnTo>
                  <a:lnTo>
                    <a:pt x="84385" y="23397"/>
                  </a:lnTo>
                  <a:lnTo>
                    <a:pt x="84177" y="22422"/>
                  </a:lnTo>
                  <a:lnTo>
                    <a:pt x="83968" y="21445"/>
                  </a:lnTo>
                  <a:lnTo>
                    <a:pt x="83760" y="20464"/>
                  </a:lnTo>
                  <a:lnTo>
                    <a:pt x="83552" y="19479"/>
                  </a:lnTo>
                  <a:lnTo>
                    <a:pt x="83343" y="18491"/>
                  </a:lnTo>
                  <a:lnTo>
                    <a:pt x="83118" y="19496"/>
                  </a:lnTo>
                  <a:lnTo>
                    <a:pt x="82895" y="20495"/>
                  </a:lnTo>
                  <a:lnTo>
                    <a:pt x="82674" y="21489"/>
                  </a:lnTo>
                  <a:lnTo>
                    <a:pt x="82454" y="22478"/>
                  </a:lnTo>
                  <a:lnTo>
                    <a:pt x="82236" y="23462"/>
                  </a:lnTo>
                  <a:lnTo>
                    <a:pt x="82020" y="24440"/>
                  </a:lnTo>
                  <a:lnTo>
                    <a:pt x="81806" y="25413"/>
                  </a:lnTo>
                  <a:lnTo>
                    <a:pt x="81593" y="26381"/>
                  </a:lnTo>
                  <a:lnTo>
                    <a:pt x="81382" y="27344"/>
                  </a:lnTo>
                  <a:lnTo>
                    <a:pt x="81173" y="28302"/>
                  </a:lnTo>
                  <a:lnTo>
                    <a:pt x="80981" y="29138"/>
                  </a:lnTo>
                  <a:lnTo>
                    <a:pt x="80787" y="29979"/>
                  </a:lnTo>
                  <a:lnTo>
                    <a:pt x="80592" y="30825"/>
                  </a:lnTo>
                  <a:lnTo>
                    <a:pt x="80395" y="31677"/>
                  </a:lnTo>
                  <a:lnTo>
                    <a:pt x="80196" y="32534"/>
                  </a:lnTo>
                  <a:lnTo>
                    <a:pt x="79996" y="33396"/>
                  </a:lnTo>
                  <a:lnTo>
                    <a:pt x="79793" y="34263"/>
                  </a:lnTo>
                  <a:lnTo>
                    <a:pt x="79589" y="35136"/>
                  </a:lnTo>
                  <a:lnTo>
                    <a:pt x="79384" y="36014"/>
                  </a:lnTo>
                  <a:lnTo>
                    <a:pt x="79176" y="36896"/>
                  </a:lnTo>
                  <a:lnTo>
                    <a:pt x="78969" y="37771"/>
                  </a:lnTo>
                  <a:lnTo>
                    <a:pt x="78763" y="38622"/>
                  </a:lnTo>
                  <a:lnTo>
                    <a:pt x="78559" y="39451"/>
                  </a:lnTo>
                  <a:lnTo>
                    <a:pt x="78357" y="40258"/>
                  </a:lnTo>
                  <a:lnTo>
                    <a:pt x="78156" y="41042"/>
                  </a:lnTo>
                  <a:lnTo>
                    <a:pt x="77957" y="41803"/>
                  </a:lnTo>
                  <a:lnTo>
                    <a:pt x="77760" y="42542"/>
                  </a:lnTo>
                  <a:lnTo>
                    <a:pt x="77565" y="43258"/>
                  </a:lnTo>
                  <a:lnTo>
                    <a:pt x="77371" y="43952"/>
                  </a:lnTo>
                  <a:lnTo>
                    <a:pt x="77179" y="44623"/>
                  </a:lnTo>
                  <a:lnTo>
                    <a:pt x="55822" y="122324"/>
                  </a:lnTo>
                  <a:lnTo>
                    <a:pt x="36028" y="122324"/>
                  </a:lnTo>
                  <a:lnTo>
                    <a:pt x="0" y="0"/>
                  </a:lnTo>
                  <a:lnTo>
                    <a:pt x="17276" y="0"/>
                  </a:lnTo>
                  <a:lnTo>
                    <a:pt x="39241" y="77700"/>
                  </a:lnTo>
                  <a:lnTo>
                    <a:pt x="39534" y="78793"/>
                  </a:lnTo>
                  <a:lnTo>
                    <a:pt x="39824" y="79884"/>
                  </a:lnTo>
                  <a:lnTo>
                    <a:pt x="40110" y="80974"/>
                  </a:lnTo>
                  <a:lnTo>
                    <a:pt x="40393" y="82062"/>
                  </a:lnTo>
                  <a:lnTo>
                    <a:pt x="40673" y="83148"/>
                  </a:lnTo>
                  <a:lnTo>
                    <a:pt x="40949" y="84232"/>
                  </a:lnTo>
                  <a:lnTo>
                    <a:pt x="41222" y="85315"/>
                  </a:lnTo>
                  <a:lnTo>
                    <a:pt x="41491" y="86396"/>
                  </a:lnTo>
                  <a:lnTo>
                    <a:pt x="41756" y="87475"/>
                  </a:lnTo>
                  <a:lnTo>
                    <a:pt x="42019" y="88552"/>
                  </a:lnTo>
                  <a:lnTo>
                    <a:pt x="42292" y="89617"/>
                  </a:lnTo>
                  <a:lnTo>
                    <a:pt x="42557" y="90660"/>
                  </a:lnTo>
                  <a:lnTo>
                    <a:pt x="42813" y="91680"/>
                  </a:lnTo>
                  <a:lnTo>
                    <a:pt x="43060" y="92678"/>
                  </a:lnTo>
                  <a:lnTo>
                    <a:pt x="43299" y="93653"/>
                  </a:lnTo>
                  <a:lnTo>
                    <a:pt x="43529" y="94605"/>
                  </a:lnTo>
                  <a:lnTo>
                    <a:pt x="43751" y="95535"/>
                  </a:lnTo>
                  <a:lnTo>
                    <a:pt x="43963" y="96442"/>
                  </a:lnTo>
                  <a:lnTo>
                    <a:pt x="44167" y="97327"/>
                  </a:lnTo>
                  <a:lnTo>
                    <a:pt x="44363" y="98189"/>
                  </a:lnTo>
                  <a:lnTo>
                    <a:pt x="44587" y="99191"/>
                  </a:lnTo>
                  <a:lnTo>
                    <a:pt x="44807" y="100182"/>
                  </a:lnTo>
                  <a:lnTo>
                    <a:pt x="45024" y="101163"/>
                  </a:lnTo>
                  <a:lnTo>
                    <a:pt x="45238" y="102134"/>
                  </a:lnTo>
                  <a:lnTo>
                    <a:pt x="45448" y="103094"/>
                  </a:lnTo>
                  <a:lnTo>
                    <a:pt x="45655" y="104044"/>
                  </a:lnTo>
                  <a:lnTo>
                    <a:pt x="45858" y="104983"/>
                  </a:lnTo>
                  <a:lnTo>
                    <a:pt x="46057" y="105912"/>
                  </a:lnTo>
                  <a:lnTo>
                    <a:pt x="46254" y="106831"/>
                  </a:lnTo>
                  <a:lnTo>
                    <a:pt x="46446" y="107739"/>
                  </a:lnTo>
                  <a:lnTo>
                    <a:pt x="46708" y="106542"/>
                  </a:lnTo>
                  <a:lnTo>
                    <a:pt x="46971" y="105349"/>
                  </a:lnTo>
                  <a:lnTo>
                    <a:pt x="47235" y="104160"/>
                  </a:lnTo>
                  <a:lnTo>
                    <a:pt x="47502" y="102974"/>
                  </a:lnTo>
                  <a:lnTo>
                    <a:pt x="47770" y="101792"/>
                  </a:lnTo>
                  <a:lnTo>
                    <a:pt x="48040" y="100613"/>
                  </a:lnTo>
                  <a:lnTo>
                    <a:pt x="48312" y="99437"/>
                  </a:lnTo>
                  <a:lnTo>
                    <a:pt x="48585" y="98265"/>
                  </a:lnTo>
                  <a:lnTo>
                    <a:pt x="48861" y="97097"/>
                  </a:lnTo>
                  <a:lnTo>
                    <a:pt x="49138" y="95932"/>
                  </a:lnTo>
                  <a:lnTo>
                    <a:pt x="49259" y="95443"/>
                  </a:lnTo>
                  <a:lnTo>
                    <a:pt x="49381" y="94949"/>
                  </a:lnTo>
                  <a:lnTo>
                    <a:pt x="49502" y="94450"/>
                  </a:lnTo>
                  <a:lnTo>
                    <a:pt x="49624" y="93945"/>
                  </a:lnTo>
                  <a:lnTo>
                    <a:pt x="49745" y="93436"/>
                  </a:lnTo>
                  <a:lnTo>
                    <a:pt x="49867" y="92921"/>
                  </a:lnTo>
                  <a:lnTo>
                    <a:pt x="49988" y="92401"/>
                  </a:lnTo>
                  <a:lnTo>
                    <a:pt x="50110" y="91876"/>
                  </a:lnTo>
                  <a:lnTo>
                    <a:pt x="50231" y="91345"/>
                  </a:lnTo>
                  <a:lnTo>
                    <a:pt x="50353" y="90809"/>
                  </a:lnTo>
                  <a:lnTo>
                    <a:pt x="50475" y="90272"/>
                  </a:lnTo>
                  <a:lnTo>
                    <a:pt x="50596" y="89736"/>
                  </a:lnTo>
                  <a:lnTo>
                    <a:pt x="50718" y="89202"/>
                  </a:lnTo>
                  <a:lnTo>
                    <a:pt x="50839" y="88670"/>
                  </a:lnTo>
                  <a:lnTo>
                    <a:pt x="50961" y="88140"/>
                  </a:lnTo>
                  <a:lnTo>
                    <a:pt x="51082" y="87611"/>
                  </a:lnTo>
                  <a:lnTo>
                    <a:pt x="51204" y="87084"/>
                  </a:lnTo>
                  <a:lnTo>
                    <a:pt x="51325" y="86559"/>
                  </a:lnTo>
                  <a:lnTo>
                    <a:pt x="51447" y="86035"/>
                  </a:lnTo>
                  <a:lnTo>
                    <a:pt x="51568" y="85514"/>
                  </a:lnTo>
                  <a:lnTo>
                    <a:pt x="51706" y="84995"/>
                  </a:lnTo>
                  <a:lnTo>
                    <a:pt x="51843" y="84482"/>
                  </a:lnTo>
                  <a:lnTo>
                    <a:pt x="51977" y="83974"/>
                  </a:lnTo>
                  <a:lnTo>
                    <a:pt x="52110" y="83472"/>
                  </a:lnTo>
                  <a:lnTo>
                    <a:pt x="52241" y="82974"/>
                  </a:lnTo>
                  <a:lnTo>
                    <a:pt x="52371" y="82482"/>
                  </a:lnTo>
                  <a:lnTo>
                    <a:pt x="52498" y="81995"/>
                  </a:lnTo>
                  <a:lnTo>
                    <a:pt x="52624" y="81513"/>
                  </a:lnTo>
                  <a:lnTo>
                    <a:pt x="52748" y="81037"/>
                  </a:lnTo>
                  <a:lnTo>
                    <a:pt x="52871" y="80565"/>
                  </a:lnTo>
                  <a:lnTo>
                    <a:pt x="53008" y="80083"/>
                  </a:lnTo>
                  <a:lnTo>
                    <a:pt x="53142" y="79610"/>
                  </a:lnTo>
                  <a:lnTo>
                    <a:pt x="53272" y="79146"/>
                  </a:lnTo>
                  <a:lnTo>
                    <a:pt x="53399" y="78690"/>
                  </a:lnTo>
                  <a:lnTo>
                    <a:pt x="53522" y="78243"/>
                  </a:lnTo>
                  <a:lnTo>
                    <a:pt x="53642" y="77804"/>
                  </a:lnTo>
                  <a:lnTo>
                    <a:pt x="53758" y="77375"/>
                  </a:lnTo>
                  <a:lnTo>
                    <a:pt x="53871" y="76954"/>
                  </a:lnTo>
                  <a:lnTo>
                    <a:pt x="53980" y="76541"/>
                  </a:lnTo>
                  <a:lnTo>
                    <a:pt x="54086" y="76137"/>
                  </a:lnTo>
                  <a:lnTo>
                    <a:pt x="75356" y="0"/>
                  </a:lnTo>
                  <a:lnTo>
                    <a:pt x="91244" y="0"/>
                  </a:lnTo>
                  <a:lnTo>
                    <a:pt x="112514" y="76137"/>
                  </a:lnTo>
                  <a:lnTo>
                    <a:pt x="112619" y="76541"/>
                  </a:lnTo>
                  <a:lnTo>
                    <a:pt x="112725" y="76954"/>
                  </a:lnTo>
                  <a:lnTo>
                    <a:pt x="112834" y="77375"/>
                  </a:lnTo>
                  <a:lnTo>
                    <a:pt x="112944" y="77804"/>
                  </a:lnTo>
                  <a:lnTo>
                    <a:pt x="113056" y="78243"/>
                  </a:lnTo>
                  <a:lnTo>
                    <a:pt x="113170" y="78690"/>
                  </a:lnTo>
                  <a:lnTo>
                    <a:pt x="113285" y="79146"/>
                  </a:lnTo>
                  <a:lnTo>
                    <a:pt x="113403" y="79610"/>
                  </a:lnTo>
                  <a:lnTo>
                    <a:pt x="113522" y="80083"/>
                  </a:lnTo>
                  <a:lnTo>
                    <a:pt x="113642" y="80565"/>
                  </a:lnTo>
                  <a:lnTo>
                    <a:pt x="113780" y="81037"/>
                  </a:lnTo>
                  <a:lnTo>
                    <a:pt x="113917" y="81513"/>
                  </a:lnTo>
                  <a:lnTo>
                    <a:pt x="114051" y="81995"/>
                  </a:lnTo>
                  <a:lnTo>
                    <a:pt x="114184" y="82482"/>
                  </a:lnTo>
                  <a:lnTo>
                    <a:pt x="114315" y="82974"/>
                  </a:lnTo>
                  <a:lnTo>
                    <a:pt x="114444" y="83472"/>
                  </a:lnTo>
                  <a:lnTo>
                    <a:pt x="114572" y="83974"/>
                  </a:lnTo>
                  <a:lnTo>
                    <a:pt x="114698" y="84482"/>
                  </a:lnTo>
                  <a:lnTo>
                    <a:pt x="114822" y="84995"/>
                  </a:lnTo>
                  <a:lnTo>
                    <a:pt x="114944" y="85514"/>
                  </a:lnTo>
                  <a:lnTo>
                    <a:pt x="115082" y="86019"/>
                  </a:lnTo>
                  <a:lnTo>
                    <a:pt x="115219" y="86528"/>
                  </a:lnTo>
                  <a:lnTo>
                    <a:pt x="115353" y="87040"/>
                  </a:lnTo>
                  <a:lnTo>
                    <a:pt x="115486" y="87556"/>
                  </a:lnTo>
                  <a:lnTo>
                    <a:pt x="115617" y="88075"/>
                  </a:lnTo>
                  <a:lnTo>
                    <a:pt x="115747" y="88597"/>
                  </a:lnTo>
                  <a:lnTo>
                    <a:pt x="115874" y="89123"/>
                  </a:lnTo>
                  <a:lnTo>
                    <a:pt x="116000" y="89653"/>
                  </a:lnTo>
                  <a:lnTo>
                    <a:pt x="116124" y="90186"/>
                  </a:lnTo>
                  <a:lnTo>
                    <a:pt x="116247" y="90723"/>
                  </a:lnTo>
                  <a:lnTo>
                    <a:pt x="116368" y="91258"/>
                  </a:lnTo>
                  <a:lnTo>
                    <a:pt x="116490" y="91789"/>
                  </a:lnTo>
                  <a:lnTo>
                    <a:pt x="116611" y="92314"/>
                  </a:lnTo>
                  <a:lnTo>
                    <a:pt x="116733" y="92834"/>
                  </a:lnTo>
                  <a:lnTo>
                    <a:pt x="116854" y="93349"/>
                  </a:lnTo>
                  <a:lnTo>
                    <a:pt x="116976" y="93858"/>
                  </a:lnTo>
                  <a:lnTo>
                    <a:pt x="117097" y="94363"/>
                  </a:lnTo>
                  <a:lnTo>
                    <a:pt x="117219" y="94862"/>
                  </a:lnTo>
                  <a:lnTo>
                    <a:pt x="117341" y="95356"/>
                  </a:lnTo>
                  <a:lnTo>
                    <a:pt x="117462" y="95845"/>
                  </a:lnTo>
                  <a:lnTo>
                    <a:pt x="117739" y="97011"/>
                  </a:lnTo>
                  <a:lnTo>
                    <a:pt x="118014" y="98182"/>
                  </a:lnTo>
                  <a:lnTo>
                    <a:pt x="118288" y="99358"/>
                  </a:lnTo>
                  <a:lnTo>
                    <a:pt x="118559" y="100540"/>
                  </a:lnTo>
                  <a:lnTo>
                    <a:pt x="118829" y="101727"/>
                  </a:lnTo>
                  <a:lnTo>
                    <a:pt x="119098" y="102919"/>
                  </a:lnTo>
                  <a:lnTo>
                    <a:pt x="119364" y="104116"/>
                  </a:lnTo>
                  <a:lnTo>
                    <a:pt x="119629" y="105318"/>
                  </a:lnTo>
                  <a:lnTo>
                    <a:pt x="119892" y="106526"/>
                  </a:lnTo>
                  <a:lnTo>
                    <a:pt x="120212" y="107621"/>
                  </a:lnTo>
                  <a:lnTo>
                    <a:pt x="120260" y="107473"/>
                  </a:lnTo>
                  <a:lnTo>
                    <a:pt x="120320" y="107266"/>
                  </a:lnTo>
                  <a:lnTo>
                    <a:pt x="120392" y="107001"/>
                  </a:lnTo>
                  <a:lnTo>
                    <a:pt x="120476" y="106676"/>
                  </a:lnTo>
                  <a:lnTo>
                    <a:pt x="120573" y="106292"/>
                  </a:lnTo>
                  <a:lnTo>
                    <a:pt x="120681" y="105850"/>
                  </a:lnTo>
                  <a:lnTo>
                    <a:pt x="120802" y="105348"/>
                  </a:lnTo>
                  <a:lnTo>
                    <a:pt x="120935" y="104787"/>
                  </a:lnTo>
                  <a:lnTo>
                    <a:pt x="121077" y="104164"/>
                  </a:lnTo>
                  <a:lnTo>
                    <a:pt x="121226" y="103512"/>
                  </a:lnTo>
                  <a:lnTo>
                    <a:pt x="121383" y="102831"/>
                  </a:lnTo>
                  <a:lnTo>
                    <a:pt x="121546" y="102120"/>
                  </a:lnTo>
                  <a:lnTo>
                    <a:pt x="121716" y="101379"/>
                  </a:lnTo>
                  <a:lnTo>
                    <a:pt x="121893" y="100609"/>
                  </a:lnTo>
                  <a:lnTo>
                    <a:pt x="122077" y="99810"/>
                  </a:lnTo>
                  <a:lnTo>
                    <a:pt x="122268" y="98981"/>
                  </a:lnTo>
                  <a:lnTo>
                    <a:pt x="122466" y="98122"/>
                  </a:lnTo>
                  <a:lnTo>
                    <a:pt x="122671" y="97234"/>
                  </a:lnTo>
                  <a:lnTo>
                    <a:pt x="122881" y="96324"/>
                  </a:lnTo>
                  <a:lnTo>
                    <a:pt x="123095" y="95400"/>
                  </a:lnTo>
                  <a:lnTo>
                    <a:pt x="123312" y="94463"/>
                  </a:lnTo>
                  <a:lnTo>
                    <a:pt x="123532" y="93511"/>
                  </a:lnTo>
                  <a:lnTo>
                    <a:pt x="123756" y="92546"/>
                  </a:lnTo>
                  <a:lnTo>
                    <a:pt x="123984" y="91567"/>
                  </a:lnTo>
                  <a:lnTo>
                    <a:pt x="124215" y="90573"/>
                  </a:lnTo>
                  <a:lnTo>
                    <a:pt x="124449" y="89566"/>
                  </a:lnTo>
                  <a:lnTo>
                    <a:pt x="124687" y="88545"/>
                  </a:lnTo>
                  <a:lnTo>
                    <a:pt x="124928" y="87510"/>
                  </a:lnTo>
                  <a:lnTo>
                    <a:pt x="125189" y="86459"/>
                  </a:lnTo>
                  <a:lnTo>
                    <a:pt x="125449" y="85423"/>
                  </a:lnTo>
                  <a:lnTo>
                    <a:pt x="125710" y="84403"/>
                  </a:lnTo>
                  <a:lnTo>
                    <a:pt x="125970" y="83399"/>
                  </a:lnTo>
                  <a:lnTo>
                    <a:pt x="126231" y="82410"/>
                  </a:lnTo>
                  <a:lnTo>
                    <a:pt x="126491" y="81437"/>
                  </a:lnTo>
                  <a:lnTo>
                    <a:pt x="126751" y="80479"/>
                  </a:lnTo>
                  <a:lnTo>
                    <a:pt x="127012" y="79537"/>
                  </a:lnTo>
                  <a:lnTo>
                    <a:pt x="127272" y="78611"/>
                  </a:lnTo>
                  <a:lnTo>
                    <a:pt x="127533" y="77700"/>
                  </a:lnTo>
                  <a:lnTo>
                    <a:pt x="149150" y="0"/>
                  </a:lnTo>
                  <a:lnTo>
                    <a:pt x="1664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47232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63814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50023" y="1703374"/>
              <a:ext cx="79957" cy="130571"/>
            </a:xfrm>
            <a:custGeom>
              <a:avLst/>
              <a:pathLst>
                <a:path w="79957" h="130571">
                  <a:moveTo>
                    <a:pt x="79957" y="81433"/>
                  </a:moveTo>
                  <a:lnTo>
                    <a:pt x="79612" y="90770"/>
                  </a:lnTo>
                  <a:lnTo>
                    <a:pt x="78575" y="99123"/>
                  </a:lnTo>
                  <a:lnTo>
                    <a:pt x="76848" y="106494"/>
                  </a:lnTo>
                  <a:lnTo>
                    <a:pt x="74429" y="112882"/>
                  </a:lnTo>
                  <a:lnTo>
                    <a:pt x="71319" y="118287"/>
                  </a:lnTo>
                  <a:lnTo>
                    <a:pt x="67518" y="122709"/>
                  </a:lnTo>
                  <a:lnTo>
                    <a:pt x="63026" y="126149"/>
                  </a:lnTo>
                  <a:lnTo>
                    <a:pt x="57844" y="128606"/>
                  </a:lnTo>
                  <a:lnTo>
                    <a:pt x="51970" y="130080"/>
                  </a:lnTo>
                  <a:lnTo>
                    <a:pt x="45404" y="130571"/>
                  </a:lnTo>
                  <a:lnTo>
                    <a:pt x="43304" y="130533"/>
                  </a:lnTo>
                  <a:lnTo>
                    <a:pt x="41275" y="130419"/>
                  </a:lnTo>
                  <a:lnTo>
                    <a:pt x="39318" y="130228"/>
                  </a:lnTo>
                  <a:lnTo>
                    <a:pt x="37431" y="129960"/>
                  </a:lnTo>
                  <a:lnTo>
                    <a:pt x="35616" y="129616"/>
                  </a:lnTo>
                  <a:lnTo>
                    <a:pt x="33872" y="129196"/>
                  </a:lnTo>
                  <a:lnTo>
                    <a:pt x="32199" y="128700"/>
                  </a:lnTo>
                  <a:lnTo>
                    <a:pt x="30597" y="128127"/>
                  </a:lnTo>
                  <a:lnTo>
                    <a:pt x="29067" y="127477"/>
                  </a:lnTo>
                  <a:lnTo>
                    <a:pt x="27607" y="126751"/>
                  </a:lnTo>
                  <a:lnTo>
                    <a:pt x="26227" y="125923"/>
                  </a:lnTo>
                  <a:lnTo>
                    <a:pt x="24898" y="125001"/>
                  </a:lnTo>
                  <a:lnTo>
                    <a:pt x="23622" y="123985"/>
                  </a:lnTo>
                  <a:lnTo>
                    <a:pt x="22398" y="122876"/>
                  </a:lnTo>
                  <a:lnTo>
                    <a:pt x="21226" y="121673"/>
                  </a:lnTo>
                  <a:lnTo>
                    <a:pt x="20106" y="120376"/>
                  </a:lnTo>
                  <a:lnTo>
                    <a:pt x="19038" y="118985"/>
                  </a:lnTo>
                  <a:lnTo>
                    <a:pt x="18023" y="117500"/>
                  </a:lnTo>
                  <a:lnTo>
                    <a:pt x="17059" y="115922"/>
                  </a:lnTo>
                  <a:lnTo>
                    <a:pt x="16147" y="114250"/>
                  </a:lnTo>
                  <a:lnTo>
                    <a:pt x="15974" y="114250"/>
                  </a:lnTo>
                  <a:lnTo>
                    <a:pt x="15972" y="114703"/>
                  </a:lnTo>
                  <a:lnTo>
                    <a:pt x="15967" y="115160"/>
                  </a:lnTo>
                  <a:lnTo>
                    <a:pt x="15958" y="115620"/>
                  </a:lnTo>
                  <a:lnTo>
                    <a:pt x="15946" y="116083"/>
                  </a:lnTo>
                  <a:lnTo>
                    <a:pt x="15930" y="116551"/>
                  </a:lnTo>
                  <a:lnTo>
                    <a:pt x="15911" y="117021"/>
                  </a:lnTo>
                  <a:lnTo>
                    <a:pt x="15889" y="117495"/>
                  </a:lnTo>
                  <a:lnTo>
                    <a:pt x="15863" y="117973"/>
                  </a:lnTo>
                  <a:lnTo>
                    <a:pt x="15833" y="118454"/>
                  </a:lnTo>
                  <a:lnTo>
                    <a:pt x="15800" y="118938"/>
                  </a:lnTo>
                  <a:lnTo>
                    <a:pt x="15782" y="119421"/>
                  </a:lnTo>
                  <a:lnTo>
                    <a:pt x="15762" y="119896"/>
                  </a:lnTo>
                  <a:lnTo>
                    <a:pt x="15740" y="120365"/>
                  </a:lnTo>
                  <a:lnTo>
                    <a:pt x="15717" y="120827"/>
                  </a:lnTo>
                  <a:lnTo>
                    <a:pt x="15692" y="121282"/>
                  </a:lnTo>
                  <a:lnTo>
                    <a:pt x="15665" y="121730"/>
                  </a:lnTo>
                  <a:lnTo>
                    <a:pt x="15636" y="122171"/>
                  </a:lnTo>
                  <a:lnTo>
                    <a:pt x="15606" y="122605"/>
                  </a:lnTo>
                  <a:lnTo>
                    <a:pt x="15573" y="123032"/>
                  </a:lnTo>
                  <a:lnTo>
                    <a:pt x="15540" y="123452"/>
                  </a:lnTo>
                  <a:lnTo>
                    <a:pt x="15521" y="123863"/>
                  </a:lnTo>
                  <a:lnTo>
                    <a:pt x="15501" y="124262"/>
                  </a:lnTo>
                  <a:lnTo>
                    <a:pt x="15480" y="124648"/>
                  </a:lnTo>
                  <a:lnTo>
                    <a:pt x="15456" y="125022"/>
                  </a:lnTo>
                  <a:lnTo>
                    <a:pt x="15431" y="125384"/>
                  </a:lnTo>
                  <a:lnTo>
                    <a:pt x="15404" y="125734"/>
                  </a:lnTo>
                  <a:lnTo>
                    <a:pt x="15376" y="126072"/>
                  </a:lnTo>
                  <a:lnTo>
                    <a:pt x="15345" y="126397"/>
                  </a:lnTo>
                  <a:lnTo>
                    <a:pt x="15313" y="126711"/>
                  </a:lnTo>
                  <a:lnTo>
                    <a:pt x="15279" y="127012"/>
                  </a:lnTo>
                  <a:lnTo>
                    <a:pt x="15262" y="127296"/>
                  </a:lnTo>
                  <a:lnTo>
                    <a:pt x="15244" y="127557"/>
                  </a:lnTo>
                  <a:lnTo>
                    <a:pt x="15227" y="127796"/>
                  </a:lnTo>
                  <a:lnTo>
                    <a:pt x="15210" y="128012"/>
                  </a:lnTo>
                  <a:lnTo>
                    <a:pt x="15192" y="128206"/>
                  </a:lnTo>
                  <a:lnTo>
                    <a:pt x="15175" y="128377"/>
                  </a:lnTo>
                  <a:lnTo>
                    <a:pt x="15106" y="128835"/>
                  </a:lnTo>
                  <a:lnTo>
                    <a:pt x="0" y="128835"/>
                  </a:lnTo>
                  <a:lnTo>
                    <a:pt x="17" y="128668"/>
                  </a:lnTo>
                  <a:lnTo>
                    <a:pt x="34" y="128481"/>
                  </a:lnTo>
                  <a:lnTo>
                    <a:pt x="52" y="128272"/>
                  </a:lnTo>
                  <a:lnTo>
                    <a:pt x="69" y="128043"/>
                  </a:lnTo>
                  <a:lnTo>
                    <a:pt x="86" y="127793"/>
                  </a:lnTo>
                  <a:lnTo>
                    <a:pt x="104" y="127522"/>
                  </a:lnTo>
                  <a:lnTo>
                    <a:pt x="121" y="127231"/>
                  </a:lnTo>
                  <a:lnTo>
                    <a:pt x="138" y="126918"/>
                  </a:lnTo>
                  <a:lnTo>
                    <a:pt x="156" y="126585"/>
                  </a:lnTo>
                  <a:lnTo>
                    <a:pt x="173" y="126231"/>
                  </a:lnTo>
                  <a:lnTo>
                    <a:pt x="190" y="125842"/>
                  </a:lnTo>
                  <a:lnTo>
                    <a:pt x="208" y="125439"/>
                  </a:lnTo>
                  <a:lnTo>
                    <a:pt x="225" y="125022"/>
                  </a:lnTo>
                  <a:lnTo>
                    <a:pt x="243" y="124591"/>
                  </a:lnTo>
                  <a:lnTo>
                    <a:pt x="260" y="124147"/>
                  </a:lnTo>
                  <a:lnTo>
                    <a:pt x="277" y="123689"/>
                  </a:lnTo>
                  <a:lnTo>
                    <a:pt x="295" y="123216"/>
                  </a:lnTo>
                  <a:lnTo>
                    <a:pt x="312" y="122730"/>
                  </a:lnTo>
                  <a:lnTo>
                    <a:pt x="329" y="122230"/>
                  </a:lnTo>
                  <a:lnTo>
                    <a:pt x="347" y="121716"/>
                  </a:lnTo>
                  <a:lnTo>
                    <a:pt x="363" y="121190"/>
                  </a:lnTo>
                  <a:lnTo>
                    <a:pt x="378" y="120653"/>
                  </a:lnTo>
                  <a:lnTo>
                    <a:pt x="391" y="120107"/>
                  </a:lnTo>
                  <a:lnTo>
                    <a:pt x="402" y="119549"/>
                  </a:lnTo>
                  <a:lnTo>
                    <a:pt x="412" y="118981"/>
                  </a:lnTo>
                  <a:lnTo>
                    <a:pt x="420" y="118403"/>
                  </a:lnTo>
                  <a:lnTo>
                    <a:pt x="426" y="117815"/>
                  </a:lnTo>
                  <a:lnTo>
                    <a:pt x="430" y="117216"/>
                  </a:lnTo>
                  <a:lnTo>
                    <a:pt x="433" y="116606"/>
                  </a:lnTo>
                  <a:lnTo>
                    <a:pt x="434" y="115986"/>
                  </a:lnTo>
                  <a:lnTo>
                    <a:pt x="450" y="115359"/>
                  </a:lnTo>
                  <a:lnTo>
                    <a:pt x="465" y="114726"/>
                  </a:lnTo>
                  <a:lnTo>
                    <a:pt x="478" y="114088"/>
                  </a:lnTo>
                  <a:lnTo>
                    <a:pt x="489" y="113444"/>
                  </a:lnTo>
                  <a:lnTo>
                    <a:pt x="499" y="112796"/>
                  </a:lnTo>
                  <a:lnTo>
                    <a:pt x="507" y="112142"/>
                  </a:lnTo>
                  <a:lnTo>
                    <a:pt x="513" y="111483"/>
                  </a:lnTo>
                  <a:lnTo>
                    <a:pt x="517" y="110819"/>
                  </a:lnTo>
                  <a:lnTo>
                    <a:pt x="520" y="110150"/>
                  </a:lnTo>
                  <a:lnTo>
                    <a:pt x="520" y="109475"/>
                  </a:lnTo>
                  <a:lnTo>
                    <a:pt x="520" y="0"/>
                  </a:lnTo>
                  <a:lnTo>
                    <a:pt x="16147" y="0"/>
                  </a:lnTo>
                  <a:lnTo>
                    <a:pt x="16147" y="36723"/>
                  </a:lnTo>
                  <a:lnTo>
                    <a:pt x="16146" y="37242"/>
                  </a:lnTo>
                  <a:lnTo>
                    <a:pt x="16144" y="37758"/>
                  </a:lnTo>
                  <a:lnTo>
                    <a:pt x="16140" y="38270"/>
                  </a:lnTo>
                  <a:lnTo>
                    <a:pt x="16133" y="38779"/>
                  </a:lnTo>
                  <a:lnTo>
                    <a:pt x="16126" y="39284"/>
                  </a:lnTo>
                  <a:lnTo>
                    <a:pt x="16116" y="39786"/>
                  </a:lnTo>
                  <a:lnTo>
                    <a:pt x="16105" y="40284"/>
                  </a:lnTo>
                  <a:lnTo>
                    <a:pt x="16092" y="40779"/>
                  </a:lnTo>
                  <a:lnTo>
                    <a:pt x="16077" y="41270"/>
                  </a:lnTo>
                  <a:lnTo>
                    <a:pt x="16061" y="41758"/>
                  </a:lnTo>
                  <a:lnTo>
                    <a:pt x="16060" y="42222"/>
                  </a:lnTo>
                  <a:lnTo>
                    <a:pt x="16057" y="42675"/>
                  </a:lnTo>
                  <a:lnTo>
                    <a:pt x="16053" y="43118"/>
                  </a:lnTo>
                  <a:lnTo>
                    <a:pt x="16047" y="43550"/>
                  </a:lnTo>
                  <a:lnTo>
                    <a:pt x="16039" y="43972"/>
                  </a:lnTo>
                  <a:lnTo>
                    <a:pt x="16029" y="44384"/>
                  </a:lnTo>
                  <a:lnTo>
                    <a:pt x="16018" y="44785"/>
                  </a:lnTo>
                  <a:lnTo>
                    <a:pt x="16005" y="45175"/>
                  </a:lnTo>
                  <a:lnTo>
                    <a:pt x="15990" y="45556"/>
                  </a:lnTo>
                  <a:lnTo>
                    <a:pt x="15974" y="45925"/>
                  </a:lnTo>
                  <a:lnTo>
                    <a:pt x="15956" y="46357"/>
                  </a:lnTo>
                  <a:lnTo>
                    <a:pt x="15939" y="46783"/>
                  </a:lnTo>
                  <a:lnTo>
                    <a:pt x="15922" y="47204"/>
                  </a:lnTo>
                  <a:lnTo>
                    <a:pt x="15904" y="47620"/>
                  </a:lnTo>
                  <a:lnTo>
                    <a:pt x="15887" y="48031"/>
                  </a:lnTo>
                  <a:lnTo>
                    <a:pt x="15870" y="48436"/>
                  </a:lnTo>
                  <a:lnTo>
                    <a:pt x="15852" y="48836"/>
                  </a:lnTo>
                  <a:lnTo>
                    <a:pt x="15835" y="49231"/>
                  </a:lnTo>
                  <a:lnTo>
                    <a:pt x="15817" y="49621"/>
                  </a:lnTo>
                  <a:lnTo>
                    <a:pt x="15800" y="50006"/>
                  </a:lnTo>
                  <a:lnTo>
                    <a:pt x="16147" y="50006"/>
                  </a:lnTo>
                  <a:lnTo>
                    <a:pt x="17043" y="48251"/>
                  </a:lnTo>
                  <a:lnTo>
                    <a:pt x="17995" y="46599"/>
                  </a:lnTo>
                  <a:lnTo>
                    <a:pt x="19002" y="45049"/>
                  </a:lnTo>
                  <a:lnTo>
                    <a:pt x="20065" y="43602"/>
                  </a:lnTo>
                  <a:lnTo>
                    <a:pt x="21183" y="42257"/>
                  </a:lnTo>
                  <a:lnTo>
                    <a:pt x="22356" y="41015"/>
                  </a:lnTo>
                  <a:lnTo>
                    <a:pt x="23586" y="39875"/>
                  </a:lnTo>
                  <a:lnTo>
                    <a:pt x="24871" y="38838"/>
                  </a:lnTo>
                  <a:lnTo>
                    <a:pt x="26211" y="37903"/>
                  </a:lnTo>
                  <a:lnTo>
                    <a:pt x="27607" y="37070"/>
                  </a:lnTo>
                  <a:lnTo>
                    <a:pt x="29082" y="36328"/>
                  </a:lnTo>
                  <a:lnTo>
                    <a:pt x="30625" y="35664"/>
                  </a:lnTo>
                  <a:lnTo>
                    <a:pt x="32235" y="35078"/>
                  </a:lnTo>
                  <a:lnTo>
                    <a:pt x="33913" y="34570"/>
                  </a:lnTo>
                  <a:lnTo>
                    <a:pt x="35659" y="34140"/>
                  </a:lnTo>
                  <a:lnTo>
                    <a:pt x="37473" y="33788"/>
                  </a:lnTo>
                  <a:lnTo>
                    <a:pt x="39354" y="33515"/>
                  </a:lnTo>
                  <a:lnTo>
                    <a:pt x="41303" y="33320"/>
                  </a:lnTo>
                  <a:lnTo>
                    <a:pt x="43320" y="33202"/>
                  </a:lnTo>
                  <a:lnTo>
                    <a:pt x="45404" y="33163"/>
                  </a:lnTo>
                  <a:lnTo>
                    <a:pt x="48869" y="33283"/>
                  </a:lnTo>
                  <a:lnTo>
                    <a:pt x="52145" y="33643"/>
                  </a:lnTo>
                  <a:lnTo>
                    <a:pt x="55231" y="34242"/>
                  </a:lnTo>
                  <a:lnTo>
                    <a:pt x="58128" y="35080"/>
                  </a:lnTo>
                  <a:lnTo>
                    <a:pt x="60836" y="36159"/>
                  </a:lnTo>
                  <a:lnTo>
                    <a:pt x="63355" y="37476"/>
                  </a:lnTo>
                  <a:lnTo>
                    <a:pt x="65684" y="39034"/>
                  </a:lnTo>
                  <a:lnTo>
                    <a:pt x="67824" y="40831"/>
                  </a:lnTo>
                  <a:lnTo>
                    <a:pt x="69775" y="42868"/>
                  </a:lnTo>
                  <a:lnTo>
                    <a:pt x="71536" y="45144"/>
                  </a:lnTo>
                  <a:lnTo>
                    <a:pt x="73136" y="47663"/>
                  </a:lnTo>
                  <a:lnTo>
                    <a:pt x="74568" y="50429"/>
                  </a:lnTo>
                  <a:lnTo>
                    <a:pt x="75831" y="53442"/>
                  </a:lnTo>
                  <a:lnTo>
                    <a:pt x="76926" y="56701"/>
                  </a:lnTo>
                  <a:lnTo>
                    <a:pt x="77852" y="60207"/>
                  </a:lnTo>
                  <a:lnTo>
                    <a:pt x="78610" y="63959"/>
                  </a:lnTo>
                  <a:lnTo>
                    <a:pt x="79200" y="67958"/>
                  </a:lnTo>
                  <a:lnTo>
                    <a:pt x="79621" y="72203"/>
                  </a:lnTo>
                  <a:lnTo>
                    <a:pt x="79873" y="76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66171" y="1748606"/>
              <a:ext cx="47401" cy="73793"/>
            </a:xfrm>
            <a:custGeom>
              <a:avLst/>
              <a:pathLst>
                <a:path w="47401" h="73793">
                  <a:moveTo>
                    <a:pt x="47401" y="36723"/>
                  </a:moveTo>
                  <a:lnTo>
                    <a:pt x="47389" y="34806"/>
                  </a:lnTo>
                  <a:lnTo>
                    <a:pt x="47353" y="32945"/>
                  </a:lnTo>
                  <a:lnTo>
                    <a:pt x="47292" y="31139"/>
                  </a:lnTo>
                  <a:lnTo>
                    <a:pt x="47207" y="29389"/>
                  </a:lnTo>
                  <a:lnTo>
                    <a:pt x="47097" y="27694"/>
                  </a:lnTo>
                  <a:lnTo>
                    <a:pt x="46964" y="26055"/>
                  </a:lnTo>
                  <a:lnTo>
                    <a:pt x="46806" y="24471"/>
                  </a:lnTo>
                  <a:lnTo>
                    <a:pt x="46623" y="22943"/>
                  </a:lnTo>
                  <a:lnTo>
                    <a:pt x="46417" y="21471"/>
                  </a:lnTo>
                  <a:lnTo>
                    <a:pt x="46186" y="20054"/>
                  </a:lnTo>
                  <a:lnTo>
                    <a:pt x="45928" y="18690"/>
                  </a:lnTo>
                  <a:lnTo>
                    <a:pt x="45641" y="17377"/>
                  </a:lnTo>
                  <a:lnTo>
                    <a:pt x="45324" y="16113"/>
                  </a:lnTo>
                  <a:lnTo>
                    <a:pt x="44977" y="14901"/>
                  </a:lnTo>
                  <a:lnTo>
                    <a:pt x="44601" y="13738"/>
                  </a:lnTo>
                  <a:lnTo>
                    <a:pt x="44196" y="12626"/>
                  </a:lnTo>
                  <a:lnTo>
                    <a:pt x="43761" y="11564"/>
                  </a:lnTo>
                  <a:lnTo>
                    <a:pt x="43297" y="10553"/>
                  </a:lnTo>
                  <a:lnTo>
                    <a:pt x="42803" y="9592"/>
                  </a:lnTo>
                  <a:lnTo>
                    <a:pt x="42279" y="8681"/>
                  </a:lnTo>
                  <a:lnTo>
                    <a:pt x="41726" y="7803"/>
                  </a:lnTo>
                  <a:lnTo>
                    <a:pt x="41144" y="6973"/>
                  </a:lnTo>
                  <a:lnTo>
                    <a:pt x="40531" y="6191"/>
                  </a:lnTo>
                  <a:lnTo>
                    <a:pt x="39890" y="5459"/>
                  </a:lnTo>
                  <a:lnTo>
                    <a:pt x="39219" y="4774"/>
                  </a:lnTo>
                  <a:lnTo>
                    <a:pt x="38518" y="4139"/>
                  </a:lnTo>
                  <a:lnTo>
                    <a:pt x="37788" y="3552"/>
                  </a:lnTo>
                  <a:lnTo>
                    <a:pt x="37028" y="3014"/>
                  </a:lnTo>
                  <a:lnTo>
                    <a:pt x="36239" y="2524"/>
                  </a:lnTo>
                  <a:lnTo>
                    <a:pt x="35421" y="2083"/>
                  </a:lnTo>
                  <a:lnTo>
                    <a:pt x="34569" y="1687"/>
                  </a:lnTo>
                  <a:lnTo>
                    <a:pt x="33681" y="1333"/>
                  </a:lnTo>
                  <a:lnTo>
                    <a:pt x="32756" y="1020"/>
                  </a:lnTo>
                  <a:lnTo>
                    <a:pt x="31795" y="750"/>
                  </a:lnTo>
                  <a:lnTo>
                    <a:pt x="30798" y="520"/>
                  </a:lnTo>
                  <a:lnTo>
                    <a:pt x="29764" y="333"/>
                  </a:lnTo>
                  <a:lnTo>
                    <a:pt x="28693" y="187"/>
                  </a:lnTo>
                  <a:lnTo>
                    <a:pt x="27586" y="83"/>
                  </a:lnTo>
                  <a:lnTo>
                    <a:pt x="26443" y="20"/>
                  </a:lnTo>
                  <a:lnTo>
                    <a:pt x="25263" y="0"/>
                  </a:lnTo>
                  <a:lnTo>
                    <a:pt x="24044" y="19"/>
                  </a:lnTo>
                  <a:lnTo>
                    <a:pt x="22853" y="79"/>
                  </a:lnTo>
                  <a:lnTo>
                    <a:pt x="21690" y="179"/>
                  </a:lnTo>
                  <a:lnTo>
                    <a:pt x="20554" y="319"/>
                  </a:lnTo>
                  <a:lnTo>
                    <a:pt x="19446" y="499"/>
                  </a:lnTo>
                  <a:lnTo>
                    <a:pt x="18366" y="718"/>
                  </a:lnTo>
                  <a:lnTo>
                    <a:pt x="17314" y="978"/>
                  </a:lnTo>
                  <a:lnTo>
                    <a:pt x="16290" y="1277"/>
                  </a:lnTo>
                  <a:lnTo>
                    <a:pt x="15293" y="1617"/>
                  </a:lnTo>
                  <a:lnTo>
                    <a:pt x="14324" y="1996"/>
                  </a:lnTo>
                  <a:lnTo>
                    <a:pt x="13401" y="2420"/>
                  </a:lnTo>
                  <a:lnTo>
                    <a:pt x="12508" y="2892"/>
                  </a:lnTo>
                  <a:lnTo>
                    <a:pt x="11644" y="3413"/>
                  </a:lnTo>
                  <a:lnTo>
                    <a:pt x="10810" y="3983"/>
                  </a:lnTo>
                  <a:lnTo>
                    <a:pt x="10005" y="4601"/>
                  </a:lnTo>
                  <a:lnTo>
                    <a:pt x="9230" y="5268"/>
                  </a:lnTo>
                  <a:lnTo>
                    <a:pt x="8484" y="5983"/>
                  </a:lnTo>
                  <a:lnTo>
                    <a:pt x="7768" y="6747"/>
                  </a:lnTo>
                  <a:lnTo>
                    <a:pt x="7081" y="7559"/>
                  </a:lnTo>
                  <a:lnTo>
                    <a:pt x="6424" y="8421"/>
                  </a:lnTo>
                  <a:lnTo>
                    <a:pt x="5814" y="9334"/>
                  </a:lnTo>
                  <a:lnTo>
                    <a:pt x="5233" y="10303"/>
                  </a:lnTo>
                  <a:lnTo>
                    <a:pt x="4682" y="11327"/>
                  </a:lnTo>
                  <a:lnTo>
                    <a:pt x="4160" y="12407"/>
                  </a:lnTo>
                  <a:lnTo>
                    <a:pt x="3667" y="13543"/>
                  </a:lnTo>
                  <a:lnTo>
                    <a:pt x="3205" y="14734"/>
                  </a:lnTo>
                  <a:lnTo>
                    <a:pt x="2772" y="15981"/>
                  </a:lnTo>
                  <a:lnTo>
                    <a:pt x="2368" y="17283"/>
                  </a:lnTo>
                  <a:lnTo>
                    <a:pt x="1994" y="18641"/>
                  </a:lnTo>
                  <a:lnTo>
                    <a:pt x="1649" y="20054"/>
                  </a:lnTo>
                  <a:lnTo>
                    <a:pt x="1336" y="21527"/>
                  </a:lnTo>
                  <a:lnTo>
                    <a:pt x="1055" y="23065"/>
                  </a:lnTo>
                  <a:lnTo>
                    <a:pt x="808" y="24667"/>
                  </a:lnTo>
                  <a:lnTo>
                    <a:pt x="593" y="26333"/>
                  </a:lnTo>
                  <a:lnTo>
                    <a:pt x="412" y="28063"/>
                  </a:lnTo>
                  <a:lnTo>
                    <a:pt x="263" y="29857"/>
                  </a:lnTo>
                  <a:lnTo>
                    <a:pt x="148" y="31716"/>
                  </a:lnTo>
                  <a:lnTo>
                    <a:pt x="65" y="33639"/>
                  </a:lnTo>
                  <a:lnTo>
                    <a:pt x="16" y="35626"/>
                  </a:lnTo>
                  <a:lnTo>
                    <a:pt x="0" y="37678"/>
                  </a:lnTo>
                  <a:lnTo>
                    <a:pt x="16" y="39660"/>
                  </a:lnTo>
                  <a:lnTo>
                    <a:pt x="65" y="41578"/>
                  </a:lnTo>
                  <a:lnTo>
                    <a:pt x="148" y="43431"/>
                  </a:lnTo>
                  <a:lnTo>
                    <a:pt x="263" y="45220"/>
                  </a:lnTo>
                  <a:lnTo>
                    <a:pt x="412" y="46945"/>
                  </a:lnTo>
                  <a:lnTo>
                    <a:pt x="593" y="48606"/>
                  </a:lnTo>
                  <a:lnTo>
                    <a:pt x="808" y="50203"/>
                  </a:lnTo>
                  <a:lnTo>
                    <a:pt x="1055" y="51735"/>
                  </a:lnTo>
                  <a:lnTo>
                    <a:pt x="1336" y="53203"/>
                  </a:lnTo>
                  <a:lnTo>
                    <a:pt x="1649" y="54607"/>
                  </a:lnTo>
                  <a:lnTo>
                    <a:pt x="1994" y="55954"/>
                  </a:lnTo>
                  <a:lnTo>
                    <a:pt x="2368" y="57250"/>
                  </a:lnTo>
                  <a:lnTo>
                    <a:pt x="2772" y="58496"/>
                  </a:lnTo>
                  <a:lnTo>
                    <a:pt x="3205" y="59691"/>
                  </a:lnTo>
                  <a:lnTo>
                    <a:pt x="3667" y="60836"/>
                  </a:lnTo>
                  <a:lnTo>
                    <a:pt x="4160" y="61931"/>
                  </a:lnTo>
                  <a:lnTo>
                    <a:pt x="4682" y="62975"/>
                  </a:lnTo>
                  <a:lnTo>
                    <a:pt x="5233" y="63969"/>
                  </a:lnTo>
                  <a:lnTo>
                    <a:pt x="5814" y="64913"/>
                  </a:lnTo>
                  <a:lnTo>
                    <a:pt x="6424" y="65806"/>
                  </a:lnTo>
                  <a:lnTo>
                    <a:pt x="7081" y="66634"/>
                  </a:lnTo>
                  <a:lnTo>
                    <a:pt x="7768" y="67414"/>
                  </a:lnTo>
                  <a:lnTo>
                    <a:pt x="8484" y="68148"/>
                  </a:lnTo>
                  <a:lnTo>
                    <a:pt x="9230" y="68834"/>
                  </a:lnTo>
                  <a:lnTo>
                    <a:pt x="10005" y="69474"/>
                  </a:lnTo>
                  <a:lnTo>
                    <a:pt x="10810" y="70067"/>
                  </a:lnTo>
                  <a:lnTo>
                    <a:pt x="11644" y="70613"/>
                  </a:lnTo>
                  <a:lnTo>
                    <a:pt x="12508" y="71113"/>
                  </a:lnTo>
                  <a:lnTo>
                    <a:pt x="13401" y="71565"/>
                  </a:lnTo>
                  <a:lnTo>
                    <a:pt x="14324" y="71970"/>
                  </a:lnTo>
                  <a:lnTo>
                    <a:pt x="15276" y="72317"/>
                  </a:lnTo>
                  <a:lnTo>
                    <a:pt x="16255" y="72627"/>
                  </a:lnTo>
                  <a:lnTo>
                    <a:pt x="17262" y="72900"/>
                  </a:lnTo>
                  <a:lnTo>
                    <a:pt x="18297" y="73137"/>
                  </a:lnTo>
                  <a:lnTo>
                    <a:pt x="19360" y="73338"/>
                  </a:lnTo>
                  <a:lnTo>
                    <a:pt x="20450" y="73502"/>
                  </a:lnTo>
                  <a:lnTo>
                    <a:pt x="21568" y="73629"/>
                  </a:lnTo>
                  <a:lnTo>
                    <a:pt x="22714" y="73721"/>
                  </a:lnTo>
                  <a:lnTo>
                    <a:pt x="23888" y="73775"/>
                  </a:lnTo>
                  <a:lnTo>
                    <a:pt x="25089" y="73793"/>
                  </a:lnTo>
                  <a:lnTo>
                    <a:pt x="26220" y="73773"/>
                  </a:lnTo>
                  <a:lnTo>
                    <a:pt x="27319" y="73714"/>
                  </a:lnTo>
                  <a:lnTo>
                    <a:pt x="28387" y="73614"/>
                  </a:lnTo>
                  <a:lnTo>
                    <a:pt x="29423" y="73474"/>
                  </a:lnTo>
                  <a:lnTo>
                    <a:pt x="30429" y="73294"/>
                  </a:lnTo>
                  <a:lnTo>
                    <a:pt x="31403" y="73075"/>
                  </a:lnTo>
                  <a:lnTo>
                    <a:pt x="32346" y="72815"/>
                  </a:lnTo>
                  <a:lnTo>
                    <a:pt x="33257" y="72516"/>
                  </a:lnTo>
                  <a:lnTo>
                    <a:pt x="34137" y="72176"/>
                  </a:lnTo>
                  <a:lnTo>
                    <a:pt x="34987" y="71797"/>
                  </a:lnTo>
                  <a:lnTo>
                    <a:pt x="35806" y="71373"/>
                  </a:lnTo>
                  <a:lnTo>
                    <a:pt x="36598" y="70901"/>
                  </a:lnTo>
                  <a:lnTo>
                    <a:pt x="37362" y="70380"/>
                  </a:lnTo>
                  <a:lnTo>
                    <a:pt x="38098" y="69810"/>
                  </a:lnTo>
                  <a:lnTo>
                    <a:pt x="38806" y="69192"/>
                  </a:lnTo>
                  <a:lnTo>
                    <a:pt x="39487" y="68525"/>
                  </a:lnTo>
                  <a:lnTo>
                    <a:pt x="40140" y="67810"/>
                  </a:lnTo>
                  <a:lnTo>
                    <a:pt x="40765" y="67046"/>
                  </a:lnTo>
                  <a:lnTo>
                    <a:pt x="41362" y="66233"/>
                  </a:lnTo>
                  <a:lnTo>
                    <a:pt x="41932" y="65372"/>
                  </a:lnTo>
                  <a:lnTo>
                    <a:pt x="42473" y="64461"/>
                  </a:lnTo>
                  <a:lnTo>
                    <a:pt x="42984" y="63497"/>
                  </a:lnTo>
                  <a:lnTo>
                    <a:pt x="43466" y="62481"/>
                  </a:lnTo>
                  <a:lnTo>
                    <a:pt x="43918" y="61413"/>
                  </a:lnTo>
                  <a:lnTo>
                    <a:pt x="44341" y="60293"/>
                  </a:lnTo>
                  <a:lnTo>
                    <a:pt x="44734" y="59121"/>
                  </a:lnTo>
                  <a:lnTo>
                    <a:pt x="45098" y="57897"/>
                  </a:lnTo>
                  <a:lnTo>
                    <a:pt x="45432" y="56621"/>
                  </a:lnTo>
                  <a:lnTo>
                    <a:pt x="45737" y="55293"/>
                  </a:lnTo>
                  <a:lnTo>
                    <a:pt x="46012" y="53912"/>
                  </a:lnTo>
                  <a:lnTo>
                    <a:pt x="46276" y="52459"/>
                  </a:lnTo>
                  <a:lnTo>
                    <a:pt x="46512" y="50947"/>
                  </a:lnTo>
                  <a:lnTo>
                    <a:pt x="46721" y="49375"/>
                  </a:lnTo>
                  <a:lnTo>
                    <a:pt x="46901" y="47745"/>
                  </a:lnTo>
                  <a:lnTo>
                    <a:pt x="47054" y="46056"/>
                  </a:lnTo>
                  <a:lnTo>
                    <a:pt x="47179" y="44307"/>
                  </a:lnTo>
                  <a:lnTo>
                    <a:pt x="47276" y="42500"/>
                  </a:lnTo>
                  <a:lnTo>
                    <a:pt x="47346" y="40633"/>
                  </a:lnTo>
                  <a:lnTo>
                    <a:pt x="47387" y="387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53682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94312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10720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88247" y="1703548"/>
              <a:ext cx="47141" cy="128661"/>
            </a:xfrm>
            <a:custGeom>
              <a:avLst/>
              <a:pathLst>
                <a:path w="47141" h="128661">
                  <a:moveTo>
                    <a:pt x="28823" y="46099"/>
                  </a:moveTo>
                  <a:lnTo>
                    <a:pt x="28823" y="128661"/>
                  </a:lnTo>
                  <a:lnTo>
                    <a:pt x="13196" y="128661"/>
                  </a:lnTo>
                  <a:lnTo>
                    <a:pt x="13196" y="46099"/>
                  </a:lnTo>
                  <a:lnTo>
                    <a:pt x="0" y="46099"/>
                  </a:lnTo>
                  <a:lnTo>
                    <a:pt x="0" y="34726"/>
                  </a:lnTo>
                  <a:lnTo>
                    <a:pt x="13196" y="34726"/>
                  </a:lnTo>
                  <a:lnTo>
                    <a:pt x="13196" y="24134"/>
                  </a:lnTo>
                  <a:lnTo>
                    <a:pt x="13205" y="23118"/>
                  </a:lnTo>
                  <a:lnTo>
                    <a:pt x="13234" y="22117"/>
                  </a:lnTo>
                  <a:lnTo>
                    <a:pt x="13282" y="21131"/>
                  </a:lnTo>
                  <a:lnTo>
                    <a:pt x="13348" y="20162"/>
                  </a:lnTo>
                  <a:lnTo>
                    <a:pt x="13434" y="19208"/>
                  </a:lnTo>
                  <a:lnTo>
                    <a:pt x="13539" y="18269"/>
                  </a:lnTo>
                  <a:lnTo>
                    <a:pt x="13664" y="17346"/>
                  </a:lnTo>
                  <a:lnTo>
                    <a:pt x="13807" y="16439"/>
                  </a:lnTo>
                  <a:lnTo>
                    <a:pt x="13969" y="15547"/>
                  </a:lnTo>
                  <a:lnTo>
                    <a:pt x="14151" y="14671"/>
                  </a:lnTo>
                  <a:lnTo>
                    <a:pt x="14357" y="13798"/>
                  </a:lnTo>
                  <a:lnTo>
                    <a:pt x="14595" y="12949"/>
                  </a:lnTo>
                  <a:lnTo>
                    <a:pt x="14864" y="12124"/>
                  </a:lnTo>
                  <a:lnTo>
                    <a:pt x="15165" y="11324"/>
                  </a:lnTo>
                  <a:lnTo>
                    <a:pt x="15496" y="10548"/>
                  </a:lnTo>
                  <a:lnTo>
                    <a:pt x="15859" y="9796"/>
                  </a:lnTo>
                  <a:lnTo>
                    <a:pt x="16253" y="9068"/>
                  </a:lnTo>
                  <a:lnTo>
                    <a:pt x="16679" y="8365"/>
                  </a:lnTo>
                  <a:lnTo>
                    <a:pt x="17135" y="7686"/>
                  </a:lnTo>
                  <a:lnTo>
                    <a:pt x="17623" y="7032"/>
                  </a:lnTo>
                  <a:lnTo>
                    <a:pt x="18162" y="6387"/>
                  </a:lnTo>
                  <a:lnTo>
                    <a:pt x="18738" y="5771"/>
                  </a:lnTo>
                  <a:lnTo>
                    <a:pt x="19350" y="5185"/>
                  </a:lnTo>
                  <a:lnTo>
                    <a:pt x="19999" y="4629"/>
                  </a:lnTo>
                  <a:lnTo>
                    <a:pt x="20684" y="4102"/>
                  </a:lnTo>
                  <a:lnTo>
                    <a:pt x="21405" y="3604"/>
                  </a:lnTo>
                  <a:lnTo>
                    <a:pt x="22163" y="3136"/>
                  </a:lnTo>
                  <a:lnTo>
                    <a:pt x="22957" y="2698"/>
                  </a:lnTo>
                  <a:lnTo>
                    <a:pt x="23788" y="2289"/>
                  </a:lnTo>
                  <a:lnTo>
                    <a:pt x="24655" y="1909"/>
                  </a:lnTo>
                  <a:lnTo>
                    <a:pt x="25567" y="1547"/>
                  </a:lnTo>
                  <a:lnTo>
                    <a:pt x="26531" y="1222"/>
                  </a:lnTo>
                  <a:lnTo>
                    <a:pt x="27546" y="935"/>
                  </a:lnTo>
                  <a:lnTo>
                    <a:pt x="28614" y="687"/>
                  </a:lnTo>
                  <a:lnTo>
                    <a:pt x="29734" y="477"/>
                  </a:lnTo>
                  <a:lnTo>
                    <a:pt x="30906" y="305"/>
                  </a:lnTo>
                  <a:lnTo>
                    <a:pt x="32130" y="171"/>
                  </a:lnTo>
                  <a:lnTo>
                    <a:pt x="33406" y="76"/>
                  </a:lnTo>
                  <a:lnTo>
                    <a:pt x="34735" y="19"/>
                  </a:lnTo>
                  <a:lnTo>
                    <a:pt x="36115" y="0"/>
                  </a:lnTo>
                  <a:lnTo>
                    <a:pt x="36672" y="2"/>
                  </a:lnTo>
                  <a:lnTo>
                    <a:pt x="37233" y="10"/>
                  </a:lnTo>
                  <a:lnTo>
                    <a:pt x="37798" y="23"/>
                  </a:lnTo>
                  <a:lnTo>
                    <a:pt x="38365" y="41"/>
                  </a:lnTo>
                  <a:lnTo>
                    <a:pt x="38937" y="65"/>
                  </a:lnTo>
                  <a:lnTo>
                    <a:pt x="39511" y="93"/>
                  </a:lnTo>
                  <a:lnTo>
                    <a:pt x="40090" y="127"/>
                  </a:lnTo>
                  <a:lnTo>
                    <a:pt x="40671" y="166"/>
                  </a:lnTo>
                  <a:lnTo>
                    <a:pt x="41256" y="210"/>
                  </a:lnTo>
                  <a:lnTo>
                    <a:pt x="41845" y="260"/>
                  </a:lnTo>
                  <a:lnTo>
                    <a:pt x="42445" y="315"/>
                  </a:lnTo>
                  <a:lnTo>
                    <a:pt x="43029" y="375"/>
                  </a:lnTo>
                  <a:lnTo>
                    <a:pt x="43598" y="440"/>
                  </a:lnTo>
                  <a:lnTo>
                    <a:pt x="44151" y="510"/>
                  </a:lnTo>
                  <a:lnTo>
                    <a:pt x="44688" y="586"/>
                  </a:lnTo>
                  <a:lnTo>
                    <a:pt x="45210" y="666"/>
                  </a:lnTo>
                  <a:lnTo>
                    <a:pt x="45716" y="752"/>
                  </a:lnTo>
                  <a:lnTo>
                    <a:pt x="46207" y="843"/>
                  </a:lnTo>
                  <a:lnTo>
                    <a:pt x="46682" y="940"/>
                  </a:lnTo>
                  <a:lnTo>
                    <a:pt x="47141" y="1041"/>
                  </a:lnTo>
                  <a:lnTo>
                    <a:pt x="47141" y="12935"/>
                  </a:lnTo>
                  <a:lnTo>
                    <a:pt x="46840" y="12884"/>
                  </a:lnTo>
                  <a:lnTo>
                    <a:pt x="46530" y="12834"/>
                  </a:lnTo>
                  <a:lnTo>
                    <a:pt x="46208" y="12787"/>
                  </a:lnTo>
                  <a:lnTo>
                    <a:pt x="45877" y="12741"/>
                  </a:lnTo>
                  <a:lnTo>
                    <a:pt x="45535" y="12696"/>
                  </a:lnTo>
                  <a:lnTo>
                    <a:pt x="45182" y="12654"/>
                  </a:lnTo>
                  <a:lnTo>
                    <a:pt x="44819" y="12613"/>
                  </a:lnTo>
                  <a:lnTo>
                    <a:pt x="44446" y="12574"/>
                  </a:lnTo>
                  <a:lnTo>
                    <a:pt x="44062" y="12537"/>
                  </a:lnTo>
                  <a:lnTo>
                    <a:pt x="43668" y="12501"/>
                  </a:lnTo>
                  <a:lnTo>
                    <a:pt x="43290" y="12452"/>
                  </a:lnTo>
                  <a:lnTo>
                    <a:pt x="42918" y="12407"/>
                  </a:lnTo>
                  <a:lnTo>
                    <a:pt x="42553" y="12368"/>
                  </a:lnTo>
                  <a:lnTo>
                    <a:pt x="42196" y="12334"/>
                  </a:lnTo>
                  <a:lnTo>
                    <a:pt x="41845" y="12306"/>
                  </a:lnTo>
                  <a:lnTo>
                    <a:pt x="41501" y="12282"/>
                  </a:lnTo>
                  <a:lnTo>
                    <a:pt x="41164" y="12264"/>
                  </a:lnTo>
                  <a:lnTo>
                    <a:pt x="40834" y="12251"/>
                  </a:lnTo>
                  <a:lnTo>
                    <a:pt x="40512" y="12243"/>
                  </a:lnTo>
                  <a:lnTo>
                    <a:pt x="40195" y="12241"/>
                  </a:lnTo>
                  <a:lnTo>
                    <a:pt x="39513" y="12250"/>
                  </a:lnTo>
                  <a:lnTo>
                    <a:pt x="38855" y="12279"/>
                  </a:lnTo>
                  <a:lnTo>
                    <a:pt x="38221" y="12327"/>
                  </a:lnTo>
                  <a:lnTo>
                    <a:pt x="37612" y="12393"/>
                  </a:lnTo>
                  <a:lnTo>
                    <a:pt x="37027" y="12479"/>
                  </a:lnTo>
                  <a:lnTo>
                    <a:pt x="36466" y="12584"/>
                  </a:lnTo>
                  <a:lnTo>
                    <a:pt x="35929" y="12709"/>
                  </a:lnTo>
                  <a:lnTo>
                    <a:pt x="35417" y="12852"/>
                  </a:lnTo>
                  <a:lnTo>
                    <a:pt x="34929" y="13014"/>
                  </a:lnTo>
                  <a:lnTo>
                    <a:pt x="34466" y="13196"/>
                  </a:lnTo>
                  <a:lnTo>
                    <a:pt x="34040" y="13395"/>
                  </a:lnTo>
                  <a:lnTo>
                    <a:pt x="33632" y="13612"/>
                  </a:lnTo>
                  <a:lnTo>
                    <a:pt x="33242" y="13847"/>
                  </a:lnTo>
                  <a:lnTo>
                    <a:pt x="32868" y="14098"/>
                  </a:lnTo>
                  <a:lnTo>
                    <a:pt x="32512" y="14368"/>
                  </a:lnTo>
                  <a:lnTo>
                    <a:pt x="32174" y="14654"/>
                  </a:lnTo>
                  <a:lnTo>
                    <a:pt x="31852" y="14958"/>
                  </a:lnTo>
                  <a:lnTo>
                    <a:pt x="31549" y="15279"/>
                  </a:lnTo>
                  <a:lnTo>
                    <a:pt x="31262" y="15618"/>
                  </a:lnTo>
                  <a:lnTo>
                    <a:pt x="30993" y="15974"/>
                  </a:lnTo>
                  <a:lnTo>
                    <a:pt x="30757" y="16330"/>
                  </a:lnTo>
                  <a:lnTo>
                    <a:pt x="30535" y="16703"/>
                  </a:lnTo>
                  <a:lnTo>
                    <a:pt x="30326" y="17094"/>
                  </a:lnTo>
                  <a:lnTo>
                    <a:pt x="30132" y="17502"/>
                  </a:lnTo>
                  <a:lnTo>
                    <a:pt x="29951" y="17927"/>
                  </a:lnTo>
                  <a:lnTo>
                    <a:pt x="29784" y="18370"/>
                  </a:lnTo>
                  <a:lnTo>
                    <a:pt x="29632" y="18830"/>
                  </a:lnTo>
                  <a:lnTo>
                    <a:pt x="29493" y="19307"/>
                  </a:lnTo>
                  <a:lnTo>
                    <a:pt x="29368" y="19802"/>
                  </a:lnTo>
                  <a:lnTo>
                    <a:pt x="29257" y="20315"/>
                  </a:lnTo>
                  <a:lnTo>
                    <a:pt x="29174" y="20843"/>
                  </a:lnTo>
                  <a:lnTo>
                    <a:pt x="29100" y="21388"/>
                  </a:lnTo>
                  <a:lnTo>
                    <a:pt x="29035" y="21948"/>
                  </a:lnTo>
                  <a:lnTo>
                    <a:pt x="28979" y="22523"/>
                  </a:lnTo>
                  <a:lnTo>
                    <a:pt x="28931" y="23114"/>
                  </a:lnTo>
                  <a:lnTo>
                    <a:pt x="28892" y="23721"/>
                  </a:lnTo>
                  <a:lnTo>
                    <a:pt x="28862" y="24344"/>
                  </a:lnTo>
                  <a:lnTo>
                    <a:pt x="28840" y="24982"/>
                  </a:lnTo>
                  <a:lnTo>
                    <a:pt x="28827" y="25636"/>
                  </a:lnTo>
                  <a:lnTo>
                    <a:pt x="28823" y="26305"/>
                  </a:lnTo>
                  <a:lnTo>
                    <a:pt x="28823" y="34726"/>
                  </a:lnTo>
                  <a:lnTo>
                    <a:pt x="47141" y="34726"/>
                  </a:lnTo>
                  <a:lnTo>
                    <a:pt x="47141" y="46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51363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92600" y="1708062"/>
              <a:ext cx="102356" cy="125883"/>
            </a:xfrm>
            <a:custGeom>
              <a:avLst/>
              <a:pathLst>
                <a:path w="102356" h="125883">
                  <a:moveTo>
                    <a:pt x="102356" y="90375"/>
                  </a:moveTo>
                  <a:lnTo>
                    <a:pt x="102326" y="91909"/>
                  </a:lnTo>
                  <a:lnTo>
                    <a:pt x="102235" y="93417"/>
                  </a:lnTo>
                  <a:lnTo>
                    <a:pt x="102083" y="94902"/>
                  </a:lnTo>
                  <a:lnTo>
                    <a:pt x="101870" y="96362"/>
                  </a:lnTo>
                  <a:lnTo>
                    <a:pt x="101596" y="97798"/>
                  </a:lnTo>
                  <a:lnTo>
                    <a:pt x="101262" y="99210"/>
                  </a:lnTo>
                  <a:lnTo>
                    <a:pt x="100867" y="100597"/>
                  </a:lnTo>
                  <a:lnTo>
                    <a:pt x="100411" y="101960"/>
                  </a:lnTo>
                  <a:lnTo>
                    <a:pt x="99895" y="103299"/>
                  </a:lnTo>
                  <a:lnTo>
                    <a:pt x="99317" y="104613"/>
                  </a:lnTo>
                  <a:lnTo>
                    <a:pt x="98694" y="105898"/>
                  </a:lnTo>
                  <a:lnTo>
                    <a:pt x="98005" y="107148"/>
                  </a:lnTo>
                  <a:lnTo>
                    <a:pt x="97250" y="108364"/>
                  </a:lnTo>
                  <a:lnTo>
                    <a:pt x="96428" y="109544"/>
                  </a:lnTo>
                  <a:lnTo>
                    <a:pt x="95541" y="110690"/>
                  </a:lnTo>
                  <a:lnTo>
                    <a:pt x="94588" y="111802"/>
                  </a:lnTo>
                  <a:lnTo>
                    <a:pt x="93568" y="112878"/>
                  </a:lnTo>
                  <a:lnTo>
                    <a:pt x="92483" y="113920"/>
                  </a:lnTo>
                  <a:lnTo>
                    <a:pt x="91332" y="114927"/>
                  </a:lnTo>
                  <a:lnTo>
                    <a:pt x="90115" y="115899"/>
                  </a:lnTo>
                  <a:lnTo>
                    <a:pt x="88832" y="116817"/>
                  </a:lnTo>
                  <a:lnTo>
                    <a:pt x="87483" y="117695"/>
                  </a:lnTo>
                  <a:lnTo>
                    <a:pt x="86068" y="118533"/>
                  </a:lnTo>
                  <a:lnTo>
                    <a:pt x="84586" y="119330"/>
                  </a:lnTo>
                  <a:lnTo>
                    <a:pt x="83039" y="120088"/>
                  </a:lnTo>
                  <a:lnTo>
                    <a:pt x="81426" y="120806"/>
                  </a:lnTo>
                  <a:lnTo>
                    <a:pt x="79747" y="121484"/>
                  </a:lnTo>
                  <a:lnTo>
                    <a:pt x="78002" y="122122"/>
                  </a:lnTo>
                  <a:lnTo>
                    <a:pt x="76191" y="122721"/>
                  </a:lnTo>
                  <a:lnTo>
                    <a:pt x="74314" y="123279"/>
                  </a:lnTo>
                  <a:lnTo>
                    <a:pt x="72386" y="123774"/>
                  </a:lnTo>
                  <a:lnTo>
                    <a:pt x="70387" y="124216"/>
                  </a:lnTo>
                  <a:lnTo>
                    <a:pt x="68316" y="124607"/>
                  </a:lnTo>
                  <a:lnTo>
                    <a:pt x="66174" y="124946"/>
                  </a:lnTo>
                  <a:lnTo>
                    <a:pt x="63961" y="125232"/>
                  </a:lnTo>
                  <a:lnTo>
                    <a:pt x="61677" y="125467"/>
                  </a:lnTo>
                  <a:lnTo>
                    <a:pt x="59322" y="125649"/>
                  </a:lnTo>
                  <a:lnTo>
                    <a:pt x="56896" y="125779"/>
                  </a:lnTo>
                  <a:lnTo>
                    <a:pt x="54398" y="125857"/>
                  </a:lnTo>
                  <a:lnTo>
                    <a:pt x="51829" y="125883"/>
                  </a:lnTo>
                  <a:lnTo>
                    <a:pt x="47363" y="125803"/>
                  </a:lnTo>
                  <a:lnTo>
                    <a:pt x="43099" y="125564"/>
                  </a:lnTo>
                  <a:lnTo>
                    <a:pt x="39036" y="125164"/>
                  </a:lnTo>
                  <a:lnTo>
                    <a:pt x="35174" y="124605"/>
                  </a:lnTo>
                  <a:lnTo>
                    <a:pt x="31514" y="123887"/>
                  </a:lnTo>
                  <a:lnTo>
                    <a:pt x="28055" y="123008"/>
                  </a:lnTo>
                  <a:lnTo>
                    <a:pt x="24798" y="121970"/>
                  </a:lnTo>
                  <a:lnTo>
                    <a:pt x="21742" y="120772"/>
                  </a:lnTo>
                  <a:lnTo>
                    <a:pt x="18887" y="119414"/>
                  </a:lnTo>
                  <a:lnTo>
                    <a:pt x="16234" y="117896"/>
                  </a:lnTo>
                  <a:lnTo>
                    <a:pt x="13775" y="116228"/>
                  </a:lnTo>
                  <a:lnTo>
                    <a:pt x="11501" y="114417"/>
                  </a:lnTo>
                  <a:lnTo>
                    <a:pt x="9413" y="112463"/>
                  </a:lnTo>
                  <a:lnTo>
                    <a:pt x="7511" y="110367"/>
                  </a:lnTo>
                  <a:lnTo>
                    <a:pt x="5794" y="108129"/>
                  </a:lnTo>
                  <a:lnTo>
                    <a:pt x="4264" y="105749"/>
                  </a:lnTo>
                  <a:lnTo>
                    <a:pt x="2919" y="103226"/>
                  </a:lnTo>
                  <a:lnTo>
                    <a:pt x="1760" y="100561"/>
                  </a:lnTo>
                  <a:lnTo>
                    <a:pt x="787" y="97753"/>
                  </a:lnTo>
                  <a:lnTo>
                    <a:pt x="0" y="94803"/>
                  </a:lnTo>
                  <a:lnTo>
                    <a:pt x="16061" y="91591"/>
                  </a:lnTo>
                  <a:lnTo>
                    <a:pt x="16317" y="92537"/>
                  </a:lnTo>
                  <a:lnTo>
                    <a:pt x="16599" y="93466"/>
                  </a:lnTo>
                  <a:lnTo>
                    <a:pt x="16907" y="94378"/>
                  </a:lnTo>
                  <a:lnTo>
                    <a:pt x="17241" y="95272"/>
                  </a:lnTo>
                  <a:lnTo>
                    <a:pt x="17602" y="96149"/>
                  </a:lnTo>
                  <a:lnTo>
                    <a:pt x="17988" y="97008"/>
                  </a:lnTo>
                  <a:lnTo>
                    <a:pt x="18400" y="97850"/>
                  </a:lnTo>
                  <a:lnTo>
                    <a:pt x="18839" y="98675"/>
                  </a:lnTo>
                  <a:lnTo>
                    <a:pt x="19303" y="99482"/>
                  </a:lnTo>
                  <a:lnTo>
                    <a:pt x="19794" y="100272"/>
                  </a:lnTo>
                  <a:lnTo>
                    <a:pt x="20315" y="101043"/>
                  </a:lnTo>
                  <a:lnTo>
                    <a:pt x="20870" y="101793"/>
                  </a:lnTo>
                  <a:lnTo>
                    <a:pt x="21461" y="102523"/>
                  </a:lnTo>
                  <a:lnTo>
                    <a:pt x="22086" y="103231"/>
                  </a:lnTo>
                  <a:lnTo>
                    <a:pt x="22745" y="103919"/>
                  </a:lnTo>
                  <a:lnTo>
                    <a:pt x="23440" y="104585"/>
                  </a:lnTo>
                  <a:lnTo>
                    <a:pt x="24169" y="105231"/>
                  </a:lnTo>
                  <a:lnTo>
                    <a:pt x="24933" y="105856"/>
                  </a:lnTo>
                  <a:lnTo>
                    <a:pt x="25732" y="106461"/>
                  </a:lnTo>
                  <a:lnTo>
                    <a:pt x="26565" y="107044"/>
                  </a:lnTo>
                  <a:lnTo>
                    <a:pt x="27453" y="107588"/>
                  </a:lnTo>
                  <a:lnTo>
                    <a:pt x="28382" y="108107"/>
                  </a:lnTo>
                  <a:lnTo>
                    <a:pt x="29350" y="108602"/>
                  </a:lnTo>
                  <a:lnTo>
                    <a:pt x="30357" y="109072"/>
                  </a:lnTo>
                  <a:lnTo>
                    <a:pt x="31405" y="109518"/>
                  </a:lnTo>
                  <a:lnTo>
                    <a:pt x="32493" y="109940"/>
                  </a:lnTo>
                  <a:lnTo>
                    <a:pt x="33621" y="110338"/>
                  </a:lnTo>
                  <a:lnTo>
                    <a:pt x="34789" y="110711"/>
                  </a:lnTo>
                  <a:lnTo>
                    <a:pt x="35996" y="111060"/>
                  </a:lnTo>
                  <a:lnTo>
                    <a:pt x="37244" y="111385"/>
                  </a:lnTo>
                  <a:lnTo>
                    <a:pt x="38536" y="111682"/>
                  </a:lnTo>
                  <a:lnTo>
                    <a:pt x="39879" y="111948"/>
                  </a:lnTo>
                  <a:lnTo>
                    <a:pt x="41273" y="112182"/>
                  </a:lnTo>
                  <a:lnTo>
                    <a:pt x="42717" y="112385"/>
                  </a:lnTo>
                  <a:lnTo>
                    <a:pt x="44211" y="112557"/>
                  </a:lnTo>
                  <a:lnTo>
                    <a:pt x="45755" y="112698"/>
                  </a:lnTo>
                  <a:lnTo>
                    <a:pt x="47350" y="112807"/>
                  </a:lnTo>
                  <a:lnTo>
                    <a:pt x="48995" y="112885"/>
                  </a:lnTo>
                  <a:lnTo>
                    <a:pt x="50691" y="112932"/>
                  </a:lnTo>
                  <a:lnTo>
                    <a:pt x="52437" y="112948"/>
                  </a:lnTo>
                  <a:lnTo>
                    <a:pt x="53900" y="112935"/>
                  </a:lnTo>
                  <a:lnTo>
                    <a:pt x="55340" y="112899"/>
                  </a:lnTo>
                  <a:lnTo>
                    <a:pt x="56755" y="112838"/>
                  </a:lnTo>
                  <a:lnTo>
                    <a:pt x="58146" y="112753"/>
                  </a:lnTo>
                  <a:lnTo>
                    <a:pt x="59512" y="112644"/>
                  </a:lnTo>
                  <a:lnTo>
                    <a:pt x="60854" y="112510"/>
                  </a:lnTo>
                  <a:lnTo>
                    <a:pt x="62172" y="112352"/>
                  </a:lnTo>
                  <a:lnTo>
                    <a:pt x="63466" y="112170"/>
                  </a:lnTo>
                  <a:lnTo>
                    <a:pt x="64735" y="111963"/>
                  </a:lnTo>
                  <a:lnTo>
                    <a:pt x="65980" y="111732"/>
                  </a:lnTo>
                  <a:lnTo>
                    <a:pt x="67195" y="111459"/>
                  </a:lnTo>
                  <a:lnTo>
                    <a:pt x="68376" y="111159"/>
                  </a:lnTo>
                  <a:lnTo>
                    <a:pt x="69522" y="110834"/>
                  </a:lnTo>
                  <a:lnTo>
                    <a:pt x="70633" y="110482"/>
                  </a:lnTo>
                  <a:lnTo>
                    <a:pt x="71710" y="110104"/>
                  </a:lnTo>
                  <a:lnTo>
                    <a:pt x="72752" y="109701"/>
                  </a:lnTo>
                  <a:lnTo>
                    <a:pt x="73759" y="109271"/>
                  </a:lnTo>
                  <a:lnTo>
                    <a:pt x="74731" y="108815"/>
                  </a:lnTo>
                  <a:lnTo>
                    <a:pt x="75669" y="108333"/>
                  </a:lnTo>
                  <a:lnTo>
                    <a:pt x="76572" y="107825"/>
                  </a:lnTo>
                  <a:lnTo>
                    <a:pt x="77437" y="107290"/>
                  </a:lnTo>
                  <a:lnTo>
                    <a:pt x="78263" y="106725"/>
                  </a:lnTo>
                  <a:lnTo>
                    <a:pt x="79048" y="106130"/>
                  </a:lnTo>
                  <a:lnTo>
                    <a:pt x="79794" y="105506"/>
                  </a:lnTo>
                  <a:lnTo>
                    <a:pt x="80500" y="104852"/>
                  </a:lnTo>
                  <a:lnTo>
                    <a:pt x="81166" y="104169"/>
                  </a:lnTo>
                  <a:lnTo>
                    <a:pt x="81792" y="103456"/>
                  </a:lnTo>
                  <a:lnTo>
                    <a:pt x="82378" y="102714"/>
                  </a:lnTo>
                  <a:lnTo>
                    <a:pt x="82924" y="101942"/>
                  </a:lnTo>
                  <a:lnTo>
                    <a:pt x="83430" y="101141"/>
                  </a:lnTo>
                  <a:lnTo>
                    <a:pt x="83908" y="100292"/>
                  </a:lnTo>
                  <a:lnTo>
                    <a:pt x="84336" y="99411"/>
                  </a:lnTo>
                  <a:lnTo>
                    <a:pt x="84714" y="98500"/>
                  </a:lnTo>
                  <a:lnTo>
                    <a:pt x="85041" y="97557"/>
                  </a:lnTo>
                  <a:lnTo>
                    <a:pt x="85318" y="96583"/>
                  </a:lnTo>
                  <a:lnTo>
                    <a:pt x="85545" y="95577"/>
                  </a:lnTo>
                  <a:lnTo>
                    <a:pt x="85721" y="94541"/>
                  </a:lnTo>
                  <a:lnTo>
                    <a:pt x="85847" y="93473"/>
                  </a:lnTo>
                  <a:lnTo>
                    <a:pt x="85923" y="92374"/>
                  </a:lnTo>
                  <a:lnTo>
                    <a:pt x="85948" y="91244"/>
                  </a:lnTo>
                  <a:lnTo>
                    <a:pt x="85920" y="90068"/>
                  </a:lnTo>
                  <a:lnTo>
                    <a:pt x="85837" y="88938"/>
                  </a:lnTo>
                  <a:lnTo>
                    <a:pt x="85698" y="87852"/>
                  </a:lnTo>
                  <a:lnTo>
                    <a:pt x="85503" y="86812"/>
                  </a:lnTo>
                  <a:lnTo>
                    <a:pt x="85253" y="85818"/>
                  </a:lnTo>
                  <a:lnTo>
                    <a:pt x="84948" y="84868"/>
                  </a:lnTo>
                  <a:lnTo>
                    <a:pt x="84586" y="83963"/>
                  </a:lnTo>
                  <a:lnTo>
                    <a:pt x="84170" y="83104"/>
                  </a:lnTo>
                  <a:lnTo>
                    <a:pt x="83697" y="82289"/>
                  </a:lnTo>
                  <a:lnTo>
                    <a:pt x="83170" y="81520"/>
                  </a:lnTo>
                  <a:lnTo>
                    <a:pt x="82609" y="80787"/>
                  </a:lnTo>
                  <a:lnTo>
                    <a:pt x="82003" y="80079"/>
                  </a:lnTo>
                  <a:lnTo>
                    <a:pt x="81352" y="79397"/>
                  </a:lnTo>
                  <a:lnTo>
                    <a:pt x="80655" y="78742"/>
                  </a:lnTo>
                  <a:lnTo>
                    <a:pt x="79914" y="78113"/>
                  </a:lnTo>
                  <a:lnTo>
                    <a:pt x="79127" y="77509"/>
                  </a:lnTo>
                  <a:lnTo>
                    <a:pt x="78296" y="76932"/>
                  </a:lnTo>
                  <a:lnTo>
                    <a:pt x="77419" y="76381"/>
                  </a:lnTo>
                  <a:lnTo>
                    <a:pt x="76497" y="75855"/>
                  </a:lnTo>
                  <a:lnTo>
                    <a:pt x="75530" y="75356"/>
                  </a:lnTo>
                  <a:lnTo>
                    <a:pt x="74521" y="74878"/>
                  </a:lnTo>
                  <a:lnTo>
                    <a:pt x="73474" y="74415"/>
                  </a:lnTo>
                  <a:lnTo>
                    <a:pt x="72389" y="73968"/>
                  </a:lnTo>
                  <a:lnTo>
                    <a:pt x="71265" y="73536"/>
                  </a:lnTo>
                  <a:lnTo>
                    <a:pt x="70104" y="73121"/>
                  </a:lnTo>
                  <a:lnTo>
                    <a:pt x="68904" y="72720"/>
                  </a:lnTo>
                  <a:lnTo>
                    <a:pt x="67666" y="72336"/>
                  </a:lnTo>
                  <a:lnTo>
                    <a:pt x="66390" y="71967"/>
                  </a:lnTo>
                  <a:lnTo>
                    <a:pt x="65075" y="71613"/>
                  </a:lnTo>
                  <a:lnTo>
                    <a:pt x="63723" y="71276"/>
                  </a:lnTo>
                  <a:lnTo>
                    <a:pt x="62336" y="70943"/>
                  </a:lnTo>
                  <a:lnTo>
                    <a:pt x="60920" y="70606"/>
                  </a:lnTo>
                  <a:lnTo>
                    <a:pt x="59475" y="70263"/>
                  </a:lnTo>
                  <a:lnTo>
                    <a:pt x="58000" y="69914"/>
                  </a:lnTo>
                  <a:lnTo>
                    <a:pt x="56495" y="69561"/>
                  </a:lnTo>
                  <a:lnTo>
                    <a:pt x="54961" y="69203"/>
                  </a:lnTo>
                  <a:lnTo>
                    <a:pt x="53398" y="68839"/>
                  </a:lnTo>
                  <a:lnTo>
                    <a:pt x="51805" y="68470"/>
                  </a:lnTo>
                  <a:lnTo>
                    <a:pt x="50182" y="68096"/>
                  </a:lnTo>
                  <a:lnTo>
                    <a:pt x="48530" y="67716"/>
                  </a:lnTo>
                  <a:lnTo>
                    <a:pt x="47505" y="67489"/>
                  </a:lnTo>
                  <a:lnTo>
                    <a:pt x="46478" y="67258"/>
                  </a:lnTo>
                  <a:lnTo>
                    <a:pt x="45449" y="67024"/>
                  </a:lnTo>
                  <a:lnTo>
                    <a:pt x="44418" y="66786"/>
                  </a:lnTo>
                  <a:lnTo>
                    <a:pt x="43386" y="66544"/>
                  </a:lnTo>
                  <a:lnTo>
                    <a:pt x="42352" y="66299"/>
                  </a:lnTo>
                  <a:lnTo>
                    <a:pt x="41316" y="66051"/>
                  </a:lnTo>
                  <a:lnTo>
                    <a:pt x="40279" y="65799"/>
                  </a:lnTo>
                  <a:lnTo>
                    <a:pt x="39240" y="65544"/>
                  </a:lnTo>
                  <a:lnTo>
                    <a:pt x="38199" y="65285"/>
                  </a:lnTo>
                  <a:lnTo>
                    <a:pt x="37178" y="65003"/>
                  </a:lnTo>
                  <a:lnTo>
                    <a:pt x="36164" y="64712"/>
                  </a:lnTo>
                  <a:lnTo>
                    <a:pt x="35157" y="64413"/>
                  </a:lnTo>
                  <a:lnTo>
                    <a:pt x="34157" y="64105"/>
                  </a:lnTo>
                  <a:lnTo>
                    <a:pt x="33163" y="63788"/>
                  </a:lnTo>
                  <a:lnTo>
                    <a:pt x="32177" y="63462"/>
                  </a:lnTo>
                  <a:lnTo>
                    <a:pt x="31198" y="63128"/>
                  </a:lnTo>
                  <a:lnTo>
                    <a:pt x="30226" y="62785"/>
                  </a:lnTo>
                  <a:lnTo>
                    <a:pt x="29260" y="62434"/>
                  </a:lnTo>
                  <a:lnTo>
                    <a:pt x="28302" y="62073"/>
                  </a:lnTo>
                  <a:lnTo>
                    <a:pt x="27369" y="61685"/>
                  </a:lnTo>
                  <a:lnTo>
                    <a:pt x="26447" y="61285"/>
                  </a:lnTo>
                  <a:lnTo>
                    <a:pt x="25536" y="60873"/>
                  </a:lnTo>
                  <a:lnTo>
                    <a:pt x="24635" y="60448"/>
                  </a:lnTo>
                  <a:lnTo>
                    <a:pt x="23744" y="60011"/>
                  </a:lnTo>
                  <a:lnTo>
                    <a:pt x="22863" y="59562"/>
                  </a:lnTo>
                  <a:lnTo>
                    <a:pt x="21994" y="59102"/>
                  </a:lnTo>
                  <a:lnTo>
                    <a:pt x="21134" y="58628"/>
                  </a:lnTo>
                  <a:lnTo>
                    <a:pt x="20285" y="58143"/>
                  </a:lnTo>
                  <a:lnTo>
                    <a:pt x="19446" y="57646"/>
                  </a:lnTo>
                  <a:lnTo>
                    <a:pt x="18624" y="57133"/>
                  </a:lnTo>
                  <a:lnTo>
                    <a:pt x="17825" y="56600"/>
                  </a:lnTo>
                  <a:lnTo>
                    <a:pt x="17048" y="56049"/>
                  </a:lnTo>
                  <a:lnTo>
                    <a:pt x="16293" y="55479"/>
                  </a:lnTo>
                  <a:lnTo>
                    <a:pt x="15561" y="54889"/>
                  </a:lnTo>
                  <a:lnTo>
                    <a:pt x="14852" y="54281"/>
                  </a:lnTo>
                  <a:lnTo>
                    <a:pt x="14165" y="53653"/>
                  </a:lnTo>
                  <a:lnTo>
                    <a:pt x="13501" y="53006"/>
                  </a:lnTo>
                  <a:lnTo>
                    <a:pt x="12860" y="52340"/>
                  </a:lnTo>
                  <a:lnTo>
                    <a:pt x="12241" y="51655"/>
                  </a:lnTo>
                  <a:lnTo>
                    <a:pt x="11646" y="50933"/>
                  </a:lnTo>
                  <a:lnTo>
                    <a:pt x="11077" y="50190"/>
                  </a:lnTo>
                  <a:lnTo>
                    <a:pt x="10535" y="49426"/>
                  </a:lnTo>
                  <a:lnTo>
                    <a:pt x="10018" y="48641"/>
                  </a:lnTo>
                  <a:lnTo>
                    <a:pt x="9528" y="47835"/>
                  </a:lnTo>
                  <a:lnTo>
                    <a:pt x="9063" y="47009"/>
                  </a:lnTo>
                  <a:lnTo>
                    <a:pt x="8625" y="46162"/>
                  </a:lnTo>
                  <a:lnTo>
                    <a:pt x="8212" y="45293"/>
                  </a:lnTo>
                  <a:lnTo>
                    <a:pt x="7826" y="44404"/>
                  </a:lnTo>
                  <a:lnTo>
                    <a:pt x="7466" y="43495"/>
                  </a:lnTo>
                  <a:lnTo>
                    <a:pt x="7136" y="42543"/>
                  </a:lnTo>
                  <a:lnTo>
                    <a:pt x="6841" y="41564"/>
                  </a:lnTo>
                  <a:lnTo>
                    <a:pt x="6580" y="40557"/>
                  </a:lnTo>
                  <a:lnTo>
                    <a:pt x="6354" y="39522"/>
                  </a:lnTo>
                  <a:lnTo>
                    <a:pt x="6163" y="38459"/>
                  </a:lnTo>
                  <a:lnTo>
                    <a:pt x="6007" y="37369"/>
                  </a:lnTo>
                  <a:lnTo>
                    <a:pt x="5886" y="36251"/>
                  </a:lnTo>
                  <a:lnTo>
                    <a:pt x="5799" y="35105"/>
                  </a:lnTo>
                  <a:lnTo>
                    <a:pt x="5747" y="33931"/>
                  </a:lnTo>
                  <a:lnTo>
                    <a:pt x="5729" y="32729"/>
                  </a:lnTo>
                  <a:lnTo>
                    <a:pt x="5764" y="31018"/>
                  </a:lnTo>
                  <a:lnTo>
                    <a:pt x="5868" y="29357"/>
                  </a:lnTo>
                  <a:lnTo>
                    <a:pt x="6042" y="27747"/>
                  </a:lnTo>
                  <a:lnTo>
                    <a:pt x="6285" y="26187"/>
                  </a:lnTo>
                  <a:lnTo>
                    <a:pt x="6598" y="24677"/>
                  </a:lnTo>
                  <a:lnTo>
                    <a:pt x="6980" y="23218"/>
                  </a:lnTo>
                  <a:lnTo>
                    <a:pt x="7431" y="21809"/>
                  </a:lnTo>
                  <a:lnTo>
                    <a:pt x="7952" y="20450"/>
                  </a:lnTo>
                  <a:lnTo>
                    <a:pt x="8542" y="19142"/>
                  </a:lnTo>
                  <a:lnTo>
                    <a:pt x="9202" y="17884"/>
                  </a:lnTo>
                  <a:lnTo>
                    <a:pt x="9941" y="16656"/>
                  </a:lnTo>
                  <a:lnTo>
                    <a:pt x="10733" y="15474"/>
                  </a:lnTo>
                  <a:lnTo>
                    <a:pt x="11580" y="14336"/>
                  </a:lnTo>
                  <a:lnTo>
                    <a:pt x="12480" y="13244"/>
                  </a:lnTo>
                  <a:lnTo>
                    <a:pt x="13434" y="12197"/>
                  </a:lnTo>
                  <a:lnTo>
                    <a:pt x="14442" y="11195"/>
                  </a:lnTo>
                  <a:lnTo>
                    <a:pt x="15504" y="10239"/>
                  </a:lnTo>
                  <a:lnTo>
                    <a:pt x="16620" y="9327"/>
                  </a:lnTo>
                  <a:lnTo>
                    <a:pt x="17789" y="8461"/>
                  </a:lnTo>
                  <a:lnTo>
                    <a:pt x="19012" y="7639"/>
                  </a:lnTo>
                  <a:lnTo>
                    <a:pt x="20285" y="6862"/>
                  </a:lnTo>
                  <a:lnTo>
                    <a:pt x="21603" y="6129"/>
                  </a:lnTo>
                  <a:lnTo>
                    <a:pt x="22966" y="5439"/>
                  </a:lnTo>
                  <a:lnTo>
                    <a:pt x="24374" y="4792"/>
                  </a:lnTo>
                  <a:lnTo>
                    <a:pt x="25827" y="4188"/>
                  </a:lnTo>
                  <a:lnTo>
                    <a:pt x="27326" y="3628"/>
                  </a:lnTo>
                  <a:lnTo>
                    <a:pt x="28869" y="3112"/>
                  </a:lnTo>
                  <a:lnTo>
                    <a:pt x="30458" y="2639"/>
                  </a:lnTo>
                  <a:lnTo>
                    <a:pt x="32092" y="2209"/>
                  </a:lnTo>
                  <a:lnTo>
                    <a:pt x="33771" y="1823"/>
                  </a:lnTo>
                  <a:lnTo>
                    <a:pt x="35487" y="1476"/>
                  </a:lnTo>
                  <a:lnTo>
                    <a:pt x="37230" y="1166"/>
                  </a:lnTo>
                  <a:lnTo>
                    <a:pt x="39001" y="893"/>
                  </a:lnTo>
                  <a:lnTo>
                    <a:pt x="40800" y="656"/>
                  </a:lnTo>
                  <a:lnTo>
                    <a:pt x="42626" y="455"/>
                  </a:lnTo>
                  <a:lnTo>
                    <a:pt x="44481" y="291"/>
                  </a:lnTo>
                  <a:lnTo>
                    <a:pt x="46363" y="164"/>
                  </a:lnTo>
                  <a:lnTo>
                    <a:pt x="48273" y="72"/>
                  </a:lnTo>
                  <a:lnTo>
                    <a:pt x="50211" y="18"/>
                  </a:lnTo>
                  <a:lnTo>
                    <a:pt x="52176" y="0"/>
                  </a:lnTo>
                  <a:lnTo>
                    <a:pt x="54418" y="18"/>
                  </a:lnTo>
                  <a:lnTo>
                    <a:pt x="56593" y="72"/>
                  </a:lnTo>
                  <a:lnTo>
                    <a:pt x="58703" y="164"/>
                  </a:lnTo>
                  <a:lnTo>
                    <a:pt x="60747" y="291"/>
                  </a:lnTo>
                  <a:lnTo>
                    <a:pt x="62724" y="455"/>
                  </a:lnTo>
                  <a:lnTo>
                    <a:pt x="64636" y="656"/>
                  </a:lnTo>
                  <a:lnTo>
                    <a:pt x="66482" y="893"/>
                  </a:lnTo>
                  <a:lnTo>
                    <a:pt x="68262" y="1166"/>
                  </a:lnTo>
                  <a:lnTo>
                    <a:pt x="69975" y="1476"/>
                  </a:lnTo>
                  <a:lnTo>
                    <a:pt x="71623" y="1823"/>
                  </a:lnTo>
                  <a:lnTo>
                    <a:pt x="73213" y="2188"/>
                  </a:lnTo>
                  <a:lnTo>
                    <a:pt x="74752" y="2590"/>
                  </a:lnTo>
                  <a:lnTo>
                    <a:pt x="76241" y="3029"/>
                  </a:lnTo>
                  <a:lnTo>
                    <a:pt x="77679" y="3503"/>
                  </a:lnTo>
                  <a:lnTo>
                    <a:pt x="79068" y="4015"/>
                  </a:lnTo>
                  <a:lnTo>
                    <a:pt x="80405" y="4563"/>
                  </a:lnTo>
                  <a:lnTo>
                    <a:pt x="81693" y="5147"/>
                  </a:lnTo>
                  <a:lnTo>
                    <a:pt x="82930" y="5768"/>
                  </a:lnTo>
                  <a:lnTo>
                    <a:pt x="84117" y="6425"/>
                  </a:lnTo>
                  <a:lnTo>
                    <a:pt x="85253" y="7118"/>
                  </a:lnTo>
                  <a:lnTo>
                    <a:pt x="86342" y="7848"/>
                  </a:lnTo>
                  <a:lnTo>
                    <a:pt x="87385" y="8612"/>
                  </a:lnTo>
                  <a:lnTo>
                    <a:pt x="88384" y="9410"/>
                  </a:lnTo>
                  <a:lnTo>
                    <a:pt x="89337" y="10244"/>
                  </a:lnTo>
                  <a:lnTo>
                    <a:pt x="90245" y="11112"/>
                  </a:lnTo>
                  <a:lnTo>
                    <a:pt x="91108" y="12015"/>
                  </a:lnTo>
                  <a:lnTo>
                    <a:pt x="91926" y="12953"/>
                  </a:lnTo>
                  <a:lnTo>
                    <a:pt x="92699" y="13925"/>
                  </a:lnTo>
                  <a:lnTo>
                    <a:pt x="93426" y="14932"/>
                  </a:lnTo>
                  <a:lnTo>
                    <a:pt x="94108" y="15974"/>
                  </a:lnTo>
                  <a:lnTo>
                    <a:pt x="94772" y="17033"/>
                  </a:lnTo>
                  <a:lnTo>
                    <a:pt x="95407" y="18127"/>
                  </a:lnTo>
                  <a:lnTo>
                    <a:pt x="96015" y="19255"/>
                  </a:lnTo>
                  <a:lnTo>
                    <a:pt x="96595" y="20419"/>
                  </a:lnTo>
                  <a:lnTo>
                    <a:pt x="97147" y="21617"/>
                  </a:lnTo>
                  <a:lnTo>
                    <a:pt x="97671" y="22850"/>
                  </a:lnTo>
                  <a:lnTo>
                    <a:pt x="98168" y="24117"/>
                  </a:lnTo>
                  <a:lnTo>
                    <a:pt x="98637" y="25419"/>
                  </a:lnTo>
                  <a:lnTo>
                    <a:pt x="99078" y="26756"/>
                  </a:lnTo>
                  <a:lnTo>
                    <a:pt x="99491" y="28128"/>
                  </a:lnTo>
                  <a:lnTo>
                    <a:pt x="83170" y="30993"/>
                  </a:lnTo>
                  <a:lnTo>
                    <a:pt x="82915" y="30117"/>
                  </a:lnTo>
                  <a:lnTo>
                    <a:pt x="82638" y="29260"/>
                  </a:lnTo>
                  <a:lnTo>
                    <a:pt x="82339" y="28422"/>
                  </a:lnTo>
                  <a:lnTo>
                    <a:pt x="82017" y="27604"/>
                  </a:lnTo>
                  <a:lnTo>
                    <a:pt x="81672" y="26804"/>
                  </a:lnTo>
                  <a:lnTo>
                    <a:pt x="81305" y="26024"/>
                  </a:lnTo>
                  <a:lnTo>
                    <a:pt x="80915" y="25262"/>
                  </a:lnTo>
                  <a:lnTo>
                    <a:pt x="80503" y="24520"/>
                  </a:lnTo>
                  <a:lnTo>
                    <a:pt x="80068" y="23797"/>
                  </a:lnTo>
                  <a:lnTo>
                    <a:pt x="79610" y="23093"/>
                  </a:lnTo>
                  <a:lnTo>
                    <a:pt x="79144" y="22409"/>
                  </a:lnTo>
                  <a:lnTo>
                    <a:pt x="78648" y="21749"/>
                  </a:lnTo>
                  <a:lnTo>
                    <a:pt x="78123" y="21111"/>
                  </a:lnTo>
                  <a:lnTo>
                    <a:pt x="77568" y="20495"/>
                  </a:lnTo>
                  <a:lnTo>
                    <a:pt x="76984" y="19902"/>
                  </a:lnTo>
                  <a:lnTo>
                    <a:pt x="76370" y="19332"/>
                  </a:lnTo>
                  <a:lnTo>
                    <a:pt x="75727" y="18784"/>
                  </a:lnTo>
                  <a:lnTo>
                    <a:pt x="75054" y="18259"/>
                  </a:lnTo>
                  <a:lnTo>
                    <a:pt x="74352" y="17756"/>
                  </a:lnTo>
                  <a:lnTo>
                    <a:pt x="73620" y="17276"/>
                  </a:lnTo>
                  <a:lnTo>
                    <a:pt x="72857" y="16818"/>
                  </a:lnTo>
                  <a:lnTo>
                    <a:pt x="72061" y="16383"/>
                  </a:lnTo>
                  <a:lnTo>
                    <a:pt x="71231" y="15971"/>
                  </a:lnTo>
                  <a:lnTo>
                    <a:pt x="70369" y="15581"/>
                  </a:lnTo>
                  <a:lnTo>
                    <a:pt x="69474" y="15214"/>
                  </a:lnTo>
                  <a:lnTo>
                    <a:pt x="68546" y="14869"/>
                  </a:lnTo>
                  <a:lnTo>
                    <a:pt x="67585" y="14547"/>
                  </a:lnTo>
                  <a:lnTo>
                    <a:pt x="66591" y="14248"/>
                  </a:lnTo>
                  <a:lnTo>
                    <a:pt x="65564" y="13971"/>
                  </a:lnTo>
                  <a:lnTo>
                    <a:pt x="64504" y="13716"/>
                  </a:lnTo>
                  <a:lnTo>
                    <a:pt x="63426" y="13486"/>
                  </a:lnTo>
                  <a:lnTo>
                    <a:pt x="62309" y="13279"/>
                  </a:lnTo>
                  <a:lnTo>
                    <a:pt x="61155" y="13097"/>
                  </a:lnTo>
                  <a:lnTo>
                    <a:pt x="59962" y="12939"/>
                  </a:lnTo>
                  <a:lnTo>
                    <a:pt x="58731" y="12805"/>
                  </a:lnTo>
                  <a:lnTo>
                    <a:pt x="57462" y="12696"/>
                  </a:lnTo>
                  <a:lnTo>
                    <a:pt x="56154" y="12610"/>
                  </a:lnTo>
                  <a:lnTo>
                    <a:pt x="54808" y="12550"/>
                  </a:lnTo>
                  <a:lnTo>
                    <a:pt x="53425" y="12513"/>
                  </a:lnTo>
                  <a:lnTo>
                    <a:pt x="52003" y="12501"/>
                  </a:lnTo>
                  <a:lnTo>
                    <a:pt x="50328" y="12517"/>
                  </a:lnTo>
                  <a:lnTo>
                    <a:pt x="48707" y="12564"/>
                  </a:lnTo>
                  <a:lnTo>
                    <a:pt x="47140" y="12642"/>
                  </a:lnTo>
                  <a:lnTo>
                    <a:pt x="45627" y="12751"/>
                  </a:lnTo>
                  <a:lnTo>
                    <a:pt x="44167" y="12892"/>
                  </a:lnTo>
                  <a:lnTo>
                    <a:pt x="42762" y="13064"/>
                  </a:lnTo>
                  <a:lnTo>
                    <a:pt x="41410" y="13267"/>
                  </a:lnTo>
                  <a:lnTo>
                    <a:pt x="40112" y="13501"/>
                  </a:lnTo>
                  <a:lnTo>
                    <a:pt x="38868" y="13767"/>
                  </a:lnTo>
                  <a:lnTo>
                    <a:pt x="37678" y="14064"/>
                  </a:lnTo>
                  <a:lnTo>
                    <a:pt x="36554" y="14370"/>
                  </a:lnTo>
                  <a:lnTo>
                    <a:pt x="35473" y="14699"/>
                  </a:lnTo>
                  <a:lnTo>
                    <a:pt x="34435" y="15051"/>
                  </a:lnTo>
                  <a:lnTo>
                    <a:pt x="33441" y="15425"/>
                  </a:lnTo>
                  <a:lnTo>
                    <a:pt x="32491" y="15822"/>
                  </a:lnTo>
                  <a:lnTo>
                    <a:pt x="31583" y="16241"/>
                  </a:lnTo>
                  <a:lnTo>
                    <a:pt x="30719" y="16683"/>
                  </a:lnTo>
                  <a:lnTo>
                    <a:pt x="29899" y="17147"/>
                  </a:lnTo>
                  <a:lnTo>
                    <a:pt x="29122" y="17635"/>
                  </a:lnTo>
                  <a:lnTo>
                    <a:pt x="28388" y="18144"/>
                  </a:lnTo>
                  <a:lnTo>
                    <a:pt x="27713" y="18675"/>
                  </a:lnTo>
                  <a:lnTo>
                    <a:pt x="27076" y="19224"/>
                  </a:lnTo>
                  <a:lnTo>
                    <a:pt x="26477" y="19793"/>
                  </a:lnTo>
                  <a:lnTo>
                    <a:pt x="25916" y="20381"/>
                  </a:lnTo>
                  <a:lnTo>
                    <a:pt x="25393" y="20987"/>
                  </a:lnTo>
                  <a:lnTo>
                    <a:pt x="24909" y="21613"/>
                  </a:lnTo>
                  <a:lnTo>
                    <a:pt x="24463" y="22258"/>
                  </a:lnTo>
                  <a:lnTo>
                    <a:pt x="24055" y="22923"/>
                  </a:lnTo>
                  <a:lnTo>
                    <a:pt x="23685" y="23606"/>
                  </a:lnTo>
                  <a:lnTo>
                    <a:pt x="23353" y="24308"/>
                  </a:lnTo>
                  <a:lnTo>
                    <a:pt x="23073" y="25009"/>
                  </a:lnTo>
                  <a:lnTo>
                    <a:pt x="22822" y="25721"/>
                  </a:lnTo>
                  <a:lnTo>
                    <a:pt x="22600" y="26446"/>
                  </a:lnTo>
                  <a:lnTo>
                    <a:pt x="22409" y="27183"/>
                  </a:lnTo>
                  <a:lnTo>
                    <a:pt x="22246" y="27933"/>
                  </a:lnTo>
                  <a:lnTo>
                    <a:pt x="22113" y="28694"/>
                  </a:lnTo>
                  <a:lnTo>
                    <a:pt x="22010" y="29468"/>
                  </a:lnTo>
                  <a:lnTo>
                    <a:pt x="21936" y="30253"/>
                  </a:lnTo>
                  <a:lnTo>
                    <a:pt x="21892" y="31051"/>
                  </a:lnTo>
                  <a:lnTo>
                    <a:pt x="21877" y="31861"/>
                  </a:lnTo>
                  <a:lnTo>
                    <a:pt x="21904" y="32936"/>
                  </a:lnTo>
                  <a:lnTo>
                    <a:pt x="21985" y="33972"/>
                  </a:lnTo>
                  <a:lnTo>
                    <a:pt x="22119" y="34971"/>
                  </a:lnTo>
                  <a:lnTo>
                    <a:pt x="22308" y="35931"/>
                  </a:lnTo>
                  <a:lnTo>
                    <a:pt x="22550" y="36853"/>
                  </a:lnTo>
                  <a:lnTo>
                    <a:pt x="22846" y="37737"/>
                  </a:lnTo>
                  <a:lnTo>
                    <a:pt x="23196" y="38582"/>
                  </a:lnTo>
                  <a:lnTo>
                    <a:pt x="23600" y="39390"/>
                  </a:lnTo>
                  <a:lnTo>
                    <a:pt x="24057" y="40159"/>
                  </a:lnTo>
                  <a:lnTo>
                    <a:pt x="24569" y="40890"/>
                  </a:lnTo>
                  <a:lnTo>
                    <a:pt x="25143" y="41573"/>
                  </a:lnTo>
                  <a:lnTo>
                    <a:pt x="25756" y="42234"/>
                  </a:lnTo>
                  <a:lnTo>
                    <a:pt x="26407" y="42872"/>
                  </a:lnTo>
                  <a:lnTo>
                    <a:pt x="27097" y="43488"/>
                  </a:lnTo>
                  <a:lnTo>
                    <a:pt x="27824" y="44081"/>
                  </a:lnTo>
                  <a:lnTo>
                    <a:pt x="28590" y="44651"/>
                  </a:lnTo>
                  <a:lnTo>
                    <a:pt x="29394" y="45199"/>
                  </a:lnTo>
                  <a:lnTo>
                    <a:pt x="30236" y="45724"/>
                  </a:lnTo>
                  <a:lnTo>
                    <a:pt x="31116" y="46227"/>
                  </a:lnTo>
                  <a:lnTo>
                    <a:pt x="32035" y="46707"/>
                  </a:lnTo>
                  <a:lnTo>
                    <a:pt x="32987" y="47168"/>
                  </a:lnTo>
                  <a:lnTo>
                    <a:pt x="33969" y="47613"/>
                  </a:lnTo>
                  <a:lnTo>
                    <a:pt x="34980" y="48043"/>
                  </a:lnTo>
                  <a:lnTo>
                    <a:pt x="36021" y="48457"/>
                  </a:lnTo>
                  <a:lnTo>
                    <a:pt x="37092" y="48855"/>
                  </a:lnTo>
                  <a:lnTo>
                    <a:pt x="38192" y="49238"/>
                  </a:lnTo>
                  <a:lnTo>
                    <a:pt x="39321" y="49606"/>
                  </a:lnTo>
                  <a:lnTo>
                    <a:pt x="40480" y="49957"/>
                  </a:lnTo>
                  <a:lnTo>
                    <a:pt x="41669" y="50293"/>
                  </a:lnTo>
                  <a:lnTo>
                    <a:pt x="42887" y="50613"/>
                  </a:lnTo>
                  <a:lnTo>
                    <a:pt x="44127" y="50926"/>
                  </a:lnTo>
                  <a:lnTo>
                    <a:pt x="45384" y="51239"/>
                  </a:lnTo>
                  <a:lnTo>
                    <a:pt x="46656" y="51551"/>
                  </a:lnTo>
                  <a:lnTo>
                    <a:pt x="47943" y="51864"/>
                  </a:lnTo>
                  <a:lnTo>
                    <a:pt x="49246" y="52176"/>
                  </a:lnTo>
                  <a:lnTo>
                    <a:pt x="50565" y="52489"/>
                  </a:lnTo>
                  <a:lnTo>
                    <a:pt x="51899" y="52801"/>
                  </a:lnTo>
                  <a:lnTo>
                    <a:pt x="53249" y="53114"/>
                  </a:lnTo>
                  <a:lnTo>
                    <a:pt x="54615" y="53426"/>
                  </a:lnTo>
                  <a:lnTo>
                    <a:pt x="55996" y="53739"/>
                  </a:lnTo>
                  <a:lnTo>
                    <a:pt x="57124" y="54000"/>
                  </a:lnTo>
                  <a:lnTo>
                    <a:pt x="58250" y="54263"/>
                  </a:lnTo>
                  <a:lnTo>
                    <a:pt x="59374" y="54528"/>
                  </a:lnTo>
                  <a:lnTo>
                    <a:pt x="60497" y="54795"/>
                  </a:lnTo>
                  <a:lnTo>
                    <a:pt x="61617" y="55063"/>
                  </a:lnTo>
                  <a:lnTo>
                    <a:pt x="62737" y="55333"/>
                  </a:lnTo>
                  <a:lnTo>
                    <a:pt x="63854" y="55605"/>
                  </a:lnTo>
                  <a:lnTo>
                    <a:pt x="64969" y="55878"/>
                  </a:lnTo>
                  <a:lnTo>
                    <a:pt x="66083" y="56153"/>
                  </a:lnTo>
                  <a:lnTo>
                    <a:pt x="67195" y="56430"/>
                  </a:lnTo>
                  <a:lnTo>
                    <a:pt x="68319" y="56697"/>
                  </a:lnTo>
                  <a:lnTo>
                    <a:pt x="69432" y="56975"/>
                  </a:lnTo>
                  <a:lnTo>
                    <a:pt x="70534" y="57266"/>
                  </a:lnTo>
                  <a:lnTo>
                    <a:pt x="71627" y="57569"/>
                  </a:lnTo>
                  <a:lnTo>
                    <a:pt x="72708" y="57884"/>
                  </a:lnTo>
                  <a:lnTo>
                    <a:pt x="73780" y="58212"/>
                  </a:lnTo>
                  <a:lnTo>
                    <a:pt x="74840" y="58551"/>
                  </a:lnTo>
                  <a:lnTo>
                    <a:pt x="75891" y="58903"/>
                  </a:lnTo>
                  <a:lnTo>
                    <a:pt x="76931" y="59266"/>
                  </a:lnTo>
                  <a:lnTo>
                    <a:pt x="77961" y="59642"/>
                  </a:lnTo>
                  <a:lnTo>
                    <a:pt x="78978" y="60014"/>
                  </a:lnTo>
                  <a:lnTo>
                    <a:pt x="79982" y="60399"/>
                  </a:lnTo>
                  <a:lnTo>
                    <a:pt x="80971" y="60799"/>
                  </a:lnTo>
                  <a:lnTo>
                    <a:pt x="81947" y="61212"/>
                  </a:lnTo>
                  <a:lnTo>
                    <a:pt x="82909" y="61639"/>
                  </a:lnTo>
                  <a:lnTo>
                    <a:pt x="83857" y="62080"/>
                  </a:lnTo>
                  <a:lnTo>
                    <a:pt x="84791" y="62535"/>
                  </a:lnTo>
                  <a:lnTo>
                    <a:pt x="85712" y="63004"/>
                  </a:lnTo>
                  <a:lnTo>
                    <a:pt x="86618" y="63487"/>
                  </a:lnTo>
                  <a:lnTo>
                    <a:pt x="87510" y="63983"/>
                  </a:lnTo>
                  <a:lnTo>
                    <a:pt x="88401" y="64498"/>
                  </a:lnTo>
                  <a:lnTo>
                    <a:pt x="89268" y="65035"/>
                  </a:lnTo>
                  <a:lnTo>
                    <a:pt x="90110" y="65595"/>
                  </a:lnTo>
                  <a:lnTo>
                    <a:pt x="90928" y="66178"/>
                  </a:lnTo>
                  <a:lnTo>
                    <a:pt x="91721" y="66783"/>
                  </a:lnTo>
                  <a:lnTo>
                    <a:pt x="92490" y="67411"/>
                  </a:lnTo>
                  <a:lnTo>
                    <a:pt x="93235" y="68061"/>
                  </a:lnTo>
                  <a:lnTo>
                    <a:pt x="93956" y="68734"/>
                  </a:lnTo>
                  <a:lnTo>
                    <a:pt x="94652" y="69429"/>
                  </a:lnTo>
                  <a:lnTo>
                    <a:pt x="95324" y="70147"/>
                  </a:lnTo>
                  <a:lnTo>
                    <a:pt x="95969" y="70889"/>
                  </a:lnTo>
                  <a:lnTo>
                    <a:pt x="96584" y="71658"/>
                  </a:lnTo>
                  <a:lnTo>
                    <a:pt x="97170" y="72452"/>
                  </a:lnTo>
                  <a:lnTo>
                    <a:pt x="97727" y="73273"/>
                  </a:lnTo>
                  <a:lnTo>
                    <a:pt x="98254" y="74119"/>
                  </a:lnTo>
                  <a:lnTo>
                    <a:pt x="98751" y="74992"/>
                  </a:lnTo>
                  <a:lnTo>
                    <a:pt x="99219" y="75890"/>
                  </a:lnTo>
                  <a:lnTo>
                    <a:pt x="99658" y="76815"/>
                  </a:lnTo>
                  <a:lnTo>
                    <a:pt x="100067" y="77765"/>
                  </a:lnTo>
                  <a:lnTo>
                    <a:pt x="100446" y="78742"/>
                  </a:lnTo>
                  <a:lnTo>
                    <a:pt x="100809" y="79749"/>
                  </a:lnTo>
                  <a:lnTo>
                    <a:pt x="101134" y="80791"/>
                  </a:lnTo>
                  <a:lnTo>
                    <a:pt x="101420" y="81867"/>
                  </a:lnTo>
                  <a:lnTo>
                    <a:pt x="101668" y="82979"/>
                  </a:lnTo>
                  <a:lnTo>
                    <a:pt x="101879" y="84125"/>
                  </a:lnTo>
                  <a:lnTo>
                    <a:pt x="102050" y="85305"/>
                  </a:lnTo>
                  <a:lnTo>
                    <a:pt x="102184" y="86521"/>
                  </a:lnTo>
                  <a:lnTo>
                    <a:pt x="102280" y="87771"/>
                  </a:lnTo>
                  <a:lnTo>
                    <a:pt x="102337" y="89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10671" y="1736538"/>
              <a:ext cx="76658" cy="97408"/>
            </a:xfrm>
            <a:custGeom>
              <a:avLst/>
              <a:pathLst>
                <a:path w="76658" h="97408">
                  <a:moveTo>
                    <a:pt x="16321" y="48269"/>
                  </a:moveTo>
                  <a:lnTo>
                    <a:pt x="16332" y="49871"/>
                  </a:lnTo>
                  <a:lnTo>
                    <a:pt x="16366" y="51447"/>
                  </a:lnTo>
                  <a:lnTo>
                    <a:pt x="16423" y="52997"/>
                  </a:lnTo>
                  <a:lnTo>
                    <a:pt x="16502" y="54520"/>
                  </a:lnTo>
                  <a:lnTo>
                    <a:pt x="16603" y="56018"/>
                  </a:lnTo>
                  <a:lnTo>
                    <a:pt x="16727" y="57489"/>
                  </a:lnTo>
                  <a:lnTo>
                    <a:pt x="16874" y="58935"/>
                  </a:lnTo>
                  <a:lnTo>
                    <a:pt x="17043" y="60354"/>
                  </a:lnTo>
                  <a:lnTo>
                    <a:pt x="17235" y="61748"/>
                  </a:lnTo>
                  <a:lnTo>
                    <a:pt x="17450" y="63115"/>
                  </a:lnTo>
                  <a:lnTo>
                    <a:pt x="17708" y="64451"/>
                  </a:lnTo>
                  <a:lnTo>
                    <a:pt x="17998" y="65751"/>
                  </a:lnTo>
                  <a:lnTo>
                    <a:pt x="18319" y="67014"/>
                  </a:lnTo>
                  <a:lnTo>
                    <a:pt x="18672" y="68241"/>
                  </a:lnTo>
                  <a:lnTo>
                    <a:pt x="19056" y="69431"/>
                  </a:lnTo>
                  <a:lnTo>
                    <a:pt x="19471" y="70585"/>
                  </a:lnTo>
                  <a:lnTo>
                    <a:pt x="19917" y="71702"/>
                  </a:lnTo>
                  <a:lnTo>
                    <a:pt x="20394" y="72783"/>
                  </a:lnTo>
                  <a:lnTo>
                    <a:pt x="20903" y="73827"/>
                  </a:lnTo>
                  <a:lnTo>
                    <a:pt x="21443" y="74835"/>
                  </a:lnTo>
                  <a:lnTo>
                    <a:pt x="22016" y="75786"/>
                  </a:lnTo>
                  <a:lnTo>
                    <a:pt x="22624" y="76693"/>
                  </a:lnTo>
                  <a:lnTo>
                    <a:pt x="23266" y="77557"/>
                  </a:lnTo>
                  <a:lnTo>
                    <a:pt x="23943" y="78377"/>
                  </a:lnTo>
                  <a:lnTo>
                    <a:pt x="24655" y="79154"/>
                  </a:lnTo>
                  <a:lnTo>
                    <a:pt x="25402" y="79888"/>
                  </a:lnTo>
                  <a:lnTo>
                    <a:pt x="26183" y="80578"/>
                  </a:lnTo>
                  <a:lnTo>
                    <a:pt x="26999" y="81225"/>
                  </a:lnTo>
                  <a:lnTo>
                    <a:pt x="27850" y="81828"/>
                  </a:lnTo>
                  <a:lnTo>
                    <a:pt x="28736" y="82388"/>
                  </a:lnTo>
                  <a:lnTo>
                    <a:pt x="29677" y="82900"/>
                  </a:lnTo>
                  <a:lnTo>
                    <a:pt x="30660" y="83357"/>
                  </a:lnTo>
                  <a:lnTo>
                    <a:pt x="31684" y="83761"/>
                  </a:lnTo>
                  <a:lnTo>
                    <a:pt x="32750" y="84111"/>
                  </a:lnTo>
                  <a:lnTo>
                    <a:pt x="33858" y="84407"/>
                  </a:lnTo>
                  <a:lnTo>
                    <a:pt x="35007" y="84649"/>
                  </a:lnTo>
                  <a:lnTo>
                    <a:pt x="36198" y="84837"/>
                  </a:lnTo>
                  <a:lnTo>
                    <a:pt x="37431" y="84972"/>
                  </a:lnTo>
                  <a:lnTo>
                    <a:pt x="38706" y="85053"/>
                  </a:lnTo>
                  <a:lnTo>
                    <a:pt x="40022" y="85080"/>
                  </a:lnTo>
                  <a:lnTo>
                    <a:pt x="41661" y="85034"/>
                  </a:lnTo>
                  <a:lnTo>
                    <a:pt x="43244" y="84899"/>
                  </a:lnTo>
                  <a:lnTo>
                    <a:pt x="44772" y="84673"/>
                  </a:lnTo>
                  <a:lnTo>
                    <a:pt x="46245" y="84357"/>
                  </a:lnTo>
                  <a:lnTo>
                    <a:pt x="47662" y="83951"/>
                  </a:lnTo>
                  <a:lnTo>
                    <a:pt x="49023" y="83454"/>
                  </a:lnTo>
                  <a:lnTo>
                    <a:pt x="50329" y="82867"/>
                  </a:lnTo>
                  <a:lnTo>
                    <a:pt x="51579" y="82190"/>
                  </a:lnTo>
                  <a:lnTo>
                    <a:pt x="52773" y="81423"/>
                  </a:lnTo>
                  <a:lnTo>
                    <a:pt x="53912" y="80565"/>
                  </a:lnTo>
                  <a:lnTo>
                    <a:pt x="54998" y="79614"/>
                  </a:lnTo>
                  <a:lnTo>
                    <a:pt x="55996" y="78565"/>
                  </a:lnTo>
                  <a:lnTo>
                    <a:pt x="56908" y="77419"/>
                  </a:lnTo>
                  <a:lnTo>
                    <a:pt x="57732" y="76176"/>
                  </a:lnTo>
                  <a:lnTo>
                    <a:pt x="58470" y="74835"/>
                  </a:lnTo>
                  <a:lnTo>
                    <a:pt x="59121" y="73398"/>
                  </a:lnTo>
                  <a:lnTo>
                    <a:pt x="59686" y="71863"/>
                  </a:lnTo>
                  <a:lnTo>
                    <a:pt x="60163" y="70231"/>
                  </a:lnTo>
                  <a:lnTo>
                    <a:pt x="60554" y="68501"/>
                  </a:lnTo>
                  <a:lnTo>
                    <a:pt x="60858" y="66675"/>
                  </a:lnTo>
                  <a:lnTo>
                    <a:pt x="76658" y="67716"/>
                  </a:lnTo>
                  <a:lnTo>
                    <a:pt x="76484" y="68875"/>
                  </a:lnTo>
                  <a:lnTo>
                    <a:pt x="76273" y="70026"/>
                  </a:lnTo>
                  <a:lnTo>
                    <a:pt x="76025" y="71167"/>
                  </a:lnTo>
                  <a:lnTo>
                    <a:pt x="75742" y="72300"/>
                  </a:lnTo>
                  <a:lnTo>
                    <a:pt x="75421" y="73424"/>
                  </a:lnTo>
                  <a:lnTo>
                    <a:pt x="75064" y="74540"/>
                  </a:lnTo>
                  <a:lnTo>
                    <a:pt x="74671" y="75647"/>
                  </a:lnTo>
                  <a:lnTo>
                    <a:pt x="74241" y="76745"/>
                  </a:lnTo>
                  <a:lnTo>
                    <a:pt x="73775" y="77835"/>
                  </a:lnTo>
                  <a:lnTo>
                    <a:pt x="73273" y="78916"/>
                  </a:lnTo>
                  <a:lnTo>
                    <a:pt x="72733" y="79979"/>
                  </a:lnTo>
                  <a:lnTo>
                    <a:pt x="72154" y="81017"/>
                  </a:lnTo>
                  <a:lnTo>
                    <a:pt x="71538" y="82028"/>
                  </a:lnTo>
                  <a:lnTo>
                    <a:pt x="70883" y="83013"/>
                  </a:lnTo>
                  <a:lnTo>
                    <a:pt x="70191" y="83973"/>
                  </a:lnTo>
                  <a:lnTo>
                    <a:pt x="69460" y="84906"/>
                  </a:lnTo>
                  <a:lnTo>
                    <a:pt x="68690" y="85813"/>
                  </a:lnTo>
                  <a:lnTo>
                    <a:pt x="67883" y="86694"/>
                  </a:lnTo>
                  <a:lnTo>
                    <a:pt x="67037" y="87550"/>
                  </a:lnTo>
                  <a:lnTo>
                    <a:pt x="66154" y="88379"/>
                  </a:lnTo>
                  <a:lnTo>
                    <a:pt x="65248" y="89179"/>
                  </a:lnTo>
                  <a:lnTo>
                    <a:pt x="64303" y="89948"/>
                  </a:lnTo>
                  <a:lnTo>
                    <a:pt x="63317" y="90686"/>
                  </a:lnTo>
                  <a:lnTo>
                    <a:pt x="62292" y="91393"/>
                  </a:lnTo>
                  <a:lnTo>
                    <a:pt x="61227" y="92068"/>
                  </a:lnTo>
                  <a:lnTo>
                    <a:pt x="60122" y="92712"/>
                  </a:lnTo>
                  <a:lnTo>
                    <a:pt x="58976" y="93325"/>
                  </a:lnTo>
                  <a:lnTo>
                    <a:pt x="57791" y="93907"/>
                  </a:lnTo>
                  <a:lnTo>
                    <a:pt x="56566" y="94457"/>
                  </a:lnTo>
                  <a:lnTo>
                    <a:pt x="55302" y="94977"/>
                  </a:lnTo>
                  <a:lnTo>
                    <a:pt x="53997" y="95439"/>
                  </a:lnTo>
                  <a:lnTo>
                    <a:pt x="52652" y="95852"/>
                  </a:lnTo>
                  <a:lnTo>
                    <a:pt x="51267" y="96216"/>
                  </a:lnTo>
                  <a:lnTo>
                    <a:pt x="49843" y="96532"/>
                  </a:lnTo>
                  <a:lnTo>
                    <a:pt x="48378" y="96800"/>
                  </a:lnTo>
                  <a:lnTo>
                    <a:pt x="46873" y="97019"/>
                  </a:lnTo>
                  <a:lnTo>
                    <a:pt x="45329" y="97189"/>
                  </a:lnTo>
                  <a:lnTo>
                    <a:pt x="43745" y="97310"/>
                  </a:lnTo>
                  <a:lnTo>
                    <a:pt x="42120" y="97383"/>
                  </a:lnTo>
                  <a:lnTo>
                    <a:pt x="40456" y="97408"/>
                  </a:lnTo>
                  <a:lnTo>
                    <a:pt x="38284" y="97370"/>
                  </a:lnTo>
                  <a:lnTo>
                    <a:pt x="36178" y="97258"/>
                  </a:lnTo>
                  <a:lnTo>
                    <a:pt x="34137" y="97072"/>
                  </a:lnTo>
                  <a:lnTo>
                    <a:pt x="32163" y="96810"/>
                  </a:lnTo>
                  <a:lnTo>
                    <a:pt x="30255" y="96474"/>
                  </a:lnTo>
                  <a:lnTo>
                    <a:pt x="28413" y="96064"/>
                  </a:lnTo>
                  <a:lnTo>
                    <a:pt x="26637" y="95578"/>
                  </a:lnTo>
                  <a:lnTo>
                    <a:pt x="24926" y="95018"/>
                  </a:lnTo>
                  <a:lnTo>
                    <a:pt x="23282" y="94384"/>
                  </a:lnTo>
                  <a:lnTo>
                    <a:pt x="21704" y="93674"/>
                  </a:lnTo>
                  <a:lnTo>
                    <a:pt x="20187" y="92900"/>
                  </a:lnTo>
                  <a:lnTo>
                    <a:pt x="18728" y="92070"/>
                  </a:lnTo>
                  <a:lnTo>
                    <a:pt x="17325" y="91185"/>
                  </a:lnTo>
                  <a:lnTo>
                    <a:pt x="15981" y="90243"/>
                  </a:lnTo>
                  <a:lnTo>
                    <a:pt x="14693" y="89247"/>
                  </a:lnTo>
                  <a:lnTo>
                    <a:pt x="13463" y="88195"/>
                  </a:lnTo>
                  <a:lnTo>
                    <a:pt x="12290" y="87087"/>
                  </a:lnTo>
                  <a:lnTo>
                    <a:pt x="11175" y="85923"/>
                  </a:lnTo>
                  <a:lnTo>
                    <a:pt x="10116" y="84705"/>
                  </a:lnTo>
                  <a:lnTo>
                    <a:pt x="9115" y="83430"/>
                  </a:lnTo>
                  <a:lnTo>
                    <a:pt x="8186" y="82088"/>
                  </a:lnTo>
                  <a:lnTo>
                    <a:pt x="7309" y="80701"/>
                  </a:lnTo>
                  <a:lnTo>
                    <a:pt x="6485" y="79268"/>
                  </a:lnTo>
                  <a:lnTo>
                    <a:pt x="5712" y="77790"/>
                  </a:lnTo>
                  <a:lnTo>
                    <a:pt x="4991" y="76268"/>
                  </a:lnTo>
                  <a:lnTo>
                    <a:pt x="4323" y="74700"/>
                  </a:lnTo>
                  <a:lnTo>
                    <a:pt x="3707" y="73087"/>
                  </a:lnTo>
                  <a:lnTo>
                    <a:pt x="3142" y="71429"/>
                  </a:lnTo>
                  <a:lnTo>
                    <a:pt x="2630" y="69725"/>
                  </a:lnTo>
                  <a:lnTo>
                    <a:pt x="2170" y="67977"/>
                  </a:lnTo>
                  <a:lnTo>
                    <a:pt x="1758" y="66174"/>
                  </a:lnTo>
                  <a:lnTo>
                    <a:pt x="1389" y="64341"/>
                  </a:lnTo>
                  <a:lnTo>
                    <a:pt x="1063" y="62479"/>
                  </a:lnTo>
                  <a:lnTo>
                    <a:pt x="781" y="60587"/>
                  </a:lnTo>
                  <a:lnTo>
                    <a:pt x="542" y="58666"/>
                  </a:lnTo>
                  <a:lnTo>
                    <a:pt x="347" y="56715"/>
                  </a:lnTo>
                  <a:lnTo>
                    <a:pt x="195" y="54735"/>
                  </a:lnTo>
                  <a:lnTo>
                    <a:pt x="86" y="52725"/>
                  </a:lnTo>
                  <a:lnTo>
                    <a:pt x="21" y="50686"/>
                  </a:lnTo>
                  <a:lnTo>
                    <a:pt x="0" y="48617"/>
                  </a:lnTo>
                  <a:lnTo>
                    <a:pt x="15" y="46747"/>
                  </a:lnTo>
                  <a:lnTo>
                    <a:pt x="62" y="44922"/>
                  </a:lnTo>
                  <a:lnTo>
                    <a:pt x="140" y="43142"/>
                  </a:lnTo>
                  <a:lnTo>
                    <a:pt x="250" y="41407"/>
                  </a:lnTo>
                  <a:lnTo>
                    <a:pt x="390" y="39718"/>
                  </a:lnTo>
                  <a:lnTo>
                    <a:pt x="562" y="38074"/>
                  </a:lnTo>
                  <a:lnTo>
                    <a:pt x="765" y="36475"/>
                  </a:lnTo>
                  <a:lnTo>
                    <a:pt x="1000" y="34921"/>
                  </a:lnTo>
                  <a:lnTo>
                    <a:pt x="1265" y="33412"/>
                  </a:lnTo>
                  <a:lnTo>
                    <a:pt x="1562" y="31948"/>
                  </a:lnTo>
                  <a:lnTo>
                    <a:pt x="1887" y="30509"/>
                  </a:lnTo>
                  <a:lnTo>
                    <a:pt x="2236" y="29107"/>
                  </a:lnTo>
                  <a:lnTo>
                    <a:pt x="2609" y="27744"/>
                  </a:lnTo>
                  <a:lnTo>
                    <a:pt x="3007" y="26419"/>
                  </a:lnTo>
                  <a:lnTo>
                    <a:pt x="3429" y="25133"/>
                  </a:lnTo>
                  <a:lnTo>
                    <a:pt x="3875" y="23884"/>
                  </a:lnTo>
                  <a:lnTo>
                    <a:pt x="4346" y="22674"/>
                  </a:lnTo>
                  <a:lnTo>
                    <a:pt x="4840" y="21502"/>
                  </a:lnTo>
                  <a:lnTo>
                    <a:pt x="5360" y="20368"/>
                  </a:lnTo>
                  <a:lnTo>
                    <a:pt x="5903" y="19273"/>
                  </a:lnTo>
                  <a:lnTo>
                    <a:pt x="6486" y="18197"/>
                  </a:lnTo>
                  <a:lnTo>
                    <a:pt x="7087" y="17158"/>
                  </a:lnTo>
                  <a:lnTo>
                    <a:pt x="7708" y="16155"/>
                  </a:lnTo>
                  <a:lnTo>
                    <a:pt x="8348" y="15189"/>
                  </a:lnTo>
                  <a:lnTo>
                    <a:pt x="9007" y="14259"/>
                  </a:lnTo>
                  <a:lnTo>
                    <a:pt x="9685" y="13366"/>
                  </a:lnTo>
                  <a:lnTo>
                    <a:pt x="10382" y="12509"/>
                  </a:lnTo>
                  <a:lnTo>
                    <a:pt x="11098" y="11688"/>
                  </a:lnTo>
                  <a:lnTo>
                    <a:pt x="11833" y="10905"/>
                  </a:lnTo>
                  <a:lnTo>
                    <a:pt x="12588" y="10157"/>
                  </a:lnTo>
                  <a:lnTo>
                    <a:pt x="13358" y="9426"/>
                  </a:lnTo>
                  <a:lnTo>
                    <a:pt x="14140" y="8726"/>
                  </a:lnTo>
                  <a:lnTo>
                    <a:pt x="14935" y="8058"/>
                  </a:lnTo>
                  <a:lnTo>
                    <a:pt x="15741" y="7421"/>
                  </a:lnTo>
                  <a:lnTo>
                    <a:pt x="16560" y="6815"/>
                  </a:lnTo>
                  <a:lnTo>
                    <a:pt x="17391" y="6240"/>
                  </a:lnTo>
                  <a:lnTo>
                    <a:pt x="18234" y="5696"/>
                  </a:lnTo>
                  <a:lnTo>
                    <a:pt x="19089" y="5184"/>
                  </a:lnTo>
                  <a:lnTo>
                    <a:pt x="19956" y="4703"/>
                  </a:lnTo>
                  <a:lnTo>
                    <a:pt x="20835" y="4254"/>
                  </a:lnTo>
                  <a:lnTo>
                    <a:pt x="21743" y="3815"/>
                  </a:lnTo>
                  <a:lnTo>
                    <a:pt x="22659" y="3403"/>
                  </a:lnTo>
                  <a:lnTo>
                    <a:pt x="23583" y="3016"/>
                  </a:lnTo>
                  <a:lnTo>
                    <a:pt x="24516" y="2656"/>
                  </a:lnTo>
                  <a:lnTo>
                    <a:pt x="25458" y="2322"/>
                  </a:lnTo>
                  <a:lnTo>
                    <a:pt x="26409" y="2014"/>
                  </a:lnTo>
                  <a:lnTo>
                    <a:pt x="27368" y="1731"/>
                  </a:lnTo>
                  <a:lnTo>
                    <a:pt x="28336" y="1475"/>
                  </a:lnTo>
                  <a:lnTo>
                    <a:pt x="29313" y="1245"/>
                  </a:lnTo>
                  <a:lnTo>
                    <a:pt x="30298" y="1041"/>
                  </a:lnTo>
                  <a:lnTo>
                    <a:pt x="31289" y="843"/>
                  </a:lnTo>
                  <a:lnTo>
                    <a:pt x="32281" y="666"/>
                  </a:lnTo>
                  <a:lnTo>
                    <a:pt x="33275" y="510"/>
                  </a:lnTo>
                  <a:lnTo>
                    <a:pt x="34271" y="375"/>
                  </a:lnTo>
                  <a:lnTo>
                    <a:pt x="35269" y="260"/>
                  </a:lnTo>
                  <a:lnTo>
                    <a:pt x="36268" y="166"/>
                  </a:lnTo>
                  <a:lnTo>
                    <a:pt x="37269" y="93"/>
                  </a:lnTo>
                  <a:lnTo>
                    <a:pt x="38272" y="41"/>
                  </a:lnTo>
                  <a:lnTo>
                    <a:pt x="39276" y="10"/>
                  </a:lnTo>
                  <a:lnTo>
                    <a:pt x="40282" y="0"/>
                  </a:lnTo>
                  <a:lnTo>
                    <a:pt x="41845" y="21"/>
                  </a:lnTo>
                  <a:lnTo>
                    <a:pt x="43373" y="86"/>
                  </a:lnTo>
                  <a:lnTo>
                    <a:pt x="44866" y="195"/>
                  </a:lnTo>
                  <a:lnTo>
                    <a:pt x="46325" y="347"/>
                  </a:lnTo>
                  <a:lnTo>
                    <a:pt x="47749" y="542"/>
                  </a:lnTo>
                  <a:lnTo>
                    <a:pt x="49138" y="781"/>
                  </a:lnTo>
                  <a:lnTo>
                    <a:pt x="50492" y="1063"/>
                  </a:lnTo>
                  <a:lnTo>
                    <a:pt x="51812" y="1389"/>
                  </a:lnTo>
                  <a:lnTo>
                    <a:pt x="53096" y="1758"/>
                  </a:lnTo>
                  <a:lnTo>
                    <a:pt x="54347" y="2170"/>
                  </a:lnTo>
                  <a:lnTo>
                    <a:pt x="55562" y="2620"/>
                  </a:lnTo>
                  <a:lnTo>
                    <a:pt x="56743" y="3104"/>
                  </a:lnTo>
                  <a:lnTo>
                    <a:pt x="57889" y="3621"/>
                  </a:lnTo>
                  <a:lnTo>
                    <a:pt x="59000" y="4170"/>
                  </a:lnTo>
                  <a:lnTo>
                    <a:pt x="60076" y="4753"/>
                  </a:lnTo>
                  <a:lnTo>
                    <a:pt x="61118" y="5368"/>
                  </a:lnTo>
                  <a:lnTo>
                    <a:pt x="62125" y="6017"/>
                  </a:lnTo>
                  <a:lnTo>
                    <a:pt x="63098" y="6698"/>
                  </a:lnTo>
                  <a:lnTo>
                    <a:pt x="64035" y="7413"/>
                  </a:lnTo>
                  <a:lnTo>
                    <a:pt x="64938" y="8160"/>
                  </a:lnTo>
                  <a:lnTo>
                    <a:pt x="65824" y="8921"/>
                  </a:lnTo>
                  <a:lnTo>
                    <a:pt x="66675" y="9709"/>
                  </a:lnTo>
                  <a:lnTo>
                    <a:pt x="67491" y="10525"/>
                  </a:lnTo>
                  <a:lnTo>
                    <a:pt x="68272" y="11369"/>
                  </a:lnTo>
                  <a:lnTo>
                    <a:pt x="69019" y="12241"/>
                  </a:lnTo>
                  <a:lnTo>
                    <a:pt x="69730" y="13140"/>
                  </a:lnTo>
                  <a:lnTo>
                    <a:pt x="70408" y="14067"/>
                  </a:lnTo>
                  <a:lnTo>
                    <a:pt x="71050" y="15022"/>
                  </a:lnTo>
                  <a:lnTo>
                    <a:pt x="71658" y="16005"/>
                  </a:lnTo>
                  <a:lnTo>
                    <a:pt x="72231" y="17016"/>
                  </a:lnTo>
                  <a:lnTo>
                    <a:pt x="72770" y="18048"/>
                  </a:lnTo>
                  <a:lnTo>
                    <a:pt x="73276" y="19096"/>
                  </a:lnTo>
                  <a:lnTo>
                    <a:pt x="73749" y="20159"/>
                  </a:lnTo>
                  <a:lnTo>
                    <a:pt x="74189" y="21238"/>
                  </a:lnTo>
                  <a:lnTo>
                    <a:pt x="74596" y="22333"/>
                  </a:lnTo>
                  <a:lnTo>
                    <a:pt x="74971" y="23443"/>
                  </a:lnTo>
                  <a:lnTo>
                    <a:pt x="75312" y="24569"/>
                  </a:lnTo>
                  <a:lnTo>
                    <a:pt x="75620" y="25711"/>
                  </a:lnTo>
                  <a:lnTo>
                    <a:pt x="75895" y="26868"/>
                  </a:lnTo>
                  <a:lnTo>
                    <a:pt x="76137" y="28041"/>
                  </a:lnTo>
                  <a:lnTo>
                    <a:pt x="60076" y="29257"/>
                  </a:lnTo>
                  <a:lnTo>
                    <a:pt x="59796" y="27726"/>
                  </a:lnTo>
                  <a:lnTo>
                    <a:pt x="59441" y="26260"/>
                  </a:lnTo>
                  <a:lnTo>
                    <a:pt x="59011" y="24858"/>
                  </a:lnTo>
                  <a:lnTo>
                    <a:pt x="58507" y="23520"/>
                  </a:lnTo>
                  <a:lnTo>
                    <a:pt x="57928" y="22246"/>
                  </a:lnTo>
                  <a:lnTo>
                    <a:pt x="57274" y="21037"/>
                  </a:lnTo>
                  <a:lnTo>
                    <a:pt x="56546" y="19892"/>
                  </a:lnTo>
                  <a:lnTo>
                    <a:pt x="55743" y="18811"/>
                  </a:lnTo>
                  <a:lnTo>
                    <a:pt x="54865" y="17794"/>
                  </a:lnTo>
                  <a:lnTo>
                    <a:pt x="53912" y="16842"/>
                  </a:lnTo>
                  <a:lnTo>
                    <a:pt x="52881" y="15968"/>
                  </a:lnTo>
                  <a:lnTo>
                    <a:pt x="51766" y="15185"/>
                  </a:lnTo>
                  <a:lnTo>
                    <a:pt x="50568" y="14495"/>
                  </a:lnTo>
                  <a:lnTo>
                    <a:pt x="49287" y="13897"/>
                  </a:lnTo>
                  <a:lnTo>
                    <a:pt x="47922" y="13391"/>
                  </a:lnTo>
                  <a:lnTo>
                    <a:pt x="46474" y="12977"/>
                  </a:lnTo>
                  <a:lnTo>
                    <a:pt x="44943" y="12655"/>
                  </a:lnTo>
                  <a:lnTo>
                    <a:pt x="43328" y="12425"/>
                  </a:lnTo>
                  <a:lnTo>
                    <a:pt x="41630" y="12287"/>
                  </a:lnTo>
                  <a:lnTo>
                    <a:pt x="39848" y="12241"/>
                  </a:lnTo>
                  <a:lnTo>
                    <a:pt x="38533" y="12263"/>
                  </a:lnTo>
                  <a:lnTo>
                    <a:pt x="37261" y="12331"/>
                  </a:lnTo>
                  <a:lnTo>
                    <a:pt x="36033" y="12444"/>
                  </a:lnTo>
                  <a:lnTo>
                    <a:pt x="34848" y="12602"/>
                  </a:lnTo>
                  <a:lnTo>
                    <a:pt x="33706" y="12805"/>
                  </a:lnTo>
                  <a:lnTo>
                    <a:pt x="32608" y="13053"/>
                  </a:lnTo>
                  <a:lnTo>
                    <a:pt x="31553" y="13347"/>
                  </a:lnTo>
                  <a:lnTo>
                    <a:pt x="30542" y="13685"/>
                  </a:lnTo>
                  <a:lnTo>
                    <a:pt x="29574" y="14069"/>
                  </a:lnTo>
                  <a:lnTo>
                    <a:pt x="28649" y="14498"/>
                  </a:lnTo>
                  <a:lnTo>
                    <a:pt x="27780" y="14955"/>
                  </a:lnTo>
                  <a:lnTo>
                    <a:pt x="26944" y="15460"/>
                  </a:lnTo>
                  <a:lnTo>
                    <a:pt x="26141" y="16011"/>
                  </a:lnTo>
                  <a:lnTo>
                    <a:pt x="25371" y="16609"/>
                  </a:lnTo>
                  <a:lnTo>
                    <a:pt x="24634" y="17254"/>
                  </a:lnTo>
                  <a:lnTo>
                    <a:pt x="23930" y="17946"/>
                  </a:lnTo>
                  <a:lnTo>
                    <a:pt x="23258" y="18685"/>
                  </a:lnTo>
                  <a:lnTo>
                    <a:pt x="22620" y="19471"/>
                  </a:lnTo>
                  <a:lnTo>
                    <a:pt x="22015" y="20303"/>
                  </a:lnTo>
                  <a:lnTo>
                    <a:pt x="21443" y="21183"/>
                  </a:lnTo>
                  <a:lnTo>
                    <a:pt x="20903" y="22092"/>
                  </a:lnTo>
                  <a:lnTo>
                    <a:pt x="20394" y="23048"/>
                  </a:lnTo>
                  <a:lnTo>
                    <a:pt x="19917" y="24050"/>
                  </a:lnTo>
                  <a:lnTo>
                    <a:pt x="19471" y="25100"/>
                  </a:lnTo>
                  <a:lnTo>
                    <a:pt x="19056" y="26196"/>
                  </a:lnTo>
                  <a:lnTo>
                    <a:pt x="18672" y="27340"/>
                  </a:lnTo>
                  <a:lnTo>
                    <a:pt x="18319" y="28530"/>
                  </a:lnTo>
                  <a:lnTo>
                    <a:pt x="17998" y="29767"/>
                  </a:lnTo>
                  <a:lnTo>
                    <a:pt x="17708" y="31051"/>
                  </a:lnTo>
                  <a:lnTo>
                    <a:pt x="17450" y="32382"/>
                  </a:lnTo>
                  <a:lnTo>
                    <a:pt x="17235" y="33760"/>
                  </a:lnTo>
                  <a:lnTo>
                    <a:pt x="17043" y="35184"/>
                  </a:lnTo>
                  <a:lnTo>
                    <a:pt x="16874" y="36656"/>
                  </a:lnTo>
                  <a:lnTo>
                    <a:pt x="16727" y="38174"/>
                  </a:lnTo>
                  <a:lnTo>
                    <a:pt x="16603" y="39740"/>
                  </a:lnTo>
                  <a:lnTo>
                    <a:pt x="16502" y="41352"/>
                  </a:lnTo>
                  <a:lnTo>
                    <a:pt x="16423" y="43011"/>
                  </a:lnTo>
                  <a:lnTo>
                    <a:pt x="16366" y="44717"/>
                  </a:lnTo>
                  <a:lnTo>
                    <a:pt x="16332" y="46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03911" y="1703374"/>
              <a:ext cx="15626" cy="14932"/>
            </a:xfrm>
            <a:custGeom>
              <a:avLst/>
              <a:pathLst>
                <a:path w="15626" h="14932">
                  <a:moveTo>
                    <a:pt x="0" y="14932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103911" y="1738275"/>
              <a:ext cx="15626" cy="93935"/>
            </a:xfrm>
            <a:custGeom>
              <a:avLst/>
              <a:pathLst>
                <a:path w="15626" h="93935">
                  <a:moveTo>
                    <a:pt x="0" y="939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93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139072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155654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242210" y="1736538"/>
              <a:ext cx="75530" cy="95671"/>
            </a:xfrm>
            <a:custGeom>
              <a:avLst/>
              <a:pathLst>
                <a:path w="75530" h="95671">
                  <a:moveTo>
                    <a:pt x="59816" y="95671"/>
                  </a:moveTo>
                  <a:lnTo>
                    <a:pt x="59816" y="36115"/>
                  </a:lnTo>
                  <a:lnTo>
                    <a:pt x="59806" y="34766"/>
                  </a:lnTo>
                  <a:lnTo>
                    <a:pt x="59774" y="33462"/>
                  </a:lnTo>
                  <a:lnTo>
                    <a:pt x="59722" y="32203"/>
                  </a:lnTo>
                  <a:lnTo>
                    <a:pt x="59649" y="30989"/>
                  </a:lnTo>
                  <a:lnTo>
                    <a:pt x="59556" y="29821"/>
                  </a:lnTo>
                  <a:lnTo>
                    <a:pt x="59441" y="28698"/>
                  </a:lnTo>
                  <a:lnTo>
                    <a:pt x="59306" y="27619"/>
                  </a:lnTo>
                  <a:lnTo>
                    <a:pt x="59149" y="26586"/>
                  </a:lnTo>
                  <a:lnTo>
                    <a:pt x="58972" y="25598"/>
                  </a:lnTo>
                  <a:lnTo>
                    <a:pt x="58774" y="24655"/>
                  </a:lnTo>
                  <a:lnTo>
                    <a:pt x="58570" y="23753"/>
                  </a:lnTo>
                  <a:lnTo>
                    <a:pt x="58340" y="22888"/>
                  </a:lnTo>
                  <a:lnTo>
                    <a:pt x="58084" y="22059"/>
                  </a:lnTo>
                  <a:lnTo>
                    <a:pt x="57802" y="21266"/>
                  </a:lnTo>
                  <a:lnTo>
                    <a:pt x="57494" y="20510"/>
                  </a:lnTo>
                  <a:lnTo>
                    <a:pt x="57159" y="19790"/>
                  </a:lnTo>
                  <a:lnTo>
                    <a:pt x="56799" y="19107"/>
                  </a:lnTo>
                  <a:lnTo>
                    <a:pt x="56413" y="18460"/>
                  </a:lnTo>
                  <a:lnTo>
                    <a:pt x="56000" y="17850"/>
                  </a:lnTo>
                  <a:lnTo>
                    <a:pt x="55562" y="17276"/>
                  </a:lnTo>
                  <a:lnTo>
                    <a:pt x="55096" y="16720"/>
                  </a:lnTo>
                  <a:lnTo>
                    <a:pt x="54600" y="16199"/>
                  </a:lnTo>
                  <a:lnTo>
                    <a:pt x="54075" y="15713"/>
                  </a:lnTo>
                  <a:lnTo>
                    <a:pt x="53520" y="15262"/>
                  </a:lnTo>
                  <a:lnTo>
                    <a:pt x="52936" y="14845"/>
                  </a:lnTo>
                  <a:lnTo>
                    <a:pt x="52322" y="14463"/>
                  </a:lnTo>
                  <a:lnTo>
                    <a:pt x="51679" y="14116"/>
                  </a:lnTo>
                  <a:lnTo>
                    <a:pt x="51006" y="13803"/>
                  </a:lnTo>
                  <a:lnTo>
                    <a:pt x="50304" y="13525"/>
                  </a:lnTo>
                  <a:lnTo>
                    <a:pt x="49572" y="13282"/>
                  </a:lnTo>
                  <a:lnTo>
                    <a:pt x="48824" y="13051"/>
                  </a:lnTo>
                  <a:lnTo>
                    <a:pt x="48040" y="12845"/>
                  </a:lnTo>
                  <a:lnTo>
                    <a:pt x="47220" y="12663"/>
                  </a:lnTo>
                  <a:lnTo>
                    <a:pt x="46363" y="12505"/>
                  </a:lnTo>
                  <a:lnTo>
                    <a:pt x="45470" y="12371"/>
                  </a:lnTo>
                  <a:lnTo>
                    <a:pt x="44540" y="12261"/>
                  </a:lnTo>
                  <a:lnTo>
                    <a:pt x="43574" y="12176"/>
                  </a:lnTo>
                  <a:lnTo>
                    <a:pt x="42571" y="12116"/>
                  </a:lnTo>
                  <a:lnTo>
                    <a:pt x="41532" y="12079"/>
                  </a:lnTo>
                  <a:lnTo>
                    <a:pt x="40456" y="12067"/>
                  </a:lnTo>
                  <a:lnTo>
                    <a:pt x="39355" y="12087"/>
                  </a:lnTo>
                  <a:lnTo>
                    <a:pt x="38275" y="12147"/>
                  </a:lnTo>
                  <a:lnTo>
                    <a:pt x="37216" y="12247"/>
                  </a:lnTo>
                  <a:lnTo>
                    <a:pt x="36178" y="12386"/>
                  </a:lnTo>
                  <a:lnTo>
                    <a:pt x="35160" y="12566"/>
                  </a:lnTo>
                  <a:lnTo>
                    <a:pt x="34163" y="12786"/>
                  </a:lnTo>
                  <a:lnTo>
                    <a:pt x="33188" y="13045"/>
                  </a:lnTo>
                  <a:lnTo>
                    <a:pt x="32233" y="13345"/>
                  </a:lnTo>
                  <a:lnTo>
                    <a:pt x="31299" y="13684"/>
                  </a:lnTo>
                  <a:lnTo>
                    <a:pt x="30385" y="14064"/>
                  </a:lnTo>
                  <a:lnTo>
                    <a:pt x="29512" y="14464"/>
                  </a:lnTo>
                  <a:lnTo>
                    <a:pt x="28663" y="14901"/>
                  </a:lnTo>
                  <a:lnTo>
                    <a:pt x="27838" y="15374"/>
                  </a:lnTo>
                  <a:lnTo>
                    <a:pt x="27038" y="15883"/>
                  </a:lnTo>
                  <a:lnTo>
                    <a:pt x="26261" y="16430"/>
                  </a:lnTo>
                  <a:lnTo>
                    <a:pt x="25510" y="17012"/>
                  </a:lnTo>
                  <a:lnTo>
                    <a:pt x="24782" y="17631"/>
                  </a:lnTo>
                  <a:lnTo>
                    <a:pt x="24079" y="18287"/>
                  </a:lnTo>
                  <a:lnTo>
                    <a:pt x="23400" y="18978"/>
                  </a:lnTo>
                  <a:lnTo>
                    <a:pt x="22745" y="19707"/>
                  </a:lnTo>
                  <a:lnTo>
                    <a:pt x="22134" y="20454"/>
                  </a:lnTo>
                  <a:lnTo>
                    <a:pt x="21551" y="21238"/>
                  </a:lnTo>
                  <a:lnTo>
                    <a:pt x="20995" y="22059"/>
                  </a:lnTo>
                  <a:lnTo>
                    <a:pt x="20467" y="22916"/>
                  </a:lnTo>
                  <a:lnTo>
                    <a:pt x="19967" y="23809"/>
                  </a:lnTo>
                  <a:lnTo>
                    <a:pt x="19495" y="24739"/>
                  </a:lnTo>
                  <a:lnTo>
                    <a:pt x="19050" y="25705"/>
                  </a:lnTo>
                  <a:lnTo>
                    <a:pt x="18634" y="26708"/>
                  </a:lnTo>
                  <a:lnTo>
                    <a:pt x="18245" y="27747"/>
                  </a:lnTo>
                  <a:lnTo>
                    <a:pt x="17884" y="28823"/>
                  </a:lnTo>
                  <a:lnTo>
                    <a:pt x="17554" y="29916"/>
                  </a:lnTo>
                  <a:lnTo>
                    <a:pt x="17259" y="31042"/>
                  </a:lnTo>
                  <a:lnTo>
                    <a:pt x="16998" y="32201"/>
                  </a:lnTo>
                  <a:lnTo>
                    <a:pt x="16772" y="33393"/>
                  </a:lnTo>
                  <a:lnTo>
                    <a:pt x="16581" y="34618"/>
                  </a:lnTo>
                  <a:lnTo>
                    <a:pt x="16425" y="35876"/>
                  </a:lnTo>
                  <a:lnTo>
                    <a:pt x="16304" y="37166"/>
                  </a:lnTo>
                  <a:lnTo>
                    <a:pt x="16217" y="38490"/>
                  </a:lnTo>
                  <a:lnTo>
                    <a:pt x="16165" y="39847"/>
                  </a:lnTo>
                  <a:lnTo>
                    <a:pt x="16147" y="41237"/>
                  </a:lnTo>
                  <a:lnTo>
                    <a:pt x="16147" y="95671"/>
                  </a:lnTo>
                  <a:lnTo>
                    <a:pt x="520" y="95671"/>
                  </a:lnTo>
                  <a:lnTo>
                    <a:pt x="520" y="21790"/>
                  </a:lnTo>
                  <a:lnTo>
                    <a:pt x="520" y="21197"/>
                  </a:lnTo>
                  <a:lnTo>
                    <a:pt x="517" y="20599"/>
                  </a:lnTo>
                  <a:lnTo>
                    <a:pt x="513" y="19996"/>
                  </a:lnTo>
                  <a:lnTo>
                    <a:pt x="507" y="19387"/>
                  </a:lnTo>
                  <a:lnTo>
                    <a:pt x="499" y="18774"/>
                  </a:lnTo>
                  <a:lnTo>
                    <a:pt x="489" y="18155"/>
                  </a:lnTo>
                  <a:lnTo>
                    <a:pt x="478" y="17530"/>
                  </a:lnTo>
                  <a:lnTo>
                    <a:pt x="465" y="16901"/>
                  </a:lnTo>
                  <a:lnTo>
                    <a:pt x="450" y="16266"/>
                  </a:lnTo>
                  <a:lnTo>
                    <a:pt x="434" y="15626"/>
                  </a:lnTo>
                  <a:lnTo>
                    <a:pt x="433" y="14971"/>
                  </a:lnTo>
                  <a:lnTo>
                    <a:pt x="430" y="14324"/>
                  </a:lnTo>
                  <a:lnTo>
                    <a:pt x="426" y="13686"/>
                  </a:lnTo>
                  <a:lnTo>
                    <a:pt x="420" y="13057"/>
                  </a:lnTo>
                  <a:lnTo>
                    <a:pt x="412" y="12436"/>
                  </a:lnTo>
                  <a:lnTo>
                    <a:pt x="402" y="11824"/>
                  </a:lnTo>
                  <a:lnTo>
                    <a:pt x="391" y="11221"/>
                  </a:lnTo>
                  <a:lnTo>
                    <a:pt x="378" y="10626"/>
                  </a:lnTo>
                  <a:lnTo>
                    <a:pt x="363" y="10040"/>
                  </a:lnTo>
                  <a:lnTo>
                    <a:pt x="347" y="9462"/>
                  </a:lnTo>
                  <a:lnTo>
                    <a:pt x="329" y="8881"/>
                  </a:lnTo>
                  <a:lnTo>
                    <a:pt x="312" y="8317"/>
                  </a:lnTo>
                  <a:lnTo>
                    <a:pt x="295" y="7770"/>
                  </a:lnTo>
                  <a:lnTo>
                    <a:pt x="277" y="7240"/>
                  </a:lnTo>
                  <a:lnTo>
                    <a:pt x="260" y="6728"/>
                  </a:lnTo>
                  <a:lnTo>
                    <a:pt x="243" y="6233"/>
                  </a:lnTo>
                  <a:lnTo>
                    <a:pt x="225" y="5755"/>
                  </a:lnTo>
                  <a:lnTo>
                    <a:pt x="208" y="5295"/>
                  </a:lnTo>
                  <a:lnTo>
                    <a:pt x="190" y="4853"/>
                  </a:lnTo>
                  <a:lnTo>
                    <a:pt x="173" y="4427"/>
                  </a:lnTo>
                  <a:lnTo>
                    <a:pt x="156" y="4025"/>
                  </a:lnTo>
                  <a:lnTo>
                    <a:pt x="138" y="3653"/>
                  </a:lnTo>
                  <a:lnTo>
                    <a:pt x="121" y="3310"/>
                  </a:lnTo>
                  <a:lnTo>
                    <a:pt x="104" y="2996"/>
                  </a:lnTo>
                  <a:lnTo>
                    <a:pt x="86" y="2713"/>
                  </a:lnTo>
                  <a:lnTo>
                    <a:pt x="69" y="2458"/>
                  </a:lnTo>
                  <a:lnTo>
                    <a:pt x="52" y="2233"/>
                  </a:lnTo>
                  <a:lnTo>
                    <a:pt x="34" y="2038"/>
                  </a:lnTo>
                  <a:lnTo>
                    <a:pt x="17" y="1872"/>
                  </a:lnTo>
                  <a:lnTo>
                    <a:pt x="0" y="1736"/>
                  </a:lnTo>
                  <a:lnTo>
                    <a:pt x="14776" y="1837"/>
                  </a:lnTo>
                  <a:lnTo>
                    <a:pt x="14793" y="1968"/>
                  </a:lnTo>
                  <a:lnTo>
                    <a:pt x="14810" y="2129"/>
                  </a:lnTo>
                  <a:lnTo>
                    <a:pt x="14828" y="2319"/>
                  </a:lnTo>
                  <a:lnTo>
                    <a:pt x="14845" y="2539"/>
                  </a:lnTo>
                  <a:lnTo>
                    <a:pt x="14862" y="2788"/>
                  </a:lnTo>
                  <a:lnTo>
                    <a:pt x="14880" y="3067"/>
                  </a:lnTo>
                  <a:lnTo>
                    <a:pt x="14897" y="3375"/>
                  </a:lnTo>
                  <a:lnTo>
                    <a:pt x="14915" y="3713"/>
                  </a:lnTo>
                  <a:lnTo>
                    <a:pt x="14932" y="4080"/>
                  </a:lnTo>
                  <a:lnTo>
                    <a:pt x="14949" y="4468"/>
                  </a:lnTo>
                  <a:lnTo>
                    <a:pt x="14967" y="4868"/>
                  </a:lnTo>
                  <a:lnTo>
                    <a:pt x="14984" y="5281"/>
                  </a:lnTo>
                  <a:lnTo>
                    <a:pt x="15001" y="5705"/>
                  </a:lnTo>
                  <a:lnTo>
                    <a:pt x="15019" y="6142"/>
                  </a:lnTo>
                  <a:lnTo>
                    <a:pt x="15036" y="6591"/>
                  </a:lnTo>
                  <a:lnTo>
                    <a:pt x="15053" y="7052"/>
                  </a:lnTo>
                  <a:lnTo>
                    <a:pt x="15071" y="7525"/>
                  </a:lnTo>
                  <a:lnTo>
                    <a:pt x="15088" y="8010"/>
                  </a:lnTo>
                  <a:lnTo>
                    <a:pt x="15106" y="8508"/>
                  </a:lnTo>
                  <a:lnTo>
                    <a:pt x="15139" y="8995"/>
                  </a:lnTo>
                  <a:lnTo>
                    <a:pt x="15172" y="9487"/>
                  </a:lnTo>
                  <a:lnTo>
                    <a:pt x="15202" y="9982"/>
                  </a:lnTo>
                  <a:lnTo>
                    <a:pt x="15231" y="10480"/>
                  </a:lnTo>
                  <a:lnTo>
                    <a:pt x="15257" y="10982"/>
                  </a:lnTo>
                  <a:lnTo>
                    <a:pt x="15283" y="11487"/>
                  </a:lnTo>
                  <a:lnTo>
                    <a:pt x="15306" y="11996"/>
                  </a:lnTo>
                  <a:lnTo>
                    <a:pt x="15328" y="12508"/>
                  </a:lnTo>
                  <a:lnTo>
                    <a:pt x="15348" y="13024"/>
                  </a:lnTo>
                  <a:lnTo>
                    <a:pt x="15366" y="13543"/>
                  </a:lnTo>
                  <a:lnTo>
                    <a:pt x="15382" y="14039"/>
                  </a:lnTo>
                  <a:lnTo>
                    <a:pt x="15397" y="14519"/>
                  </a:lnTo>
                  <a:lnTo>
                    <a:pt x="15410" y="14983"/>
                  </a:lnTo>
                  <a:lnTo>
                    <a:pt x="15422" y="15432"/>
                  </a:lnTo>
                  <a:lnTo>
                    <a:pt x="15431" y="15865"/>
                  </a:lnTo>
                  <a:lnTo>
                    <a:pt x="15439" y="16283"/>
                  </a:lnTo>
                  <a:lnTo>
                    <a:pt x="15445" y="16685"/>
                  </a:lnTo>
                  <a:lnTo>
                    <a:pt x="15449" y="17071"/>
                  </a:lnTo>
                  <a:lnTo>
                    <a:pt x="15452" y="17442"/>
                  </a:lnTo>
                  <a:lnTo>
                    <a:pt x="15453" y="17797"/>
                  </a:lnTo>
                  <a:lnTo>
                    <a:pt x="15713" y="17797"/>
                  </a:lnTo>
                  <a:lnTo>
                    <a:pt x="16169" y="16989"/>
                  </a:lnTo>
                  <a:lnTo>
                    <a:pt x="16634" y="16196"/>
                  </a:lnTo>
                  <a:lnTo>
                    <a:pt x="17107" y="15419"/>
                  </a:lnTo>
                  <a:lnTo>
                    <a:pt x="17589" y="14658"/>
                  </a:lnTo>
                  <a:lnTo>
                    <a:pt x="18079" y="13912"/>
                  </a:lnTo>
                  <a:lnTo>
                    <a:pt x="18578" y="13182"/>
                  </a:lnTo>
                  <a:lnTo>
                    <a:pt x="19086" y="12467"/>
                  </a:lnTo>
                  <a:lnTo>
                    <a:pt x="19603" y="11768"/>
                  </a:lnTo>
                  <a:lnTo>
                    <a:pt x="20128" y="11085"/>
                  </a:lnTo>
                  <a:lnTo>
                    <a:pt x="20662" y="10417"/>
                  </a:lnTo>
                  <a:lnTo>
                    <a:pt x="21209" y="9768"/>
                  </a:lnTo>
                  <a:lnTo>
                    <a:pt x="21773" y="9140"/>
                  </a:lnTo>
                  <a:lnTo>
                    <a:pt x="22355" y="8532"/>
                  </a:lnTo>
                  <a:lnTo>
                    <a:pt x="22954" y="7945"/>
                  </a:lnTo>
                  <a:lnTo>
                    <a:pt x="23570" y="7379"/>
                  </a:lnTo>
                  <a:lnTo>
                    <a:pt x="24204" y="6834"/>
                  </a:lnTo>
                  <a:lnTo>
                    <a:pt x="24855" y="6309"/>
                  </a:lnTo>
                  <a:lnTo>
                    <a:pt x="25524" y="5806"/>
                  </a:lnTo>
                  <a:lnTo>
                    <a:pt x="26209" y="5323"/>
                  </a:lnTo>
                  <a:lnTo>
                    <a:pt x="26913" y="4861"/>
                  </a:lnTo>
                  <a:lnTo>
                    <a:pt x="27635" y="4404"/>
                  </a:lnTo>
                  <a:lnTo>
                    <a:pt x="28378" y="3969"/>
                  </a:lnTo>
                  <a:lnTo>
                    <a:pt x="29142" y="3556"/>
                  </a:lnTo>
                  <a:lnTo>
                    <a:pt x="29927" y="3167"/>
                  </a:lnTo>
                  <a:lnTo>
                    <a:pt x="30733" y="2799"/>
                  </a:lnTo>
                  <a:lnTo>
                    <a:pt x="31559" y="2455"/>
                  </a:lnTo>
                  <a:lnTo>
                    <a:pt x="32406" y="2133"/>
                  </a:lnTo>
                  <a:lnTo>
                    <a:pt x="33274" y="1833"/>
                  </a:lnTo>
                  <a:lnTo>
                    <a:pt x="34163" y="1556"/>
                  </a:lnTo>
                  <a:lnTo>
                    <a:pt x="35073" y="1302"/>
                  </a:lnTo>
                  <a:lnTo>
                    <a:pt x="36008" y="1054"/>
                  </a:lnTo>
                  <a:lnTo>
                    <a:pt x="36973" y="833"/>
                  </a:lnTo>
                  <a:lnTo>
                    <a:pt x="37967" y="638"/>
                  </a:lnTo>
                  <a:lnTo>
                    <a:pt x="38990" y="468"/>
                  </a:lnTo>
                  <a:lnTo>
                    <a:pt x="40044" y="325"/>
                  </a:lnTo>
                  <a:lnTo>
                    <a:pt x="41126" y="208"/>
                  </a:lnTo>
                  <a:lnTo>
                    <a:pt x="42238" y="117"/>
                  </a:lnTo>
                  <a:lnTo>
                    <a:pt x="43380" y="52"/>
                  </a:lnTo>
                  <a:lnTo>
                    <a:pt x="44551" y="13"/>
                  </a:lnTo>
                  <a:lnTo>
                    <a:pt x="45752" y="0"/>
                  </a:lnTo>
                  <a:lnTo>
                    <a:pt x="47293" y="19"/>
                  </a:lnTo>
                  <a:lnTo>
                    <a:pt x="48790" y="76"/>
                  </a:lnTo>
                  <a:lnTo>
                    <a:pt x="50244" y="171"/>
                  </a:lnTo>
                  <a:lnTo>
                    <a:pt x="51655" y="305"/>
                  </a:lnTo>
                  <a:lnTo>
                    <a:pt x="53023" y="477"/>
                  </a:lnTo>
                  <a:lnTo>
                    <a:pt x="54347" y="687"/>
                  </a:lnTo>
                  <a:lnTo>
                    <a:pt x="55627" y="935"/>
                  </a:lnTo>
                  <a:lnTo>
                    <a:pt x="56864" y="1222"/>
                  </a:lnTo>
                  <a:lnTo>
                    <a:pt x="58058" y="1547"/>
                  </a:lnTo>
                  <a:lnTo>
                    <a:pt x="59208" y="1909"/>
                  </a:lnTo>
                  <a:lnTo>
                    <a:pt x="60317" y="2312"/>
                  </a:lnTo>
                  <a:lnTo>
                    <a:pt x="61386" y="2757"/>
                  </a:lnTo>
                  <a:lnTo>
                    <a:pt x="62414" y="3243"/>
                  </a:lnTo>
                  <a:lnTo>
                    <a:pt x="63403" y="3771"/>
                  </a:lnTo>
                  <a:lnTo>
                    <a:pt x="64352" y="4340"/>
                  </a:lnTo>
                  <a:lnTo>
                    <a:pt x="65261" y="4952"/>
                  </a:lnTo>
                  <a:lnTo>
                    <a:pt x="66130" y="5604"/>
                  </a:lnTo>
                  <a:lnTo>
                    <a:pt x="66959" y="6299"/>
                  </a:lnTo>
                  <a:lnTo>
                    <a:pt x="67748" y="7035"/>
                  </a:lnTo>
                  <a:lnTo>
                    <a:pt x="68498" y="7813"/>
                  </a:lnTo>
                  <a:lnTo>
                    <a:pt x="69207" y="8635"/>
                  </a:lnTo>
                  <a:lnTo>
                    <a:pt x="69876" y="9504"/>
                  </a:lnTo>
                  <a:lnTo>
                    <a:pt x="70506" y="10420"/>
                  </a:lnTo>
                  <a:lnTo>
                    <a:pt x="71095" y="11383"/>
                  </a:lnTo>
                  <a:lnTo>
                    <a:pt x="71645" y="12393"/>
                  </a:lnTo>
                  <a:lnTo>
                    <a:pt x="72154" y="13449"/>
                  </a:lnTo>
                  <a:lnTo>
                    <a:pt x="72624" y="14553"/>
                  </a:lnTo>
                  <a:lnTo>
                    <a:pt x="73054" y="15703"/>
                  </a:lnTo>
                  <a:lnTo>
                    <a:pt x="73444" y="16900"/>
                  </a:lnTo>
                  <a:lnTo>
                    <a:pt x="73793" y="18144"/>
                  </a:lnTo>
                  <a:lnTo>
                    <a:pt x="74123" y="19419"/>
                  </a:lnTo>
                  <a:lnTo>
                    <a:pt x="74419" y="20742"/>
                  </a:lnTo>
                  <a:lnTo>
                    <a:pt x="74679" y="22113"/>
                  </a:lnTo>
                  <a:lnTo>
                    <a:pt x="74905" y="23534"/>
                  </a:lnTo>
                  <a:lnTo>
                    <a:pt x="75096" y="25003"/>
                  </a:lnTo>
                  <a:lnTo>
                    <a:pt x="75252" y="26520"/>
                  </a:lnTo>
                  <a:lnTo>
                    <a:pt x="75374" y="28086"/>
                  </a:lnTo>
                  <a:lnTo>
                    <a:pt x="75460" y="29701"/>
                  </a:lnTo>
                  <a:lnTo>
                    <a:pt x="75512" y="31365"/>
                  </a:lnTo>
                  <a:lnTo>
                    <a:pt x="75530" y="33077"/>
                  </a:lnTo>
                  <a:lnTo>
                    <a:pt x="75530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36840" y="1736538"/>
              <a:ext cx="76658" cy="97408"/>
            </a:xfrm>
            <a:custGeom>
              <a:avLst/>
              <a:pathLst>
                <a:path w="76658" h="97408">
                  <a:moveTo>
                    <a:pt x="16321" y="48269"/>
                  </a:moveTo>
                  <a:lnTo>
                    <a:pt x="16332" y="49871"/>
                  </a:lnTo>
                  <a:lnTo>
                    <a:pt x="16366" y="51447"/>
                  </a:lnTo>
                  <a:lnTo>
                    <a:pt x="16423" y="52997"/>
                  </a:lnTo>
                  <a:lnTo>
                    <a:pt x="16502" y="54520"/>
                  </a:lnTo>
                  <a:lnTo>
                    <a:pt x="16603" y="56018"/>
                  </a:lnTo>
                  <a:lnTo>
                    <a:pt x="16727" y="57489"/>
                  </a:lnTo>
                  <a:lnTo>
                    <a:pt x="16874" y="58935"/>
                  </a:lnTo>
                  <a:lnTo>
                    <a:pt x="17043" y="60354"/>
                  </a:lnTo>
                  <a:lnTo>
                    <a:pt x="17235" y="61748"/>
                  </a:lnTo>
                  <a:lnTo>
                    <a:pt x="17450" y="63115"/>
                  </a:lnTo>
                  <a:lnTo>
                    <a:pt x="17708" y="64451"/>
                  </a:lnTo>
                  <a:lnTo>
                    <a:pt x="17998" y="65751"/>
                  </a:lnTo>
                  <a:lnTo>
                    <a:pt x="18319" y="67014"/>
                  </a:lnTo>
                  <a:lnTo>
                    <a:pt x="18672" y="68241"/>
                  </a:lnTo>
                  <a:lnTo>
                    <a:pt x="19056" y="69431"/>
                  </a:lnTo>
                  <a:lnTo>
                    <a:pt x="19471" y="70585"/>
                  </a:lnTo>
                  <a:lnTo>
                    <a:pt x="19917" y="71702"/>
                  </a:lnTo>
                  <a:lnTo>
                    <a:pt x="20394" y="72783"/>
                  </a:lnTo>
                  <a:lnTo>
                    <a:pt x="20903" y="73827"/>
                  </a:lnTo>
                  <a:lnTo>
                    <a:pt x="21443" y="74835"/>
                  </a:lnTo>
                  <a:lnTo>
                    <a:pt x="22016" y="75786"/>
                  </a:lnTo>
                  <a:lnTo>
                    <a:pt x="22624" y="76693"/>
                  </a:lnTo>
                  <a:lnTo>
                    <a:pt x="23266" y="77557"/>
                  </a:lnTo>
                  <a:lnTo>
                    <a:pt x="23943" y="78377"/>
                  </a:lnTo>
                  <a:lnTo>
                    <a:pt x="24655" y="79154"/>
                  </a:lnTo>
                  <a:lnTo>
                    <a:pt x="25402" y="79888"/>
                  </a:lnTo>
                  <a:lnTo>
                    <a:pt x="26183" y="80578"/>
                  </a:lnTo>
                  <a:lnTo>
                    <a:pt x="26999" y="81225"/>
                  </a:lnTo>
                  <a:lnTo>
                    <a:pt x="27850" y="81828"/>
                  </a:lnTo>
                  <a:lnTo>
                    <a:pt x="28736" y="82388"/>
                  </a:lnTo>
                  <a:lnTo>
                    <a:pt x="29677" y="82900"/>
                  </a:lnTo>
                  <a:lnTo>
                    <a:pt x="30660" y="83357"/>
                  </a:lnTo>
                  <a:lnTo>
                    <a:pt x="31684" y="83761"/>
                  </a:lnTo>
                  <a:lnTo>
                    <a:pt x="32750" y="84111"/>
                  </a:lnTo>
                  <a:lnTo>
                    <a:pt x="33858" y="84407"/>
                  </a:lnTo>
                  <a:lnTo>
                    <a:pt x="35007" y="84649"/>
                  </a:lnTo>
                  <a:lnTo>
                    <a:pt x="36198" y="84837"/>
                  </a:lnTo>
                  <a:lnTo>
                    <a:pt x="37431" y="84972"/>
                  </a:lnTo>
                  <a:lnTo>
                    <a:pt x="38706" y="85053"/>
                  </a:lnTo>
                  <a:lnTo>
                    <a:pt x="40022" y="85080"/>
                  </a:lnTo>
                  <a:lnTo>
                    <a:pt x="41661" y="85034"/>
                  </a:lnTo>
                  <a:lnTo>
                    <a:pt x="43244" y="84899"/>
                  </a:lnTo>
                  <a:lnTo>
                    <a:pt x="44772" y="84673"/>
                  </a:lnTo>
                  <a:lnTo>
                    <a:pt x="46245" y="84357"/>
                  </a:lnTo>
                  <a:lnTo>
                    <a:pt x="47662" y="83951"/>
                  </a:lnTo>
                  <a:lnTo>
                    <a:pt x="49023" y="83454"/>
                  </a:lnTo>
                  <a:lnTo>
                    <a:pt x="50329" y="82867"/>
                  </a:lnTo>
                  <a:lnTo>
                    <a:pt x="51579" y="82190"/>
                  </a:lnTo>
                  <a:lnTo>
                    <a:pt x="52773" y="81423"/>
                  </a:lnTo>
                  <a:lnTo>
                    <a:pt x="53912" y="80565"/>
                  </a:lnTo>
                  <a:lnTo>
                    <a:pt x="54998" y="79614"/>
                  </a:lnTo>
                  <a:lnTo>
                    <a:pt x="55996" y="78565"/>
                  </a:lnTo>
                  <a:lnTo>
                    <a:pt x="56908" y="77419"/>
                  </a:lnTo>
                  <a:lnTo>
                    <a:pt x="57732" y="76176"/>
                  </a:lnTo>
                  <a:lnTo>
                    <a:pt x="58470" y="74835"/>
                  </a:lnTo>
                  <a:lnTo>
                    <a:pt x="59121" y="73398"/>
                  </a:lnTo>
                  <a:lnTo>
                    <a:pt x="59686" y="71863"/>
                  </a:lnTo>
                  <a:lnTo>
                    <a:pt x="60163" y="70231"/>
                  </a:lnTo>
                  <a:lnTo>
                    <a:pt x="60554" y="68501"/>
                  </a:lnTo>
                  <a:lnTo>
                    <a:pt x="60858" y="66675"/>
                  </a:lnTo>
                  <a:lnTo>
                    <a:pt x="76658" y="67716"/>
                  </a:lnTo>
                  <a:lnTo>
                    <a:pt x="76484" y="68875"/>
                  </a:lnTo>
                  <a:lnTo>
                    <a:pt x="76273" y="70026"/>
                  </a:lnTo>
                  <a:lnTo>
                    <a:pt x="76025" y="71167"/>
                  </a:lnTo>
                  <a:lnTo>
                    <a:pt x="75742" y="72300"/>
                  </a:lnTo>
                  <a:lnTo>
                    <a:pt x="75421" y="73424"/>
                  </a:lnTo>
                  <a:lnTo>
                    <a:pt x="75064" y="74540"/>
                  </a:lnTo>
                  <a:lnTo>
                    <a:pt x="74671" y="75647"/>
                  </a:lnTo>
                  <a:lnTo>
                    <a:pt x="74241" y="76745"/>
                  </a:lnTo>
                  <a:lnTo>
                    <a:pt x="73775" y="77835"/>
                  </a:lnTo>
                  <a:lnTo>
                    <a:pt x="73273" y="78916"/>
                  </a:lnTo>
                  <a:lnTo>
                    <a:pt x="72733" y="79979"/>
                  </a:lnTo>
                  <a:lnTo>
                    <a:pt x="72154" y="81017"/>
                  </a:lnTo>
                  <a:lnTo>
                    <a:pt x="71538" y="82028"/>
                  </a:lnTo>
                  <a:lnTo>
                    <a:pt x="70883" y="83013"/>
                  </a:lnTo>
                  <a:lnTo>
                    <a:pt x="70191" y="83973"/>
                  </a:lnTo>
                  <a:lnTo>
                    <a:pt x="69460" y="84906"/>
                  </a:lnTo>
                  <a:lnTo>
                    <a:pt x="68690" y="85813"/>
                  </a:lnTo>
                  <a:lnTo>
                    <a:pt x="67883" y="86694"/>
                  </a:lnTo>
                  <a:lnTo>
                    <a:pt x="67037" y="87550"/>
                  </a:lnTo>
                  <a:lnTo>
                    <a:pt x="66154" y="88379"/>
                  </a:lnTo>
                  <a:lnTo>
                    <a:pt x="65248" y="89179"/>
                  </a:lnTo>
                  <a:lnTo>
                    <a:pt x="64303" y="89948"/>
                  </a:lnTo>
                  <a:lnTo>
                    <a:pt x="63317" y="90686"/>
                  </a:lnTo>
                  <a:lnTo>
                    <a:pt x="62292" y="91393"/>
                  </a:lnTo>
                  <a:lnTo>
                    <a:pt x="61227" y="92068"/>
                  </a:lnTo>
                  <a:lnTo>
                    <a:pt x="60122" y="92712"/>
                  </a:lnTo>
                  <a:lnTo>
                    <a:pt x="58976" y="93325"/>
                  </a:lnTo>
                  <a:lnTo>
                    <a:pt x="57791" y="93907"/>
                  </a:lnTo>
                  <a:lnTo>
                    <a:pt x="56566" y="94457"/>
                  </a:lnTo>
                  <a:lnTo>
                    <a:pt x="55302" y="94977"/>
                  </a:lnTo>
                  <a:lnTo>
                    <a:pt x="53997" y="95439"/>
                  </a:lnTo>
                  <a:lnTo>
                    <a:pt x="52652" y="95852"/>
                  </a:lnTo>
                  <a:lnTo>
                    <a:pt x="51267" y="96216"/>
                  </a:lnTo>
                  <a:lnTo>
                    <a:pt x="49843" y="96532"/>
                  </a:lnTo>
                  <a:lnTo>
                    <a:pt x="48378" y="96800"/>
                  </a:lnTo>
                  <a:lnTo>
                    <a:pt x="46873" y="97019"/>
                  </a:lnTo>
                  <a:lnTo>
                    <a:pt x="45329" y="97189"/>
                  </a:lnTo>
                  <a:lnTo>
                    <a:pt x="43745" y="97310"/>
                  </a:lnTo>
                  <a:lnTo>
                    <a:pt x="42120" y="97383"/>
                  </a:lnTo>
                  <a:lnTo>
                    <a:pt x="40456" y="97408"/>
                  </a:lnTo>
                  <a:lnTo>
                    <a:pt x="38284" y="97370"/>
                  </a:lnTo>
                  <a:lnTo>
                    <a:pt x="36178" y="97258"/>
                  </a:lnTo>
                  <a:lnTo>
                    <a:pt x="34137" y="97072"/>
                  </a:lnTo>
                  <a:lnTo>
                    <a:pt x="32163" y="96810"/>
                  </a:lnTo>
                  <a:lnTo>
                    <a:pt x="30255" y="96474"/>
                  </a:lnTo>
                  <a:lnTo>
                    <a:pt x="28413" y="96064"/>
                  </a:lnTo>
                  <a:lnTo>
                    <a:pt x="26637" y="95578"/>
                  </a:lnTo>
                  <a:lnTo>
                    <a:pt x="24926" y="95018"/>
                  </a:lnTo>
                  <a:lnTo>
                    <a:pt x="23282" y="94384"/>
                  </a:lnTo>
                  <a:lnTo>
                    <a:pt x="21704" y="93674"/>
                  </a:lnTo>
                  <a:lnTo>
                    <a:pt x="20187" y="92900"/>
                  </a:lnTo>
                  <a:lnTo>
                    <a:pt x="18728" y="92070"/>
                  </a:lnTo>
                  <a:lnTo>
                    <a:pt x="17325" y="91185"/>
                  </a:lnTo>
                  <a:lnTo>
                    <a:pt x="15981" y="90243"/>
                  </a:lnTo>
                  <a:lnTo>
                    <a:pt x="14693" y="89247"/>
                  </a:lnTo>
                  <a:lnTo>
                    <a:pt x="13463" y="88195"/>
                  </a:lnTo>
                  <a:lnTo>
                    <a:pt x="12290" y="87087"/>
                  </a:lnTo>
                  <a:lnTo>
                    <a:pt x="11175" y="85923"/>
                  </a:lnTo>
                  <a:lnTo>
                    <a:pt x="10116" y="84705"/>
                  </a:lnTo>
                  <a:lnTo>
                    <a:pt x="9115" y="83430"/>
                  </a:lnTo>
                  <a:lnTo>
                    <a:pt x="8186" y="82088"/>
                  </a:lnTo>
                  <a:lnTo>
                    <a:pt x="7309" y="80701"/>
                  </a:lnTo>
                  <a:lnTo>
                    <a:pt x="6485" y="79268"/>
                  </a:lnTo>
                  <a:lnTo>
                    <a:pt x="5712" y="77790"/>
                  </a:lnTo>
                  <a:lnTo>
                    <a:pt x="4991" y="76268"/>
                  </a:lnTo>
                  <a:lnTo>
                    <a:pt x="4323" y="74700"/>
                  </a:lnTo>
                  <a:lnTo>
                    <a:pt x="3707" y="73087"/>
                  </a:lnTo>
                  <a:lnTo>
                    <a:pt x="3142" y="71429"/>
                  </a:lnTo>
                  <a:lnTo>
                    <a:pt x="2630" y="69725"/>
                  </a:lnTo>
                  <a:lnTo>
                    <a:pt x="2170" y="67977"/>
                  </a:lnTo>
                  <a:lnTo>
                    <a:pt x="1758" y="66174"/>
                  </a:lnTo>
                  <a:lnTo>
                    <a:pt x="1389" y="64341"/>
                  </a:lnTo>
                  <a:lnTo>
                    <a:pt x="1063" y="62479"/>
                  </a:lnTo>
                  <a:lnTo>
                    <a:pt x="781" y="60587"/>
                  </a:lnTo>
                  <a:lnTo>
                    <a:pt x="542" y="58666"/>
                  </a:lnTo>
                  <a:lnTo>
                    <a:pt x="347" y="56715"/>
                  </a:lnTo>
                  <a:lnTo>
                    <a:pt x="195" y="54735"/>
                  </a:lnTo>
                  <a:lnTo>
                    <a:pt x="86" y="52725"/>
                  </a:lnTo>
                  <a:lnTo>
                    <a:pt x="21" y="50686"/>
                  </a:lnTo>
                  <a:lnTo>
                    <a:pt x="0" y="48617"/>
                  </a:lnTo>
                  <a:lnTo>
                    <a:pt x="15" y="46747"/>
                  </a:lnTo>
                  <a:lnTo>
                    <a:pt x="62" y="44922"/>
                  </a:lnTo>
                  <a:lnTo>
                    <a:pt x="140" y="43142"/>
                  </a:lnTo>
                  <a:lnTo>
                    <a:pt x="250" y="41407"/>
                  </a:lnTo>
                  <a:lnTo>
                    <a:pt x="390" y="39718"/>
                  </a:lnTo>
                  <a:lnTo>
                    <a:pt x="562" y="38074"/>
                  </a:lnTo>
                  <a:lnTo>
                    <a:pt x="765" y="36475"/>
                  </a:lnTo>
                  <a:lnTo>
                    <a:pt x="1000" y="34921"/>
                  </a:lnTo>
                  <a:lnTo>
                    <a:pt x="1265" y="33412"/>
                  </a:lnTo>
                  <a:lnTo>
                    <a:pt x="1562" y="31948"/>
                  </a:lnTo>
                  <a:lnTo>
                    <a:pt x="1887" y="30509"/>
                  </a:lnTo>
                  <a:lnTo>
                    <a:pt x="2236" y="29107"/>
                  </a:lnTo>
                  <a:lnTo>
                    <a:pt x="2609" y="27744"/>
                  </a:lnTo>
                  <a:lnTo>
                    <a:pt x="3007" y="26419"/>
                  </a:lnTo>
                  <a:lnTo>
                    <a:pt x="3429" y="25133"/>
                  </a:lnTo>
                  <a:lnTo>
                    <a:pt x="3875" y="23884"/>
                  </a:lnTo>
                  <a:lnTo>
                    <a:pt x="4346" y="22674"/>
                  </a:lnTo>
                  <a:lnTo>
                    <a:pt x="4840" y="21502"/>
                  </a:lnTo>
                  <a:lnTo>
                    <a:pt x="5360" y="20368"/>
                  </a:lnTo>
                  <a:lnTo>
                    <a:pt x="5903" y="19273"/>
                  </a:lnTo>
                  <a:lnTo>
                    <a:pt x="6486" y="18197"/>
                  </a:lnTo>
                  <a:lnTo>
                    <a:pt x="7087" y="17158"/>
                  </a:lnTo>
                  <a:lnTo>
                    <a:pt x="7708" y="16155"/>
                  </a:lnTo>
                  <a:lnTo>
                    <a:pt x="8348" y="15189"/>
                  </a:lnTo>
                  <a:lnTo>
                    <a:pt x="9007" y="14259"/>
                  </a:lnTo>
                  <a:lnTo>
                    <a:pt x="9685" y="13366"/>
                  </a:lnTo>
                  <a:lnTo>
                    <a:pt x="10382" y="12509"/>
                  </a:lnTo>
                  <a:lnTo>
                    <a:pt x="11098" y="11688"/>
                  </a:lnTo>
                  <a:lnTo>
                    <a:pt x="11833" y="10905"/>
                  </a:lnTo>
                  <a:lnTo>
                    <a:pt x="12588" y="10157"/>
                  </a:lnTo>
                  <a:lnTo>
                    <a:pt x="13358" y="9426"/>
                  </a:lnTo>
                  <a:lnTo>
                    <a:pt x="14140" y="8726"/>
                  </a:lnTo>
                  <a:lnTo>
                    <a:pt x="14935" y="8058"/>
                  </a:lnTo>
                  <a:lnTo>
                    <a:pt x="15741" y="7421"/>
                  </a:lnTo>
                  <a:lnTo>
                    <a:pt x="16560" y="6815"/>
                  </a:lnTo>
                  <a:lnTo>
                    <a:pt x="17391" y="6240"/>
                  </a:lnTo>
                  <a:lnTo>
                    <a:pt x="18234" y="5696"/>
                  </a:lnTo>
                  <a:lnTo>
                    <a:pt x="19089" y="5184"/>
                  </a:lnTo>
                  <a:lnTo>
                    <a:pt x="19956" y="4703"/>
                  </a:lnTo>
                  <a:lnTo>
                    <a:pt x="20835" y="4254"/>
                  </a:lnTo>
                  <a:lnTo>
                    <a:pt x="21743" y="3815"/>
                  </a:lnTo>
                  <a:lnTo>
                    <a:pt x="22659" y="3403"/>
                  </a:lnTo>
                  <a:lnTo>
                    <a:pt x="23583" y="3016"/>
                  </a:lnTo>
                  <a:lnTo>
                    <a:pt x="24516" y="2656"/>
                  </a:lnTo>
                  <a:lnTo>
                    <a:pt x="25458" y="2322"/>
                  </a:lnTo>
                  <a:lnTo>
                    <a:pt x="26409" y="2014"/>
                  </a:lnTo>
                  <a:lnTo>
                    <a:pt x="27368" y="1731"/>
                  </a:lnTo>
                  <a:lnTo>
                    <a:pt x="28336" y="1475"/>
                  </a:lnTo>
                  <a:lnTo>
                    <a:pt x="29313" y="1245"/>
                  </a:lnTo>
                  <a:lnTo>
                    <a:pt x="30298" y="1041"/>
                  </a:lnTo>
                  <a:lnTo>
                    <a:pt x="31289" y="843"/>
                  </a:lnTo>
                  <a:lnTo>
                    <a:pt x="32281" y="666"/>
                  </a:lnTo>
                  <a:lnTo>
                    <a:pt x="33275" y="510"/>
                  </a:lnTo>
                  <a:lnTo>
                    <a:pt x="34271" y="375"/>
                  </a:lnTo>
                  <a:lnTo>
                    <a:pt x="35269" y="260"/>
                  </a:lnTo>
                  <a:lnTo>
                    <a:pt x="36268" y="166"/>
                  </a:lnTo>
                  <a:lnTo>
                    <a:pt x="37269" y="93"/>
                  </a:lnTo>
                  <a:lnTo>
                    <a:pt x="38272" y="41"/>
                  </a:lnTo>
                  <a:lnTo>
                    <a:pt x="39276" y="10"/>
                  </a:lnTo>
                  <a:lnTo>
                    <a:pt x="40282" y="0"/>
                  </a:lnTo>
                  <a:lnTo>
                    <a:pt x="41845" y="21"/>
                  </a:lnTo>
                  <a:lnTo>
                    <a:pt x="43373" y="86"/>
                  </a:lnTo>
                  <a:lnTo>
                    <a:pt x="44866" y="195"/>
                  </a:lnTo>
                  <a:lnTo>
                    <a:pt x="46325" y="347"/>
                  </a:lnTo>
                  <a:lnTo>
                    <a:pt x="47749" y="542"/>
                  </a:lnTo>
                  <a:lnTo>
                    <a:pt x="49138" y="781"/>
                  </a:lnTo>
                  <a:lnTo>
                    <a:pt x="50492" y="1063"/>
                  </a:lnTo>
                  <a:lnTo>
                    <a:pt x="51812" y="1389"/>
                  </a:lnTo>
                  <a:lnTo>
                    <a:pt x="53096" y="1758"/>
                  </a:lnTo>
                  <a:lnTo>
                    <a:pt x="54347" y="2170"/>
                  </a:lnTo>
                  <a:lnTo>
                    <a:pt x="55562" y="2620"/>
                  </a:lnTo>
                  <a:lnTo>
                    <a:pt x="56743" y="3104"/>
                  </a:lnTo>
                  <a:lnTo>
                    <a:pt x="57889" y="3621"/>
                  </a:lnTo>
                  <a:lnTo>
                    <a:pt x="59000" y="4170"/>
                  </a:lnTo>
                  <a:lnTo>
                    <a:pt x="60076" y="4753"/>
                  </a:lnTo>
                  <a:lnTo>
                    <a:pt x="61118" y="5368"/>
                  </a:lnTo>
                  <a:lnTo>
                    <a:pt x="62125" y="6017"/>
                  </a:lnTo>
                  <a:lnTo>
                    <a:pt x="63098" y="6698"/>
                  </a:lnTo>
                  <a:lnTo>
                    <a:pt x="64035" y="7413"/>
                  </a:lnTo>
                  <a:lnTo>
                    <a:pt x="64938" y="8160"/>
                  </a:lnTo>
                  <a:lnTo>
                    <a:pt x="65824" y="8921"/>
                  </a:lnTo>
                  <a:lnTo>
                    <a:pt x="66675" y="9709"/>
                  </a:lnTo>
                  <a:lnTo>
                    <a:pt x="67491" y="10525"/>
                  </a:lnTo>
                  <a:lnTo>
                    <a:pt x="68272" y="11369"/>
                  </a:lnTo>
                  <a:lnTo>
                    <a:pt x="69019" y="12241"/>
                  </a:lnTo>
                  <a:lnTo>
                    <a:pt x="69730" y="13140"/>
                  </a:lnTo>
                  <a:lnTo>
                    <a:pt x="70408" y="14067"/>
                  </a:lnTo>
                  <a:lnTo>
                    <a:pt x="71050" y="15022"/>
                  </a:lnTo>
                  <a:lnTo>
                    <a:pt x="71658" y="16005"/>
                  </a:lnTo>
                  <a:lnTo>
                    <a:pt x="72231" y="17016"/>
                  </a:lnTo>
                  <a:lnTo>
                    <a:pt x="72770" y="18048"/>
                  </a:lnTo>
                  <a:lnTo>
                    <a:pt x="73276" y="19096"/>
                  </a:lnTo>
                  <a:lnTo>
                    <a:pt x="73749" y="20159"/>
                  </a:lnTo>
                  <a:lnTo>
                    <a:pt x="74189" y="21238"/>
                  </a:lnTo>
                  <a:lnTo>
                    <a:pt x="74596" y="22333"/>
                  </a:lnTo>
                  <a:lnTo>
                    <a:pt x="74971" y="23443"/>
                  </a:lnTo>
                  <a:lnTo>
                    <a:pt x="75312" y="24569"/>
                  </a:lnTo>
                  <a:lnTo>
                    <a:pt x="75620" y="25711"/>
                  </a:lnTo>
                  <a:lnTo>
                    <a:pt x="75895" y="26868"/>
                  </a:lnTo>
                  <a:lnTo>
                    <a:pt x="76137" y="28041"/>
                  </a:lnTo>
                  <a:lnTo>
                    <a:pt x="60076" y="29257"/>
                  </a:lnTo>
                  <a:lnTo>
                    <a:pt x="59796" y="27726"/>
                  </a:lnTo>
                  <a:lnTo>
                    <a:pt x="59441" y="26260"/>
                  </a:lnTo>
                  <a:lnTo>
                    <a:pt x="59011" y="24858"/>
                  </a:lnTo>
                  <a:lnTo>
                    <a:pt x="58507" y="23520"/>
                  </a:lnTo>
                  <a:lnTo>
                    <a:pt x="57928" y="22246"/>
                  </a:lnTo>
                  <a:lnTo>
                    <a:pt x="57274" y="21037"/>
                  </a:lnTo>
                  <a:lnTo>
                    <a:pt x="56546" y="19892"/>
                  </a:lnTo>
                  <a:lnTo>
                    <a:pt x="55743" y="18811"/>
                  </a:lnTo>
                  <a:lnTo>
                    <a:pt x="54865" y="17794"/>
                  </a:lnTo>
                  <a:lnTo>
                    <a:pt x="53912" y="16842"/>
                  </a:lnTo>
                  <a:lnTo>
                    <a:pt x="52881" y="15968"/>
                  </a:lnTo>
                  <a:lnTo>
                    <a:pt x="51766" y="15185"/>
                  </a:lnTo>
                  <a:lnTo>
                    <a:pt x="50568" y="14495"/>
                  </a:lnTo>
                  <a:lnTo>
                    <a:pt x="49287" y="13897"/>
                  </a:lnTo>
                  <a:lnTo>
                    <a:pt x="47922" y="13391"/>
                  </a:lnTo>
                  <a:lnTo>
                    <a:pt x="46474" y="12977"/>
                  </a:lnTo>
                  <a:lnTo>
                    <a:pt x="44943" y="12655"/>
                  </a:lnTo>
                  <a:lnTo>
                    <a:pt x="43328" y="12425"/>
                  </a:lnTo>
                  <a:lnTo>
                    <a:pt x="41630" y="12287"/>
                  </a:lnTo>
                  <a:lnTo>
                    <a:pt x="39848" y="12241"/>
                  </a:lnTo>
                  <a:lnTo>
                    <a:pt x="38533" y="12263"/>
                  </a:lnTo>
                  <a:lnTo>
                    <a:pt x="37261" y="12331"/>
                  </a:lnTo>
                  <a:lnTo>
                    <a:pt x="36033" y="12444"/>
                  </a:lnTo>
                  <a:lnTo>
                    <a:pt x="34848" y="12602"/>
                  </a:lnTo>
                  <a:lnTo>
                    <a:pt x="33706" y="12805"/>
                  </a:lnTo>
                  <a:lnTo>
                    <a:pt x="32608" y="13053"/>
                  </a:lnTo>
                  <a:lnTo>
                    <a:pt x="31553" y="13347"/>
                  </a:lnTo>
                  <a:lnTo>
                    <a:pt x="30542" y="13685"/>
                  </a:lnTo>
                  <a:lnTo>
                    <a:pt x="29574" y="14069"/>
                  </a:lnTo>
                  <a:lnTo>
                    <a:pt x="28649" y="14498"/>
                  </a:lnTo>
                  <a:lnTo>
                    <a:pt x="27780" y="14955"/>
                  </a:lnTo>
                  <a:lnTo>
                    <a:pt x="26944" y="15460"/>
                  </a:lnTo>
                  <a:lnTo>
                    <a:pt x="26141" y="16011"/>
                  </a:lnTo>
                  <a:lnTo>
                    <a:pt x="25371" y="16609"/>
                  </a:lnTo>
                  <a:lnTo>
                    <a:pt x="24634" y="17254"/>
                  </a:lnTo>
                  <a:lnTo>
                    <a:pt x="23930" y="17946"/>
                  </a:lnTo>
                  <a:lnTo>
                    <a:pt x="23258" y="18685"/>
                  </a:lnTo>
                  <a:lnTo>
                    <a:pt x="22620" y="19471"/>
                  </a:lnTo>
                  <a:lnTo>
                    <a:pt x="22015" y="20303"/>
                  </a:lnTo>
                  <a:lnTo>
                    <a:pt x="21443" y="21183"/>
                  </a:lnTo>
                  <a:lnTo>
                    <a:pt x="20903" y="22092"/>
                  </a:lnTo>
                  <a:lnTo>
                    <a:pt x="20394" y="23048"/>
                  </a:lnTo>
                  <a:lnTo>
                    <a:pt x="19917" y="24050"/>
                  </a:lnTo>
                  <a:lnTo>
                    <a:pt x="19471" y="25100"/>
                  </a:lnTo>
                  <a:lnTo>
                    <a:pt x="19056" y="26196"/>
                  </a:lnTo>
                  <a:lnTo>
                    <a:pt x="18672" y="27340"/>
                  </a:lnTo>
                  <a:lnTo>
                    <a:pt x="18319" y="28530"/>
                  </a:lnTo>
                  <a:lnTo>
                    <a:pt x="17998" y="29767"/>
                  </a:lnTo>
                  <a:lnTo>
                    <a:pt x="17708" y="31051"/>
                  </a:lnTo>
                  <a:lnTo>
                    <a:pt x="17450" y="32382"/>
                  </a:lnTo>
                  <a:lnTo>
                    <a:pt x="17235" y="33760"/>
                  </a:lnTo>
                  <a:lnTo>
                    <a:pt x="17043" y="35184"/>
                  </a:lnTo>
                  <a:lnTo>
                    <a:pt x="16874" y="36656"/>
                  </a:lnTo>
                  <a:lnTo>
                    <a:pt x="16727" y="38174"/>
                  </a:lnTo>
                  <a:lnTo>
                    <a:pt x="16603" y="39740"/>
                  </a:lnTo>
                  <a:lnTo>
                    <a:pt x="16502" y="41352"/>
                  </a:lnTo>
                  <a:lnTo>
                    <a:pt x="16423" y="43011"/>
                  </a:lnTo>
                  <a:lnTo>
                    <a:pt x="16366" y="44717"/>
                  </a:lnTo>
                  <a:lnTo>
                    <a:pt x="16332" y="46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25740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42322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33305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75498" y="1708062"/>
              <a:ext cx="112600" cy="125883"/>
            </a:xfrm>
            <a:custGeom>
              <a:avLst/>
              <a:pathLst>
                <a:path w="112600" h="125883">
                  <a:moveTo>
                    <a:pt x="59729" y="13543"/>
                  </a:moveTo>
                  <a:lnTo>
                    <a:pt x="57669" y="13578"/>
                  </a:lnTo>
                  <a:lnTo>
                    <a:pt x="55656" y="13682"/>
                  </a:lnTo>
                  <a:lnTo>
                    <a:pt x="53689" y="13855"/>
                  </a:lnTo>
                  <a:lnTo>
                    <a:pt x="51770" y="14098"/>
                  </a:lnTo>
                  <a:lnTo>
                    <a:pt x="49897" y="14411"/>
                  </a:lnTo>
                  <a:lnTo>
                    <a:pt x="48071" y="14793"/>
                  </a:lnTo>
                  <a:lnTo>
                    <a:pt x="46293" y="15244"/>
                  </a:lnTo>
                  <a:lnTo>
                    <a:pt x="44561" y="15765"/>
                  </a:lnTo>
                  <a:lnTo>
                    <a:pt x="42876" y="16356"/>
                  </a:lnTo>
                  <a:lnTo>
                    <a:pt x="41237" y="17016"/>
                  </a:lnTo>
                  <a:lnTo>
                    <a:pt x="39665" y="17740"/>
                  </a:lnTo>
                  <a:lnTo>
                    <a:pt x="38143" y="18523"/>
                  </a:lnTo>
                  <a:lnTo>
                    <a:pt x="36672" y="19365"/>
                  </a:lnTo>
                  <a:lnTo>
                    <a:pt x="35250" y="20266"/>
                  </a:lnTo>
                  <a:lnTo>
                    <a:pt x="33880" y="21226"/>
                  </a:lnTo>
                  <a:lnTo>
                    <a:pt x="32559" y="22245"/>
                  </a:lnTo>
                  <a:lnTo>
                    <a:pt x="31289" y="23324"/>
                  </a:lnTo>
                  <a:lnTo>
                    <a:pt x="30069" y="24461"/>
                  </a:lnTo>
                  <a:lnTo>
                    <a:pt x="28900" y="25657"/>
                  </a:lnTo>
                  <a:lnTo>
                    <a:pt x="27781" y="26913"/>
                  </a:lnTo>
                  <a:lnTo>
                    <a:pt x="26730" y="28224"/>
                  </a:lnTo>
                  <a:lnTo>
                    <a:pt x="25732" y="29587"/>
                  </a:lnTo>
                  <a:lnTo>
                    <a:pt x="24786" y="31002"/>
                  </a:lnTo>
                  <a:lnTo>
                    <a:pt x="23891" y="32469"/>
                  </a:lnTo>
                  <a:lnTo>
                    <a:pt x="23049" y="33988"/>
                  </a:lnTo>
                  <a:lnTo>
                    <a:pt x="22259" y="35560"/>
                  </a:lnTo>
                  <a:lnTo>
                    <a:pt x="21521" y="37183"/>
                  </a:lnTo>
                  <a:lnTo>
                    <a:pt x="20835" y="38859"/>
                  </a:lnTo>
                  <a:lnTo>
                    <a:pt x="20202" y="40586"/>
                  </a:lnTo>
                  <a:lnTo>
                    <a:pt x="19620" y="42366"/>
                  </a:lnTo>
                  <a:lnTo>
                    <a:pt x="19092" y="44192"/>
                  </a:lnTo>
                  <a:lnTo>
                    <a:pt x="18620" y="46057"/>
                  </a:lnTo>
                  <a:lnTo>
                    <a:pt x="18203" y="47963"/>
                  </a:lnTo>
                  <a:lnTo>
                    <a:pt x="17842" y="49909"/>
                  </a:lnTo>
                  <a:lnTo>
                    <a:pt x="17536" y="51894"/>
                  </a:lnTo>
                  <a:lnTo>
                    <a:pt x="17286" y="53919"/>
                  </a:lnTo>
                  <a:lnTo>
                    <a:pt x="17092" y="55985"/>
                  </a:lnTo>
                  <a:lnTo>
                    <a:pt x="16953" y="58090"/>
                  </a:lnTo>
                  <a:lnTo>
                    <a:pt x="16870" y="60235"/>
                  </a:lnTo>
                  <a:lnTo>
                    <a:pt x="16842" y="62420"/>
                  </a:lnTo>
                  <a:lnTo>
                    <a:pt x="16871" y="64607"/>
                  </a:lnTo>
                  <a:lnTo>
                    <a:pt x="16960" y="66758"/>
                  </a:lnTo>
                  <a:lnTo>
                    <a:pt x="17108" y="68872"/>
                  </a:lnTo>
                  <a:lnTo>
                    <a:pt x="17314" y="70949"/>
                  </a:lnTo>
                  <a:lnTo>
                    <a:pt x="17580" y="72990"/>
                  </a:lnTo>
                  <a:lnTo>
                    <a:pt x="17905" y="74995"/>
                  </a:lnTo>
                  <a:lnTo>
                    <a:pt x="18288" y="76963"/>
                  </a:lnTo>
                  <a:lnTo>
                    <a:pt x="18731" y="78895"/>
                  </a:lnTo>
                  <a:lnTo>
                    <a:pt x="19233" y="80790"/>
                  </a:lnTo>
                  <a:lnTo>
                    <a:pt x="19794" y="82649"/>
                  </a:lnTo>
                  <a:lnTo>
                    <a:pt x="20427" y="84447"/>
                  </a:lnTo>
                  <a:lnTo>
                    <a:pt x="21110" y="86194"/>
                  </a:lnTo>
                  <a:lnTo>
                    <a:pt x="21843" y="87892"/>
                  </a:lnTo>
                  <a:lnTo>
                    <a:pt x="22627" y="89538"/>
                  </a:lnTo>
                  <a:lnTo>
                    <a:pt x="23462" y="91135"/>
                  </a:lnTo>
                  <a:lnTo>
                    <a:pt x="24346" y="92681"/>
                  </a:lnTo>
                  <a:lnTo>
                    <a:pt x="25281" y="94177"/>
                  </a:lnTo>
                  <a:lnTo>
                    <a:pt x="26267" y="95623"/>
                  </a:lnTo>
                  <a:lnTo>
                    <a:pt x="27302" y="97018"/>
                  </a:lnTo>
                  <a:lnTo>
                    <a:pt x="28388" y="98362"/>
                  </a:lnTo>
                  <a:lnTo>
                    <a:pt x="29541" y="99653"/>
                  </a:lnTo>
                  <a:lnTo>
                    <a:pt x="30743" y="100884"/>
                  </a:lnTo>
                  <a:lnTo>
                    <a:pt x="31993" y="102056"/>
                  </a:lnTo>
                  <a:lnTo>
                    <a:pt x="33292" y="103169"/>
                  </a:lnTo>
                  <a:lnTo>
                    <a:pt x="34639" y="104223"/>
                  </a:lnTo>
                  <a:lnTo>
                    <a:pt x="36035" y="105218"/>
                  </a:lnTo>
                  <a:lnTo>
                    <a:pt x="37480" y="106153"/>
                  </a:lnTo>
                  <a:lnTo>
                    <a:pt x="38973" y="107030"/>
                  </a:lnTo>
                  <a:lnTo>
                    <a:pt x="40515" y="107848"/>
                  </a:lnTo>
                  <a:lnTo>
                    <a:pt x="42105" y="108607"/>
                  </a:lnTo>
                  <a:lnTo>
                    <a:pt x="43758" y="109300"/>
                  </a:lnTo>
                  <a:lnTo>
                    <a:pt x="45450" y="109919"/>
                  </a:lnTo>
                  <a:lnTo>
                    <a:pt x="47182" y="110466"/>
                  </a:lnTo>
                  <a:lnTo>
                    <a:pt x="48954" y="110940"/>
                  </a:lnTo>
                  <a:lnTo>
                    <a:pt x="50765" y="111342"/>
                  </a:lnTo>
                  <a:lnTo>
                    <a:pt x="52617" y="111670"/>
                  </a:lnTo>
                  <a:lnTo>
                    <a:pt x="54509" y="111925"/>
                  </a:lnTo>
                  <a:lnTo>
                    <a:pt x="56441" y="112107"/>
                  </a:lnTo>
                  <a:lnTo>
                    <a:pt x="58412" y="112217"/>
                  </a:lnTo>
                  <a:lnTo>
                    <a:pt x="60424" y="112253"/>
                  </a:lnTo>
                  <a:lnTo>
                    <a:pt x="61834" y="112235"/>
                  </a:lnTo>
                  <a:lnTo>
                    <a:pt x="63219" y="112180"/>
                  </a:lnTo>
                  <a:lnTo>
                    <a:pt x="64578" y="112089"/>
                  </a:lnTo>
                  <a:lnTo>
                    <a:pt x="65911" y="111961"/>
                  </a:lnTo>
                  <a:lnTo>
                    <a:pt x="67217" y="111797"/>
                  </a:lnTo>
                  <a:lnTo>
                    <a:pt x="68498" y="111597"/>
                  </a:lnTo>
                  <a:lnTo>
                    <a:pt x="69752" y="111360"/>
                  </a:lnTo>
                  <a:lnTo>
                    <a:pt x="70981" y="111086"/>
                  </a:lnTo>
                  <a:lnTo>
                    <a:pt x="72183" y="110776"/>
                  </a:lnTo>
                  <a:lnTo>
                    <a:pt x="73359" y="110430"/>
                  </a:lnTo>
                  <a:lnTo>
                    <a:pt x="74528" y="110033"/>
                  </a:lnTo>
                  <a:lnTo>
                    <a:pt x="75672" y="109607"/>
                  </a:lnTo>
                  <a:lnTo>
                    <a:pt x="76792" y="109151"/>
                  </a:lnTo>
                  <a:lnTo>
                    <a:pt x="77888" y="108666"/>
                  </a:lnTo>
                  <a:lnTo>
                    <a:pt x="78959" y="108151"/>
                  </a:lnTo>
                  <a:lnTo>
                    <a:pt x="80006" y="107607"/>
                  </a:lnTo>
                  <a:lnTo>
                    <a:pt x="81029" y="107033"/>
                  </a:lnTo>
                  <a:lnTo>
                    <a:pt x="82027" y="106429"/>
                  </a:lnTo>
                  <a:lnTo>
                    <a:pt x="83001" y="105797"/>
                  </a:lnTo>
                  <a:lnTo>
                    <a:pt x="83951" y="105134"/>
                  </a:lnTo>
                  <a:lnTo>
                    <a:pt x="84896" y="104445"/>
                  </a:lnTo>
                  <a:lnTo>
                    <a:pt x="85819" y="103731"/>
                  </a:lnTo>
                  <a:lnTo>
                    <a:pt x="86722" y="102993"/>
                  </a:lnTo>
                  <a:lnTo>
                    <a:pt x="87604" y="102231"/>
                  </a:lnTo>
                  <a:lnTo>
                    <a:pt x="88465" y="101444"/>
                  </a:lnTo>
                  <a:lnTo>
                    <a:pt x="89306" y="100634"/>
                  </a:lnTo>
                  <a:lnTo>
                    <a:pt x="90125" y="99798"/>
                  </a:lnTo>
                  <a:lnTo>
                    <a:pt x="90924" y="98939"/>
                  </a:lnTo>
                  <a:lnTo>
                    <a:pt x="91702" y="98055"/>
                  </a:lnTo>
                  <a:lnTo>
                    <a:pt x="92459" y="97147"/>
                  </a:lnTo>
                  <a:lnTo>
                    <a:pt x="93197" y="96200"/>
                  </a:lnTo>
                  <a:lnTo>
                    <a:pt x="93917" y="95234"/>
                  </a:lnTo>
                  <a:lnTo>
                    <a:pt x="94621" y="94248"/>
                  </a:lnTo>
                  <a:lnTo>
                    <a:pt x="95307" y="93244"/>
                  </a:lnTo>
                  <a:lnTo>
                    <a:pt x="95975" y="92220"/>
                  </a:lnTo>
                  <a:lnTo>
                    <a:pt x="96626" y="91178"/>
                  </a:lnTo>
                  <a:lnTo>
                    <a:pt x="97260" y="90116"/>
                  </a:lnTo>
                  <a:lnTo>
                    <a:pt x="97876" y="89035"/>
                  </a:lnTo>
                  <a:lnTo>
                    <a:pt x="98475" y="87935"/>
                  </a:lnTo>
                  <a:lnTo>
                    <a:pt x="99057" y="86816"/>
                  </a:lnTo>
                  <a:lnTo>
                    <a:pt x="112600" y="93588"/>
                  </a:lnTo>
                  <a:lnTo>
                    <a:pt x="111925" y="94950"/>
                  </a:lnTo>
                  <a:lnTo>
                    <a:pt x="111218" y="96293"/>
                  </a:lnTo>
                  <a:lnTo>
                    <a:pt x="110480" y="97617"/>
                  </a:lnTo>
                  <a:lnTo>
                    <a:pt x="109711" y="98922"/>
                  </a:lnTo>
                  <a:lnTo>
                    <a:pt x="108911" y="100207"/>
                  </a:lnTo>
                  <a:lnTo>
                    <a:pt x="108079" y="101474"/>
                  </a:lnTo>
                  <a:lnTo>
                    <a:pt x="107216" y="102722"/>
                  </a:lnTo>
                  <a:lnTo>
                    <a:pt x="106322" y="103950"/>
                  </a:lnTo>
                  <a:lnTo>
                    <a:pt x="105396" y="105159"/>
                  </a:lnTo>
                  <a:lnTo>
                    <a:pt x="104440" y="106350"/>
                  </a:lnTo>
                  <a:lnTo>
                    <a:pt x="103450" y="107515"/>
                  </a:lnTo>
                  <a:lnTo>
                    <a:pt x="102425" y="108648"/>
                  </a:lnTo>
                  <a:lnTo>
                    <a:pt x="101366" y="109751"/>
                  </a:lnTo>
                  <a:lnTo>
                    <a:pt x="100272" y="110822"/>
                  </a:lnTo>
                  <a:lnTo>
                    <a:pt x="99144" y="111862"/>
                  </a:lnTo>
                  <a:lnTo>
                    <a:pt x="97980" y="112871"/>
                  </a:lnTo>
                  <a:lnTo>
                    <a:pt x="96782" y="113849"/>
                  </a:lnTo>
                  <a:lnTo>
                    <a:pt x="95550" y="114795"/>
                  </a:lnTo>
                  <a:lnTo>
                    <a:pt x="94282" y="115710"/>
                  </a:lnTo>
                  <a:lnTo>
                    <a:pt x="92980" y="116594"/>
                  </a:lnTo>
                  <a:lnTo>
                    <a:pt x="91659" y="117444"/>
                  </a:lnTo>
                  <a:lnTo>
                    <a:pt x="90302" y="118257"/>
                  </a:lnTo>
                  <a:lnTo>
                    <a:pt x="88909" y="119034"/>
                  </a:lnTo>
                  <a:lnTo>
                    <a:pt x="87479" y="119775"/>
                  </a:lnTo>
                  <a:lnTo>
                    <a:pt x="86013" y="120479"/>
                  </a:lnTo>
                  <a:lnTo>
                    <a:pt x="84510" y="121147"/>
                  </a:lnTo>
                  <a:lnTo>
                    <a:pt x="82971" y="121778"/>
                  </a:lnTo>
                  <a:lnTo>
                    <a:pt x="81395" y="122372"/>
                  </a:lnTo>
                  <a:lnTo>
                    <a:pt x="79783" y="122931"/>
                  </a:lnTo>
                  <a:lnTo>
                    <a:pt x="78134" y="123452"/>
                  </a:lnTo>
                  <a:lnTo>
                    <a:pt x="76465" y="123914"/>
                  </a:lnTo>
                  <a:lnTo>
                    <a:pt x="74755" y="124328"/>
                  </a:lnTo>
                  <a:lnTo>
                    <a:pt x="73006" y="124692"/>
                  </a:lnTo>
                  <a:lnTo>
                    <a:pt x="71217" y="125008"/>
                  </a:lnTo>
                  <a:lnTo>
                    <a:pt x="69388" y="125276"/>
                  </a:lnTo>
                  <a:lnTo>
                    <a:pt x="67518" y="125494"/>
                  </a:lnTo>
                  <a:lnTo>
                    <a:pt x="65609" y="125665"/>
                  </a:lnTo>
                  <a:lnTo>
                    <a:pt x="63660" y="125786"/>
                  </a:lnTo>
                  <a:lnTo>
                    <a:pt x="61671" y="125859"/>
                  </a:lnTo>
                  <a:lnTo>
                    <a:pt x="59642" y="125883"/>
                  </a:lnTo>
                  <a:lnTo>
                    <a:pt x="56710" y="125836"/>
                  </a:lnTo>
                  <a:lnTo>
                    <a:pt x="53850" y="125696"/>
                  </a:lnTo>
                  <a:lnTo>
                    <a:pt x="51063" y="125461"/>
                  </a:lnTo>
                  <a:lnTo>
                    <a:pt x="48349" y="125133"/>
                  </a:lnTo>
                  <a:lnTo>
                    <a:pt x="45708" y="124711"/>
                  </a:lnTo>
                  <a:lnTo>
                    <a:pt x="43140" y="124196"/>
                  </a:lnTo>
                  <a:lnTo>
                    <a:pt x="40645" y="123586"/>
                  </a:lnTo>
                  <a:lnTo>
                    <a:pt x="38223" y="122883"/>
                  </a:lnTo>
                  <a:lnTo>
                    <a:pt x="35874" y="122086"/>
                  </a:lnTo>
                  <a:lnTo>
                    <a:pt x="33597" y="121195"/>
                  </a:lnTo>
                  <a:lnTo>
                    <a:pt x="31411" y="120204"/>
                  </a:lnTo>
                  <a:lnTo>
                    <a:pt x="29295" y="119139"/>
                  </a:lnTo>
                  <a:lnTo>
                    <a:pt x="27250" y="118002"/>
                  </a:lnTo>
                  <a:lnTo>
                    <a:pt x="25277" y="116792"/>
                  </a:lnTo>
                  <a:lnTo>
                    <a:pt x="23375" y="115509"/>
                  </a:lnTo>
                  <a:lnTo>
                    <a:pt x="21544" y="114153"/>
                  </a:lnTo>
                  <a:lnTo>
                    <a:pt x="19784" y="112724"/>
                  </a:lnTo>
                  <a:lnTo>
                    <a:pt x="18096" y="111222"/>
                  </a:lnTo>
                  <a:lnTo>
                    <a:pt x="16478" y="109647"/>
                  </a:lnTo>
                  <a:lnTo>
                    <a:pt x="14932" y="107999"/>
                  </a:lnTo>
                  <a:lnTo>
                    <a:pt x="13476" y="106266"/>
                  </a:lnTo>
                  <a:lnTo>
                    <a:pt x="12095" y="104471"/>
                  </a:lnTo>
                  <a:lnTo>
                    <a:pt x="10788" y="102613"/>
                  </a:lnTo>
                  <a:lnTo>
                    <a:pt x="9556" y="100693"/>
                  </a:lnTo>
                  <a:lnTo>
                    <a:pt x="8399" y="98710"/>
                  </a:lnTo>
                  <a:lnTo>
                    <a:pt x="7316" y="96664"/>
                  </a:lnTo>
                  <a:lnTo>
                    <a:pt x="6308" y="94556"/>
                  </a:lnTo>
                  <a:lnTo>
                    <a:pt x="5375" y="92386"/>
                  </a:lnTo>
                  <a:lnTo>
                    <a:pt x="4517" y="90153"/>
                  </a:lnTo>
                  <a:lnTo>
                    <a:pt x="3733" y="87858"/>
                  </a:lnTo>
                  <a:lnTo>
                    <a:pt x="3023" y="85509"/>
                  </a:lnTo>
                  <a:lnTo>
                    <a:pt x="2389" y="83118"/>
                  </a:lnTo>
                  <a:lnTo>
                    <a:pt x="1829" y="80682"/>
                  </a:lnTo>
                  <a:lnTo>
                    <a:pt x="1343" y="78204"/>
                  </a:lnTo>
                  <a:lnTo>
                    <a:pt x="933" y="75682"/>
                  </a:lnTo>
                  <a:lnTo>
                    <a:pt x="597" y="73116"/>
                  </a:lnTo>
                  <a:lnTo>
                    <a:pt x="335" y="70507"/>
                  </a:lnTo>
                  <a:lnTo>
                    <a:pt x="149" y="67855"/>
                  </a:lnTo>
                  <a:lnTo>
                    <a:pt x="37" y="65160"/>
                  </a:lnTo>
                  <a:lnTo>
                    <a:pt x="0" y="62420"/>
                  </a:lnTo>
                  <a:lnTo>
                    <a:pt x="39" y="59583"/>
                  </a:lnTo>
                  <a:lnTo>
                    <a:pt x="156" y="56802"/>
                  </a:lnTo>
                  <a:lnTo>
                    <a:pt x="351" y="54076"/>
                  </a:lnTo>
                  <a:lnTo>
                    <a:pt x="625" y="51405"/>
                  </a:lnTo>
                  <a:lnTo>
                    <a:pt x="976" y="48790"/>
                  </a:lnTo>
                  <a:lnTo>
                    <a:pt x="1406" y="46231"/>
                  </a:lnTo>
                  <a:lnTo>
                    <a:pt x="1914" y="43727"/>
                  </a:lnTo>
                  <a:lnTo>
                    <a:pt x="2500" y="41279"/>
                  </a:lnTo>
                  <a:lnTo>
                    <a:pt x="3164" y="38886"/>
                  </a:lnTo>
                  <a:lnTo>
                    <a:pt x="3906" y="36549"/>
                  </a:lnTo>
                  <a:lnTo>
                    <a:pt x="4741" y="34275"/>
                  </a:lnTo>
                  <a:lnTo>
                    <a:pt x="5646" y="32069"/>
                  </a:lnTo>
                  <a:lnTo>
                    <a:pt x="6623" y="29934"/>
                  </a:lnTo>
                  <a:lnTo>
                    <a:pt x="7671" y="27868"/>
                  </a:lnTo>
                  <a:lnTo>
                    <a:pt x="8790" y="25871"/>
                  </a:lnTo>
                  <a:lnTo>
                    <a:pt x="9980" y="23943"/>
                  </a:lnTo>
                  <a:lnTo>
                    <a:pt x="11241" y="22086"/>
                  </a:lnTo>
                  <a:lnTo>
                    <a:pt x="12574" y="20297"/>
                  </a:lnTo>
                  <a:lnTo>
                    <a:pt x="13978" y="18578"/>
                  </a:lnTo>
                  <a:lnTo>
                    <a:pt x="15453" y="16929"/>
                  </a:lnTo>
                  <a:lnTo>
                    <a:pt x="17016" y="15335"/>
                  </a:lnTo>
                  <a:lnTo>
                    <a:pt x="18648" y="13817"/>
                  </a:lnTo>
                  <a:lnTo>
                    <a:pt x="20349" y="12376"/>
                  </a:lnTo>
                  <a:lnTo>
                    <a:pt x="22120" y="11011"/>
                  </a:lnTo>
                  <a:lnTo>
                    <a:pt x="23961" y="9723"/>
                  </a:lnTo>
                  <a:lnTo>
                    <a:pt x="25871" y="8511"/>
                  </a:lnTo>
                  <a:lnTo>
                    <a:pt x="27850" y="7375"/>
                  </a:lnTo>
                  <a:lnTo>
                    <a:pt x="29899" y="6316"/>
                  </a:lnTo>
                  <a:lnTo>
                    <a:pt x="32017" y="5334"/>
                  </a:lnTo>
                  <a:lnTo>
                    <a:pt x="34205" y="4427"/>
                  </a:lnTo>
                  <a:lnTo>
                    <a:pt x="36459" y="3586"/>
                  </a:lnTo>
                  <a:lnTo>
                    <a:pt x="38775" y="2833"/>
                  </a:lnTo>
                  <a:lnTo>
                    <a:pt x="41154" y="2169"/>
                  </a:lnTo>
                  <a:lnTo>
                    <a:pt x="43595" y="1593"/>
                  </a:lnTo>
                  <a:lnTo>
                    <a:pt x="46099" y="1106"/>
                  </a:lnTo>
                  <a:lnTo>
                    <a:pt x="48665" y="708"/>
                  </a:lnTo>
                  <a:lnTo>
                    <a:pt x="51294" y="398"/>
                  </a:lnTo>
                  <a:lnTo>
                    <a:pt x="53985" y="177"/>
                  </a:lnTo>
                  <a:lnTo>
                    <a:pt x="56739" y="44"/>
                  </a:lnTo>
                  <a:lnTo>
                    <a:pt x="59556" y="0"/>
                  </a:lnTo>
                  <a:lnTo>
                    <a:pt x="63398" y="76"/>
                  </a:lnTo>
                  <a:lnTo>
                    <a:pt x="67112" y="305"/>
                  </a:lnTo>
                  <a:lnTo>
                    <a:pt x="70698" y="687"/>
                  </a:lnTo>
                  <a:lnTo>
                    <a:pt x="74155" y="1222"/>
                  </a:lnTo>
                  <a:lnTo>
                    <a:pt x="77483" y="1909"/>
                  </a:lnTo>
                  <a:lnTo>
                    <a:pt x="80683" y="2750"/>
                  </a:lnTo>
                  <a:lnTo>
                    <a:pt x="83755" y="3743"/>
                  </a:lnTo>
                  <a:lnTo>
                    <a:pt x="86698" y="4889"/>
                  </a:lnTo>
                  <a:lnTo>
                    <a:pt x="89512" y="6188"/>
                  </a:lnTo>
                  <a:lnTo>
                    <a:pt x="92199" y="7639"/>
                  </a:lnTo>
                  <a:lnTo>
                    <a:pt x="94751" y="9241"/>
                  </a:lnTo>
                  <a:lnTo>
                    <a:pt x="97164" y="10990"/>
                  </a:lnTo>
                  <a:lnTo>
                    <a:pt x="99439" y="12887"/>
                  </a:lnTo>
                  <a:lnTo>
                    <a:pt x="101575" y="14932"/>
                  </a:lnTo>
                  <a:lnTo>
                    <a:pt x="103571" y="17124"/>
                  </a:lnTo>
                  <a:lnTo>
                    <a:pt x="105429" y="19464"/>
                  </a:lnTo>
                  <a:lnTo>
                    <a:pt x="107148" y="21951"/>
                  </a:lnTo>
                  <a:lnTo>
                    <a:pt x="108728" y="24586"/>
                  </a:lnTo>
                  <a:lnTo>
                    <a:pt x="110170" y="27368"/>
                  </a:lnTo>
                  <a:lnTo>
                    <a:pt x="111472" y="30298"/>
                  </a:lnTo>
                  <a:lnTo>
                    <a:pt x="95758" y="35507"/>
                  </a:lnTo>
                  <a:lnTo>
                    <a:pt x="95399" y="34644"/>
                  </a:lnTo>
                  <a:lnTo>
                    <a:pt x="95015" y="33788"/>
                  </a:lnTo>
                  <a:lnTo>
                    <a:pt x="94607" y="32942"/>
                  </a:lnTo>
                  <a:lnTo>
                    <a:pt x="94174" y="32104"/>
                  </a:lnTo>
                  <a:lnTo>
                    <a:pt x="93718" y="31275"/>
                  </a:lnTo>
                  <a:lnTo>
                    <a:pt x="93237" y="30455"/>
                  </a:lnTo>
                  <a:lnTo>
                    <a:pt x="92732" y="29643"/>
                  </a:lnTo>
                  <a:lnTo>
                    <a:pt x="92202" y="28840"/>
                  </a:lnTo>
                  <a:lnTo>
                    <a:pt x="91648" y="28046"/>
                  </a:lnTo>
                  <a:lnTo>
                    <a:pt x="91070" y="27260"/>
                  </a:lnTo>
                  <a:lnTo>
                    <a:pt x="90465" y="26471"/>
                  </a:lnTo>
                  <a:lnTo>
                    <a:pt x="89830" y="25701"/>
                  </a:lnTo>
                  <a:lnTo>
                    <a:pt x="89166" y="24950"/>
                  </a:lnTo>
                  <a:lnTo>
                    <a:pt x="88472" y="24218"/>
                  </a:lnTo>
                  <a:lnTo>
                    <a:pt x="87749" y="23505"/>
                  </a:lnTo>
                  <a:lnTo>
                    <a:pt x="86996" y="22811"/>
                  </a:lnTo>
                  <a:lnTo>
                    <a:pt x="86214" y="22137"/>
                  </a:lnTo>
                  <a:lnTo>
                    <a:pt x="85403" y="21481"/>
                  </a:lnTo>
                  <a:lnTo>
                    <a:pt x="84561" y="20845"/>
                  </a:lnTo>
                  <a:lnTo>
                    <a:pt x="83691" y="20228"/>
                  </a:lnTo>
                  <a:lnTo>
                    <a:pt x="82789" y="19632"/>
                  </a:lnTo>
                  <a:lnTo>
                    <a:pt x="81857" y="19061"/>
                  </a:lnTo>
                  <a:lnTo>
                    <a:pt x="80893" y="18514"/>
                  </a:lnTo>
                  <a:lnTo>
                    <a:pt x="79898" y="17991"/>
                  </a:lnTo>
                  <a:lnTo>
                    <a:pt x="78872" y="17493"/>
                  </a:lnTo>
                  <a:lnTo>
                    <a:pt x="77815" y="17019"/>
                  </a:lnTo>
                  <a:lnTo>
                    <a:pt x="76726" y="16569"/>
                  </a:lnTo>
                  <a:lnTo>
                    <a:pt x="75606" y="16144"/>
                  </a:lnTo>
                  <a:lnTo>
                    <a:pt x="74455" y="15743"/>
                  </a:lnTo>
                  <a:lnTo>
                    <a:pt x="73273" y="15366"/>
                  </a:lnTo>
                  <a:lnTo>
                    <a:pt x="72074" y="15020"/>
                  </a:lnTo>
                  <a:lnTo>
                    <a:pt x="70842" y="14710"/>
                  </a:lnTo>
                  <a:lnTo>
                    <a:pt x="69574" y="14436"/>
                  </a:lnTo>
                  <a:lnTo>
                    <a:pt x="68272" y="14199"/>
                  </a:lnTo>
                  <a:lnTo>
                    <a:pt x="66935" y="13999"/>
                  </a:lnTo>
                  <a:lnTo>
                    <a:pt x="65563" y="13835"/>
                  </a:lnTo>
                  <a:lnTo>
                    <a:pt x="64157" y="13707"/>
                  </a:lnTo>
                  <a:lnTo>
                    <a:pt x="62716" y="13616"/>
                  </a:lnTo>
                  <a:lnTo>
                    <a:pt x="61240" y="135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702424" y="1736538"/>
              <a:ext cx="91330" cy="97408"/>
            </a:xfrm>
            <a:custGeom>
              <a:avLst/>
              <a:pathLst>
                <a:path w="91330" h="97408">
                  <a:moveTo>
                    <a:pt x="28388" y="97408"/>
                  </a:moveTo>
                  <a:lnTo>
                    <a:pt x="25629" y="97333"/>
                  </a:lnTo>
                  <a:lnTo>
                    <a:pt x="23009" y="97109"/>
                  </a:lnTo>
                  <a:lnTo>
                    <a:pt x="20531" y="96736"/>
                  </a:lnTo>
                  <a:lnTo>
                    <a:pt x="18193" y="96213"/>
                  </a:lnTo>
                  <a:lnTo>
                    <a:pt x="15995" y="95541"/>
                  </a:lnTo>
                  <a:lnTo>
                    <a:pt x="13939" y="94720"/>
                  </a:lnTo>
                  <a:lnTo>
                    <a:pt x="12023" y="93749"/>
                  </a:lnTo>
                  <a:lnTo>
                    <a:pt x="10247" y="92629"/>
                  </a:lnTo>
                  <a:lnTo>
                    <a:pt x="8613" y="91360"/>
                  </a:lnTo>
                  <a:lnTo>
                    <a:pt x="7118" y="89941"/>
                  </a:lnTo>
                  <a:lnTo>
                    <a:pt x="5766" y="88392"/>
                  </a:lnTo>
                  <a:lnTo>
                    <a:pt x="4556" y="86733"/>
                  </a:lnTo>
                  <a:lnTo>
                    <a:pt x="3488" y="84962"/>
                  </a:lnTo>
                  <a:lnTo>
                    <a:pt x="2562" y="83079"/>
                  </a:lnTo>
                  <a:lnTo>
                    <a:pt x="1779" y="81086"/>
                  </a:lnTo>
                  <a:lnTo>
                    <a:pt x="1139" y="78982"/>
                  </a:lnTo>
                  <a:lnTo>
                    <a:pt x="640" y="76766"/>
                  </a:lnTo>
                  <a:lnTo>
                    <a:pt x="284" y="74439"/>
                  </a:lnTo>
                  <a:lnTo>
                    <a:pt x="71" y="72002"/>
                  </a:lnTo>
                  <a:lnTo>
                    <a:pt x="0" y="69453"/>
                  </a:lnTo>
                  <a:lnTo>
                    <a:pt x="34" y="67629"/>
                  </a:lnTo>
                  <a:lnTo>
                    <a:pt x="138" y="65872"/>
                  </a:lnTo>
                  <a:lnTo>
                    <a:pt x="312" y="64184"/>
                  </a:lnTo>
                  <a:lnTo>
                    <a:pt x="555" y="62563"/>
                  </a:lnTo>
                  <a:lnTo>
                    <a:pt x="868" y="61010"/>
                  </a:lnTo>
                  <a:lnTo>
                    <a:pt x="1250" y="59524"/>
                  </a:lnTo>
                  <a:lnTo>
                    <a:pt x="1701" y="58107"/>
                  </a:lnTo>
                  <a:lnTo>
                    <a:pt x="2222" y="56757"/>
                  </a:lnTo>
                  <a:lnTo>
                    <a:pt x="2812" y="55474"/>
                  </a:lnTo>
                  <a:lnTo>
                    <a:pt x="3472" y="54260"/>
                  </a:lnTo>
                  <a:lnTo>
                    <a:pt x="4205" y="53088"/>
                  </a:lnTo>
                  <a:lnTo>
                    <a:pt x="4979" y="51968"/>
                  </a:lnTo>
                  <a:lnTo>
                    <a:pt x="5795" y="50900"/>
                  </a:lnTo>
                  <a:lnTo>
                    <a:pt x="6653" y="49884"/>
                  </a:lnTo>
                  <a:lnTo>
                    <a:pt x="7553" y="48921"/>
                  </a:lnTo>
                  <a:lnTo>
                    <a:pt x="8494" y="48009"/>
                  </a:lnTo>
                  <a:lnTo>
                    <a:pt x="9476" y="47149"/>
                  </a:lnTo>
                  <a:lnTo>
                    <a:pt x="10501" y="46342"/>
                  </a:lnTo>
                  <a:lnTo>
                    <a:pt x="11567" y="45587"/>
                  </a:lnTo>
                  <a:lnTo>
                    <a:pt x="12675" y="44884"/>
                  </a:lnTo>
                  <a:lnTo>
                    <a:pt x="13836" y="44227"/>
                  </a:lnTo>
                  <a:lnTo>
                    <a:pt x="15029" y="43613"/>
                  </a:lnTo>
                  <a:lnTo>
                    <a:pt x="16253" y="43040"/>
                  </a:lnTo>
                  <a:lnTo>
                    <a:pt x="17509" y="42508"/>
                  </a:lnTo>
                  <a:lnTo>
                    <a:pt x="18795" y="42019"/>
                  </a:lnTo>
                  <a:lnTo>
                    <a:pt x="20113" y="41571"/>
                  </a:lnTo>
                  <a:lnTo>
                    <a:pt x="21462" y="41164"/>
                  </a:lnTo>
                  <a:lnTo>
                    <a:pt x="22843" y="40800"/>
                  </a:lnTo>
                  <a:lnTo>
                    <a:pt x="24254" y="40477"/>
                  </a:lnTo>
                  <a:lnTo>
                    <a:pt x="25697" y="40195"/>
                  </a:lnTo>
                  <a:lnTo>
                    <a:pt x="27158" y="39946"/>
                  </a:lnTo>
                  <a:lnTo>
                    <a:pt x="28625" y="39720"/>
                  </a:lnTo>
                  <a:lnTo>
                    <a:pt x="30096" y="39516"/>
                  </a:lnTo>
                  <a:lnTo>
                    <a:pt x="31573" y="39334"/>
                  </a:lnTo>
                  <a:lnTo>
                    <a:pt x="33055" y="39175"/>
                  </a:lnTo>
                  <a:lnTo>
                    <a:pt x="34542" y="39039"/>
                  </a:lnTo>
                  <a:lnTo>
                    <a:pt x="36034" y="38925"/>
                  </a:lnTo>
                  <a:lnTo>
                    <a:pt x="37532" y="38834"/>
                  </a:lnTo>
                  <a:lnTo>
                    <a:pt x="39035" y="38766"/>
                  </a:lnTo>
                  <a:lnTo>
                    <a:pt x="40543" y="38720"/>
                  </a:lnTo>
                  <a:lnTo>
                    <a:pt x="61639" y="38372"/>
                  </a:lnTo>
                  <a:lnTo>
                    <a:pt x="61639" y="33250"/>
                  </a:lnTo>
                  <a:lnTo>
                    <a:pt x="61627" y="32104"/>
                  </a:lnTo>
                  <a:lnTo>
                    <a:pt x="61591" y="30993"/>
                  </a:lnTo>
                  <a:lnTo>
                    <a:pt x="61530" y="29916"/>
                  </a:lnTo>
                  <a:lnTo>
                    <a:pt x="61445" y="28875"/>
                  </a:lnTo>
                  <a:lnTo>
                    <a:pt x="61335" y="27868"/>
                  </a:lnTo>
                  <a:lnTo>
                    <a:pt x="61202" y="26895"/>
                  </a:lnTo>
                  <a:lnTo>
                    <a:pt x="61044" y="25958"/>
                  </a:lnTo>
                  <a:lnTo>
                    <a:pt x="60861" y="25055"/>
                  </a:lnTo>
                  <a:lnTo>
                    <a:pt x="60655" y="24187"/>
                  </a:lnTo>
                  <a:lnTo>
                    <a:pt x="60424" y="23353"/>
                  </a:lnTo>
                  <a:lnTo>
                    <a:pt x="60168" y="22553"/>
                  </a:lnTo>
                  <a:lnTo>
                    <a:pt x="59885" y="21783"/>
                  </a:lnTo>
                  <a:lnTo>
                    <a:pt x="59577" y="21046"/>
                  </a:lnTo>
                  <a:lnTo>
                    <a:pt x="59243" y="20339"/>
                  </a:lnTo>
                  <a:lnTo>
                    <a:pt x="58883" y="19663"/>
                  </a:lnTo>
                  <a:lnTo>
                    <a:pt x="58496" y="19019"/>
                  </a:lnTo>
                  <a:lnTo>
                    <a:pt x="58084" y="18406"/>
                  </a:lnTo>
                  <a:lnTo>
                    <a:pt x="57646" y="17825"/>
                  </a:lnTo>
                  <a:lnTo>
                    <a:pt x="57181" y="17274"/>
                  </a:lnTo>
                  <a:lnTo>
                    <a:pt x="56691" y="16755"/>
                  </a:lnTo>
                  <a:lnTo>
                    <a:pt x="56174" y="16265"/>
                  </a:lnTo>
                  <a:lnTo>
                    <a:pt x="55631" y="15804"/>
                  </a:lnTo>
                  <a:lnTo>
                    <a:pt x="55063" y="15369"/>
                  </a:lnTo>
                  <a:lnTo>
                    <a:pt x="54468" y="14963"/>
                  </a:lnTo>
                  <a:lnTo>
                    <a:pt x="53847" y="14585"/>
                  </a:lnTo>
                  <a:lnTo>
                    <a:pt x="53201" y="14234"/>
                  </a:lnTo>
                  <a:lnTo>
                    <a:pt x="52528" y="13911"/>
                  </a:lnTo>
                  <a:lnTo>
                    <a:pt x="51829" y="13616"/>
                  </a:lnTo>
                  <a:lnTo>
                    <a:pt x="51104" y="13348"/>
                  </a:lnTo>
                  <a:lnTo>
                    <a:pt x="50353" y="13109"/>
                  </a:lnTo>
                  <a:lnTo>
                    <a:pt x="49593" y="12878"/>
                  </a:lnTo>
                  <a:lnTo>
                    <a:pt x="48804" y="12671"/>
                  </a:lnTo>
                  <a:lnTo>
                    <a:pt x="47988" y="12489"/>
                  </a:lnTo>
                  <a:lnTo>
                    <a:pt x="47144" y="12331"/>
                  </a:lnTo>
                  <a:lnTo>
                    <a:pt x="46273" y="12197"/>
                  </a:lnTo>
                  <a:lnTo>
                    <a:pt x="45373" y="12088"/>
                  </a:lnTo>
                  <a:lnTo>
                    <a:pt x="44446" y="12003"/>
                  </a:lnTo>
                  <a:lnTo>
                    <a:pt x="43491" y="11942"/>
                  </a:lnTo>
                  <a:lnTo>
                    <a:pt x="42508" y="11906"/>
                  </a:lnTo>
                  <a:lnTo>
                    <a:pt x="41498" y="11893"/>
                  </a:lnTo>
                  <a:lnTo>
                    <a:pt x="40604" y="11900"/>
                  </a:lnTo>
                  <a:lnTo>
                    <a:pt x="39727" y="11921"/>
                  </a:lnTo>
                  <a:lnTo>
                    <a:pt x="38867" y="11956"/>
                  </a:lnTo>
                  <a:lnTo>
                    <a:pt x="38025" y="12004"/>
                  </a:lnTo>
                  <a:lnTo>
                    <a:pt x="37200" y="12067"/>
                  </a:lnTo>
                  <a:lnTo>
                    <a:pt x="36393" y="12143"/>
                  </a:lnTo>
                  <a:lnTo>
                    <a:pt x="35603" y="12234"/>
                  </a:lnTo>
                  <a:lnTo>
                    <a:pt x="34830" y="12338"/>
                  </a:lnTo>
                  <a:lnTo>
                    <a:pt x="34075" y="12456"/>
                  </a:lnTo>
                  <a:lnTo>
                    <a:pt x="33337" y="12588"/>
                  </a:lnTo>
                  <a:lnTo>
                    <a:pt x="32617" y="12721"/>
                  </a:lnTo>
                  <a:lnTo>
                    <a:pt x="31917" y="12876"/>
                  </a:lnTo>
                  <a:lnTo>
                    <a:pt x="31235" y="13054"/>
                  </a:lnTo>
                  <a:lnTo>
                    <a:pt x="30573" y="13255"/>
                  </a:lnTo>
                  <a:lnTo>
                    <a:pt x="29929" y="13478"/>
                  </a:lnTo>
                  <a:lnTo>
                    <a:pt x="29305" y="13723"/>
                  </a:lnTo>
                  <a:lnTo>
                    <a:pt x="28700" y="13992"/>
                  </a:lnTo>
                  <a:lnTo>
                    <a:pt x="28114" y="14283"/>
                  </a:lnTo>
                  <a:lnTo>
                    <a:pt x="27547" y="14596"/>
                  </a:lnTo>
                  <a:lnTo>
                    <a:pt x="26999" y="14932"/>
                  </a:lnTo>
                  <a:lnTo>
                    <a:pt x="26472" y="15275"/>
                  </a:lnTo>
                  <a:lnTo>
                    <a:pt x="25965" y="15644"/>
                  </a:lnTo>
                  <a:lnTo>
                    <a:pt x="25478" y="16039"/>
                  </a:lnTo>
                  <a:lnTo>
                    <a:pt x="25013" y="16460"/>
                  </a:lnTo>
                  <a:lnTo>
                    <a:pt x="24569" y="16907"/>
                  </a:lnTo>
                  <a:lnTo>
                    <a:pt x="24145" y="17380"/>
                  </a:lnTo>
                  <a:lnTo>
                    <a:pt x="23742" y="17879"/>
                  </a:lnTo>
                  <a:lnTo>
                    <a:pt x="23360" y="18405"/>
                  </a:lnTo>
                  <a:lnTo>
                    <a:pt x="22999" y="18956"/>
                  </a:lnTo>
                  <a:lnTo>
                    <a:pt x="22659" y="19533"/>
                  </a:lnTo>
                  <a:lnTo>
                    <a:pt x="22340" y="20122"/>
                  </a:lnTo>
                  <a:lnTo>
                    <a:pt x="22044" y="20742"/>
                  </a:lnTo>
                  <a:lnTo>
                    <a:pt x="21770" y="21393"/>
                  </a:lnTo>
                  <a:lnTo>
                    <a:pt x="21520" y="22075"/>
                  </a:lnTo>
                  <a:lnTo>
                    <a:pt x="21291" y="22789"/>
                  </a:lnTo>
                  <a:lnTo>
                    <a:pt x="21085" y="23534"/>
                  </a:lnTo>
                  <a:lnTo>
                    <a:pt x="20902" y="24310"/>
                  </a:lnTo>
                  <a:lnTo>
                    <a:pt x="20742" y="25117"/>
                  </a:lnTo>
                  <a:lnTo>
                    <a:pt x="20604" y="25956"/>
                  </a:lnTo>
                  <a:lnTo>
                    <a:pt x="20488" y="26826"/>
                  </a:lnTo>
                  <a:lnTo>
                    <a:pt x="4167" y="25350"/>
                  </a:lnTo>
                  <a:lnTo>
                    <a:pt x="4356" y="24248"/>
                  </a:lnTo>
                  <a:lnTo>
                    <a:pt x="4576" y="23166"/>
                  </a:lnTo>
                  <a:lnTo>
                    <a:pt x="4828" y="22102"/>
                  </a:lnTo>
                  <a:lnTo>
                    <a:pt x="5111" y="21058"/>
                  </a:lnTo>
                  <a:lnTo>
                    <a:pt x="5426" y="20032"/>
                  </a:lnTo>
                  <a:lnTo>
                    <a:pt x="5771" y="19026"/>
                  </a:lnTo>
                  <a:lnTo>
                    <a:pt x="6148" y="18039"/>
                  </a:lnTo>
                  <a:lnTo>
                    <a:pt x="6556" y="17071"/>
                  </a:lnTo>
                  <a:lnTo>
                    <a:pt x="6995" y="16122"/>
                  </a:lnTo>
                  <a:lnTo>
                    <a:pt x="7466" y="15192"/>
                  </a:lnTo>
                  <a:lnTo>
                    <a:pt x="7972" y="14268"/>
                  </a:lnTo>
                  <a:lnTo>
                    <a:pt x="8518" y="13369"/>
                  </a:lnTo>
                  <a:lnTo>
                    <a:pt x="9104" y="12497"/>
                  </a:lnTo>
                  <a:lnTo>
                    <a:pt x="9730" y="11650"/>
                  </a:lnTo>
                  <a:lnTo>
                    <a:pt x="10396" y="10830"/>
                  </a:lnTo>
                  <a:lnTo>
                    <a:pt x="11102" y="10035"/>
                  </a:lnTo>
                  <a:lnTo>
                    <a:pt x="11847" y="9267"/>
                  </a:lnTo>
                  <a:lnTo>
                    <a:pt x="12633" y="8525"/>
                  </a:lnTo>
                  <a:lnTo>
                    <a:pt x="13459" y="7809"/>
                  </a:lnTo>
                  <a:lnTo>
                    <a:pt x="14324" y="7118"/>
                  </a:lnTo>
                  <a:lnTo>
                    <a:pt x="15249" y="6457"/>
                  </a:lnTo>
                  <a:lnTo>
                    <a:pt x="16217" y="5827"/>
                  </a:lnTo>
                  <a:lnTo>
                    <a:pt x="17228" y="5228"/>
                  </a:lnTo>
                  <a:lnTo>
                    <a:pt x="18283" y="4660"/>
                  </a:lnTo>
                  <a:lnTo>
                    <a:pt x="19381" y="4123"/>
                  </a:lnTo>
                  <a:lnTo>
                    <a:pt x="20523" y="3618"/>
                  </a:lnTo>
                  <a:lnTo>
                    <a:pt x="21708" y="3144"/>
                  </a:lnTo>
                  <a:lnTo>
                    <a:pt x="22936" y="2701"/>
                  </a:lnTo>
                  <a:lnTo>
                    <a:pt x="24208" y="2290"/>
                  </a:lnTo>
                  <a:lnTo>
                    <a:pt x="25524" y="1909"/>
                  </a:lnTo>
                  <a:lnTo>
                    <a:pt x="26906" y="1547"/>
                  </a:lnTo>
                  <a:lnTo>
                    <a:pt x="28343" y="1222"/>
                  </a:lnTo>
                  <a:lnTo>
                    <a:pt x="29837" y="935"/>
                  </a:lnTo>
                  <a:lnTo>
                    <a:pt x="31385" y="687"/>
                  </a:lnTo>
                  <a:lnTo>
                    <a:pt x="32990" y="477"/>
                  </a:lnTo>
                  <a:lnTo>
                    <a:pt x="34650" y="305"/>
                  </a:lnTo>
                  <a:lnTo>
                    <a:pt x="36365" y="171"/>
                  </a:lnTo>
                  <a:lnTo>
                    <a:pt x="38136" y="76"/>
                  </a:lnTo>
                  <a:lnTo>
                    <a:pt x="39963" y="19"/>
                  </a:lnTo>
                  <a:lnTo>
                    <a:pt x="41845" y="0"/>
                  </a:lnTo>
                  <a:lnTo>
                    <a:pt x="45299" y="81"/>
                  </a:lnTo>
                  <a:lnTo>
                    <a:pt x="48578" y="326"/>
                  </a:lnTo>
                  <a:lnTo>
                    <a:pt x="51682" y="734"/>
                  </a:lnTo>
                  <a:lnTo>
                    <a:pt x="54610" y="1305"/>
                  </a:lnTo>
                  <a:lnTo>
                    <a:pt x="57363" y="2040"/>
                  </a:lnTo>
                  <a:lnTo>
                    <a:pt x="59941" y="2937"/>
                  </a:lnTo>
                  <a:lnTo>
                    <a:pt x="62343" y="3998"/>
                  </a:lnTo>
                  <a:lnTo>
                    <a:pt x="64570" y="5222"/>
                  </a:lnTo>
                  <a:lnTo>
                    <a:pt x="66622" y="6610"/>
                  </a:lnTo>
                  <a:lnTo>
                    <a:pt x="68498" y="8160"/>
                  </a:lnTo>
                  <a:lnTo>
                    <a:pt x="70197" y="9848"/>
                  </a:lnTo>
                  <a:lnTo>
                    <a:pt x="71717" y="11682"/>
                  </a:lnTo>
                  <a:lnTo>
                    <a:pt x="73058" y="13661"/>
                  </a:lnTo>
                  <a:lnTo>
                    <a:pt x="74221" y="15786"/>
                  </a:lnTo>
                  <a:lnTo>
                    <a:pt x="75204" y="18057"/>
                  </a:lnTo>
                  <a:lnTo>
                    <a:pt x="76009" y="20474"/>
                  </a:lnTo>
                  <a:lnTo>
                    <a:pt x="76635" y="23037"/>
                  </a:lnTo>
                  <a:lnTo>
                    <a:pt x="77082" y="25746"/>
                  </a:lnTo>
                  <a:lnTo>
                    <a:pt x="77350" y="28600"/>
                  </a:lnTo>
                  <a:lnTo>
                    <a:pt x="77440" y="31601"/>
                  </a:lnTo>
                  <a:lnTo>
                    <a:pt x="77440" y="72057"/>
                  </a:lnTo>
                  <a:lnTo>
                    <a:pt x="77458" y="73412"/>
                  </a:lnTo>
                  <a:lnTo>
                    <a:pt x="77513" y="74700"/>
                  </a:lnTo>
                  <a:lnTo>
                    <a:pt x="77604" y="75920"/>
                  </a:lnTo>
                  <a:lnTo>
                    <a:pt x="77731" y="77072"/>
                  </a:lnTo>
                  <a:lnTo>
                    <a:pt x="77896" y="78156"/>
                  </a:lnTo>
                  <a:lnTo>
                    <a:pt x="78096" y="79173"/>
                  </a:lnTo>
                  <a:lnTo>
                    <a:pt x="78333" y="80121"/>
                  </a:lnTo>
                  <a:lnTo>
                    <a:pt x="78607" y="81003"/>
                  </a:lnTo>
                  <a:lnTo>
                    <a:pt x="78916" y="81816"/>
                  </a:lnTo>
                  <a:lnTo>
                    <a:pt x="79263" y="82562"/>
                  </a:lnTo>
                  <a:lnTo>
                    <a:pt x="79660" y="83222"/>
                  </a:lnTo>
                  <a:lnTo>
                    <a:pt x="80124" y="83812"/>
                  </a:lnTo>
                  <a:lnTo>
                    <a:pt x="80654" y="84333"/>
                  </a:lnTo>
                  <a:lnTo>
                    <a:pt x="81249" y="84784"/>
                  </a:lnTo>
                  <a:lnTo>
                    <a:pt x="81911" y="85166"/>
                  </a:lnTo>
                  <a:lnTo>
                    <a:pt x="82638" y="85479"/>
                  </a:lnTo>
                  <a:lnTo>
                    <a:pt x="83432" y="85722"/>
                  </a:lnTo>
                  <a:lnTo>
                    <a:pt x="84291" y="85896"/>
                  </a:lnTo>
                  <a:lnTo>
                    <a:pt x="85217" y="86000"/>
                  </a:lnTo>
                  <a:lnTo>
                    <a:pt x="86208" y="86035"/>
                  </a:lnTo>
                  <a:lnTo>
                    <a:pt x="86469" y="86033"/>
                  </a:lnTo>
                  <a:lnTo>
                    <a:pt x="86729" y="86028"/>
                  </a:lnTo>
                  <a:lnTo>
                    <a:pt x="86990" y="86019"/>
                  </a:lnTo>
                  <a:lnTo>
                    <a:pt x="87250" y="86007"/>
                  </a:lnTo>
                  <a:lnTo>
                    <a:pt x="87510" y="85991"/>
                  </a:lnTo>
                  <a:lnTo>
                    <a:pt x="87771" y="85972"/>
                  </a:lnTo>
                  <a:lnTo>
                    <a:pt x="88031" y="85949"/>
                  </a:lnTo>
                  <a:lnTo>
                    <a:pt x="88292" y="85923"/>
                  </a:lnTo>
                  <a:lnTo>
                    <a:pt x="88552" y="85894"/>
                  </a:lnTo>
                  <a:lnTo>
                    <a:pt x="88813" y="85861"/>
                  </a:lnTo>
                  <a:lnTo>
                    <a:pt x="89072" y="85825"/>
                  </a:lnTo>
                  <a:lnTo>
                    <a:pt x="89330" y="85788"/>
                  </a:lnTo>
                  <a:lnTo>
                    <a:pt x="89586" y="85749"/>
                  </a:lnTo>
                  <a:lnTo>
                    <a:pt x="89841" y="85708"/>
                  </a:lnTo>
                  <a:lnTo>
                    <a:pt x="90093" y="85666"/>
                  </a:lnTo>
                  <a:lnTo>
                    <a:pt x="90344" y="85621"/>
                  </a:lnTo>
                  <a:lnTo>
                    <a:pt x="90593" y="85575"/>
                  </a:lnTo>
                  <a:lnTo>
                    <a:pt x="90841" y="85528"/>
                  </a:lnTo>
                  <a:lnTo>
                    <a:pt x="91086" y="85478"/>
                  </a:lnTo>
                  <a:lnTo>
                    <a:pt x="91330" y="85427"/>
                  </a:lnTo>
                  <a:lnTo>
                    <a:pt x="91330" y="95150"/>
                  </a:lnTo>
                  <a:lnTo>
                    <a:pt x="90740" y="95286"/>
                  </a:lnTo>
                  <a:lnTo>
                    <a:pt x="90150" y="95414"/>
                  </a:lnTo>
                  <a:lnTo>
                    <a:pt x="89559" y="95536"/>
                  </a:lnTo>
                  <a:lnTo>
                    <a:pt x="88969" y="95650"/>
                  </a:lnTo>
                  <a:lnTo>
                    <a:pt x="88379" y="95758"/>
                  </a:lnTo>
                  <a:lnTo>
                    <a:pt x="87788" y="95859"/>
                  </a:lnTo>
                  <a:lnTo>
                    <a:pt x="87198" y="95952"/>
                  </a:lnTo>
                  <a:lnTo>
                    <a:pt x="86608" y="96039"/>
                  </a:lnTo>
                  <a:lnTo>
                    <a:pt x="86017" y="96119"/>
                  </a:lnTo>
                  <a:lnTo>
                    <a:pt x="85427" y="96192"/>
                  </a:lnTo>
                  <a:lnTo>
                    <a:pt x="84850" y="96258"/>
                  </a:lnTo>
                  <a:lnTo>
                    <a:pt x="84264" y="96317"/>
                  </a:lnTo>
                  <a:lnTo>
                    <a:pt x="83669" y="96369"/>
                  </a:lnTo>
                  <a:lnTo>
                    <a:pt x="83065" y="96414"/>
                  </a:lnTo>
                  <a:lnTo>
                    <a:pt x="82453" y="96453"/>
                  </a:lnTo>
                  <a:lnTo>
                    <a:pt x="81833" y="96484"/>
                  </a:lnTo>
                  <a:lnTo>
                    <a:pt x="81203" y="96508"/>
                  </a:lnTo>
                  <a:lnTo>
                    <a:pt x="80565" y="96525"/>
                  </a:lnTo>
                  <a:lnTo>
                    <a:pt x="79918" y="96536"/>
                  </a:lnTo>
                  <a:lnTo>
                    <a:pt x="79263" y="96539"/>
                  </a:lnTo>
                  <a:lnTo>
                    <a:pt x="78390" y="96528"/>
                  </a:lnTo>
                  <a:lnTo>
                    <a:pt x="77540" y="96494"/>
                  </a:lnTo>
                  <a:lnTo>
                    <a:pt x="76716" y="96438"/>
                  </a:lnTo>
                  <a:lnTo>
                    <a:pt x="75915" y="96359"/>
                  </a:lnTo>
                  <a:lnTo>
                    <a:pt x="75139" y="96257"/>
                  </a:lnTo>
                  <a:lnTo>
                    <a:pt x="74387" y="96133"/>
                  </a:lnTo>
                  <a:lnTo>
                    <a:pt x="73660" y="95986"/>
                  </a:lnTo>
                  <a:lnTo>
                    <a:pt x="72957" y="95817"/>
                  </a:lnTo>
                  <a:lnTo>
                    <a:pt x="72278" y="95625"/>
                  </a:lnTo>
                  <a:lnTo>
                    <a:pt x="71623" y="95411"/>
                  </a:lnTo>
                  <a:lnTo>
                    <a:pt x="71009" y="95156"/>
                  </a:lnTo>
                  <a:lnTo>
                    <a:pt x="70418" y="94879"/>
                  </a:lnTo>
                  <a:lnTo>
                    <a:pt x="69849" y="94580"/>
                  </a:lnTo>
                  <a:lnTo>
                    <a:pt x="69303" y="94258"/>
                  </a:lnTo>
                  <a:lnTo>
                    <a:pt x="68780" y="93913"/>
                  </a:lnTo>
                  <a:lnTo>
                    <a:pt x="68279" y="93546"/>
                  </a:lnTo>
                  <a:lnTo>
                    <a:pt x="67801" y="93156"/>
                  </a:lnTo>
                  <a:lnTo>
                    <a:pt x="67345" y="92744"/>
                  </a:lnTo>
                  <a:lnTo>
                    <a:pt x="66912" y="92309"/>
                  </a:lnTo>
                  <a:lnTo>
                    <a:pt x="66501" y="91851"/>
                  </a:lnTo>
                  <a:lnTo>
                    <a:pt x="66111" y="91355"/>
                  </a:lnTo>
                  <a:lnTo>
                    <a:pt x="65740" y="90837"/>
                  </a:lnTo>
                  <a:lnTo>
                    <a:pt x="65389" y="90299"/>
                  </a:lnTo>
                  <a:lnTo>
                    <a:pt x="65056" y="89740"/>
                  </a:lnTo>
                  <a:lnTo>
                    <a:pt x="64743" y="89160"/>
                  </a:lnTo>
                  <a:lnTo>
                    <a:pt x="64449" y="88559"/>
                  </a:lnTo>
                  <a:lnTo>
                    <a:pt x="64173" y="87938"/>
                  </a:lnTo>
                  <a:lnTo>
                    <a:pt x="63917" y="87295"/>
                  </a:lnTo>
                  <a:lnTo>
                    <a:pt x="63680" y="86632"/>
                  </a:lnTo>
                  <a:lnTo>
                    <a:pt x="63462" y="85948"/>
                  </a:lnTo>
                  <a:lnTo>
                    <a:pt x="63262" y="85225"/>
                  </a:lnTo>
                  <a:lnTo>
                    <a:pt x="63077" y="84479"/>
                  </a:lnTo>
                  <a:lnTo>
                    <a:pt x="62908" y="83710"/>
                  </a:lnTo>
                  <a:lnTo>
                    <a:pt x="62754" y="82920"/>
                  </a:lnTo>
                  <a:lnTo>
                    <a:pt x="62616" y="82106"/>
                  </a:lnTo>
                  <a:lnTo>
                    <a:pt x="62493" y="81270"/>
                  </a:lnTo>
                  <a:lnTo>
                    <a:pt x="62387" y="80411"/>
                  </a:lnTo>
                  <a:lnTo>
                    <a:pt x="62295" y="79530"/>
                  </a:lnTo>
                  <a:lnTo>
                    <a:pt x="62220" y="78627"/>
                  </a:lnTo>
                  <a:lnTo>
                    <a:pt x="62160" y="77700"/>
                  </a:lnTo>
                  <a:lnTo>
                    <a:pt x="61639" y="77700"/>
                  </a:lnTo>
                  <a:lnTo>
                    <a:pt x="61130" y="78594"/>
                  </a:lnTo>
                  <a:lnTo>
                    <a:pt x="60611" y="79471"/>
                  </a:lnTo>
                  <a:lnTo>
                    <a:pt x="60082" y="80331"/>
                  </a:lnTo>
                  <a:lnTo>
                    <a:pt x="59542" y="81173"/>
                  </a:lnTo>
                  <a:lnTo>
                    <a:pt x="58991" y="81998"/>
                  </a:lnTo>
                  <a:lnTo>
                    <a:pt x="58430" y="82805"/>
                  </a:lnTo>
                  <a:lnTo>
                    <a:pt x="57859" y="83595"/>
                  </a:lnTo>
                  <a:lnTo>
                    <a:pt x="57277" y="84368"/>
                  </a:lnTo>
                  <a:lnTo>
                    <a:pt x="56685" y="85123"/>
                  </a:lnTo>
                  <a:lnTo>
                    <a:pt x="56083" y="85861"/>
                  </a:lnTo>
                  <a:lnTo>
                    <a:pt x="55482" y="86580"/>
                  </a:lnTo>
                  <a:lnTo>
                    <a:pt x="54861" y="87278"/>
                  </a:lnTo>
                  <a:lnTo>
                    <a:pt x="54218" y="87955"/>
                  </a:lnTo>
                  <a:lnTo>
                    <a:pt x="53555" y="88611"/>
                  </a:lnTo>
                  <a:lnTo>
                    <a:pt x="52871" y="89247"/>
                  </a:lnTo>
                  <a:lnTo>
                    <a:pt x="52166" y="89861"/>
                  </a:lnTo>
                  <a:lnTo>
                    <a:pt x="51440" y="90455"/>
                  </a:lnTo>
                  <a:lnTo>
                    <a:pt x="50693" y="91028"/>
                  </a:lnTo>
                  <a:lnTo>
                    <a:pt x="49926" y="91580"/>
                  </a:lnTo>
                  <a:lnTo>
                    <a:pt x="49138" y="92112"/>
                  </a:lnTo>
                  <a:lnTo>
                    <a:pt x="48328" y="92604"/>
                  </a:lnTo>
                  <a:lnTo>
                    <a:pt x="47495" y="93074"/>
                  </a:lnTo>
                  <a:lnTo>
                    <a:pt x="46640" y="93521"/>
                  </a:lnTo>
                  <a:lnTo>
                    <a:pt x="45762" y="93945"/>
                  </a:lnTo>
                  <a:lnTo>
                    <a:pt x="44862" y="94347"/>
                  </a:lnTo>
                  <a:lnTo>
                    <a:pt x="43939" y="94727"/>
                  </a:lnTo>
                  <a:lnTo>
                    <a:pt x="42994" y="95083"/>
                  </a:lnTo>
                  <a:lnTo>
                    <a:pt x="42026" y="95418"/>
                  </a:lnTo>
                  <a:lnTo>
                    <a:pt x="41035" y="95729"/>
                  </a:lnTo>
                  <a:lnTo>
                    <a:pt x="40022" y="96018"/>
                  </a:lnTo>
                  <a:lnTo>
                    <a:pt x="38999" y="96282"/>
                  </a:lnTo>
                  <a:lnTo>
                    <a:pt x="37945" y="96519"/>
                  </a:lnTo>
                  <a:lnTo>
                    <a:pt x="36860" y="96727"/>
                  </a:lnTo>
                  <a:lnTo>
                    <a:pt x="35744" y="96907"/>
                  </a:lnTo>
                  <a:lnTo>
                    <a:pt x="34596" y="97060"/>
                  </a:lnTo>
                  <a:lnTo>
                    <a:pt x="33417" y="97185"/>
                  </a:lnTo>
                  <a:lnTo>
                    <a:pt x="32207" y="97282"/>
                  </a:lnTo>
                  <a:lnTo>
                    <a:pt x="30965" y="97352"/>
                  </a:lnTo>
                  <a:lnTo>
                    <a:pt x="29692" y="97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18485" y="1785850"/>
              <a:ext cx="45578" cy="36376"/>
            </a:xfrm>
            <a:custGeom>
              <a:avLst/>
              <a:pathLst>
                <a:path w="45578" h="36376">
                  <a:moveTo>
                    <a:pt x="15887" y="36376"/>
                  </a:moveTo>
                  <a:lnTo>
                    <a:pt x="17361" y="36349"/>
                  </a:lnTo>
                  <a:lnTo>
                    <a:pt x="18797" y="36268"/>
                  </a:lnTo>
                  <a:lnTo>
                    <a:pt x="20195" y="36133"/>
                  </a:lnTo>
                  <a:lnTo>
                    <a:pt x="21554" y="35945"/>
                  </a:lnTo>
                  <a:lnTo>
                    <a:pt x="22876" y="35703"/>
                  </a:lnTo>
                  <a:lnTo>
                    <a:pt x="24159" y="35407"/>
                  </a:lnTo>
                  <a:lnTo>
                    <a:pt x="25404" y="35057"/>
                  </a:lnTo>
                  <a:lnTo>
                    <a:pt x="26610" y="34653"/>
                  </a:lnTo>
                  <a:lnTo>
                    <a:pt x="27779" y="34196"/>
                  </a:lnTo>
                  <a:lnTo>
                    <a:pt x="28909" y="33684"/>
                  </a:lnTo>
                  <a:lnTo>
                    <a:pt x="30018" y="33114"/>
                  </a:lnTo>
                  <a:lnTo>
                    <a:pt x="31087" y="32514"/>
                  </a:lnTo>
                  <a:lnTo>
                    <a:pt x="32115" y="31885"/>
                  </a:lnTo>
                  <a:lnTo>
                    <a:pt x="33104" y="31226"/>
                  </a:lnTo>
                  <a:lnTo>
                    <a:pt x="34053" y="30537"/>
                  </a:lnTo>
                  <a:lnTo>
                    <a:pt x="34962" y="29819"/>
                  </a:lnTo>
                  <a:lnTo>
                    <a:pt x="35831" y="29072"/>
                  </a:lnTo>
                  <a:lnTo>
                    <a:pt x="36660" y="28295"/>
                  </a:lnTo>
                  <a:lnTo>
                    <a:pt x="37449" y="27488"/>
                  </a:lnTo>
                  <a:lnTo>
                    <a:pt x="38199" y="26652"/>
                  </a:lnTo>
                  <a:lnTo>
                    <a:pt x="38926" y="25794"/>
                  </a:lnTo>
                  <a:lnTo>
                    <a:pt x="39616" y="24919"/>
                  </a:lnTo>
                  <a:lnTo>
                    <a:pt x="40267" y="24029"/>
                  </a:lnTo>
                  <a:lnTo>
                    <a:pt x="40880" y="23124"/>
                  </a:lnTo>
                  <a:lnTo>
                    <a:pt x="41454" y="22203"/>
                  </a:lnTo>
                  <a:lnTo>
                    <a:pt x="41991" y="21266"/>
                  </a:lnTo>
                  <a:lnTo>
                    <a:pt x="42489" y="20314"/>
                  </a:lnTo>
                  <a:lnTo>
                    <a:pt x="42949" y="19346"/>
                  </a:lnTo>
                  <a:lnTo>
                    <a:pt x="43371" y="18362"/>
                  </a:lnTo>
                  <a:lnTo>
                    <a:pt x="43755" y="17363"/>
                  </a:lnTo>
                  <a:lnTo>
                    <a:pt x="44101" y="16360"/>
                  </a:lnTo>
                  <a:lnTo>
                    <a:pt x="44411" y="15366"/>
                  </a:lnTo>
                  <a:lnTo>
                    <a:pt x="44685" y="14381"/>
                  </a:lnTo>
                  <a:lnTo>
                    <a:pt x="44922" y="13404"/>
                  </a:lnTo>
                  <a:lnTo>
                    <a:pt x="45122" y="12436"/>
                  </a:lnTo>
                  <a:lnTo>
                    <a:pt x="45286" y="11477"/>
                  </a:lnTo>
                  <a:lnTo>
                    <a:pt x="45414" y="10526"/>
                  </a:lnTo>
                  <a:lnTo>
                    <a:pt x="45505" y="9584"/>
                  </a:lnTo>
                  <a:lnTo>
                    <a:pt x="45560" y="8651"/>
                  </a:lnTo>
                  <a:lnTo>
                    <a:pt x="45578" y="7726"/>
                  </a:lnTo>
                  <a:lnTo>
                    <a:pt x="45578" y="0"/>
                  </a:lnTo>
                  <a:lnTo>
                    <a:pt x="28475" y="347"/>
                  </a:lnTo>
                  <a:lnTo>
                    <a:pt x="27335" y="371"/>
                  </a:lnTo>
                  <a:lnTo>
                    <a:pt x="26204" y="409"/>
                  </a:lnTo>
                  <a:lnTo>
                    <a:pt x="25084" y="461"/>
                  </a:lnTo>
                  <a:lnTo>
                    <a:pt x="23975" y="527"/>
                  </a:lnTo>
                  <a:lnTo>
                    <a:pt x="22876" y="607"/>
                  </a:lnTo>
                  <a:lnTo>
                    <a:pt x="21787" y="701"/>
                  </a:lnTo>
                  <a:lnTo>
                    <a:pt x="20709" y="809"/>
                  </a:lnTo>
                  <a:lnTo>
                    <a:pt x="19641" y="930"/>
                  </a:lnTo>
                  <a:lnTo>
                    <a:pt x="18583" y="1066"/>
                  </a:lnTo>
                  <a:lnTo>
                    <a:pt x="17536" y="1215"/>
                  </a:lnTo>
                  <a:lnTo>
                    <a:pt x="16524" y="1369"/>
                  </a:lnTo>
                  <a:lnTo>
                    <a:pt x="15536" y="1552"/>
                  </a:lnTo>
                  <a:lnTo>
                    <a:pt x="14573" y="1764"/>
                  </a:lnTo>
                  <a:lnTo>
                    <a:pt x="13633" y="2007"/>
                  </a:lnTo>
                  <a:lnTo>
                    <a:pt x="12718" y="2278"/>
                  </a:lnTo>
                  <a:lnTo>
                    <a:pt x="11827" y="2580"/>
                  </a:lnTo>
                  <a:lnTo>
                    <a:pt x="10961" y="2910"/>
                  </a:lnTo>
                  <a:lnTo>
                    <a:pt x="10119" y="3271"/>
                  </a:lnTo>
                  <a:lnTo>
                    <a:pt x="9301" y="3661"/>
                  </a:lnTo>
                  <a:lnTo>
                    <a:pt x="8508" y="4080"/>
                  </a:lnTo>
                  <a:lnTo>
                    <a:pt x="7742" y="4531"/>
                  </a:lnTo>
                  <a:lnTo>
                    <a:pt x="7007" y="5017"/>
                  </a:lnTo>
                  <a:lnTo>
                    <a:pt x="6304" y="5538"/>
                  </a:lnTo>
                  <a:lnTo>
                    <a:pt x="5632" y="6094"/>
                  </a:lnTo>
                  <a:lnTo>
                    <a:pt x="4991" y="6684"/>
                  </a:lnTo>
                  <a:lnTo>
                    <a:pt x="4382" y="7309"/>
                  </a:lnTo>
                  <a:lnTo>
                    <a:pt x="3804" y="7969"/>
                  </a:lnTo>
                  <a:lnTo>
                    <a:pt x="3257" y="8664"/>
                  </a:lnTo>
                  <a:lnTo>
                    <a:pt x="2741" y="9393"/>
                  </a:lnTo>
                  <a:lnTo>
                    <a:pt x="2257" y="10157"/>
                  </a:lnTo>
                  <a:lnTo>
                    <a:pt x="1828" y="10963"/>
                  </a:lnTo>
                  <a:lnTo>
                    <a:pt x="1444" y="11817"/>
                  </a:lnTo>
                  <a:lnTo>
                    <a:pt x="1106" y="12720"/>
                  </a:lnTo>
                  <a:lnTo>
                    <a:pt x="812" y="13671"/>
                  </a:lnTo>
                  <a:lnTo>
                    <a:pt x="564" y="14671"/>
                  </a:lnTo>
                  <a:lnTo>
                    <a:pt x="361" y="15720"/>
                  </a:lnTo>
                  <a:lnTo>
                    <a:pt x="203" y="16818"/>
                  </a:lnTo>
                  <a:lnTo>
                    <a:pt x="90" y="17964"/>
                  </a:lnTo>
                  <a:lnTo>
                    <a:pt x="22" y="19158"/>
                  </a:lnTo>
                  <a:lnTo>
                    <a:pt x="0" y="20401"/>
                  </a:lnTo>
                  <a:lnTo>
                    <a:pt x="40" y="21895"/>
                  </a:lnTo>
                  <a:lnTo>
                    <a:pt x="163" y="23318"/>
                  </a:lnTo>
                  <a:lnTo>
                    <a:pt x="367" y="24673"/>
                  </a:lnTo>
                  <a:lnTo>
                    <a:pt x="652" y="25958"/>
                  </a:lnTo>
                  <a:lnTo>
                    <a:pt x="1020" y="27173"/>
                  </a:lnTo>
                  <a:lnTo>
                    <a:pt x="1468" y="28319"/>
                  </a:lnTo>
                  <a:lnTo>
                    <a:pt x="1999" y="29396"/>
                  </a:lnTo>
                  <a:lnTo>
                    <a:pt x="2611" y="30403"/>
                  </a:lnTo>
                  <a:lnTo>
                    <a:pt x="3305" y="31340"/>
                  </a:lnTo>
                  <a:lnTo>
                    <a:pt x="4080" y="32208"/>
                  </a:lnTo>
                  <a:lnTo>
                    <a:pt x="4948" y="33000"/>
                  </a:lnTo>
                  <a:lnTo>
                    <a:pt x="5886" y="33709"/>
                  </a:lnTo>
                  <a:lnTo>
                    <a:pt x="6893" y="34334"/>
                  </a:lnTo>
                  <a:lnTo>
                    <a:pt x="7969" y="34875"/>
                  </a:lnTo>
                  <a:lnTo>
                    <a:pt x="9115" y="35334"/>
                  </a:lnTo>
                  <a:lnTo>
                    <a:pt x="10331" y="35709"/>
                  </a:lnTo>
                  <a:lnTo>
                    <a:pt x="11616" y="36001"/>
                  </a:lnTo>
                  <a:lnTo>
                    <a:pt x="12970" y="36209"/>
                  </a:lnTo>
                  <a:lnTo>
                    <a:pt x="14394" y="36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96446" y="1717265"/>
              <a:ext cx="45404" cy="116333"/>
            </a:xfrm>
            <a:custGeom>
              <a:avLst/>
              <a:pathLst>
                <a:path w="45404" h="116333">
                  <a:moveTo>
                    <a:pt x="45404" y="114250"/>
                  </a:moveTo>
                  <a:lnTo>
                    <a:pt x="44691" y="114437"/>
                  </a:lnTo>
                  <a:lnTo>
                    <a:pt x="43974" y="114615"/>
                  </a:lnTo>
                  <a:lnTo>
                    <a:pt x="43253" y="114784"/>
                  </a:lnTo>
                  <a:lnTo>
                    <a:pt x="42529" y="114944"/>
                  </a:lnTo>
                  <a:lnTo>
                    <a:pt x="41802" y="115096"/>
                  </a:lnTo>
                  <a:lnTo>
                    <a:pt x="41071" y="115240"/>
                  </a:lnTo>
                  <a:lnTo>
                    <a:pt x="40336" y="115374"/>
                  </a:lnTo>
                  <a:lnTo>
                    <a:pt x="39598" y="115500"/>
                  </a:lnTo>
                  <a:lnTo>
                    <a:pt x="38857" y="115617"/>
                  </a:lnTo>
                  <a:lnTo>
                    <a:pt x="38112" y="115726"/>
                  </a:lnTo>
                  <a:lnTo>
                    <a:pt x="37370" y="115841"/>
                  </a:lnTo>
                  <a:lnTo>
                    <a:pt x="36605" y="115945"/>
                  </a:lnTo>
                  <a:lnTo>
                    <a:pt x="35815" y="116036"/>
                  </a:lnTo>
                  <a:lnTo>
                    <a:pt x="35000" y="116115"/>
                  </a:lnTo>
                  <a:lnTo>
                    <a:pt x="34162" y="116182"/>
                  </a:lnTo>
                  <a:lnTo>
                    <a:pt x="33299" y="116236"/>
                  </a:lnTo>
                  <a:lnTo>
                    <a:pt x="32412" y="116279"/>
                  </a:lnTo>
                  <a:lnTo>
                    <a:pt x="31500" y="116309"/>
                  </a:lnTo>
                  <a:lnTo>
                    <a:pt x="30564" y="116327"/>
                  </a:lnTo>
                  <a:lnTo>
                    <a:pt x="29604" y="116333"/>
                  </a:lnTo>
                  <a:lnTo>
                    <a:pt x="26041" y="116121"/>
                  </a:lnTo>
                  <a:lnTo>
                    <a:pt x="22853" y="115483"/>
                  </a:lnTo>
                  <a:lnTo>
                    <a:pt x="20040" y="114419"/>
                  </a:lnTo>
                  <a:lnTo>
                    <a:pt x="17602" y="112930"/>
                  </a:lnTo>
                  <a:lnTo>
                    <a:pt x="15540" y="111016"/>
                  </a:lnTo>
                  <a:lnTo>
                    <a:pt x="13852" y="108676"/>
                  </a:lnTo>
                  <a:lnTo>
                    <a:pt x="12539" y="105911"/>
                  </a:lnTo>
                  <a:lnTo>
                    <a:pt x="11602" y="102721"/>
                  </a:lnTo>
                  <a:lnTo>
                    <a:pt x="11039" y="99105"/>
                  </a:lnTo>
                  <a:lnTo>
                    <a:pt x="10852" y="95063"/>
                  </a:lnTo>
                  <a:lnTo>
                    <a:pt x="10852" y="32382"/>
                  </a:lnTo>
                  <a:lnTo>
                    <a:pt x="0" y="32382"/>
                  </a:lnTo>
                  <a:lnTo>
                    <a:pt x="0" y="21009"/>
                  </a:lnTo>
                  <a:lnTo>
                    <a:pt x="11459" y="21009"/>
                  </a:lnTo>
                  <a:lnTo>
                    <a:pt x="16061" y="0"/>
                  </a:lnTo>
                  <a:lnTo>
                    <a:pt x="26479" y="0"/>
                  </a:lnTo>
                  <a:lnTo>
                    <a:pt x="26479" y="21009"/>
                  </a:lnTo>
                  <a:lnTo>
                    <a:pt x="43842" y="21009"/>
                  </a:lnTo>
                  <a:lnTo>
                    <a:pt x="43842" y="32382"/>
                  </a:lnTo>
                  <a:lnTo>
                    <a:pt x="26479" y="32382"/>
                  </a:lnTo>
                  <a:lnTo>
                    <a:pt x="26479" y="91678"/>
                  </a:lnTo>
                  <a:lnTo>
                    <a:pt x="26500" y="92992"/>
                  </a:lnTo>
                  <a:lnTo>
                    <a:pt x="26565" y="94227"/>
                  </a:lnTo>
                  <a:lnTo>
                    <a:pt x="26674" y="95381"/>
                  </a:lnTo>
                  <a:lnTo>
                    <a:pt x="26826" y="96456"/>
                  </a:lnTo>
                  <a:lnTo>
                    <a:pt x="27021" y="97451"/>
                  </a:lnTo>
                  <a:lnTo>
                    <a:pt x="27260" y="98366"/>
                  </a:lnTo>
                  <a:lnTo>
                    <a:pt x="27542" y="99201"/>
                  </a:lnTo>
                  <a:lnTo>
                    <a:pt x="27868" y="99956"/>
                  </a:lnTo>
                  <a:lnTo>
                    <a:pt x="28237" y="100632"/>
                  </a:lnTo>
                  <a:lnTo>
                    <a:pt x="28649" y="101227"/>
                  </a:lnTo>
                  <a:lnTo>
                    <a:pt x="29132" y="101739"/>
                  </a:lnTo>
                  <a:lnTo>
                    <a:pt x="29680" y="102196"/>
                  </a:lnTo>
                  <a:lnTo>
                    <a:pt x="30292" y="102600"/>
                  </a:lnTo>
                  <a:lnTo>
                    <a:pt x="30969" y="102950"/>
                  </a:lnTo>
                  <a:lnTo>
                    <a:pt x="31709" y="103246"/>
                  </a:lnTo>
                  <a:lnTo>
                    <a:pt x="32514" y="103488"/>
                  </a:lnTo>
                  <a:lnTo>
                    <a:pt x="33383" y="103677"/>
                  </a:lnTo>
                  <a:lnTo>
                    <a:pt x="34316" y="103811"/>
                  </a:lnTo>
                  <a:lnTo>
                    <a:pt x="35314" y="103892"/>
                  </a:lnTo>
                  <a:lnTo>
                    <a:pt x="36376" y="103919"/>
                  </a:lnTo>
                  <a:lnTo>
                    <a:pt x="36825" y="103915"/>
                  </a:lnTo>
                  <a:lnTo>
                    <a:pt x="37272" y="103905"/>
                  </a:lnTo>
                  <a:lnTo>
                    <a:pt x="37714" y="103887"/>
                  </a:lnTo>
                  <a:lnTo>
                    <a:pt x="38154" y="103863"/>
                  </a:lnTo>
                  <a:lnTo>
                    <a:pt x="38589" y="103832"/>
                  </a:lnTo>
                  <a:lnTo>
                    <a:pt x="39022" y="103794"/>
                  </a:lnTo>
                  <a:lnTo>
                    <a:pt x="39451" y="103749"/>
                  </a:lnTo>
                  <a:lnTo>
                    <a:pt x="39876" y="103696"/>
                  </a:lnTo>
                  <a:lnTo>
                    <a:pt x="40298" y="103637"/>
                  </a:lnTo>
                  <a:lnTo>
                    <a:pt x="40716" y="103571"/>
                  </a:lnTo>
                  <a:lnTo>
                    <a:pt x="41154" y="103500"/>
                  </a:lnTo>
                  <a:lnTo>
                    <a:pt x="41598" y="103426"/>
                  </a:lnTo>
                  <a:lnTo>
                    <a:pt x="42050" y="103347"/>
                  </a:lnTo>
                  <a:lnTo>
                    <a:pt x="42508" y="103266"/>
                  </a:lnTo>
                  <a:lnTo>
                    <a:pt x="42974" y="103181"/>
                  </a:lnTo>
                  <a:lnTo>
                    <a:pt x="43446" y="103092"/>
                  </a:lnTo>
                  <a:lnTo>
                    <a:pt x="43925" y="103000"/>
                  </a:lnTo>
                  <a:lnTo>
                    <a:pt x="44411" y="102905"/>
                  </a:lnTo>
                  <a:lnTo>
                    <a:pt x="44904" y="102806"/>
                  </a:lnTo>
                  <a:lnTo>
                    <a:pt x="45404" y="10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850706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67288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49503" y="1736799"/>
              <a:ext cx="79957" cy="132308"/>
            </a:xfrm>
            <a:custGeom>
              <a:avLst/>
              <a:pathLst>
                <a:path w="79957" h="132308">
                  <a:moveTo>
                    <a:pt x="40109" y="132308"/>
                  </a:moveTo>
                  <a:lnTo>
                    <a:pt x="38512" y="132291"/>
                  </a:lnTo>
                  <a:lnTo>
                    <a:pt x="36952" y="132242"/>
                  </a:lnTo>
                  <a:lnTo>
                    <a:pt x="35428" y="132159"/>
                  </a:lnTo>
                  <a:lnTo>
                    <a:pt x="33941" y="132044"/>
                  </a:lnTo>
                  <a:lnTo>
                    <a:pt x="32491" y="131895"/>
                  </a:lnTo>
                  <a:lnTo>
                    <a:pt x="31076" y="131714"/>
                  </a:lnTo>
                  <a:lnTo>
                    <a:pt x="29699" y="131499"/>
                  </a:lnTo>
                  <a:lnTo>
                    <a:pt x="28357" y="131252"/>
                  </a:lnTo>
                  <a:lnTo>
                    <a:pt x="27052" y="130972"/>
                  </a:lnTo>
                  <a:lnTo>
                    <a:pt x="25784" y="130658"/>
                  </a:lnTo>
                  <a:lnTo>
                    <a:pt x="24552" y="130314"/>
                  </a:lnTo>
                  <a:lnTo>
                    <a:pt x="23357" y="129939"/>
                  </a:lnTo>
                  <a:lnTo>
                    <a:pt x="22198" y="129536"/>
                  </a:lnTo>
                  <a:lnTo>
                    <a:pt x="21075" y="129102"/>
                  </a:lnTo>
                  <a:lnTo>
                    <a:pt x="19989" y="128640"/>
                  </a:lnTo>
                  <a:lnTo>
                    <a:pt x="18939" y="128147"/>
                  </a:lnTo>
                  <a:lnTo>
                    <a:pt x="17926" y="127626"/>
                  </a:lnTo>
                  <a:lnTo>
                    <a:pt x="16950" y="127074"/>
                  </a:lnTo>
                  <a:lnTo>
                    <a:pt x="16009" y="126494"/>
                  </a:lnTo>
                  <a:lnTo>
                    <a:pt x="15106" y="125883"/>
                  </a:lnTo>
                  <a:lnTo>
                    <a:pt x="14237" y="125263"/>
                  </a:lnTo>
                  <a:lnTo>
                    <a:pt x="13400" y="124619"/>
                  </a:lnTo>
                  <a:lnTo>
                    <a:pt x="12597" y="123951"/>
                  </a:lnTo>
                  <a:lnTo>
                    <a:pt x="11827" y="123258"/>
                  </a:lnTo>
                  <a:lnTo>
                    <a:pt x="11090" y="122541"/>
                  </a:lnTo>
                  <a:lnTo>
                    <a:pt x="10386" y="121799"/>
                  </a:lnTo>
                  <a:lnTo>
                    <a:pt x="9715" y="121034"/>
                  </a:lnTo>
                  <a:lnTo>
                    <a:pt x="9077" y="120244"/>
                  </a:lnTo>
                  <a:lnTo>
                    <a:pt x="8472" y="119429"/>
                  </a:lnTo>
                  <a:lnTo>
                    <a:pt x="7900" y="118591"/>
                  </a:lnTo>
                  <a:lnTo>
                    <a:pt x="7360" y="117730"/>
                  </a:lnTo>
                  <a:lnTo>
                    <a:pt x="6851" y="116851"/>
                  </a:lnTo>
                  <a:lnTo>
                    <a:pt x="6374" y="115952"/>
                  </a:lnTo>
                  <a:lnTo>
                    <a:pt x="5927" y="115035"/>
                  </a:lnTo>
                  <a:lnTo>
                    <a:pt x="5512" y="114098"/>
                  </a:lnTo>
                  <a:lnTo>
                    <a:pt x="5129" y="113142"/>
                  </a:lnTo>
                  <a:lnTo>
                    <a:pt x="4776" y="112167"/>
                  </a:lnTo>
                  <a:lnTo>
                    <a:pt x="4455" y="111173"/>
                  </a:lnTo>
                  <a:lnTo>
                    <a:pt x="4165" y="110160"/>
                  </a:lnTo>
                  <a:lnTo>
                    <a:pt x="3906" y="109128"/>
                  </a:lnTo>
                  <a:lnTo>
                    <a:pt x="19620" y="106870"/>
                  </a:lnTo>
                  <a:lnTo>
                    <a:pt x="19970" y="108142"/>
                  </a:lnTo>
                  <a:lnTo>
                    <a:pt x="20394" y="109353"/>
                  </a:lnTo>
                  <a:lnTo>
                    <a:pt x="20894" y="110504"/>
                  </a:lnTo>
                  <a:lnTo>
                    <a:pt x="21467" y="111593"/>
                  </a:lnTo>
                  <a:lnTo>
                    <a:pt x="22116" y="112622"/>
                  </a:lnTo>
                  <a:lnTo>
                    <a:pt x="22839" y="113590"/>
                  </a:lnTo>
                  <a:lnTo>
                    <a:pt x="23637" y="114497"/>
                  </a:lnTo>
                  <a:lnTo>
                    <a:pt x="24510" y="115344"/>
                  </a:lnTo>
                  <a:lnTo>
                    <a:pt x="25457" y="116129"/>
                  </a:lnTo>
                  <a:lnTo>
                    <a:pt x="26479" y="116854"/>
                  </a:lnTo>
                  <a:lnTo>
                    <a:pt x="27588" y="117531"/>
                  </a:lnTo>
                  <a:lnTo>
                    <a:pt x="28764" y="118136"/>
                  </a:lnTo>
                  <a:lnTo>
                    <a:pt x="30005" y="118670"/>
                  </a:lnTo>
                  <a:lnTo>
                    <a:pt x="31312" y="119132"/>
                  </a:lnTo>
                  <a:lnTo>
                    <a:pt x="32686" y="119524"/>
                  </a:lnTo>
                  <a:lnTo>
                    <a:pt x="34125" y="119844"/>
                  </a:lnTo>
                  <a:lnTo>
                    <a:pt x="35631" y="120094"/>
                  </a:lnTo>
                  <a:lnTo>
                    <a:pt x="37202" y="120271"/>
                  </a:lnTo>
                  <a:lnTo>
                    <a:pt x="38839" y="120378"/>
                  </a:lnTo>
                  <a:lnTo>
                    <a:pt x="40543" y="120414"/>
                  </a:lnTo>
                  <a:lnTo>
                    <a:pt x="41592" y="120399"/>
                  </a:lnTo>
                  <a:lnTo>
                    <a:pt x="42623" y="120355"/>
                  </a:lnTo>
                  <a:lnTo>
                    <a:pt x="43634" y="120281"/>
                  </a:lnTo>
                  <a:lnTo>
                    <a:pt x="44627" y="120178"/>
                  </a:lnTo>
                  <a:lnTo>
                    <a:pt x="45600" y="120045"/>
                  </a:lnTo>
                  <a:lnTo>
                    <a:pt x="46554" y="119883"/>
                  </a:lnTo>
                  <a:lnTo>
                    <a:pt x="47489" y="119691"/>
                  </a:lnTo>
                  <a:lnTo>
                    <a:pt x="48405" y="119469"/>
                  </a:lnTo>
                  <a:lnTo>
                    <a:pt x="49302" y="119218"/>
                  </a:lnTo>
                  <a:lnTo>
                    <a:pt x="50179" y="118938"/>
                  </a:lnTo>
                  <a:lnTo>
                    <a:pt x="51035" y="118625"/>
                  </a:lnTo>
                  <a:lnTo>
                    <a:pt x="51864" y="118275"/>
                  </a:lnTo>
                  <a:lnTo>
                    <a:pt x="52667" y="117888"/>
                  </a:lnTo>
                  <a:lnTo>
                    <a:pt x="53444" y="117466"/>
                  </a:lnTo>
                  <a:lnTo>
                    <a:pt x="54195" y="117006"/>
                  </a:lnTo>
                  <a:lnTo>
                    <a:pt x="54920" y="116511"/>
                  </a:lnTo>
                  <a:lnTo>
                    <a:pt x="55618" y="115978"/>
                  </a:lnTo>
                  <a:lnTo>
                    <a:pt x="56291" y="115410"/>
                  </a:lnTo>
                  <a:lnTo>
                    <a:pt x="56938" y="114805"/>
                  </a:lnTo>
                  <a:lnTo>
                    <a:pt x="57559" y="114163"/>
                  </a:lnTo>
                  <a:lnTo>
                    <a:pt x="58153" y="113501"/>
                  </a:lnTo>
                  <a:lnTo>
                    <a:pt x="58719" y="112798"/>
                  </a:lnTo>
                  <a:lnTo>
                    <a:pt x="59257" y="112056"/>
                  </a:lnTo>
                  <a:lnTo>
                    <a:pt x="59767" y="111274"/>
                  </a:lnTo>
                  <a:lnTo>
                    <a:pt x="60250" y="110452"/>
                  </a:lnTo>
                  <a:lnTo>
                    <a:pt x="60705" y="109590"/>
                  </a:lnTo>
                  <a:lnTo>
                    <a:pt x="61132" y="108688"/>
                  </a:lnTo>
                  <a:lnTo>
                    <a:pt x="61531" y="107746"/>
                  </a:lnTo>
                  <a:lnTo>
                    <a:pt x="61903" y="106764"/>
                  </a:lnTo>
                  <a:lnTo>
                    <a:pt x="62247" y="105742"/>
                  </a:lnTo>
                  <a:lnTo>
                    <a:pt x="62560" y="104678"/>
                  </a:lnTo>
                  <a:lnTo>
                    <a:pt x="62841" y="103568"/>
                  </a:lnTo>
                  <a:lnTo>
                    <a:pt x="63088" y="102413"/>
                  </a:lnTo>
                  <a:lnTo>
                    <a:pt x="63303" y="101214"/>
                  </a:lnTo>
                  <a:lnTo>
                    <a:pt x="63484" y="99969"/>
                  </a:lnTo>
                  <a:lnTo>
                    <a:pt x="63632" y="98679"/>
                  </a:lnTo>
                  <a:lnTo>
                    <a:pt x="63748" y="97343"/>
                  </a:lnTo>
                  <a:lnTo>
                    <a:pt x="63830" y="95963"/>
                  </a:lnTo>
                  <a:lnTo>
                    <a:pt x="63880" y="94537"/>
                  </a:lnTo>
                  <a:lnTo>
                    <a:pt x="63896" y="93067"/>
                  </a:lnTo>
                  <a:lnTo>
                    <a:pt x="63896" y="77961"/>
                  </a:lnTo>
                  <a:lnTo>
                    <a:pt x="63723" y="77961"/>
                  </a:lnTo>
                  <a:lnTo>
                    <a:pt x="63367" y="78670"/>
                  </a:lnTo>
                  <a:lnTo>
                    <a:pt x="62993" y="79374"/>
                  </a:lnTo>
                  <a:lnTo>
                    <a:pt x="62603" y="80073"/>
                  </a:lnTo>
                  <a:lnTo>
                    <a:pt x="62195" y="80767"/>
                  </a:lnTo>
                  <a:lnTo>
                    <a:pt x="61769" y="81455"/>
                  </a:lnTo>
                  <a:lnTo>
                    <a:pt x="61327" y="82138"/>
                  </a:lnTo>
                  <a:lnTo>
                    <a:pt x="60866" y="82816"/>
                  </a:lnTo>
                  <a:lnTo>
                    <a:pt x="60389" y="83489"/>
                  </a:lnTo>
                  <a:lnTo>
                    <a:pt x="59894" y="84157"/>
                  </a:lnTo>
                  <a:lnTo>
                    <a:pt x="59382" y="84819"/>
                  </a:lnTo>
                  <a:lnTo>
                    <a:pt x="58866" y="85455"/>
                  </a:lnTo>
                  <a:lnTo>
                    <a:pt x="58326" y="86076"/>
                  </a:lnTo>
                  <a:lnTo>
                    <a:pt x="57762" y="86684"/>
                  </a:lnTo>
                  <a:lnTo>
                    <a:pt x="57173" y="87278"/>
                  </a:lnTo>
                  <a:lnTo>
                    <a:pt x="56560" y="87858"/>
                  </a:lnTo>
                  <a:lnTo>
                    <a:pt x="55923" y="88424"/>
                  </a:lnTo>
                  <a:lnTo>
                    <a:pt x="55262" y="88976"/>
                  </a:lnTo>
                  <a:lnTo>
                    <a:pt x="54576" y="89514"/>
                  </a:lnTo>
                  <a:lnTo>
                    <a:pt x="53866" y="90039"/>
                  </a:lnTo>
                  <a:lnTo>
                    <a:pt x="53131" y="90549"/>
                  </a:lnTo>
                  <a:lnTo>
                    <a:pt x="52390" y="91043"/>
                  </a:lnTo>
                  <a:lnTo>
                    <a:pt x="51624" y="91518"/>
                  </a:lnTo>
                  <a:lnTo>
                    <a:pt x="50834" y="91974"/>
                  </a:lnTo>
                  <a:lnTo>
                    <a:pt x="50020" y="92410"/>
                  </a:lnTo>
                  <a:lnTo>
                    <a:pt x="49181" y="92828"/>
                  </a:lnTo>
                  <a:lnTo>
                    <a:pt x="48318" y="93226"/>
                  </a:lnTo>
                  <a:lnTo>
                    <a:pt x="47431" y="93606"/>
                  </a:lnTo>
                  <a:lnTo>
                    <a:pt x="46519" y="93966"/>
                  </a:lnTo>
                  <a:lnTo>
                    <a:pt x="45583" y="94307"/>
                  </a:lnTo>
                  <a:lnTo>
                    <a:pt x="44623" y="94629"/>
                  </a:lnTo>
                  <a:lnTo>
                    <a:pt x="43637" y="94910"/>
                  </a:lnTo>
                  <a:lnTo>
                    <a:pt x="42623" y="95161"/>
                  </a:lnTo>
                  <a:lnTo>
                    <a:pt x="41581" y="95382"/>
                  </a:lnTo>
                  <a:lnTo>
                    <a:pt x="40512" y="95574"/>
                  </a:lnTo>
                  <a:lnTo>
                    <a:pt x="39414" y="95736"/>
                  </a:lnTo>
                  <a:lnTo>
                    <a:pt x="38289" y="95869"/>
                  </a:lnTo>
                  <a:lnTo>
                    <a:pt x="37136" y="95972"/>
                  </a:lnTo>
                  <a:lnTo>
                    <a:pt x="35955" y="96046"/>
                  </a:lnTo>
                  <a:lnTo>
                    <a:pt x="34747" y="96091"/>
                  </a:lnTo>
                  <a:lnTo>
                    <a:pt x="33511" y="96105"/>
                  </a:lnTo>
                  <a:lnTo>
                    <a:pt x="31747" y="96076"/>
                  </a:lnTo>
                  <a:lnTo>
                    <a:pt x="30035" y="95987"/>
                  </a:lnTo>
                  <a:lnTo>
                    <a:pt x="28372" y="95840"/>
                  </a:lnTo>
                  <a:lnTo>
                    <a:pt x="26760" y="95633"/>
                  </a:lnTo>
                  <a:lnTo>
                    <a:pt x="25198" y="95367"/>
                  </a:lnTo>
                  <a:lnTo>
                    <a:pt x="23686" y="95043"/>
                  </a:lnTo>
                  <a:lnTo>
                    <a:pt x="22225" y="94659"/>
                  </a:lnTo>
                  <a:lnTo>
                    <a:pt x="20815" y="94216"/>
                  </a:lnTo>
                  <a:lnTo>
                    <a:pt x="19454" y="93714"/>
                  </a:lnTo>
                  <a:lnTo>
                    <a:pt x="18144" y="93154"/>
                  </a:lnTo>
                  <a:lnTo>
                    <a:pt x="16899" y="92516"/>
                  </a:lnTo>
                  <a:lnTo>
                    <a:pt x="15699" y="91820"/>
                  </a:lnTo>
                  <a:lnTo>
                    <a:pt x="14545" y="91065"/>
                  </a:lnTo>
                  <a:lnTo>
                    <a:pt x="13435" y="90250"/>
                  </a:lnTo>
                  <a:lnTo>
                    <a:pt x="12371" y="89377"/>
                  </a:lnTo>
                  <a:lnTo>
                    <a:pt x="11352" y="88445"/>
                  </a:lnTo>
                  <a:lnTo>
                    <a:pt x="10378" y="87453"/>
                  </a:lnTo>
                  <a:lnTo>
                    <a:pt x="9449" y="86403"/>
                  </a:lnTo>
                  <a:lnTo>
                    <a:pt x="8565" y="85293"/>
                  </a:lnTo>
                  <a:lnTo>
                    <a:pt x="7726" y="84125"/>
                  </a:lnTo>
                  <a:lnTo>
                    <a:pt x="6948" y="82898"/>
                  </a:lnTo>
                  <a:lnTo>
                    <a:pt x="6212" y="81614"/>
                  </a:lnTo>
                  <a:lnTo>
                    <a:pt x="5518" y="80273"/>
                  </a:lnTo>
                  <a:lnTo>
                    <a:pt x="4865" y="78874"/>
                  </a:lnTo>
                  <a:lnTo>
                    <a:pt x="4254" y="77418"/>
                  </a:lnTo>
                  <a:lnTo>
                    <a:pt x="3684" y="75905"/>
                  </a:lnTo>
                  <a:lnTo>
                    <a:pt x="3156" y="74334"/>
                  </a:lnTo>
                  <a:lnTo>
                    <a:pt x="2670" y="72707"/>
                  </a:lnTo>
                  <a:lnTo>
                    <a:pt x="2225" y="71021"/>
                  </a:lnTo>
                  <a:lnTo>
                    <a:pt x="1823" y="69279"/>
                  </a:lnTo>
                  <a:lnTo>
                    <a:pt x="1476" y="67463"/>
                  </a:lnTo>
                  <a:lnTo>
                    <a:pt x="1166" y="65591"/>
                  </a:lnTo>
                  <a:lnTo>
                    <a:pt x="893" y="63664"/>
                  </a:lnTo>
                  <a:lnTo>
                    <a:pt x="656" y="61681"/>
                  </a:lnTo>
                  <a:lnTo>
                    <a:pt x="455" y="59642"/>
                  </a:lnTo>
                  <a:lnTo>
                    <a:pt x="291" y="57548"/>
                  </a:lnTo>
                  <a:lnTo>
                    <a:pt x="164" y="55399"/>
                  </a:lnTo>
                  <a:lnTo>
                    <a:pt x="72" y="53194"/>
                  </a:lnTo>
                  <a:lnTo>
                    <a:pt x="18" y="50933"/>
                  </a:lnTo>
                  <a:lnTo>
                    <a:pt x="0" y="48617"/>
                  </a:lnTo>
                  <a:lnTo>
                    <a:pt x="18" y="46382"/>
                  </a:lnTo>
                  <a:lnTo>
                    <a:pt x="72" y="44193"/>
                  </a:lnTo>
                  <a:lnTo>
                    <a:pt x="164" y="42048"/>
                  </a:lnTo>
                  <a:lnTo>
                    <a:pt x="291" y="39949"/>
                  </a:lnTo>
                  <a:lnTo>
                    <a:pt x="455" y="37895"/>
                  </a:lnTo>
                  <a:lnTo>
                    <a:pt x="656" y="35886"/>
                  </a:lnTo>
                  <a:lnTo>
                    <a:pt x="893" y="33922"/>
                  </a:lnTo>
                  <a:lnTo>
                    <a:pt x="1166" y="32004"/>
                  </a:lnTo>
                  <a:lnTo>
                    <a:pt x="1476" y="30130"/>
                  </a:lnTo>
                  <a:lnTo>
                    <a:pt x="1823" y="28302"/>
                  </a:lnTo>
                  <a:lnTo>
                    <a:pt x="2227" y="26524"/>
                  </a:lnTo>
                  <a:lnTo>
                    <a:pt x="2677" y="24801"/>
                  </a:lnTo>
                  <a:lnTo>
                    <a:pt x="3172" y="23134"/>
                  </a:lnTo>
                  <a:lnTo>
                    <a:pt x="3712" y="21523"/>
                  </a:lnTo>
                  <a:lnTo>
                    <a:pt x="4297" y="19967"/>
                  </a:lnTo>
                  <a:lnTo>
                    <a:pt x="4927" y="18467"/>
                  </a:lnTo>
                  <a:lnTo>
                    <a:pt x="5603" y="17022"/>
                  </a:lnTo>
                  <a:lnTo>
                    <a:pt x="6323" y="15633"/>
                  </a:lnTo>
                  <a:lnTo>
                    <a:pt x="7089" y="14300"/>
                  </a:lnTo>
                  <a:lnTo>
                    <a:pt x="7900" y="13022"/>
                  </a:lnTo>
                  <a:lnTo>
                    <a:pt x="8775" y="11785"/>
                  </a:lnTo>
                  <a:lnTo>
                    <a:pt x="9699" y="10608"/>
                  </a:lnTo>
                  <a:lnTo>
                    <a:pt x="10671" y="9493"/>
                  </a:lnTo>
                  <a:lnTo>
                    <a:pt x="11692" y="8438"/>
                  </a:lnTo>
                  <a:lnTo>
                    <a:pt x="12762" y="7444"/>
                  </a:lnTo>
                  <a:lnTo>
                    <a:pt x="13880" y="6511"/>
                  </a:lnTo>
                  <a:lnTo>
                    <a:pt x="15047" y="5638"/>
                  </a:lnTo>
                  <a:lnTo>
                    <a:pt x="16262" y="4826"/>
                  </a:lnTo>
                  <a:lnTo>
                    <a:pt x="17526" y="4076"/>
                  </a:lnTo>
                  <a:lnTo>
                    <a:pt x="18839" y="3385"/>
                  </a:lnTo>
                  <a:lnTo>
                    <a:pt x="20222" y="2742"/>
                  </a:lnTo>
                  <a:lnTo>
                    <a:pt x="21662" y="2166"/>
                  </a:lnTo>
                  <a:lnTo>
                    <a:pt x="23160" y="1659"/>
                  </a:lnTo>
                  <a:lnTo>
                    <a:pt x="24714" y="1218"/>
                  </a:lnTo>
                  <a:lnTo>
                    <a:pt x="26327" y="846"/>
                  </a:lnTo>
                  <a:lnTo>
                    <a:pt x="27996" y="541"/>
                  </a:lnTo>
                  <a:lnTo>
                    <a:pt x="29723" y="304"/>
                  </a:lnTo>
                  <a:lnTo>
                    <a:pt x="31507" y="135"/>
                  </a:lnTo>
                  <a:lnTo>
                    <a:pt x="33348" y="33"/>
                  </a:lnTo>
                  <a:lnTo>
                    <a:pt x="35247" y="0"/>
                  </a:lnTo>
                  <a:lnTo>
                    <a:pt x="37217" y="46"/>
                  </a:lnTo>
                  <a:lnTo>
                    <a:pt x="39133" y="184"/>
                  </a:lnTo>
                  <a:lnTo>
                    <a:pt x="40995" y="414"/>
                  </a:lnTo>
                  <a:lnTo>
                    <a:pt x="42803" y="736"/>
                  </a:lnTo>
                  <a:lnTo>
                    <a:pt x="44558" y="1150"/>
                  </a:lnTo>
                  <a:lnTo>
                    <a:pt x="46259" y="1656"/>
                  </a:lnTo>
                  <a:lnTo>
                    <a:pt x="47906" y="2254"/>
                  </a:lnTo>
                  <a:lnTo>
                    <a:pt x="49499" y="2944"/>
                  </a:lnTo>
                  <a:lnTo>
                    <a:pt x="51038" y="3727"/>
                  </a:lnTo>
                  <a:lnTo>
                    <a:pt x="52523" y="4601"/>
                  </a:lnTo>
                  <a:lnTo>
                    <a:pt x="53965" y="5543"/>
                  </a:lnTo>
                  <a:lnTo>
                    <a:pt x="55340" y="6563"/>
                  </a:lnTo>
                  <a:lnTo>
                    <a:pt x="56646" y="7661"/>
                  </a:lnTo>
                  <a:lnTo>
                    <a:pt x="57885" y="8837"/>
                  </a:lnTo>
                  <a:lnTo>
                    <a:pt x="59056" y="10092"/>
                  </a:lnTo>
                  <a:lnTo>
                    <a:pt x="60160" y="11425"/>
                  </a:lnTo>
                  <a:lnTo>
                    <a:pt x="61196" y="12835"/>
                  </a:lnTo>
                  <a:lnTo>
                    <a:pt x="62164" y="14324"/>
                  </a:lnTo>
                  <a:lnTo>
                    <a:pt x="63064" y="15891"/>
                  </a:lnTo>
                  <a:lnTo>
                    <a:pt x="63896" y="17536"/>
                  </a:lnTo>
                  <a:lnTo>
                    <a:pt x="64070" y="17536"/>
                  </a:lnTo>
                  <a:lnTo>
                    <a:pt x="64071" y="17097"/>
                  </a:lnTo>
                  <a:lnTo>
                    <a:pt x="64073" y="16647"/>
                  </a:lnTo>
                  <a:lnTo>
                    <a:pt x="64078" y="16187"/>
                  </a:lnTo>
                  <a:lnTo>
                    <a:pt x="64084" y="15717"/>
                  </a:lnTo>
                  <a:lnTo>
                    <a:pt x="64092" y="15236"/>
                  </a:lnTo>
                  <a:lnTo>
                    <a:pt x="64101" y="14744"/>
                  </a:lnTo>
                  <a:lnTo>
                    <a:pt x="64113" y="14243"/>
                  </a:lnTo>
                  <a:lnTo>
                    <a:pt x="64126" y="13730"/>
                  </a:lnTo>
                  <a:lnTo>
                    <a:pt x="64140" y="13208"/>
                  </a:lnTo>
                  <a:lnTo>
                    <a:pt x="64157" y="12675"/>
                  </a:lnTo>
                  <a:lnTo>
                    <a:pt x="64191" y="12140"/>
                  </a:lnTo>
                  <a:lnTo>
                    <a:pt x="64223" y="11612"/>
                  </a:lnTo>
                  <a:lnTo>
                    <a:pt x="64253" y="11091"/>
                  </a:lnTo>
                  <a:lnTo>
                    <a:pt x="64282" y="10577"/>
                  </a:lnTo>
                  <a:lnTo>
                    <a:pt x="64309" y="10070"/>
                  </a:lnTo>
                  <a:lnTo>
                    <a:pt x="64334" y="9570"/>
                  </a:lnTo>
                  <a:lnTo>
                    <a:pt x="64357" y="9077"/>
                  </a:lnTo>
                  <a:lnTo>
                    <a:pt x="64379" y="8591"/>
                  </a:lnTo>
                  <a:lnTo>
                    <a:pt x="64399" y="8112"/>
                  </a:lnTo>
                  <a:lnTo>
                    <a:pt x="64417" y="7639"/>
                  </a:lnTo>
                  <a:lnTo>
                    <a:pt x="64452" y="7160"/>
                  </a:lnTo>
                  <a:lnTo>
                    <a:pt x="64487" y="6695"/>
                  </a:lnTo>
                  <a:lnTo>
                    <a:pt x="64521" y="6243"/>
                  </a:lnTo>
                  <a:lnTo>
                    <a:pt x="64556" y="5806"/>
                  </a:lnTo>
                  <a:lnTo>
                    <a:pt x="64591" y="5382"/>
                  </a:lnTo>
                  <a:lnTo>
                    <a:pt x="64626" y="4972"/>
                  </a:lnTo>
                  <a:lnTo>
                    <a:pt x="64660" y="4576"/>
                  </a:lnTo>
                  <a:lnTo>
                    <a:pt x="64695" y="4194"/>
                  </a:lnTo>
                  <a:lnTo>
                    <a:pt x="64730" y="3826"/>
                  </a:lnTo>
                  <a:lnTo>
                    <a:pt x="64765" y="3472"/>
                  </a:lnTo>
                  <a:lnTo>
                    <a:pt x="64799" y="3140"/>
                  </a:lnTo>
                  <a:lnTo>
                    <a:pt x="64834" y="2837"/>
                  </a:lnTo>
                  <a:lnTo>
                    <a:pt x="64869" y="2563"/>
                  </a:lnTo>
                  <a:lnTo>
                    <a:pt x="64903" y="2319"/>
                  </a:lnTo>
                  <a:lnTo>
                    <a:pt x="64938" y="2105"/>
                  </a:lnTo>
                  <a:lnTo>
                    <a:pt x="64973" y="1920"/>
                  </a:lnTo>
                  <a:lnTo>
                    <a:pt x="65112" y="1475"/>
                  </a:lnTo>
                  <a:lnTo>
                    <a:pt x="79957" y="1475"/>
                  </a:lnTo>
                  <a:lnTo>
                    <a:pt x="79940" y="1643"/>
                  </a:lnTo>
                  <a:lnTo>
                    <a:pt x="79923" y="1833"/>
                  </a:lnTo>
                  <a:lnTo>
                    <a:pt x="79905" y="2046"/>
                  </a:lnTo>
                  <a:lnTo>
                    <a:pt x="79888" y="2281"/>
                  </a:lnTo>
                  <a:lnTo>
                    <a:pt x="79871" y="2539"/>
                  </a:lnTo>
                  <a:lnTo>
                    <a:pt x="79853" y="2819"/>
                  </a:lnTo>
                  <a:lnTo>
                    <a:pt x="79836" y="3122"/>
                  </a:lnTo>
                  <a:lnTo>
                    <a:pt x="79819" y="3448"/>
                  </a:lnTo>
                  <a:lnTo>
                    <a:pt x="79801" y="3796"/>
                  </a:lnTo>
                  <a:lnTo>
                    <a:pt x="79784" y="4167"/>
                  </a:lnTo>
                  <a:lnTo>
                    <a:pt x="79766" y="4539"/>
                  </a:lnTo>
                  <a:lnTo>
                    <a:pt x="79749" y="4927"/>
                  </a:lnTo>
                  <a:lnTo>
                    <a:pt x="79732" y="5331"/>
                  </a:lnTo>
                  <a:lnTo>
                    <a:pt x="79714" y="5750"/>
                  </a:lnTo>
                  <a:lnTo>
                    <a:pt x="79697" y="6185"/>
                  </a:lnTo>
                  <a:lnTo>
                    <a:pt x="79680" y="6636"/>
                  </a:lnTo>
                  <a:lnTo>
                    <a:pt x="79662" y="7102"/>
                  </a:lnTo>
                  <a:lnTo>
                    <a:pt x="79645" y="7584"/>
                  </a:lnTo>
                  <a:lnTo>
                    <a:pt x="79628" y="8081"/>
                  </a:lnTo>
                  <a:lnTo>
                    <a:pt x="79610" y="8594"/>
                  </a:lnTo>
                  <a:lnTo>
                    <a:pt x="79593" y="9121"/>
                  </a:lnTo>
                  <a:lnTo>
                    <a:pt x="79575" y="9660"/>
                  </a:lnTo>
                  <a:lnTo>
                    <a:pt x="79558" y="10212"/>
                  </a:lnTo>
                  <a:lnTo>
                    <a:pt x="79541" y="10775"/>
                  </a:lnTo>
                  <a:lnTo>
                    <a:pt x="79523" y="11351"/>
                  </a:lnTo>
                  <a:lnTo>
                    <a:pt x="79506" y="11938"/>
                  </a:lnTo>
                  <a:lnTo>
                    <a:pt x="79489" y="12538"/>
                  </a:lnTo>
                  <a:lnTo>
                    <a:pt x="79471" y="13150"/>
                  </a:lnTo>
                  <a:lnTo>
                    <a:pt x="79454" y="13775"/>
                  </a:lnTo>
                  <a:lnTo>
                    <a:pt x="79437" y="14411"/>
                  </a:lnTo>
                  <a:lnTo>
                    <a:pt x="79437" y="15039"/>
                  </a:lnTo>
                  <a:lnTo>
                    <a:pt x="79437" y="15672"/>
                  </a:lnTo>
                  <a:lnTo>
                    <a:pt x="79437" y="16310"/>
                  </a:lnTo>
                  <a:lnTo>
                    <a:pt x="79437" y="16953"/>
                  </a:lnTo>
                  <a:lnTo>
                    <a:pt x="79437" y="17602"/>
                  </a:lnTo>
                  <a:lnTo>
                    <a:pt x="79437" y="18255"/>
                  </a:lnTo>
                  <a:lnTo>
                    <a:pt x="79437" y="18914"/>
                  </a:lnTo>
                  <a:lnTo>
                    <a:pt x="79437" y="19578"/>
                  </a:lnTo>
                  <a:lnTo>
                    <a:pt x="79437" y="20248"/>
                  </a:lnTo>
                  <a:lnTo>
                    <a:pt x="79437" y="20922"/>
                  </a:lnTo>
                  <a:lnTo>
                    <a:pt x="79437" y="92719"/>
                  </a:lnTo>
                  <a:lnTo>
                    <a:pt x="79339" y="96563"/>
                  </a:lnTo>
                  <a:lnTo>
                    <a:pt x="79048" y="100210"/>
                  </a:lnTo>
                  <a:lnTo>
                    <a:pt x="78561" y="103661"/>
                  </a:lnTo>
                  <a:lnTo>
                    <a:pt x="77881" y="106916"/>
                  </a:lnTo>
                  <a:lnTo>
                    <a:pt x="77006" y="109974"/>
                  </a:lnTo>
                  <a:lnTo>
                    <a:pt x="75936" y="112837"/>
                  </a:lnTo>
                  <a:lnTo>
                    <a:pt x="74672" y="115503"/>
                  </a:lnTo>
                  <a:lnTo>
                    <a:pt x="73214" y="117973"/>
                  </a:lnTo>
                  <a:lnTo>
                    <a:pt x="71561" y="120246"/>
                  </a:lnTo>
                  <a:lnTo>
                    <a:pt x="69713" y="122324"/>
                  </a:lnTo>
                  <a:lnTo>
                    <a:pt x="67682" y="124221"/>
                  </a:lnTo>
                  <a:lnTo>
                    <a:pt x="65445" y="125918"/>
                  </a:lnTo>
                  <a:lnTo>
                    <a:pt x="63001" y="127416"/>
                  </a:lnTo>
                  <a:lnTo>
                    <a:pt x="60351" y="128714"/>
                  </a:lnTo>
                  <a:lnTo>
                    <a:pt x="57494" y="129812"/>
                  </a:lnTo>
                  <a:lnTo>
                    <a:pt x="54430" y="130710"/>
                  </a:lnTo>
                  <a:lnTo>
                    <a:pt x="51160" y="131409"/>
                  </a:lnTo>
                  <a:lnTo>
                    <a:pt x="47683" y="131908"/>
                  </a:lnTo>
                  <a:lnTo>
                    <a:pt x="43999" y="132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65651" y="1748432"/>
              <a:ext cx="47749" cy="72925"/>
            </a:xfrm>
            <a:custGeom>
              <a:avLst/>
              <a:pathLst>
                <a:path w="47749" h="72925">
                  <a:moveTo>
                    <a:pt x="47749" y="36810"/>
                  </a:moveTo>
                  <a:lnTo>
                    <a:pt x="47727" y="34876"/>
                  </a:lnTo>
                  <a:lnTo>
                    <a:pt x="47662" y="33000"/>
                  </a:lnTo>
                  <a:lnTo>
                    <a:pt x="47553" y="31181"/>
                  </a:lnTo>
                  <a:lnTo>
                    <a:pt x="47401" y="29420"/>
                  </a:lnTo>
                  <a:lnTo>
                    <a:pt x="47206" y="27716"/>
                  </a:lnTo>
                  <a:lnTo>
                    <a:pt x="46967" y="26069"/>
                  </a:lnTo>
                  <a:lnTo>
                    <a:pt x="46685" y="24479"/>
                  </a:lnTo>
                  <a:lnTo>
                    <a:pt x="46359" y="22947"/>
                  </a:lnTo>
                  <a:lnTo>
                    <a:pt x="45990" y="21472"/>
                  </a:lnTo>
                  <a:lnTo>
                    <a:pt x="45578" y="20054"/>
                  </a:lnTo>
                  <a:lnTo>
                    <a:pt x="45148" y="18674"/>
                  </a:lnTo>
                  <a:lnTo>
                    <a:pt x="44689" y="17345"/>
                  </a:lnTo>
                  <a:lnTo>
                    <a:pt x="44203" y="16069"/>
                  </a:lnTo>
                  <a:lnTo>
                    <a:pt x="43689" y="14845"/>
                  </a:lnTo>
                  <a:lnTo>
                    <a:pt x="43147" y="13673"/>
                  </a:lnTo>
                  <a:lnTo>
                    <a:pt x="42578" y="12553"/>
                  </a:lnTo>
                  <a:lnTo>
                    <a:pt x="41980" y="11485"/>
                  </a:lnTo>
                  <a:lnTo>
                    <a:pt x="41355" y="10470"/>
                  </a:lnTo>
                  <a:lnTo>
                    <a:pt x="40703" y="9506"/>
                  </a:lnTo>
                  <a:lnTo>
                    <a:pt x="40022" y="8594"/>
                  </a:lnTo>
                  <a:lnTo>
                    <a:pt x="39317" y="7732"/>
                  </a:lnTo>
                  <a:lnTo>
                    <a:pt x="38591" y="6917"/>
                  </a:lnTo>
                  <a:lnTo>
                    <a:pt x="37845" y="6149"/>
                  </a:lnTo>
                  <a:lnTo>
                    <a:pt x="37077" y="5427"/>
                  </a:lnTo>
                  <a:lnTo>
                    <a:pt x="36289" y="4753"/>
                  </a:lnTo>
                  <a:lnTo>
                    <a:pt x="35480" y="4125"/>
                  </a:lnTo>
                  <a:lnTo>
                    <a:pt x="34650" y="3544"/>
                  </a:lnTo>
                  <a:lnTo>
                    <a:pt x="33799" y="3010"/>
                  </a:lnTo>
                  <a:lnTo>
                    <a:pt x="32927" y="2523"/>
                  </a:lnTo>
                  <a:lnTo>
                    <a:pt x="32035" y="2083"/>
                  </a:lnTo>
                  <a:lnTo>
                    <a:pt x="31147" y="1687"/>
                  </a:lnTo>
                  <a:lnTo>
                    <a:pt x="30253" y="1333"/>
                  </a:lnTo>
                  <a:lnTo>
                    <a:pt x="29355" y="1020"/>
                  </a:lnTo>
                  <a:lnTo>
                    <a:pt x="28451" y="750"/>
                  </a:lnTo>
                  <a:lnTo>
                    <a:pt x="27542" y="520"/>
                  </a:lnTo>
                  <a:lnTo>
                    <a:pt x="26628" y="333"/>
                  </a:lnTo>
                  <a:lnTo>
                    <a:pt x="25708" y="187"/>
                  </a:lnTo>
                  <a:lnTo>
                    <a:pt x="24784" y="83"/>
                  </a:lnTo>
                  <a:lnTo>
                    <a:pt x="23854" y="20"/>
                  </a:lnTo>
                  <a:lnTo>
                    <a:pt x="22919" y="0"/>
                  </a:lnTo>
                  <a:lnTo>
                    <a:pt x="21737" y="20"/>
                  </a:lnTo>
                  <a:lnTo>
                    <a:pt x="20589" y="83"/>
                  </a:lnTo>
                  <a:lnTo>
                    <a:pt x="19473" y="187"/>
                  </a:lnTo>
                  <a:lnTo>
                    <a:pt x="18391" y="333"/>
                  </a:lnTo>
                  <a:lnTo>
                    <a:pt x="17341" y="520"/>
                  </a:lnTo>
                  <a:lnTo>
                    <a:pt x="16324" y="750"/>
                  </a:lnTo>
                  <a:lnTo>
                    <a:pt x="15341" y="1020"/>
                  </a:lnTo>
                  <a:lnTo>
                    <a:pt x="14390" y="1333"/>
                  </a:lnTo>
                  <a:lnTo>
                    <a:pt x="13473" y="1687"/>
                  </a:lnTo>
                  <a:lnTo>
                    <a:pt x="12588" y="2083"/>
                  </a:lnTo>
                  <a:lnTo>
                    <a:pt x="11751" y="2524"/>
                  </a:lnTo>
                  <a:lnTo>
                    <a:pt x="10942" y="3014"/>
                  </a:lnTo>
                  <a:lnTo>
                    <a:pt x="10160" y="3552"/>
                  </a:lnTo>
                  <a:lnTo>
                    <a:pt x="9407" y="4139"/>
                  </a:lnTo>
                  <a:lnTo>
                    <a:pt x="8681" y="4774"/>
                  </a:lnTo>
                  <a:lnTo>
                    <a:pt x="7983" y="5459"/>
                  </a:lnTo>
                  <a:lnTo>
                    <a:pt x="7313" y="6191"/>
                  </a:lnTo>
                  <a:lnTo>
                    <a:pt x="6670" y="6973"/>
                  </a:lnTo>
                  <a:lnTo>
                    <a:pt x="6056" y="7803"/>
                  </a:lnTo>
                  <a:lnTo>
                    <a:pt x="5469" y="8681"/>
                  </a:lnTo>
                  <a:lnTo>
                    <a:pt x="4927" y="9593"/>
                  </a:lnTo>
                  <a:lnTo>
                    <a:pt x="4413" y="10556"/>
                  </a:lnTo>
                  <a:lnTo>
                    <a:pt x="3927" y="11572"/>
                  </a:lnTo>
                  <a:lnTo>
                    <a:pt x="3469" y="12640"/>
                  </a:lnTo>
                  <a:lnTo>
                    <a:pt x="3038" y="13760"/>
                  </a:lnTo>
                  <a:lnTo>
                    <a:pt x="2635" y="14932"/>
                  </a:lnTo>
                  <a:lnTo>
                    <a:pt x="2260" y="16156"/>
                  </a:lnTo>
                  <a:lnTo>
                    <a:pt x="1913" y="17432"/>
                  </a:lnTo>
                  <a:lnTo>
                    <a:pt x="1593" y="18761"/>
                  </a:lnTo>
                  <a:lnTo>
                    <a:pt x="1302" y="20141"/>
                  </a:lnTo>
                  <a:lnTo>
                    <a:pt x="1054" y="21558"/>
                  </a:lnTo>
                  <a:lnTo>
                    <a:pt x="833" y="23030"/>
                  </a:lnTo>
                  <a:lnTo>
                    <a:pt x="638" y="24558"/>
                  </a:lnTo>
                  <a:lnTo>
                    <a:pt x="468" y="26142"/>
                  </a:lnTo>
                  <a:lnTo>
                    <a:pt x="325" y="27781"/>
                  </a:lnTo>
                  <a:lnTo>
                    <a:pt x="208" y="29475"/>
                  </a:lnTo>
                  <a:lnTo>
                    <a:pt x="117" y="31226"/>
                  </a:lnTo>
                  <a:lnTo>
                    <a:pt x="52" y="33031"/>
                  </a:lnTo>
                  <a:lnTo>
                    <a:pt x="13" y="34893"/>
                  </a:lnTo>
                  <a:lnTo>
                    <a:pt x="0" y="36810"/>
                  </a:lnTo>
                  <a:lnTo>
                    <a:pt x="13" y="38809"/>
                  </a:lnTo>
                  <a:lnTo>
                    <a:pt x="52" y="40744"/>
                  </a:lnTo>
                  <a:lnTo>
                    <a:pt x="117" y="42615"/>
                  </a:lnTo>
                  <a:lnTo>
                    <a:pt x="208" y="44422"/>
                  </a:lnTo>
                  <a:lnTo>
                    <a:pt x="325" y="46164"/>
                  </a:lnTo>
                  <a:lnTo>
                    <a:pt x="468" y="47842"/>
                  </a:lnTo>
                  <a:lnTo>
                    <a:pt x="638" y="49456"/>
                  </a:lnTo>
                  <a:lnTo>
                    <a:pt x="833" y="51006"/>
                  </a:lnTo>
                  <a:lnTo>
                    <a:pt x="1054" y="52491"/>
                  </a:lnTo>
                  <a:lnTo>
                    <a:pt x="1302" y="53912"/>
                  </a:lnTo>
                  <a:lnTo>
                    <a:pt x="1593" y="55258"/>
                  </a:lnTo>
                  <a:lnTo>
                    <a:pt x="1913" y="56552"/>
                  </a:lnTo>
                  <a:lnTo>
                    <a:pt x="2260" y="57793"/>
                  </a:lnTo>
                  <a:lnTo>
                    <a:pt x="2635" y="58983"/>
                  </a:lnTo>
                  <a:lnTo>
                    <a:pt x="3038" y="60120"/>
                  </a:lnTo>
                  <a:lnTo>
                    <a:pt x="3469" y="61205"/>
                  </a:lnTo>
                  <a:lnTo>
                    <a:pt x="3927" y="62238"/>
                  </a:lnTo>
                  <a:lnTo>
                    <a:pt x="4413" y="63219"/>
                  </a:lnTo>
                  <a:lnTo>
                    <a:pt x="4927" y="64148"/>
                  </a:lnTo>
                  <a:lnTo>
                    <a:pt x="5469" y="65025"/>
                  </a:lnTo>
                  <a:lnTo>
                    <a:pt x="6039" y="65851"/>
                  </a:lnTo>
                  <a:lnTo>
                    <a:pt x="6639" y="66629"/>
                  </a:lnTo>
                  <a:lnTo>
                    <a:pt x="7269" y="67359"/>
                  </a:lnTo>
                  <a:lnTo>
                    <a:pt x="7928" y="68039"/>
                  </a:lnTo>
                  <a:lnTo>
                    <a:pt x="8616" y="68671"/>
                  </a:lnTo>
                  <a:lnTo>
                    <a:pt x="9334" y="69255"/>
                  </a:lnTo>
                  <a:lnTo>
                    <a:pt x="10081" y="69789"/>
                  </a:lnTo>
                  <a:lnTo>
                    <a:pt x="10858" y="70276"/>
                  </a:lnTo>
                  <a:lnTo>
                    <a:pt x="11665" y="70713"/>
                  </a:lnTo>
                  <a:lnTo>
                    <a:pt x="12501" y="71102"/>
                  </a:lnTo>
                  <a:lnTo>
                    <a:pt x="13368" y="71449"/>
                  </a:lnTo>
                  <a:lnTo>
                    <a:pt x="14269" y="71758"/>
                  </a:lnTo>
                  <a:lnTo>
                    <a:pt x="15202" y="72032"/>
                  </a:lnTo>
                  <a:lnTo>
                    <a:pt x="16168" y="72269"/>
                  </a:lnTo>
                  <a:lnTo>
                    <a:pt x="17167" y="72469"/>
                  </a:lnTo>
                  <a:lnTo>
                    <a:pt x="18200" y="72634"/>
                  </a:lnTo>
                  <a:lnTo>
                    <a:pt x="19265" y="72761"/>
                  </a:lnTo>
                  <a:lnTo>
                    <a:pt x="20363" y="72852"/>
                  </a:lnTo>
                  <a:lnTo>
                    <a:pt x="21494" y="72907"/>
                  </a:lnTo>
                  <a:lnTo>
                    <a:pt x="22659" y="72925"/>
                  </a:lnTo>
                  <a:lnTo>
                    <a:pt x="23594" y="72905"/>
                  </a:lnTo>
                  <a:lnTo>
                    <a:pt x="24523" y="72845"/>
                  </a:lnTo>
                  <a:lnTo>
                    <a:pt x="25448" y="72746"/>
                  </a:lnTo>
                  <a:lnTo>
                    <a:pt x="26367" y="72606"/>
                  </a:lnTo>
                  <a:lnTo>
                    <a:pt x="27282" y="72426"/>
                  </a:lnTo>
                  <a:lnTo>
                    <a:pt x="28191" y="72206"/>
                  </a:lnTo>
                  <a:lnTo>
                    <a:pt x="29094" y="71947"/>
                  </a:lnTo>
                  <a:lnTo>
                    <a:pt x="29993" y="71647"/>
                  </a:lnTo>
                  <a:lnTo>
                    <a:pt x="30886" y="71308"/>
                  </a:lnTo>
                  <a:lnTo>
                    <a:pt x="31774" y="70929"/>
                  </a:lnTo>
                  <a:lnTo>
                    <a:pt x="32668" y="70506"/>
                  </a:lnTo>
                  <a:lnTo>
                    <a:pt x="33542" y="70036"/>
                  </a:lnTo>
                  <a:lnTo>
                    <a:pt x="34397" y="69519"/>
                  </a:lnTo>
                  <a:lnTo>
                    <a:pt x="35233" y="68956"/>
                  </a:lnTo>
                  <a:lnTo>
                    <a:pt x="36050" y="68346"/>
                  </a:lnTo>
                  <a:lnTo>
                    <a:pt x="36848" y="67689"/>
                  </a:lnTo>
                  <a:lnTo>
                    <a:pt x="37627" y="66984"/>
                  </a:lnTo>
                  <a:lnTo>
                    <a:pt x="38386" y="66233"/>
                  </a:lnTo>
                  <a:lnTo>
                    <a:pt x="39127" y="65436"/>
                  </a:lnTo>
                  <a:lnTo>
                    <a:pt x="39848" y="64591"/>
                  </a:lnTo>
                  <a:lnTo>
                    <a:pt x="40546" y="63698"/>
                  </a:lnTo>
                  <a:lnTo>
                    <a:pt x="41216" y="62754"/>
                  </a:lnTo>
                  <a:lnTo>
                    <a:pt x="41859" y="61760"/>
                  </a:lnTo>
                  <a:lnTo>
                    <a:pt x="42474" y="60715"/>
                  </a:lnTo>
                  <a:lnTo>
                    <a:pt x="43060" y="59621"/>
                  </a:lnTo>
                  <a:lnTo>
                    <a:pt x="43620" y="58476"/>
                  </a:lnTo>
                  <a:lnTo>
                    <a:pt x="44151" y="57280"/>
                  </a:lnTo>
                  <a:lnTo>
                    <a:pt x="44654" y="56034"/>
                  </a:lnTo>
                  <a:lnTo>
                    <a:pt x="45130" y="54738"/>
                  </a:lnTo>
                  <a:lnTo>
                    <a:pt x="45578" y="53392"/>
                  </a:lnTo>
                  <a:lnTo>
                    <a:pt x="45990" y="51991"/>
                  </a:lnTo>
                  <a:lnTo>
                    <a:pt x="46359" y="50534"/>
                  </a:lnTo>
                  <a:lnTo>
                    <a:pt x="46685" y="49019"/>
                  </a:lnTo>
                  <a:lnTo>
                    <a:pt x="46967" y="47446"/>
                  </a:lnTo>
                  <a:lnTo>
                    <a:pt x="47206" y="45817"/>
                  </a:lnTo>
                  <a:lnTo>
                    <a:pt x="47401" y="44130"/>
                  </a:lnTo>
                  <a:lnTo>
                    <a:pt x="47553" y="42386"/>
                  </a:lnTo>
                  <a:lnTo>
                    <a:pt x="47662" y="40584"/>
                  </a:lnTo>
                  <a:lnTo>
                    <a:pt x="47727" y="387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48387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064795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151612" y="1736538"/>
              <a:ext cx="44450" cy="95671"/>
            </a:xfrm>
            <a:custGeom>
              <a:avLst/>
              <a:pathLst>
                <a:path w="44450" h="95671">
                  <a:moveTo>
                    <a:pt x="520" y="95671"/>
                  </a:moveTo>
                  <a:lnTo>
                    <a:pt x="520" y="23614"/>
                  </a:lnTo>
                  <a:lnTo>
                    <a:pt x="520" y="23022"/>
                  </a:lnTo>
                  <a:lnTo>
                    <a:pt x="517" y="22429"/>
                  </a:lnTo>
                  <a:lnTo>
                    <a:pt x="513" y="21835"/>
                  </a:lnTo>
                  <a:lnTo>
                    <a:pt x="507" y="21238"/>
                  </a:lnTo>
                  <a:lnTo>
                    <a:pt x="499" y="20640"/>
                  </a:lnTo>
                  <a:lnTo>
                    <a:pt x="489" y="20040"/>
                  </a:lnTo>
                  <a:lnTo>
                    <a:pt x="478" y="19439"/>
                  </a:lnTo>
                  <a:lnTo>
                    <a:pt x="465" y="18835"/>
                  </a:lnTo>
                  <a:lnTo>
                    <a:pt x="450" y="18230"/>
                  </a:lnTo>
                  <a:lnTo>
                    <a:pt x="434" y="17623"/>
                  </a:lnTo>
                  <a:lnTo>
                    <a:pt x="433" y="17001"/>
                  </a:lnTo>
                  <a:lnTo>
                    <a:pt x="430" y="16383"/>
                  </a:lnTo>
                  <a:lnTo>
                    <a:pt x="426" y="15771"/>
                  </a:lnTo>
                  <a:lnTo>
                    <a:pt x="420" y="15165"/>
                  </a:lnTo>
                  <a:lnTo>
                    <a:pt x="412" y="14563"/>
                  </a:lnTo>
                  <a:lnTo>
                    <a:pt x="402" y="13967"/>
                  </a:lnTo>
                  <a:lnTo>
                    <a:pt x="391" y="13375"/>
                  </a:lnTo>
                  <a:lnTo>
                    <a:pt x="378" y="12789"/>
                  </a:lnTo>
                  <a:lnTo>
                    <a:pt x="363" y="12208"/>
                  </a:lnTo>
                  <a:lnTo>
                    <a:pt x="347" y="11633"/>
                  </a:lnTo>
                  <a:lnTo>
                    <a:pt x="329" y="11063"/>
                  </a:lnTo>
                  <a:lnTo>
                    <a:pt x="312" y="10501"/>
                  </a:lnTo>
                  <a:lnTo>
                    <a:pt x="295" y="9945"/>
                  </a:lnTo>
                  <a:lnTo>
                    <a:pt x="277" y="9397"/>
                  </a:lnTo>
                  <a:lnTo>
                    <a:pt x="260" y="8855"/>
                  </a:lnTo>
                  <a:lnTo>
                    <a:pt x="243" y="8320"/>
                  </a:lnTo>
                  <a:lnTo>
                    <a:pt x="225" y="7792"/>
                  </a:lnTo>
                  <a:lnTo>
                    <a:pt x="208" y="7271"/>
                  </a:lnTo>
                  <a:lnTo>
                    <a:pt x="190" y="6757"/>
                  </a:lnTo>
                  <a:lnTo>
                    <a:pt x="173" y="6250"/>
                  </a:lnTo>
                  <a:lnTo>
                    <a:pt x="156" y="5752"/>
                  </a:lnTo>
                  <a:lnTo>
                    <a:pt x="138" y="5264"/>
                  </a:lnTo>
                  <a:lnTo>
                    <a:pt x="121" y="4787"/>
                  </a:lnTo>
                  <a:lnTo>
                    <a:pt x="104" y="4319"/>
                  </a:lnTo>
                  <a:lnTo>
                    <a:pt x="86" y="3863"/>
                  </a:lnTo>
                  <a:lnTo>
                    <a:pt x="69" y="3417"/>
                  </a:lnTo>
                  <a:lnTo>
                    <a:pt x="52" y="2981"/>
                  </a:lnTo>
                  <a:lnTo>
                    <a:pt x="34" y="2555"/>
                  </a:lnTo>
                  <a:lnTo>
                    <a:pt x="17" y="2140"/>
                  </a:lnTo>
                  <a:lnTo>
                    <a:pt x="0" y="1736"/>
                  </a:lnTo>
                  <a:lnTo>
                    <a:pt x="14758" y="1736"/>
                  </a:lnTo>
                  <a:lnTo>
                    <a:pt x="14776" y="2141"/>
                  </a:lnTo>
                  <a:lnTo>
                    <a:pt x="14793" y="2559"/>
                  </a:lnTo>
                  <a:lnTo>
                    <a:pt x="14810" y="2989"/>
                  </a:lnTo>
                  <a:lnTo>
                    <a:pt x="14828" y="3430"/>
                  </a:lnTo>
                  <a:lnTo>
                    <a:pt x="14845" y="3885"/>
                  </a:lnTo>
                  <a:lnTo>
                    <a:pt x="14862" y="4351"/>
                  </a:lnTo>
                  <a:lnTo>
                    <a:pt x="14880" y="4829"/>
                  </a:lnTo>
                  <a:lnTo>
                    <a:pt x="14897" y="5320"/>
                  </a:lnTo>
                  <a:lnTo>
                    <a:pt x="14915" y="5822"/>
                  </a:lnTo>
                  <a:lnTo>
                    <a:pt x="14932" y="6337"/>
                  </a:lnTo>
                  <a:lnTo>
                    <a:pt x="14966" y="6842"/>
                  </a:lnTo>
                  <a:lnTo>
                    <a:pt x="14998" y="7351"/>
                  </a:lnTo>
                  <a:lnTo>
                    <a:pt x="15028" y="7863"/>
                  </a:lnTo>
                  <a:lnTo>
                    <a:pt x="15057" y="8379"/>
                  </a:lnTo>
                  <a:lnTo>
                    <a:pt x="15084" y="8898"/>
                  </a:lnTo>
                  <a:lnTo>
                    <a:pt x="15109" y="9421"/>
                  </a:lnTo>
                  <a:lnTo>
                    <a:pt x="15132" y="9947"/>
                  </a:lnTo>
                  <a:lnTo>
                    <a:pt x="15154" y="10477"/>
                  </a:lnTo>
                  <a:lnTo>
                    <a:pt x="15174" y="11010"/>
                  </a:lnTo>
                  <a:lnTo>
                    <a:pt x="15192" y="11546"/>
                  </a:lnTo>
                  <a:lnTo>
                    <a:pt x="15225" y="12083"/>
                  </a:lnTo>
                  <a:lnTo>
                    <a:pt x="15255" y="12616"/>
                  </a:lnTo>
                  <a:lnTo>
                    <a:pt x="15281" y="13145"/>
                  </a:lnTo>
                  <a:lnTo>
                    <a:pt x="15303" y="13671"/>
                  </a:lnTo>
                  <a:lnTo>
                    <a:pt x="15323" y="14194"/>
                  </a:lnTo>
                  <a:lnTo>
                    <a:pt x="15338" y="14713"/>
                  </a:lnTo>
                  <a:lnTo>
                    <a:pt x="15350" y="15229"/>
                  </a:lnTo>
                  <a:lnTo>
                    <a:pt x="15359" y="15741"/>
                  </a:lnTo>
                  <a:lnTo>
                    <a:pt x="15364" y="16250"/>
                  </a:lnTo>
                  <a:lnTo>
                    <a:pt x="15366" y="16755"/>
                  </a:lnTo>
                  <a:lnTo>
                    <a:pt x="15382" y="17234"/>
                  </a:lnTo>
                  <a:lnTo>
                    <a:pt x="15397" y="17700"/>
                  </a:lnTo>
                  <a:lnTo>
                    <a:pt x="15410" y="18151"/>
                  </a:lnTo>
                  <a:lnTo>
                    <a:pt x="15422" y="18589"/>
                  </a:lnTo>
                  <a:lnTo>
                    <a:pt x="15431" y="19012"/>
                  </a:lnTo>
                  <a:lnTo>
                    <a:pt x="15439" y="19422"/>
                  </a:lnTo>
                  <a:lnTo>
                    <a:pt x="15445" y="19818"/>
                  </a:lnTo>
                  <a:lnTo>
                    <a:pt x="15449" y="20200"/>
                  </a:lnTo>
                  <a:lnTo>
                    <a:pt x="15452" y="20568"/>
                  </a:lnTo>
                  <a:lnTo>
                    <a:pt x="15453" y="20922"/>
                  </a:lnTo>
                  <a:lnTo>
                    <a:pt x="15800" y="20922"/>
                  </a:lnTo>
                  <a:lnTo>
                    <a:pt x="16132" y="19860"/>
                  </a:lnTo>
                  <a:lnTo>
                    <a:pt x="16467" y="18828"/>
                  </a:lnTo>
                  <a:lnTo>
                    <a:pt x="16805" y="17826"/>
                  </a:lnTo>
                  <a:lnTo>
                    <a:pt x="17147" y="16852"/>
                  </a:lnTo>
                  <a:lnTo>
                    <a:pt x="17493" y="15909"/>
                  </a:lnTo>
                  <a:lnTo>
                    <a:pt x="17842" y="14994"/>
                  </a:lnTo>
                  <a:lnTo>
                    <a:pt x="18194" y="14110"/>
                  </a:lnTo>
                  <a:lnTo>
                    <a:pt x="18550" y="13255"/>
                  </a:lnTo>
                  <a:lnTo>
                    <a:pt x="18910" y="12429"/>
                  </a:lnTo>
                  <a:lnTo>
                    <a:pt x="19273" y="11633"/>
                  </a:lnTo>
                  <a:lnTo>
                    <a:pt x="19661" y="10849"/>
                  </a:lnTo>
                  <a:lnTo>
                    <a:pt x="20061" y="10095"/>
                  </a:lnTo>
                  <a:lnTo>
                    <a:pt x="20473" y="9370"/>
                  </a:lnTo>
                  <a:lnTo>
                    <a:pt x="20898" y="8674"/>
                  </a:lnTo>
                  <a:lnTo>
                    <a:pt x="21335" y="8008"/>
                  </a:lnTo>
                  <a:lnTo>
                    <a:pt x="21783" y="7372"/>
                  </a:lnTo>
                  <a:lnTo>
                    <a:pt x="22244" y="6765"/>
                  </a:lnTo>
                  <a:lnTo>
                    <a:pt x="22718" y="6188"/>
                  </a:lnTo>
                  <a:lnTo>
                    <a:pt x="23203" y="5640"/>
                  </a:lnTo>
                  <a:lnTo>
                    <a:pt x="23700" y="5122"/>
                  </a:lnTo>
                  <a:lnTo>
                    <a:pt x="24213" y="4615"/>
                  </a:lnTo>
                  <a:lnTo>
                    <a:pt x="24746" y="4135"/>
                  </a:lnTo>
                  <a:lnTo>
                    <a:pt x="25297" y="3684"/>
                  </a:lnTo>
                  <a:lnTo>
                    <a:pt x="25867" y="3260"/>
                  </a:lnTo>
                  <a:lnTo>
                    <a:pt x="26457" y="2864"/>
                  </a:lnTo>
                  <a:lnTo>
                    <a:pt x="27065" y="2496"/>
                  </a:lnTo>
                  <a:lnTo>
                    <a:pt x="27693" y="2156"/>
                  </a:lnTo>
                  <a:lnTo>
                    <a:pt x="28340" y="1843"/>
                  </a:lnTo>
                  <a:lnTo>
                    <a:pt x="29006" y="1559"/>
                  </a:lnTo>
                  <a:lnTo>
                    <a:pt x="29691" y="1302"/>
                  </a:lnTo>
                  <a:lnTo>
                    <a:pt x="30400" y="1054"/>
                  </a:lnTo>
                  <a:lnTo>
                    <a:pt x="31139" y="833"/>
                  </a:lnTo>
                  <a:lnTo>
                    <a:pt x="31907" y="638"/>
                  </a:lnTo>
                  <a:lnTo>
                    <a:pt x="32705" y="468"/>
                  </a:lnTo>
                  <a:lnTo>
                    <a:pt x="33532" y="325"/>
                  </a:lnTo>
                  <a:lnTo>
                    <a:pt x="34389" y="208"/>
                  </a:lnTo>
                  <a:lnTo>
                    <a:pt x="35276" y="117"/>
                  </a:lnTo>
                  <a:lnTo>
                    <a:pt x="36192" y="52"/>
                  </a:lnTo>
                  <a:lnTo>
                    <a:pt x="37137" y="13"/>
                  </a:lnTo>
                  <a:lnTo>
                    <a:pt x="38112" y="0"/>
                  </a:lnTo>
                  <a:lnTo>
                    <a:pt x="38492" y="3"/>
                  </a:lnTo>
                  <a:lnTo>
                    <a:pt x="38869" y="13"/>
                  </a:lnTo>
                  <a:lnTo>
                    <a:pt x="39242" y="31"/>
                  </a:lnTo>
                  <a:lnTo>
                    <a:pt x="39612" y="55"/>
                  </a:lnTo>
                  <a:lnTo>
                    <a:pt x="39978" y="86"/>
                  </a:lnTo>
                  <a:lnTo>
                    <a:pt x="40341" y="125"/>
                  </a:lnTo>
                  <a:lnTo>
                    <a:pt x="40701" y="170"/>
                  </a:lnTo>
                  <a:lnTo>
                    <a:pt x="41057" y="222"/>
                  </a:lnTo>
                  <a:lnTo>
                    <a:pt x="41409" y="281"/>
                  </a:lnTo>
                  <a:lnTo>
                    <a:pt x="41758" y="347"/>
                  </a:lnTo>
                  <a:lnTo>
                    <a:pt x="42098" y="399"/>
                  </a:lnTo>
                  <a:lnTo>
                    <a:pt x="42421" y="451"/>
                  </a:lnTo>
                  <a:lnTo>
                    <a:pt x="42730" y="503"/>
                  </a:lnTo>
                  <a:lnTo>
                    <a:pt x="43022" y="555"/>
                  </a:lnTo>
                  <a:lnTo>
                    <a:pt x="43299" y="607"/>
                  </a:lnTo>
                  <a:lnTo>
                    <a:pt x="43561" y="659"/>
                  </a:lnTo>
                  <a:lnTo>
                    <a:pt x="43806" y="711"/>
                  </a:lnTo>
                  <a:lnTo>
                    <a:pt x="44036" y="763"/>
                  </a:lnTo>
                  <a:lnTo>
                    <a:pt x="44251" y="816"/>
                  </a:lnTo>
                  <a:lnTo>
                    <a:pt x="44450" y="868"/>
                  </a:lnTo>
                  <a:lnTo>
                    <a:pt x="44449" y="15192"/>
                  </a:lnTo>
                  <a:lnTo>
                    <a:pt x="44132" y="15108"/>
                  </a:lnTo>
                  <a:lnTo>
                    <a:pt x="43804" y="15029"/>
                  </a:lnTo>
                  <a:lnTo>
                    <a:pt x="43465" y="14955"/>
                  </a:lnTo>
                  <a:lnTo>
                    <a:pt x="43116" y="14887"/>
                  </a:lnTo>
                  <a:lnTo>
                    <a:pt x="42757" y="14823"/>
                  </a:lnTo>
                  <a:lnTo>
                    <a:pt x="42387" y="14765"/>
                  </a:lnTo>
                  <a:lnTo>
                    <a:pt x="42006" y="14712"/>
                  </a:lnTo>
                  <a:lnTo>
                    <a:pt x="41616" y="14665"/>
                  </a:lnTo>
                  <a:lnTo>
                    <a:pt x="41215" y="14622"/>
                  </a:lnTo>
                  <a:lnTo>
                    <a:pt x="40803" y="14585"/>
                  </a:lnTo>
                  <a:lnTo>
                    <a:pt x="40381" y="14535"/>
                  </a:lnTo>
                  <a:lnTo>
                    <a:pt x="39949" y="14491"/>
                  </a:lnTo>
                  <a:lnTo>
                    <a:pt x="39506" y="14452"/>
                  </a:lnTo>
                  <a:lnTo>
                    <a:pt x="39053" y="14418"/>
                  </a:lnTo>
                  <a:lnTo>
                    <a:pt x="38589" y="14389"/>
                  </a:lnTo>
                  <a:lnTo>
                    <a:pt x="38115" y="14366"/>
                  </a:lnTo>
                  <a:lnTo>
                    <a:pt x="37631" y="14348"/>
                  </a:lnTo>
                  <a:lnTo>
                    <a:pt x="37136" y="14335"/>
                  </a:lnTo>
                  <a:lnTo>
                    <a:pt x="36631" y="14327"/>
                  </a:lnTo>
                  <a:lnTo>
                    <a:pt x="36115" y="14324"/>
                  </a:lnTo>
                  <a:lnTo>
                    <a:pt x="35054" y="14349"/>
                  </a:lnTo>
                  <a:lnTo>
                    <a:pt x="34025" y="14421"/>
                  </a:lnTo>
                  <a:lnTo>
                    <a:pt x="33026" y="14543"/>
                  </a:lnTo>
                  <a:lnTo>
                    <a:pt x="32059" y="14713"/>
                  </a:lnTo>
                  <a:lnTo>
                    <a:pt x="31123" y="14932"/>
                  </a:lnTo>
                  <a:lnTo>
                    <a:pt x="30219" y="15199"/>
                  </a:lnTo>
                  <a:lnTo>
                    <a:pt x="29345" y="15515"/>
                  </a:lnTo>
                  <a:lnTo>
                    <a:pt x="28503" y="15880"/>
                  </a:lnTo>
                  <a:lnTo>
                    <a:pt x="27692" y="16293"/>
                  </a:lnTo>
                  <a:lnTo>
                    <a:pt x="26913" y="16755"/>
                  </a:lnTo>
                  <a:lnTo>
                    <a:pt x="26179" y="17260"/>
                  </a:lnTo>
                  <a:lnTo>
                    <a:pt x="25471" y="17804"/>
                  </a:lnTo>
                  <a:lnTo>
                    <a:pt x="24790" y="18385"/>
                  </a:lnTo>
                  <a:lnTo>
                    <a:pt x="24134" y="19005"/>
                  </a:lnTo>
                  <a:lnTo>
                    <a:pt x="23505" y="19663"/>
                  </a:lnTo>
                  <a:lnTo>
                    <a:pt x="22902" y="20360"/>
                  </a:lnTo>
                  <a:lnTo>
                    <a:pt x="22324" y="21094"/>
                  </a:lnTo>
                  <a:lnTo>
                    <a:pt x="21773" y="21867"/>
                  </a:lnTo>
                  <a:lnTo>
                    <a:pt x="21248" y="22678"/>
                  </a:lnTo>
                  <a:lnTo>
                    <a:pt x="20749" y="23527"/>
                  </a:lnTo>
                  <a:lnTo>
                    <a:pt x="20292" y="24395"/>
                  </a:lnTo>
                  <a:lnTo>
                    <a:pt x="19860" y="25298"/>
                  </a:lnTo>
                  <a:lnTo>
                    <a:pt x="19452" y="26235"/>
                  </a:lnTo>
                  <a:lnTo>
                    <a:pt x="19068" y="27208"/>
                  </a:lnTo>
                  <a:lnTo>
                    <a:pt x="18708" y="28215"/>
                  </a:lnTo>
                  <a:lnTo>
                    <a:pt x="18373" y="29257"/>
                  </a:lnTo>
                  <a:lnTo>
                    <a:pt x="18063" y="30333"/>
                  </a:lnTo>
                  <a:lnTo>
                    <a:pt x="17776" y="31444"/>
                  </a:lnTo>
                  <a:lnTo>
                    <a:pt x="17514" y="32590"/>
                  </a:lnTo>
                  <a:lnTo>
                    <a:pt x="17276" y="33771"/>
                  </a:lnTo>
                  <a:lnTo>
                    <a:pt x="17062" y="34963"/>
                  </a:lnTo>
                  <a:lnTo>
                    <a:pt x="16870" y="36178"/>
                  </a:lnTo>
                  <a:lnTo>
                    <a:pt x="16700" y="37415"/>
                  </a:lnTo>
                  <a:lnTo>
                    <a:pt x="16554" y="38674"/>
                  </a:lnTo>
                  <a:lnTo>
                    <a:pt x="16430" y="39957"/>
                  </a:lnTo>
                  <a:lnTo>
                    <a:pt x="16328" y="41262"/>
                  </a:lnTo>
                  <a:lnTo>
                    <a:pt x="16249" y="42589"/>
                  </a:lnTo>
                  <a:lnTo>
                    <a:pt x="16192" y="43939"/>
                  </a:lnTo>
                  <a:lnTo>
                    <a:pt x="16159" y="45312"/>
                  </a:lnTo>
                  <a:lnTo>
                    <a:pt x="16147" y="46707"/>
                  </a:lnTo>
                  <a:lnTo>
                    <a:pt x="16147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210907" y="1703374"/>
              <a:ext cx="15626" cy="14932"/>
            </a:xfrm>
            <a:custGeom>
              <a:avLst/>
              <a:pathLst>
                <a:path w="15626" h="14932">
                  <a:moveTo>
                    <a:pt x="0" y="14932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10907" y="1738275"/>
              <a:ext cx="15626" cy="93935"/>
            </a:xfrm>
            <a:custGeom>
              <a:avLst/>
              <a:pathLst>
                <a:path w="15626" h="93935">
                  <a:moveTo>
                    <a:pt x="0" y="939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93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46068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262650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42348" y="1736799"/>
              <a:ext cx="77527" cy="97147"/>
            </a:xfrm>
            <a:custGeom>
              <a:avLst/>
              <a:pathLst>
                <a:path w="77527" h="97147">
                  <a:moveTo>
                    <a:pt x="77527" y="69453"/>
                  </a:moveTo>
                  <a:lnTo>
                    <a:pt x="77501" y="70758"/>
                  </a:lnTo>
                  <a:lnTo>
                    <a:pt x="77422" y="72036"/>
                  </a:lnTo>
                  <a:lnTo>
                    <a:pt x="77292" y="73286"/>
                  </a:lnTo>
                  <a:lnTo>
                    <a:pt x="77110" y="74509"/>
                  </a:lnTo>
                  <a:lnTo>
                    <a:pt x="76875" y="75703"/>
                  </a:lnTo>
                  <a:lnTo>
                    <a:pt x="76589" y="76870"/>
                  </a:lnTo>
                  <a:lnTo>
                    <a:pt x="76250" y="78009"/>
                  </a:lnTo>
                  <a:lnTo>
                    <a:pt x="75860" y="79121"/>
                  </a:lnTo>
                  <a:lnTo>
                    <a:pt x="75417" y="80204"/>
                  </a:lnTo>
                  <a:lnTo>
                    <a:pt x="74922" y="81260"/>
                  </a:lnTo>
                  <a:lnTo>
                    <a:pt x="74395" y="82268"/>
                  </a:lnTo>
                  <a:lnTo>
                    <a:pt x="73821" y="83246"/>
                  </a:lnTo>
                  <a:lnTo>
                    <a:pt x="73200" y="84192"/>
                  </a:lnTo>
                  <a:lnTo>
                    <a:pt x="72533" y="85107"/>
                  </a:lnTo>
                  <a:lnTo>
                    <a:pt x="71818" y="85991"/>
                  </a:lnTo>
                  <a:lnTo>
                    <a:pt x="71057" y="86844"/>
                  </a:lnTo>
                  <a:lnTo>
                    <a:pt x="70249" y="87665"/>
                  </a:lnTo>
                  <a:lnTo>
                    <a:pt x="69394" y="88455"/>
                  </a:lnTo>
                  <a:lnTo>
                    <a:pt x="68492" y="89214"/>
                  </a:lnTo>
                  <a:lnTo>
                    <a:pt x="67543" y="89941"/>
                  </a:lnTo>
                  <a:lnTo>
                    <a:pt x="66548" y="90620"/>
                  </a:lnTo>
                  <a:lnTo>
                    <a:pt x="65508" y="91268"/>
                  </a:lnTo>
                  <a:lnTo>
                    <a:pt x="64422" y="91884"/>
                  </a:lnTo>
                  <a:lnTo>
                    <a:pt x="63292" y="92469"/>
                  </a:lnTo>
                  <a:lnTo>
                    <a:pt x="62117" y="93023"/>
                  </a:lnTo>
                  <a:lnTo>
                    <a:pt x="60896" y="93546"/>
                  </a:lnTo>
                  <a:lnTo>
                    <a:pt x="59630" y="94037"/>
                  </a:lnTo>
                  <a:lnTo>
                    <a:pt x="58319" y="94497"/>
                  </a:lnTo>
                  <a:lnTo>
                    <a:pt x="56963" y="94926"/>
                  </a:lnTo>
                  <a:lnTo>
                    <a:pt x="55562" y="95324"/>
                  </a:lnTo>
                  <a:lnTo>
                    <a:pt x="54135" y="95670"/>
                  </a:lnTo>
                  <a:lnTo>
                    <a:pt x="52666" y="95980"/>
                  </a:lnTo>
                  <a:lnTo>
                    <a:pt x="51155" y="96254"/>
                  </a:lnTo>
                  <a:lnTo>
                    <a:pt x="49603" y="96491"/>
                  </a:lnTo>
                  <a:lnTo>
                    <a:pt x="48009" y="96691"/>
                  </a:lnTo>
                  <a:lnTo>
                    <a:pt x="46373" y="96855"/>
                  </a:lnTo>
                  <a:lnTo>
                    <a:pt x="44696" y="96983"/>
                  </a:lnTo>
                  <a:lnTo>
                    <a:pt x="42977" y="97074"/>
                  </a:lnTo>
                  <a:lnTo>
                    <a:pt x="41216" y="97129"/>
                  </a:lnTo>
                  <a:lnTo>
                    <a:pt x="39414" y="97147"/>
                  </a:lnTo>
                  <a:lnTo>
                    <a:pt x="37798" y="97134"/>
                  </a:lnTo>
                  <a:lnTo>
                    <a:pt x="36212" y="97095"/>
                  </a:lnTo>
                  <a:lnTo>
                    <a:pt x="34658" y="97030"/>
                  </a:lnTo>
                  <a:lnTo>
                    <a:pt x="33136" y="96939"/>
                  </a:lnTo>
                  <a:lnTo>
                    <a:pt x="31644" y="96821"/>
                  </a:lnTo>
                  <a:lnTo>
                    <a:pt x="30184" y="96678"/>
                  </a:lnTo>
                  <a:lnTo>
                    <a:pt x="28755" y="96509"/>
                  </a:lnTo>
                  <a:lnTo>
                    <a:pt x="27357" y="96314"/>
                  </a:lnTo>
                  <a:lnTo>
                    <a:pt x="25991" y="96092"/>
                  </a:lnTo>
                  <a:lnTo>
                    <a:pt x="24655" y="95845"/>
                  </a:lnTo>
                  <a:lnTo>
                    <a:pt x="23369" y="95586"/>
                  </a:lnTo>
                  <a:lnTo>
                    <a:pt x="22113" y="95296"/>
                  </a:lnTo>
                  <a:lnTo>
                    <a:pt x="20889" y="94975"/>
                  </a:lnTo>
                  <a:lnTo>
                    <a:pt x="19696" y="94622"/>
                  </a:lnTo>
                  <a:lnTo>
                    <a:pt x="18535" y="94239"/>
                  </a:lnTo>
                  <a:lnTo>
                    <a:pt x="17404" y="93824"/>
                  </a:lnTo>
                  <a:lnTo>
                    <a:pt x="16305" y="93377"/>
                  </a:lnTo>
                  <a:lnTo>
                    <a:pt x="15238" y="92900"/>
                  </a:lnTo>
                  <a:lnTo>
                    <a:pt x="14201" y="92391"/>
                  </a:lnTo>
                  <a:lnTo>
                    <a:pt x="13196" y="91851"/>
                  </a:lnTo>
                  <a:lnTo>
                    <a:pt x="12222" y="91278"/>
                  </a:lnTo>
                  <a:lnTo>
                    <a:pt x="11279" y="90671"/>
                  </a:lnTo>
                  <a:lnTo>
                    <a:pt x="10367" y="90028"/>
                  </a:lnTo>
                  <a:lnTo>
                    <a:pt x="9487" y="89351"/>
                  </a:lnTo>
                  <a:lnTo>
                    <a:pt x="8638" y="88639"/>
                  </a:lnTo>
                  <a:lnTo>
                    <a:pt x="7820" y="87892"/>
                  </a:lnTo>
                  <a:lnTo>
                    <a:pt x="7033" y="87111"/>
                  </a:lnTo>
                  <a:lnTo>
                    <a:pt x="6278" y="86295"/>
                  </a:lnTo>
                  <a:lnTo>
                    <a:pt x="5554" y="85444"/>
                  </a:lnTo>
                  <a:lnTo>
                    <a:pt x="4861" y="84559"/>
                  </a:lnTo>
                  <a:lnTo>
                    <a:pt x="4219" y="83618"/>
                  </a:lnTo>
                  <a:lnTo>
                    <a:pt x="3611" y="82638"/>
                  </a:lnTo>
                  <a:lnTo>
                    <a:pt x="3038" y="81618"/>
                  </a:lnTo>
                  <a:lnTo>
                    <a:pt x="2500" y="80558"/>
                  </a:lnTo>
                  <a:lnTo>
                    <a:pt x="1996" y="79458"/>
                  </a:lnTo>
                  <a:lnTo>
                    <a:pt x="1527" y="78318"/>
                  </a:lnTo>
                  <a:lnTo>
                    <a:pt x="1093" y="77138"/>
                  </a:lnTo>
                  <a:lnTo>
                    <a:pt x="694" y="75919"/>
                  </a:lnTo>
                  <a:lnTo>
                    <a:pt x="329" y="74659"/>
                  </a:lnTo>
                  <a:lnTo>
                    <a:pt x="0" y="73359"/>
                  </a:lnTo>
                  <a:lnTo>
                    <a:pt x="13803" y="70668"/>
                  </a:lnTo>
                  <a:lnTo>
                    <a:pt x="14245" y="72139"/>
                  </a:lnTo>
                  <a:lnTo>
                    <a:pt x="14772" y="73530"/>
                  </a:lnTo>
                  <a:lnTo>
                    <a:pt x="15384" y="74840"/>
                  </a:lnTo>
                  <a:lnTo>
                    <a:pt x="16081" y="76072"/>
                  </a:lnTo>
                  <a:lnTo>
                    <a:pt x="16864" y="77223"/>
                  </a:lnTo>
                  <a:lnTo>
                    <a:pt x="17731" y="78294"/>
                  </a:lnTo>
                  <a:lnTo>
                    <a:pt x="18683" y="79285"/>
                  </a:lnTo>
                  <a:lnTo>
                    <a:pt x="19721" y="80197"/>
                  </a:lnTo>
                  <a:lnTo>
                    <a:pt x="20843" y="81029"/>
                  </a:lnTo>
                  <a:lnTo>
                    <a:pt x="22051" y="81781"/>
                  </a:lnTo>
                  <a:lnTo>
                    <a:pt x="23350" y="82440"/>
                  </a:lnTo>
                  <a:lnTo>
                    <a:pt x="24746" y="83031"/>
                  </a:lnTo>
                  <a:lnTo>
                    <a:pt x="26239" y="83552"/>
                  </a:lnTo>
                  <a:lnTo>
                    <a:pt x="27829" y="84003"/>
                  </a:lnTo>
                  <a:lnTo>
                    <a:pt x="29517" y="84385"/>
                  </a:lnTo>
                  <a:lnTo>
                    <a:pt x="31302" y="84698"/>
                  </a:lnTo>
                  <a:lnTo>
                    <a:pt x="33184" y="84941"/>
                  </a:lnTo>
                  <a:lnTo>
                    <a:pt x="35164" y="85114"/>
                  </a:lnTo>
                  <a:lnTo>
                    <a:pt x="37240" y="85218"/>
                  </a:lnTo>
                  <a:lnTo>
                    <a:pt x="39414" y="85253"/>
                  </a:lnTo>
                  <a:lnTo>
                    <a:pt x="40413" y="85246"/>
                  </a:lnTo>
                  <a:lnTo>
                    <a:pt x="41394" y="85225"/>
                  </a:lnTo>
                  <a:lnTo>
                    <a:pt x="42357" y="85191"/>
                  </a:lnTo>
                  <a:lnTo>
                    <a:pt x="43304" y="85142"/>
                  </a:lnTo>
                  <a:lnTo>
                    <a:pt x="44232" y="85080"/>
                  </a:lnTo>
                  <a:lnTo>
                    <a:pt x="45144" y="85003"/>
                  </a:lnTo>
                  <a:lnTo>
                    <a:pt x="46038" y="84913"/>
                  </a:lnTo>
                  <a:lnTo>
                    <a:pt x="46915" y="84809"/>
                  </a:lnTo>
                  <a:lnTo>
                    <a:pt x="47775" y="84691"/>
                  </a:lnTo>
                  <a:lnTo>
                    <a:pt x="48617" y="84559"/>
                  </a:lnTo>
                  <a:lnTo>
                    <a:pt x="49455" y="84410"/>
                  </a:lnTo>
                  <a:lnTo>
                    <a:pt x="50270" y="84243"/>
                  </a:lnTo>
                  <a:lnTo>
                    <a:pt x="51060" y="84056"/>
                  </a:lnTo>
                  <a:lnTo>
                    <a:pt x="51825" y="83850"/>
                  </a:lnTo>
                  <a:lnTo>
                    <a:pt x="52567" y="83625"/>
                  </a:lnTo>
                  <a:lnTo>
                    <a:pt x="53284" y="83381"/>
                  </a:lnTo>
                  <a:lnTo>
                    <a:pt x="53977" y="83118"/>
                  </a:lnTo>
                  <a:lnTo>
                    <a:pt x="54645" y="82836"/>
                  </a:lnTo>
                  <a:lnTo>
                    <a:pt x="55289" y="82535"/>
                  </a:lnTo>
                  <a:lnTo>
                    <a:pt x="55909" y="82215"/>
                  </a:lnTo>
                  <a:lnTo>
                    <a:pt x="56503" y="81857"/>
                  </a:lnTo>
                  <a:lnTo>
                    <a:pt x="57069" y="81478"/>
                  </a:lnTo>
                  <a:lnTo>
                    <a:pt x="57607" y="81079"/>
                  </a:lnTo>
                  <a:lnTo>
                    <a:pt x="58118" y="80659"/>
                  </a:lnTo>
                  <a:lnTo>
                    <a:pt x="58601" y="80218"/>
                  </a:lnTo>
                  <a:lnTo>
                    <a:pt x="59055" y="79756"/>
                  </a:lnTo>
                  <a:lnTo>
                    <a:pt x="59483" y="79273"/>
                  </a:lnTo>
                  <a:lnTo>
                    <a:pt x="59882" y="78770"/>
                  </a:lnTo>
                  <a:lnTo>
                    <a:pt x="60254" y="78245"/>
                  </a:lnTo>
                  <a:lnTo>
                    <a:pt x="60597" y="77700"/>
                  </a:lnTo>
                  <a:lnTo>
                    <a:pt x="60927" y="77114"/>
                  </a:lnTo>
                  <a:lnTo>
                    <a:pt x="61222" y="76502"/>
                  </a:lnTo>
                  <a:lnTo>
                    <a:pt x="61483" y="75864"/>
                  </a:lnTo>
                  <a:lnTo>
                    <a:pt x="61709" y="75200"/>
                  </a:lnTo>
                  <a:lnTo>
                    <a:pt x="61900" y="74510"/>
                  </a:lnTo>
                  <a:lnTo>
                    <a:pt x="62056" y="73793"/>
                  </a:lnTo>
                  <a:lnTo>
                    <a:pt x="62177" y="73051"/>
                  </a:lnTo>
                  <a:lnTo>
                    <a:pt x="62264" y="72283"/>
                  </a:lnTo>
                  <a:lnTo>
                    <a:pt x="62316" y="71488"/>
                  </a:lnTo>
                  <a:lnTo>
                    <a:pt x="62334" y="70668"/>
                  </a:lnTo>
                  <a:lnTo>
                    <a:pt x="62314" y="69833"/>
                  </a:lnTo>
                  <a:lnTo>
                    <a:pt x="62254" y="69029"/>
                  </a:lnTo>
                  <a:lnTo>
                    <a:pt x="62154" y="68256"/>
                  </a:lnTo>
                  <a:lnTo>
                    <a:pt x="62014" y="67515"/>
                  </a:lnTo>
                  <a:lnTo>
                    <a:pt x="61834" y="66805"/>
                  </a:lnTo>
                  <a:lnTo>
                    <a:pt x="61615" y="66126"/>
                  </a:lnTo>
                  <a:lnTo>
                    <a:pt x="61355" y="65478"/>
                  </a:lnTo>
                  <a:lnTo>
                    <a:pt x="61056" y="64862"/>
                  </a:lnTo>
                  <a:lnTo>
                    <a:pt x="60716" y="64277"/>
                  </a:lnTo>
                  <a:lnTo>
                    <a:pt x="60337" y="63723"/>
                  </a:lnTo>
                  <a:lnTo>
                    <a:pt x="59922" y="63177"/>
                  </a:lnTo>
                  <a:lnTo>
                    <a:pt x="59476" y="62650"/>
                  </a:lnTo>
                  <a:lnTo>
                    <a:pt x="58998" y="62142"/>
                  </a:lnTo>
                  <a:lnTo>
                    <a:pt x="58489" y="61653"/>
                  </a:lnTo>
                  <a:lnTo>
                    <a:pt x="57949" y="61183"/>
                  </a:lnTo>
                  <a:lnTo>
                    <a:pt x="57378" y="60733"/>
                  </a:lnTo>
                  <a:lnTo>
                    <a:pt x="56776" y="60301"/>
                  </a:lnTo>
                  <a:lnTo>
                    <a:pt x="56142" y="59889"/>
                  </a:lnTo>
                  <a:lnTo>
                    <a:pt x="55477" y="59496"/>
                  </a:lnTo>
                  <a:lnTo>
                    <a:pt x="54781" y="59121"/>
                  </a:lnTo>
                  <a:lnTo>
                    <a:pt x="54053" y="58762"/>
                  </a:lnTo>
                  <a:lnTo>
                    <a:pt x="53294" y="58413"/>
                  </a:lnTo>
                  <a:lnTo>
                    <a:pt x="52504" y="58074"/>
                  </a:lnTo>
                  <a:lnTo>
                    <a:pt x="51683" y="57746"/>
                  </a:lnTo>
                  <a:lnTo>
                    <a:pt x="50831" y="57429"/>
                  </a:lnTo>
                  <a:lnTo>
                    <a:pt x="49947" y="57121"/>
                  </a:lnTo>
                  <a:lnTo>
                    <a:pt x="49032" y="56824"/>
                  </a:lnTo>
                  <a:lnTo>
                    <a:pt x="48085" y="56538"/>
                  </a:lnTo>
                  <a:lnTo>
                    <a:pt x="47108" y="56262"/>
                  </a:lnTo>
                  <a:lnTo>
                    <a:pt x="46099" y="55996"/>
                  </a:lnTo>
                  <a:lnTo>
                    <a:pt x="45082" y="55716"/>
                  </a:lnTo>
                  <a:lnTo>
                    <a:pt x="44043" y="55430"/>
                  </a:lnTo>
                  <a:lnTo>
                    <a:pt x="42984" y="55139"/>
                  </a:lnTo>
                  <a:lnTo>
                    <a:pt x="41904" y="54843"/>
                  </a:lnTo>
                  <a:lnTo>
                    <a:pt x="40803" y="54542"/>
                  </a:lnTo>
                  <a:lnTo>
                    <a:pt x="39682" y="54235"/>
                  </a:lnTo>
                  <a:lnTo>
                    <a:pt x="38539" y="53924"/>
                  </a:lnTo>
                  <a:lnTo>
                    <a:pt x="37376" y="53607"/>
                  </a:lnTo>
                  <a:lnTo>
                    <a:pt x="36192" y="53285"/>
                  </a:lnTo>
                  <a:lnTo>
                    <a:pt x="34987" y="52958"/>
                  </a:lnTo>
                  <a:lnTo>
                    <a:pt x="33859" y="52659"/>
                  </a:lnTo>
                  <a:lnTo>
                    <a:pt x="32733" y="52353"/>
                  </a:lnTo>
                  <a:lnTo>
                    <a:pt x="31608" y="52041"/>
                  </a:lnTo>
                  <a:lnTo>
                    <a:pt x="30486" y="51721"/>
                  </a:lnTo>
                  <a:lnTo>
                    <a:pt x="29365" y="51395"/>
                  </a:lnTo>
                  <a:lnTo>
                    <a:pt x="28246" y="51061"/>
                  </a:lnTo>
                  <a:lnTo>
                    <a:pt x="27129" y="50721"/>
                  </a:lnTo>
                  <a:lnTo>
                    <a:pt x="26013" y="50374"/>
                  </a:lnTo>
                  <a:lnTo>
                    <a:pt x="24899" y="50020"/>
                  </a:lnTo>
                  <a:lnTo>
                    <a:pt x="23787" y="49658"/>
                  </a:lnTo>
                  <a:lnTo>
                    <a:pt x="22686" y="49283"/>
                  </a:lnTo>
                  <a:lnTo>
                    <a:pt x="21606" y="48884"/>
                  </a:lnTo>
                  <a:lnTo>
                    <a:pt x="20547" y="48463"/>
                  </a:lnTo>
                  <a:lnTo>
                    <a:pt x="19509" y="48019"/>
                  </a:lnTo>
                  <a:lnTo>
                    <a:pt x="18491" y="47553"/>
                  </a:lnTo>
                  <a:lnTo>
                    <a:pt x="17495" y="47064"/>
                  </a:lnTo>
                  <a:lnTo>
                    <a:pt x="16519" y="46553"/>
                  </a:lnTo>
                  <a:lnTo>
                    <a:pt x="15564" y="46019"/>
                  </a:lnTo>
                  <a:lnTo>
                    <a:pt x="14630" y="45463"/>
                  </a:lnTo>
                  <a:lnTo>
                    <a:pt x="13716" y="44884"/>
                  </a:lnTo>
                  <a:lnTo>
                    <a:pt x="12847" y="44262"/>
                  </a:lnTo>
                  <a:lnTo>
                    <a:pt x="12011" y="43613"/>
                  </a:lnTo>
                  <a:lnTo>
                    <a:pt x="11208" y="42935"/>
                  </a:lnTo>
                  <a:lnTo>
                    <a:pt x="10438" y="42230"/>
                  </a:lnTo>
                  <a:lnTo>
                    <a:pt x="9701" y="41498"/>
                  </a:lnTo>
                  <a:lnTo>
                    <a:pt x="8997" y="40737"/>
                  </a:lnTo>
                  <a:lnTo>
                    <a:pt x="8326" y="39949"/>
                  </a:lnTo>
                  <a:lnTo>
                    <a:pt x="7688" y="39133"/>
                  </a:lnTo>
                  <a:lnTo>
                    <a:pt x="7083" y="38289"/>
                  </a:lnTo>
                  <a:lnTo>
                    <a:pt x="6511" y="37417"/>
                  </a:lnTo>
                  <a:lnTo>
                    <a:pt x="5983" y="36509"/>
                  </a:lnTo>
                  <a:lnTo>
                    <a:pt x="5511" y="35556"/>
                  </a:lnTo>
                  <a:lnTo>
                    <a:pt x="5094" y="34558"/>
                  </a:lnTo>
                  <a:lnTo>
                    <a:pt x="4733" y="33514"/>
                  </a:lnTo>
                  <a:lnTo>
                    <a:pt x="4427" y="32425"/>
                  </a:lnTo>
                  <a:lnTo>
                    <a:pt x="4177" y="31292"/>
                  </a:lnTo>
                  <a:lnTo>
                    <a:pt x="3983" y="30113"/>
                  </a:lnTo>
                  <a:lnTo>
                    <a:pt x="3844" y="28889"/>
                  </a:lnTo>
                  <a:lnTo>
                    <a:pt x="3760" y="27619"/>
                  </a:lnTo>
                  <a:lnTo>
                    <a:pt x="3733" y="26305"/>
                  </a:lnTo>
                  <a:lnTo>
                    <a:pt x="3824" y="23797"/>
                  </a:lnTo>
                  <a:lnTo>
                    <a:pt x="4097" y="21412"/>
                  </a:lnTo>
                  <a:lnTo>
                    <a:pt x="4553" y="19150"/>
                  </a:lnTo>
                  <a:lnTo>
                    <a:pt x="5191" y="17012"/>
                  </a:lnTo>
                  <a:lnTo>
                    <a:pt x="6012" y="14997"/>
                  </a:lnTo>
                  <a:lnTo>
                    <a:pt x="7014" y="13105"/>
                  </a:lnTo>
                  <a:lnTo>
                    <a:pt x="8199" y="11337"/>
                  </a:lnTo>
                  <a:lnTo>
                    <a:pt x="9567" y="9692"/>
                  </a:lnTo>
                  <a:lnTo>
                    <a:pt x="11116" y="8170"/>
                  </a:lnTo>
                  <a:lnTo>
                    <a:pt x="12848" y="6771"/>
                  </a:lnTo>
                  <a:lnTo>
                    <a:pt x="14772" y="5485"/>
                  </a:lnTo>
                  <a:lnTo>
                    <a:pt x="16863" y="4333"/>
                  </a:lnTo>
                  <a:lnTo>
                    <a:pt x="19120" y="3318"/>
                  </a:lnTo>
                  <a:lnTo>
                    <a:pt x="21544" y="2437"/>
                  </a:lnTo>
                  <a:lnTo>
                    <a:pt x="24134" y="1692"/>
                  </a:lnTo>
                  <a:lnTo>
                    <a:pt x="26892" y="1083"/>
                  </a:lnTo>
                  <a:lnTo>
                    <a:pt x="29816" y="609"/>
                  </a:lnTo>
                  <a:lnTo>
                    <a:pt x="32906" y="270"/>
                  </a:lnTo>
                  <a:lnTo>
                    <a:pt x="36164" y="67"/>
                  </a:lnTo>
                  <a:lnTo>
                    <a:pt x="39588" y="0"/>
                  </a:lnTo>
                  <a:lnTo>
                    <a:pt x="42632" y="54"/>
                  </a:lnTo>
                  <a:lnTo>
                    <a:pt x="45547" y="218"/>
                  </a:lnTo>
                  <a:lnTo>
                    <a:pt x="48334" y="492"/>
                  </a:lnTo>
                  <a:lnTo>
                    <a:pt x="50992" y="875"/>
                  </a:lnTo>
                  <a:lnTo>
                    <a:pt x="53522" y="1367"/>
                  </a:lnTo>
                  <a:lnTo>
                    <a:pt x="55923" y="1968"/>
                  </a:lnTo>
                  <a:lnTo>
                    <a:pt x="58196" y="2680"/>
                  </a:lnTo>
                  <a:lnTo>
                    <a:pt x="60340" y="3500"/>
                  </a:lnTo>
                  <a:lnTo>
                    <a:pt x="62356" y="4430"/>
                  </a:lnTo>
                  <a:lnTo>
                    <a:pt x="64244" y="5469"/>
                  </a:lnTo>
                  <a:lnTo>
                    <a:pt x="66016" y="6629"/>
                  </a:lnTo>
                  <a:lnTo>
                    <a:pt x="67654" y="7921"/>
                  </a:lnTo>
                  <a:lnTo>
                    <a:pt x="69156" y="9344"/>
                  </a:lnTo>
                  <a:lnTo>
                    <a:pt x="70522" y="10900"/>
                  </a:lnTo>
                  <a:lnTo>
                    <a:pt x="71753" y="12588"/>
                  </a:lnTo>
                  <a:lnTo>
                    <a:pt x="72849" y="14408"/>
                  </a:lnTo>
                  <a:lnTo>
                    <a:pt x="73809" y="16359"/>
                  </a:lnTo>
                  <a:lnTo>
                    <a:pt x="74634" y="18443"/>
                  </a:lnTo>
                  <a:lnTo>
                    <a:pt x="75323" y="20658"/>
                  </a:lnTo>
                  <a:lnTo>
                    <a:pt x="75877" y="23006"/>
                  </a:lnTo>
                  <a:lnTo>
                    <a:pt x="61813" y="24742"/>
                  </a:lnTo>
                  <a:lnTo>
                    <a:pt x="61643" y="24025"/>
                  </a:lnTo>
                  <a:lnTo>
                    <a:pt x="61448" y="23332"/>
                  </a:lnTo>
                  <a:lnTo>
                    <a:pt x="61227" y="22664"/>
                  </a:lnTo>
                  <a:lnTo>
                    <a:pt x="60979" y="22020"/>
                  </a:lnTo>
                  <a:lnTo>
                    <a:pt x="60706" y="21400"/>
                  </a:lnTo>
                  <a:lnTo>
                    <a:pt x="60406" y="20804"/>
                  </a:lnTo>
                  <a:lnTo>
                    <a:pt x="60081" y="20233"/>
                  </a:lnTo>
                  <a:lnTo>
                    <a:pt x="59729" y="19686"/>
                  </a:lnTo>
                  <a:lnTo>
                    <a:pt x="59352" y="19163"/>
                  </a:lnTo>
                  <a:lnTo>
                    <a:pt x="58948" y="18665"/>
                  </a:lnTo>
                  <a:lnTo>
                    <a:pt x="58522" y="18172"/>
                  </a:lnTo>
                  <a:lnTo>
                    <a:pt x="58080" y="17700"/>
                  </a:lnTo>
                  <a:lnTo>
                    <a:pt x="57620" y="17248"/>
                  </a:lnTo>
                  <a:lnTo>
                    <a:pt x="57142" y="16818"/>
                  </a:lnTo>
                  <a:lnTo>
                    <a:pt x="56647" y="16408"/>
                  </a:lnTo>
                  <a:lnTo>
                    <a:pt x="56135" y="16019"/>
                  </a:lnTo>
                  <a:lnTo>
                    <a:pt x="55605" y="15651"/>
                  </a:lnTo>
                  <a:lnTo>
                    <a:pt x="55058" y="15303"/>
                  </a:lnTo>
                  <a:lnTo>
                    <a:pt x="54494" y="14977"/>
                  </a:lnTo>
                  <a:lnTo>
                    <a:pt x="53912" y="14671"/>
                  </a:lnTo>
                  <a:lnTo>
                    <a:pt x="53314" y="14368"/>
                  </a:lnTo>
                  <a:lnTo>
                    <a:pt x="52701" y="14085"/>
                  </a:lnTo>
                  <a:lnTo>
                    <a:pt x="52071" y="13820"/>
                  </a:lnTo>
                  <a:lnTo>
                    <a:pt x="51426" y="13574"/>
                  </a:lnTo>
                  <a:lnTo>
                    <a:pt x="50765" y="13348"/>
                  </a:lnTo>
                  <a:lnTo>
                    <a:pt x="50089" y="13140"/>
                  </a:lnTo>
                  <a:lnTo>
                    <a:pt x="49397" y="12952"/>
                  </a:lnTo>
                  <a:lnTo>
                    <a:pt x="48690" y="12782"/>
                  </a:lnTo>
                  <a:lnTo>
                    <a:pt x="47966" y="12632"/>
                  </a:lnTo>
                  <a:lnTo>
                    <a:pt x="47228" y="12501"/>
                  </a:lnTo>
                  <a:lnTo>
                    <a:pt x="46495" y="12369"/>
                  </a:lnTo>
                  <a:lnTo>
                    <a:pt x="45755" y="12251"/>
                  </a:lnTo>
                  <a:lnTo>
                    <a:pt x="45009" y="12147"/>
                  </a:lnTo>
                  <a:lnTo>
                    <a:pt x="44255" y="12057"/>
                  </a:lnTo>
                  <a:lnTo>
                    <a:pt x="43495" y="11980"/>
                  </a:lnTo>
                  <a:lnTo>
                    <a:pt x="42727" y="11918"/>
                  </a:lnTo>
                  <a:lnTo>
                    <a:pt x="41953" y="11869"/>
                  </a:lnTo>
                  <a:lnTo>
                    <a:pt x="41171" y="11834"/>
                  </a:lnTo>
                  <a:lnTo>
                    <a:pt x="40383" y="11813"/>
                  </a:lnTo>
                  <a:lnTo>
                    <a:pt x="39588" y="11807"/>
                  </a:lnTo>
                  <a:lnTo>
                    <a:pt x="37525" y="11839"/>
                  </a:lnTo>
                  <a:lnTo>
                    <a:pt x="35573" y="11935"/>
                  </a:lnTo>
                  <a:lnTo>
                    <a:pt x="33733" y="12096"/>
                  </a:lnTo>
                  <a:lnTo>
                    <a:pt x="32004" y="12320"/>
                  </a:lnTo>
                  <a:lnTo>
                    <a:pt x="30385" y="12610"/>
                  </a:lnTo>
                  <a:lnTo>
                    <a:pt x="28878" y="12963"/>
                  </a:lnTo>
                  <a:lnTo>
                    <a:pt x="27482" y="13381"/>
                  </a:lnTo>
                  <a:lnTo>
                    <a:pt x="26197" y="13862"/>
                  </a:lnTo>
                  <a:lnTo>
                    <a:pt x="25023" y="14408"/>
                  </a:lnTo>
                  <a:lnTo>
                    <a:pt x="23961" y="15019"/>
                  </a:lnTo>
                  <a:lnTo>
                    <a:pt x="23004" y="15694"/>
                  </a:lnTo>
                  <a:lnTo>
                    <a:pt x="22148" y="16436"/>
                  </a:lnTo>
                  <a:lnTo>
                    <a:pt x="21393" y="17243"/>
                  </a:lnTo>
                  <a:lnTo>
                    <a:pt x="20738" y="18116"/>
                  </a:lnTo>
                  <a:lnTo>
                    <a:pt x="20184" y="19056"/>
                  </a:lnTo>
                  <a:lnTo>
                    <a:pt x="19731" y="20061"/>
                  </a:lnTo>
                  <a:lnTo>
                    <a:pt x="19379" y="21132"/>
                  </a:lnTo>
                  <a:lnTo>
                    <a:pt x="19127" y="22270"/>
                  </a:lnTo>
                  <a:lnTo>
                    <a:pt x="18976" y="23473"/>
                  </a:lnTo>
                  <a:lnTo>
                    <a:pt x="18925" y="24742"/>
                  </a:lnTo>
                  <a:lnTo>
                    <a:pt x="18944" y="25493"/>
                  </a:lnTo>
                  <a:lnTo>
                    <a:pt x="18998" y="26218"/>
                  </a:lnTo>
                  <a:lnTo>
                    <a:pt x="19090" y="26917"/>
                  </a:lnTo>
                  <a:lnTo>
                    <a:pt x="19217" y="27590"/>
                  </a:lnTo>
                  <a:lnTo>
                    <a:pt x="19381" y="28237"/>
                  </a:lnTo>
                  <a:lnTo>
                    <a:pt x="19582" y="28857"/>
                  </a:lnTo>
                  <a:lnTo>
                    <a:pt x="19819" y="29452"/>
                  </a:lnTo>
                  <a:lnTo>
                    <a:pt x="20092" y="30021"/>
                  </a:lnTo>
                  <a:lnTo>
                    <a:pt x="20402" y="30563"/>
                  </a:lnTo>
                  <a:lnTo>
                    <a:pt x="20749" y="31080"/>
                  </a:lnTo>
                  <a:lnTo>
                    <a:pt x="21145" y="31559"/>
                  </a:lnTo>
                  <a:lnTo>
                    <a:pt x="21568" y="32024"/>
                  </a:lnTo>
                  <a:lnTo>
                    <a:pt x="22020" y="32476"/>
                  </a:lnTo>
                  <a:lnTo>
                    <a:pt x="22499" y="32913"/>
                  </a:lnTo>
                  <a:lnTo>
                    <a:pt x="23006" y="33337"/>
                  </a:lnTo>
                  <a:lnTo>
                    <a:pt x="23541" y="33747"/>
                  </a:lnTo>
                  <a:lnTo>
                    <a:pt x="24103" y="34143"/>
                  </a:lnTo>
                  <a:lnTo>
                    <a:pt x="24694" y="34525"/>
                  </a:lnTo>
                  <a:lnTo>
                    <a:pt x="25312" y="34893"/>
                  </a:lnTo>
                  <a:lnTo>
                    <a:pt x="25958" y="35247"/>
                  </a:lnTo>
                  <a:lnTo>
                    <a:pt x="26648" y="35573"/>
                  </a:lnTo>
                  <a:lnTo>
                    <a:pt x="27364" y="35893"/>
                  </a:lnTo>
                  <a:lnTo>
                    <a:pt x="28106" y="36205"/>
                  </a:lnTo>
                  <a:lnTo>
                    <a:pt x="28875" y="36511"/>
                  </a:lnTo>
                  <a:lnTo>
                    <a:pt x="29669" y="36810"/>
                  </a:lnTo>
                  <a:lnTo>
                    <a:pt x="30489" y="37101"/>
                  </a:lnTo>
                  <a:lnTo>
                    <a:pt x="31336" y="37386"/>
                  </a:lnTo>
                  <a:lnTo>
                    <a:pt x="32208" y="37664"/>
                  </a:lnTo>
                  <a:lnTo>
                    <a:pt x="33107" y="37935"/>
                  </a:lnTo>
                  <a:lnTo>
                    <a:pt x="34032" y="38199"/>
                  </a:lnTo>
                  <a:lnTo>
                    <a:pt x="34979" y="38444"/>
                  </a:lnTo>
                  <a:lnTo>
                    <a:pt x="35945" y="38692"/>
                  </a:lnTo>
                  <a:lnTo>
                    <a:pt x="36930" y="38944"/>
                  </a:lnTo>
                  <a:lnTo>
                    <a:pt x="37935" y="39199"/>
                  </a:lnTo>
                  <a:lnTo>
                    <a:pt x="38958" y="39458"/>
                  </a:lnTo>
                  <a:lnTo>
                    <a:pt x="40001" y="39720"/>
                  </a:lnTo>
                  <a:lnTo>
                    <a:pt x="41063" y="39985"/>
                  </a:lnTo>
                  <a:lnTo>
                    <a:pt x="42144" y="40255"/>
                  </a:lnTo>
                  <a:lnTo>
                    <a:pt x="43244" y="40527"/>
                  </a:lnTo>
                  <a:lnTo>
                    <a:pt x="44363" y="40803"/>
                  </a:lnTo>
                  <a:lnTo>
                    <a:pt x="45111" y="40996"/>
                  </a:lnTo>
                  <a:lnTo>
                    <a:pt x="45863" y="41192"/>
                  </a:lnTo>
                  <a:lnTo>
                    <a:pt x="46618" y="41392"/>
                  </a:lnTo>
                  <a:lnTo>
                    <a:pt x="47377" y="41595"/>
                  </a:lnTo>
                  <a:lnTo>
                    <a:pt x="48139" y="41802"/>
                  </a:lnTo>
                  <a:lnTo>
                    <a:pt x="48905" y="42012"/>
                  </a:lnTo>
                  <a:lnTo>
                    <a:pt x="49674" y="42225"/>
                  </a:lnTo>
                  <a:lnTo>
                    <a:pt x="50447" y="42442"/>
                  </a:lnTo>
                  <a:lnTo>
                    <a:pt x="51223" y="42663"/>
                  </a:lnTo>
                  <a:lnTo>
                    <a:pt x="52003" y="42887"/>
                  </a:lnTo>
                  <a:lnTo>
                    <a:pt x="52781" y="43100"/>
                  </a:lnTo>
                  <a:lnTo>
                    <a:pt x="53555" y="43324"/>
                  </a:lnTo>
                  <a:lnTo>
                    <a:pt x="54323" y="43559"/>
                  </a:lnTo>
                  <a:lnTo>
                    <a:pt x="55086" y="43804"/>
                  </a:lnTo>
                  <a:lnTo>
                    <a:pt x="55844" y="44059"/>
                  </a:lnTo>
                  <a:lnTo>
                    <a:pt x="56597" y="44324"/>
                  </a:lnTo>
                  <a:lnTo>
                    <a:pt x="57344" y="44601"/>
                  </a:lnTo>
                  <a:lnTo>
                    <a:pt x="58087" y="44887"/>
                  </a:lnTo>
                  <a:lnTo>
                    <a:pt x="58824" y="45184"/>
                  </a:lnTo>
                  <a:lnTo>
                    <a:pt x="59556" y="45491"/>
                  </a:lnTo>
                  <a:lnTo>
                    <a:pt x="60297" y="45793"/>
                  </a:lnTo>
                  <a:lnTo>
                    <a:pt x="61028" y="46106"/>
                  </a:lnTo>
                  <a:lnTo>
                    <a:pt x="61749" y="46432"/>
                  </a:lnTo>
                  <a:lnTo>
                    <a:pt x="62459" y="46769"/>
                  </a:lnTo>
                  <a:lnTo>
                    <a:pt x="63158" y="47119"/>
                  </a:lnTo>
                  <a:lnTo>
                    <a:pt x="63848" y="47481"/>
                  </a:lnTo>
                  <a:lnTo>
                    <a:pt x="64527" y="47855"/>
                  </a:lnTo>
                  <a:lnTo>
                    <a:pt x="65195" y="48242"/>
                  </a:lnTo>
                  <a:lnTo>
                    <a:pt x="65853" y="48640"/>
                  </a:lnTo>
                  <a:lnTo>
                    <a:pt x="66501" y="49051"/>
                  </a:lnTo>
                  <a:lnTo>
                    <a:pt x="67152" y="49459"/>
                  </a:lnTo>
                  <a:lnTo>
                    <a:pt x="67786" y="49884"/>
                  </a:lnTo>
                  <a:lnTo>
                    <a:pt x="68402" y="50327"/>
                  </a:lnTo>
                  <a:lnTo>
                    <a:pt x="69001" y="50787"/>
                  </a:lnTo>
                  <a:lnTo>
                    <a:pt x="69583" y="51265"/>
                  </a:lnTo>
                  <a:lnTo>
                    <a:pt x="70147" y="51759"/>
                  </a:lnTo>
                  <a:lnTo>
                    <a:pt x="70694" y="52272"/>
                  </a:lnTo>
                  <a:lnTo>
                    <a:pt x="71224" y="52801"/>
                  </a:lnTo>
                  <a:lnTo>
                    <a:pt x="71736" y="53348"/>
                  </a:lnTo>
                  <a:lnTo>
                    <a:pt x="72231" y="53912"/>
                  </a:lnTo>
                  <a:lnTo>
                    <a:pt x="72707" y="54495"/>
                  </a:lnTo>
                  <a:lnTo>
                    <a:pt x="73161" y="55097"/>
                  </a:lnTo>
                  <a:lnTo>
                    <a:pt x="73596" y="55717"/>
                  </a:lnTo>
                  <a:lnTo>
                    <a:pt x="74009" y="56357"/>
                  </a:lnTo>
                  <a:lnTo>
                    <a:pt x="74401" y="57016"/>
                  </a:lnTo>
                  <a:lnTo>
                    <a:pt x="74773" y="57694"/>
                  </a:lnTo>
                  <a:lnTo>
                    <a:pt x="75123" y="58391"/>
                  </a:lnTo>
                  <a:lnTo>
                    <a:pt x="75453" y="59108"/>
                  </a:lnTo>
                  <a:lnTo>
                    <a:pt x="75762" y="59843"/>
                  </a:lnTo>
                  <a:lnTo>
                    <a:pt x="76051" y="60597"/>
                  </a:lnTo>
                  <a:lnTo>
                    <a:pt x="76331" y="61373"/>
                  </a:lnTo>
                  <a:lnTo>
                    <a:pt x="76582" y="62174"/>
                  </a:lnTo>
                  <a:lnTo>
                    <a:pt x="76803" y="62999"/>
                  </a:lnTo>
                  <a:lnTo>
                    <a:pt x="76995" y="63848"/>
                  </a:lnTo>
                  <a:lnTo>
                    <a:pt x="77158" y="64721"/>
                  </a:lnTo>
                  <a:lnTo>
                    <a:pt x="77290" y="65619"/>
                  </a:lnTo>
                  <a:lnTo>
                    <a:pt x="77394" y="66541"/>
                  </a:lnTo>
                  <a:lnTo>
                    <a:pt x="77468" y="67487"/>
                  </a:lnTo>
                  <a:lnTo>
                    <a:pt x="77512" y="6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164660" y="1931068"/>
              <a:ext cx="1355644" cy="130191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072745" y="3232981"/>
              <a:ext cx="890970" cy="127508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62635" y="1931068"/>
              <a:ext cx="2002025" cy="1457618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427883" y="5513116"/>
              <a:ext cx="1398797" cy="438704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64660" y="4508066"/>
              <a:ext cx="1263223" cy="73967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71481" y="3988345"/>
              <a:ext cx="2291153" cy="1963476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62635" y="4738956"/>
              <a:ext cx="2002025" cy="1212865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0305" y="1931068"/>
              <a:ext cx="1306376" cy="130191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197025" y="4508066"/>
              <a:ext cx="629656" cy="100505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871481" y="1931068"/>
              <a:ext cx="2291153" cy="20572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27883" y="4508066"/>
              <a:ext cx="769141" cy="1005050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62635" y="3388686"/>
              <a:ext cx="2002025" cy="1350270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164660" y="5247742"/>
              <a:ext cx="1263223" cy="704079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715" y="3232981"/>
              <a:ext cx="862965" cy="127508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164660" y="3232981"/>
              <a:ext cx="908084" cy="1275085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37639" y="2332800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70790" y="2347941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440777" y="2331368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553055" y="233280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573178" y="2348421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653942" y="233280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689140" y="2331368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792687" y="2332800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894529" y="2332800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72087" y="2332800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064242" y="2332800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166084" y="233280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186207" y="2348421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266971" y="2332800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43505" y="2533968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363628" y="2549521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438526" y="253396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471677" y="254910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545279" y="253396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584092" y="2533968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604215" y="2549589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678021" y="2533968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811104" y="253396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844256" y="254910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917858" y="2533968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018744" y="253396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057558" y="253396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168063" y="253396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201214" y="254910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274816" y="253396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536002" y="2733704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630886" y="273370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735388" y="273513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774201" y="273513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867380" y="2735136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964652" y="273370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069154" y="273513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074441" y="3660330"/>
              <a:ext cx="71855" cy="81060"/>
            </a:xfrm>
            <a:custGeom>
              <a:avLst/>
              <a:pathLst>
                <a:path w="71855" h="81060">
                  <a:moveTo>
                    <a:pt x="71855" y="57933"/>
                  </a:moveTo>
                  <a:lnTo>
                    <a:pt x="71830" y="59146"/>
                  </a:lnTo>
                  <a:lnTo>
                    <a:pt x="71756" y="60326"/>
                  </a:lnTo>
                  <a:lnTo>
                    <a:pt x="71632" y="61471"/>
                  </a:lnTo>
                  <a:lnTo>
                    <a:pt x="71459" y="62581"/>
                  </a:lnTo>
                  <a:lnTo>
                    <a:pt x="71236" y="63657"/>
                  </a:lnTo>
                  <a:lnTo>
                    <a:pt x="70964" y="64698"/>
                  </a:lnTo>
                  <a:lnTo>
                    <a:pt x="70643" y="65705"/>
                  </a:lnTo>
                  <a:lnTo>
                    <a:pt x="70272" y="66677"/>
                  </a:lnTo>
                  <a:lnTo>
                    <a:pt x="69851" y="67615"/>
                  </a:lnTo>
                  <a:lnTo>
                    <a:pt x="69381" y="68518"/>
                  </a:lnTo>
                  <a:lnTo>
                    <a:pt x="68868" y="69377"/>
                  </a:lnTo>
                  <a:lnTo>
                    <a:pt x="68318" y="70205"/>
                  </a:lnTo>
                  <a:lnTo>
                    <a:pt x="67731" y="71002"/>
                  </a:lnTo>
                  <a:lnTo>
                    <a:pt x="67107" y="71767"/>
                  </a:lnTo>
                  <a:lnTo>
                    <a:pt x="66447" y="72502"/>
                  </a:lnTo>
                  <a:lnTo>
                    <a:pt x="65750" y="73206"/>
                  </a:lnTo>
                  <a:lnTo>
                    <a:pt x="65016" y="73878"/>
                  </a:lnTo>
                  <a:lnTo>
                    <a:pt x="64245" y="74520"/>
                  </a:lnTo>
                  <a:lnTo>
                    <a:pt x="63437" y="75130"/>
                  </a:lnTo>
                  <a:lnTo>
                    <a:pt x="62592" y="75709"/>
                  </a:lnTo>
                  <a:lnTo>
                    <a:pt x="61727" y="76247"/>
                  </a:lnTo>
                  <a:lnTo>
                    <a:pt x="60832" y="76756"/>
                  </a:lnTo>
                  <a:lnTo>
                    <a:pt x="59909" y="77237"/>
                  </a:lnTo>
                  <a:lnTo>
                    <a:pt x="58957" y="77688"/>
                  </a:lnTo>
                  <a:lnTo>
                    <a:pt x="57976" y="78111"/>
                  </a:lnTo>
                  <a:lnTo>
                    <a:pt x="56966" y="78505"/>
                  </a:lnTo>
                  <a:lnTo>
                    <a:pt x="55928" y="78871"/>
                  </a:lnTo>
                  <a:lnTo>
                    <a:pt x="54860" y="79207"/>
                  </a:lnTo>
                  <a:lnTo>
                    <a:pt x="53764" y="79515"/>
                  </a:lnTo>
                  <a:lnTo>
                    <a:pt x="52640" y="79794"/>
                  </a:lnTo>
                  <a:lnTo>
                    <a:pt x="51494" y="80035"/>
                  </a:lnTo>
                  <a:lnTo>
                    <a:pt x="50334" y="80250"/>
                  </a:lnTo>
                  <a:lnTo>
                    <a:pt x="49160" y="80440"/>
                  </a:lnTo>
                  <a:lnTo>
                    <a:pt x="47973" y="80604"/>
                  </a:lnTo>
                  <a:lnTo>
                    <a:pt x="46772" y="80743"/>
                  </a:lnTo>
                  <a:lnTo>
                    <a:pt x="45557" y="80857"/>
                  </a:lnTo>
                  <a:lnTo>
                    <a:pt x="44328" y="80946"/>
                  </a:lnTo>
                  <a:lnTo>
                    <a:pt x="43085" y="81009"/>
                  </a:lnTo>
                  <a:lnTo>
                    <a:pt x="41829" y="81047"/>
                  </a:lnTo>
                  <a:lnTo>
                    <a:pt x="40558" y="81060"/>
                  </a:lnTo>
                  <a:lnTo>
                    <a:pt x="0" y="81060"/>
                  </a:lnTo>
                  <a:lnTo>
                    <a:pt x="0" y="0"/>
                  </a:lnTo>
                  <a:lnTo>
                    <a:pt x="37107" y="0"/>
                  </a:lnTo>
                  <a:lnTo>
                    <a:pt x="38529" y="12"/>
                  </a:lnTo>
                  <a:lnTo>
                    <a:pt x="39919" y="50"/>
                  </a:lnTo>
                  <a:lnTo>
                    <a:pt x="41276" y="113"/>
                  </a:lnTo>
                  <a:lnTo>
                    <a:pt x="42602" y="202"/>
                  </a:lnTo>
                  <a:lnTo>
                    <a:pt x="43895" y="316"/>
                  </a:lnTo>
                  <a:lnTo>
                    <a:pt x="45156" y="455"/>
                  </a:lnTo>
                  <a:lnTo>
                    <a:pt x="46385" y="620"/>
                  </a:lnTo>
                  <a:lnTo>
                    <a:pt x="47582" y="810"/>
                  </a:lnTo>
                  <a:lnTo>
                    <a:pt x="48746" y="1025"/>
                  </a:lnTo>
                  <a:lnTo>
                    <a:pt x="49878" y="1265"/>
                  </a:lnTo>
                  <a:lnTo>
                    <a:pt x="50988" y="1520"/>
                  </a:lnTo>
                  <a:lnTo>
                    <a:pt x="52062" y="1801"/>
                  </a:lnTo>
                  <a:lnTo>
                    <a:pt x="53101" y="2109"/>
                  </a:lnTo>
                  <a:lnTo>
                    <a:pt x="54103" y="2443"/>
                  </a:lnTo>
                  <a:lnTo>
                    <a:pt x="55070" y="2804"/>
                  </a:lnTo>
                  <a:lnTo>
                    <a:pt x="56002" y="3191"/>
                  </a:lnTo>
                  <a:lnTo>
                    <a:pt x="56898" y="3605"/>
                  </a:lnTo>
                  <a:lnTo>
                    <a:pt x="57758" y="4045"/>
                  </a:lnTo>
                  <a:lnTo>
                    <a:pt x="58582" y="4512"/>
                  </a:lnTo>
                  <a:lnTo>
                    <a:pt x="59371" y="5005"/>
                  </a:lnTo>
                  <a:lnTo>
                    <a:pt x="60123" y="5524"/>
                  </a:lnTo>
                  <a:lnTo>
                    <a:pt x="60837" y="6070"/>
                  </a:lnTo>
                  <a:lnTo>
                    <a:pt x="61513" y="6643"/>
                  </a:lnTo>
                  <a:lnTo>
                    <a:pt x="62151" y="7241"/>
                  </a:lnTo>
                  <a:lnTo>
                    <a:pt x="62751" y="7867"/>
                  </a:lnTo>
                  <a:lnTo>
                    <a:pt x="63313" y="8519"/>
                  </a:lnTo>
                  <a:lnTo>
                    <a:pt x="63837" y="9197"/>
                  </a:lnTo>
                  <a:lnTo>
                    <a:pt x="64323" y="9902"/>
                  </a:lnTo>
                  <a:lnTo>
                    <a:pt x="64771" y="10633"/>
                  </a:lnTo>
                  <a:lnTo>
                    <a:pt x="65181" y="11391"/>
                  </a:lnTo>
                  <a:lnTo>
                    <a:pt x="65564" y="12164"/>
                  </a:lnTo>
                  <a:lnTo>
                    <a:pt x="65906" y="12965"/>
                  </a:lnTo>
                  <a:lnTo>
                    <a:pt x="66208" y="13793"/>
                  </a:lnTo>
                  <a:lnTo>
                    <a:pt x="66470" y="14649"/>
                  </a:lnTo>
                  <a:lnTo>
                    <a:pt x="66692" y="15533"/>
                  </a:lnTo>
                  <a:lnTo>
                    <a:pt x="66873" y="16444"/>
                  </a:lnTo>
                  <a:lnTo>
                    <a:pt x="67014" y="17383"/>
                  </a:lnTo>
                  <a:lnTo>
                    <a:pt x="67114" y="18349"/>
                  </a:lnTo>
                  <a:lnTo>
                    <a:pt x="67175" y="19343"/>
                  </a:lnTo>
                  <a:lnTo>
                    <a:pt x="67195" y="20365"/>
                  </a:lnTo>
                  <a:lnTo>
                    <a:pt x="67156" y="21725"/>
                  </a:lnTo>
                  <a:lnTo>
                    <a:pt x="67041" y="23042"/>
                  </a:lnTo>
                  <a:lnTo>
                    <a:pt x="66848" y="24316"/>
                  </a:lnTo>
                  <a:lnTo>
                    <a:pt x="66578" y="25548"/>
                  </a:lnTo>
                  <a:lnTo>
                    <a:pt x="66231" y="26737"/>
                  </a:lnTo>
                  <a:lnTo>
                    <a:pt x="65807" y="27883"/>
                  </a:lnTo>
                  <a:lnTo>
                    <a:pt x="65306" y="28987"/>
                  </a:lnTo>
                  <a:lnTo>
                    <a:pt x="64728" y="30049"/>
                  </a:lnTo>
                  <a:lnTo>
                    <a:pt x="64073" y="31068"/>
                  </a:lnTo>
                  <a:lnTo>
                    <a:pt x="63340" y="32044"/>
                  </a:lnTo>
                  <a:lnTo>
                    <a:pt x="62541" y="32957"/>
                  </a:lnTo>
                  <a:lnTo>
                    <a:pt x="61660" y="33809"/>
                  </a:lnTo>
                  <a:lnTo>
                    <a:pt x="60700" y="34600"/>
                  </a:lnTo>
                  <a:lnTo>
                    <a:pt x="59658" y="35330"/>
                  </a:lnTo>
                  <a:lnTo>
                    <a:pt x="58537" y="35999"/>
                  </a:lnTo>
                  <a:lnTo>
                    <a:pt x="57334" y="36607"/>
                  </a:lnTo>
                  <a:lnTo>
                    <a:pt x="56051" y="37154"/>
                  </a:lnTo>
                  <a:lnTo>
                    <a:pt x="54688" y="37640"/>
                  </a:lnTo>
                  <a:lnTo>
                    <a:pt x="53244" y="38066"/>
                  </a:lnTo>
                  <a:lnTo>
                    <a:pt x="51719" y="38430"/>
                  </a:lnTo>
                  <a:lnTo>
                    <a:pt x="53640" y="38699"/>
                  </a:lnTo>
                  <a:lnTo>
                    <a:pt x="55466" y="39046"/>
                  </a:lnTo>
                  <a:lnTo>
                    <a:pt x="57197" y="39472"/>
                  </a:lnTo>
                  <a:lnTo>
                    <a:pt x="58835" y="39976"/>
                  </a:lnTo>
                  <a:lnTo>
                    <a:pt x="60378" y="40558"/>
                  </a:lnTo>
                  <a:lnTo>
                    <a:pt x="61826" y="41219"/>
                  </a:lnTo>
                  <a:lnTo>
                    <a:pt x="63180" y="41958"/>
                  </a:lnTo>
                  <a:lnTo>
                    <a:pt x="64440" y="42774"/>
                  </a:lnTo>
                  <a:lnTo>
                    <a:pt x="65606" y="43670"/>
                  </a:lnTo>
                  <a:lnTo>
                    <a:pt x="66677" y="44643"/>
                  </a:lnTo>
                  <a:lnTo>
                    <a:pt x="67661" y="45677"/>
                  </a:lnTo>
                  <a:lnTo>
                    <a:pt x="68541" y="46776"/>
                  </a:lnTo>
                  <a:lnTo>
                    <a:pt x="69318" y="47941"/>
                  </a:lnTo>
                  <a:lnTo>
                    <a:pt x="69991" y="49172"/>
                  </a:lnTo>
                  <a:lnTo>
                    <a:pt x="70560" y="50468"/>
                  </a:lnTo>
                  <a:lnTo>
                    <a:pt x="71026" y="51830"/>
                  </a:lnTo>
                  <a:lnTo>
                    <a:pt x="71389" y="53257"/>
                  </a:lnTo>
                  <a:lnTo>
                    <a:pt x="71648" y="54750"/>
                  </a:lnTo>
                  <a:lnTo>
                    <a:pt x="71803" y="563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091413" y="3672929"/>
              <a:ext cx="33137" cy="20078"/>
            </a:xfrm>
            <a:custGeom>
              <a:avLst/>
              <a:pathLst>
                <a:path w="33137" h="20078">
                  <a:moveTo>
                    <a:pt x="33137" y="10067"/>
                  </a:moveTo>
                  <a:lnTo>
                    <a:pt x="33102" y="9006"/>
                  </a:lnTo>
                  <a:lnTo>
                    <a:pt x="32997" y="8008"/>
                  </a:lnTo>
                  <a:lnTo>
                    <a:pt x="32821" y="7073"/>
                  </a:lnTo>
                  <a:lnTo>
                    <a:pt x="32575" y="6201"/>
                  </a:lnTo>
                  <a:lnTo>
                    <a:pt x="32260" y="5393"/>
                  </a:lnTo>
                  <a:lnTo>
                    <a:pt x="31874" y="4648"/>
                  </a:lnTo>
                  <a:lnTo>
                    <a:pt x="31417" y="3966"/>
                  </a:lnTo>
                  <a:lnTo>
                    <a:pt x="30891" y="3348"/>
                  </a:lnTo>
                  <a:lnTo>
                    <a:pt x="30294" y="2793"/>
                  </a:lnTo>
                  <a:lnTo>
                    <a:pt x="29628" y="2301"/>
                  </a:lnTo>
                  <a:lnTo>
                    <a:pt x="28903" y="1863"/>
                  </a:lnTo>
                  <a:lnTo>
                    <a:pt x="28111" y="1472"/>
                  </a:lnTo>
                  <a:lnTo>
                    <a:pt x="27251" y="1127"/>
                  </a:lnTo>
                  <a:lnTo>
                    <a:pt x="26323" y="828"/>
                  </a:lnTo>
                  <a:lnTo>
                    <a:pt x="25327" y="575"/>
                  </a:lnTo>
                  <a:lnTo>
                    <a:pt x="24263" y="368"/>
                  </a:lnTo>
                  <a:lnTo>
                    <a:pt x="23132" y="207"/>
                  </a:lnTo>
                  <a:lnTo>
                    <a:pt x="21932" y="92"/>
                  </a:lnTo>
                  <a:lnTo>
                    <a:pt x="20665" y="23"/>
                  </a:lnTo>
                  <a:lnTo>
                    <a:pt x="19330" y="0"/>
                  </a:lnTo>
                  <a:lnTo>
                    <a:pt x="0" y="0"/>
                  </a:lnTo>
                  <a:lnTo>
                    <a:pt x="0" y="20078"/>
                  </a:lnTo>
                  <a:lnTo>
                    <a:pt x="19445" y="20078"/>
                  </a:lnTo>
                  <a:lnTo>
                    <a:pt x="20843" y="20053"/>
                  </a:lnTo>
                  <a:lnTo>
                    <a:pt x="22162" y="19979"/>
                  </a:lnTo>
                  <a:lnTo>
                    <a:pt x="23402" y="19855"/>
                  </a:lnTo>
                  <a:lnTo>
                    <a:pt x="24563" y="19682"/>
                  </a:lnTo>
                  <a:lnTo>
                    <a:pt x="25644" y="19459"/>
                  </a:lnTo>
                  <a:lnTo>
                    <a:pt x="26645" y="19187"/>
                  </a:lnTo>
                  <a:lnTo>
                    <a:pt x="27567" y="18865"/>
                  </a:lnTo>
                  <a:lnTo>
                    <a:pt x="28410" y="18494"/>
                  </a:lnTo>
                  <a:lnTo>
                    <a:pt x="29174" y="18074"/>
                  </a:lnTo>
                  <a:lnTo>
                    <a:pt x="29858" y="17604"/>
                  </a:lnTo>
                  <a:lnTo>
                    <a:pt x="30481" y="17073"/>
                  </a:lnTo>
                  <a:lnTo>
                    <a:pt x="31038" y="16492"/>
                  </a:lnTo>
                  <a:lnTo>
                    <a:pt x="31530" y="15862"/>
                  </a:lnTo>
                  <a:lnTo>
                    <a:pt x="31956" y="15183"/>
                  </a:lnTo>
                  <a:lnTo>
                    <a:pt x="32317" y="14454"/>
                  </a:lnTo>
                  <a:lnTo>
                    <a:pt x="32612" y="13676"/>
                  </a:lnTo>
                  <a:lnTo>
                    <a:pt x="32842" y="12848"/>
                  </a:lnTo>
                  <a:lnTo>
                    <a:pt x="33006" y="11970"/>
                  </a:lnTo>
                  <a:lnTo>
                    <a:pt x="33104" y="11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091413" y="3705549"/>
              <a:ext cx="37854" cy="23242"/>
            </a:xfrm>
            <a:custGeom>
              <a:avLst/>
              <a:pathLst>
                <a:path w="37854" h="23242">
                  <a:moveTo>
                    <a:pt x="37854" y="11391"/>
                  </a:moveTo>
                  <a:lnTo>
                    <a:pt x="37842" y="10757"/>
                  </a:lnTo>
                  <a:lnTo>
                    <a:pt x="37804" y="10143"/>
                  </a:lnTo>
                  <a:lnTo>
                    <a:pt x="37741" y="9551"/>
                  </a:lnTo>
                  <a:lnTo>
                    <a:pt x="37652" y="8979"/>
                  </a:lnTo>
                  <a:lnTo>
                    <a:pt x="37538" y="8428"/>
                  </a:lnTo>
                  <a:lnTo>
                    <a:pt x="37399" y="7897"/>
                  </a:lnTo>
                  <a:lnTo>
                    <a:pt x="37234" y="7388"/>
                  </a:lnTo>
                  <a:lnTo>
                    <a:pt x="37044" y="6899"/>
                  </a:lnTo>
                  <a:lnTo>
                    <a:pt x="36829" y="6430"/>
                  </a:lnTo>
                  <a:lnTo>
                    <a:pt x="36589" y="5983"/>
                  </a:lnTo>
                  <a:lnTo>
                    <a:pt x="36326" y="5554"/>
                  </a:lnTo>
                  <a:lnTo>
                    <a:pt x="36043" y="5143"/>
                  </a:lnTo>
                  <a:lnTo>
                    <a:pt x="35741" y="4749"/>
                  </a:lnTo>
                  <a:lnTo>
                    <a:pt x="35420" y="4372"/>
                  </a:lnTo>
                  <a:lnTo>
                    <a:pt x="35079" y="4012"/>
                  </a:lnTo>
                  <a:lnTo>
                    <a:pt x="34718" y="3670"/>
                  </a:lnTo>
                  <a:lnTo>
                    <a:pt x="34338" y="3345"/>
                  </a:lnTo>
                  <a:lnTo>
                    <a:pt x="33938" y="3037"/>
                  </a:lnTo>
                  <a:lnTo>
                    <a:pt x="33518" y="2747"/>
                  </a:lnTo>
                  <a:lnTo>
                    <a:pt x="33079" y="2473"/>
                  </a:lnTo>
                  <a:lnTo>
                    <a:pt x="32634" y="2216"/>
                  </a:lnTo>
                  <a:lnTo>
                    <a:pt x="32173" y="1974"/>
                  </a:lnTo>
                  <a:lnTo>
                    <a:pt x="31695" y="1747"/>
                  </a:lnTo>
                  <a:lnTo>
                    <a:pt x="31202" y="1534"/>
                  </a:lnTo>
                  <a:lnTo>
                    <a:pt x="30692" y="1337"/>
                  </a:lnTo>
                  <a:lnTo>
                    <a:pt x="30166" y="1155"/>
                  </a:lnTo>
                  <a:lnTo>
                    <a:pt x="29624" y="987"/>
                  </a:lnTo>
                  <a:lnTo>
                    <a:pt x="29066" y="835"/>
                  </a:lnTo>
                  <a:lnTo>
                    <a:pt x="28492" y="697"/>
                  </a:lnTo>
                  <a:lnTo>
                    <a:pt x="27902" y="575"/>
                  </a:lnTo>
                  <a:lnTo>
                    <a:pt x="27310" y="465"/>
                  </a:lnTo>
                  <a:lnTo>
                    <a:pt x="26707" y="368"/>
                  </a:lnTo>
                  <a:lnTo>
                    <a:pt x="26095" y="281"/>
                  </a:lnTo>
                  <a:lnTo>
                    <a:pt x="25472" y="207"/>
                  </a:lnTo>
                  <a:lnTo>
                    <a:pt x="24838" y="143"/>
                  </a:lnTo>
                  <a:lnTo>
                    <a:pt x="24194" y="92"/>
                  </a:lnTo>
                  <a:lnTo>
                    <a:pt x="23540" y="51"/>
                  </a:lnTo>
                  <a:lnTo>
                    <a:pt x="22876" y="23"/>
                  </a:lnTo>
                  <a:lnTo>
                    <a:pt x="22201" y="5"/>
                  </a:lnTo>
                  <a:lnTo>
                    <a:pt x="21516" y="0"/>
                  </a:lnTo>
                  <a:lnTo>
                    <a:pt x="0" y="0"/>
                  </a:lnTo>
                  <a:lnTo>
                    <a:pt x="0" y="23242"/>
                  </a:lnTo>
                  <a:lnTo>
                    <a:pt x="22149" y="23242"/>
                  </a:lnTo>
                  <a:lnTo>
                    <a:pt x="22811" y="23237"/>
                  </a:lnTo>
                  <a:lnTo>
                    <a:pt x="23465" y="23221"/>
                  </a:lnTo>
                  <a:lnTo>
                    <a:pt x="24109" y="23195"/>
                  </a:lnTo>
                  <a:lnTo>
                    <a:pt x="24744" y="23159"/>
                  </a:lnTo>
                  <a:lnTo>
                    <a:pt x="25370" y="23112"/>
                  </a:lnTo>
                  <a:lnTo>
                    <a:pt x="25987" y="23055"/>
                  </a:lnTo>
                  <a:lnTo>
                    <a:pt x="26595" y="22988"/>
                  </a:lnTo>
                  <a:lnTo>
                    <a:pt x="27193" y="22910"/>
                  </a:lnTo>
                  <a:lnTo>
                    <a:pt x="27782" y="22822"/>
                  </a:lnTo>
                  <a:lnTo>
                    <a:pt x="28362" y="22724"/>
                  </a:lnTo>
                  <a:lnTo>
                    <a:pt x="28929" y="22601"/>
                  </a:lnTo>
                  <a:lnTo>
                    <a:pt x="29480" y="22464"/>
                  </a:lnTo>
                  <a:lnTo>
                    <a:pt x="30015" y="22311"/>
                  </a:lnTo>
                  <a:lnTo>
                    <a:pt x="30534" y="22144"/>
                  </a:lnTo>
                  <a:lnTo>
                    <a:pt x="31037" y="21962"/>
                  </a:lnTo>
                  <a:lnTo>
                    <a:pt x="31524" y="21764"/>
                  </a:lnTo>
                  <a:lnTo>
                    <a:pt x="31994" y="21552"/>
                  </a:lnTo>
                  <a:lnTo>
                    <a:pt x="32449" y="21325"/>
                  </a:lnTo>
                  <a:lnTo>
                    <a:pt x="32887" y="21083"/>
                  </a:lnTo>
                  <a:lnTo>
                    <a:pt x="33310" y="20825"/>
                  </a:lnTo>
                  <a:lnTo>
                    <a:pt x="33726" y="20540"/>
                  </a:lnTo>
                  <a:lnTo>
                    <a:pt x="34124" y="20236"/>
                  </a:lnTo>
                  <a:lnTo>
                    <a:pt x="34504" y="19914"/>
                  </a:lnTo>
                  <a:lnTo>
                    <a:pt x="34865" y="19574"/>
                  </a:lnTo>
                  <a:lnTo>
                    <a:pt x="35208" y="19215"/>
                  </a:lnTo>
                  <a:lnTo>
                    <a:pt x="35533" y="18837"/>
                  </a:lnTo>
                  <a:lnTo>
                    <a:pt x="35839" y="18441"/>
                  </a:lnTo>
                  <a:lnTo>
                    <a:pt x="36126" y="18027"/>
                  </a:lnTo>
                  <a:lnTo>
                    <a:pt x="36395" y="17595"/>
                  </a:lnTo>
                  <a:lnTo>
                    <a:pt x="36646" y="17144"/>
                  </a:lnTo>
                  <a:lnTo>
                    <a:pt x="36876" y="16672"/>
                  </a:lnTo>
                  <a:lnTo>
                    <a:pt x="37081" y="16177"/>
                  </a:lnTo>
                  <a:lnTo>
                    <a:pt x="37262" y="15659"/>
                  </a:lnTo>
                  <a:lnTo>
                    <a:pt x="37420" y="15118"/>
                  </a:lnTo>
                  <a:lnTo>
                    <a:pt x="37552" y="14555"/>
                  </a:lnTo>
                  <a:lnTo>
                    <a:pt x="37661" y="13968"/>
                  </a:lnTo>
                  <a:lnTo>
                    <a:pt x="37746" y="13358"/>
                  </a:lnTo>
                  <a:lnTo>
                    <a:pt x="37806" y="12725"/>
                  </a:lnTo>
                  <a:lnTo>
                    <a:pt x="37842" y="120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159529" y="3660330"/>
              <a:ext cx="16971" cy="81060"/>
            </a:xfrm>
            <a:custGeom>
              <a:avLst/>
              <a:pathLst>
                <a:path w="16971" h="81060">
                  <a:moveTo>
                    <a:pt x="0" y="81060"/>
                  </a:moveTo>
                  <a:lnTo>
                    <a:pt x="0" y="0"/>
                  </a:lnTo>
                  <a:lnTo>
                    <a:pt x="16971" y="0"/>
                  </a:lnTo>
                  <a:lnTo>
                    <a:pt x="16971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189214" y="3659122"/>
              <a:ext cx="81865" cy="83418"/>
            </a:xfrm>
            <a:custGeom>
              <a:avLst/>
              <a:pathLst>
                <a:path w="81865" h="83418">
                  <a:moveTo>
                    <a:pt x="81865" y="41364"/>
                  </a:moveTo>
                  <a:lnTo>
                    <a:pt x="81837" y="43245"/>
                  </a:lnTo>
                  <a:lnTo>
                    <a:pt x="81752" y="45092"/>
                  </a:lnTo>
                  <a:lnTo>
                    <a:pt x="81611" y="46904"/>
                  </a:lnTo>
                  <a:lnTo>
                    <a:pt x="81414" y="48682"/>
                  </a:lnTo>
                  <a:lnTo>
                    <a:pt x="81160" y="50425"/>
                  </a:lnTo>
                  <a:lnTo>
                    <a:pt x="80850" y="52133"/>
                  </a:lnTo>
                  <a:lnTo>
                    <a:pt x="80484" y="53808"/>
                  </a:lnTo>
                  <a:lnTo>
                    <a:pt x="80061" y="55447"/>
                  </a:lnTo>
                  <a:lnTo>
                    <a:pt x="79582" y="57052"/>
                  </a:lnTo>
                  <a:lnTo>
                    <a:pt x="79046" y="58623"/>
                  </a:lnTo>
                  <a:lnTo>
                    <a:pt x="78458" y="60154"/>
                  </a:lnTo>
                  <a:lnTo>
                    <a:pt x="77820" y="61640"/>
                  </a:lnTo>
                  <a:lnTo>
                    <a:pt x="77132" y="63081"/>
                  </a:lnTo>
                  <a:lnTo>
                    <a:pt x="76395" y="64477"/>
                  </a:lnTo>
                  <a:lnTo>
                    <a:pt x="75609" y="65829"/>
                  </a:lnTo>
                  <a:lnTo>
                    <a:pt x="74773" y="67135"/>
                  </a:lnTo>
                  <a:lnTo>
                    <a:pt x="73887" y="68397"/>
                  </a:lnTo>
                  <a:lnTo>
                    <a:pt x="72953" y="69613"/>
                  </a:lnTo>
                  <a:lnTo>
                    <a:pt x="71968" y="70785"/>
                  </a:lnTo>
                  <a:lnTo>
                    <a:pt x="70934" y="71912"/>
                  </a:lnTo>
                  <a:lnTo>
                    <a:pt x="69852" y="72992"/>
                  </a:lnTo>
                  <a:lnTo>
                    <a:pt x="68723" y="74020"/>
                  </a:lnTo>
                  <a:lnTo>
                    <a:pt x="67546" y="74998"/>
                  </a:lnTo>
                  <a:lnTo>
                    <a:pt x="66323" y="75926"/>
                  </a:lnTo>
                  <a:lnTo>
                    <a:pt x="65052" y="76802"/>
                  </a:lnTo>
                  <a:lnTo>
                    <a:pt x="63734" y="77629"/>
                  </a:lnTo>
                  <a:lnTo>
                    <a:pt x="62369" y="78404"/>
                  </a:lnTo>
                  <a:lnTo>
                    <a:pt x="60956" y="79129"/>
                  </a:lnTo>
                  <a:lnTo>
                    <a:pt x="59497" y="79803"/>
                  </a:lnTo>
                  <a:lnTo>
                    <a:pt x="57990" y="80427"/>
                  </a:lnTo>
                  <a:lnTo>
                    <a:pt x="56451" y="80995"/>
                  </a:lnTo>
                  <a:lnTo>
                    <a:pt x="54872" y="81504"/>
                  </a:lnTo>
                  <a:lnTo>
                    <a:pt x="53252" y="81953"/>
                  </a:lnTo>
                  <a:lnTo>
                    <a:pt x="51593" y="82341"/>
                  </a:lnTo>
                  <a:lnTo>
                    <a:pt x="49893" y="82671"/>
                  </a:lnTo>
                  <a:lnTo>
                    <a:pt x="48152" y="82940"/>
                  </a:lnTo>
                  <a:lnTo>
                    <a:pt x="46372" y="83149"/>
                  </a:lnTo>
                  <a:lnTo>
                    <a:pt x="44551" y="83299"/>
                  </a:lnTo>
                  <a:lnTo>
                    <a:pt x="42690" y="83389"/>
                  </a:lnTo>
                  <a:lnTo>
                    <a:pt x="40788" y="83418"/>
                  </a:lnTo>
                  <a:lnTo>
                    <a:pt x="38777" y="83387"/>
                  </a:lnTo>
                  <a:lnTo>
                    <a:pt x="36817" y="83294"/>
                  </a:lnTo>
                  <a:lnTo>
                    <a:pt x="34907" y="83139"/>
                  </a:lnTo>
                  <a:lnTo>
                    <a:pt x="33047" y="82921"/>
                  </a:lnTo>
                  <a:lnTo>
                    <a:pt x="31238" y="82642"/>
                  </a:lnTo>
                  <a:lnTo>
                    <a:pt x="29480" y="82300"/>
                  </a:lnTo>
                  <a:lnTo>
                    <a:pt x="27773" y="81896"/>
                  </a:lnTo>
                  <a:lnTo>
                    <a:pt x="26116" y="81430"/>
                  </a:lnTo>
                  <a:lnTo>
                    <a:pt x="24510" y="80902"/>
                  </a:lnTo>
                  <a:lnTo>
                    <a:pt x="22954" y="80312"/>
                  </a:lnTo>
                  <a:lnTo>
                    <a:pt x="21460" y="79655"/>
                  </a:lnTo>
                  <a:lnTo>
                    <a:pt x="20015" y="78950"/>
                  </a:lnTo>
                  <a:lnTo>
                    <a:pt x="18620" y="78196"/>
                  </a:lnTo>
                  <a:lnTo>
                    <a:pt x="17275" y="77394"/>
                  </a:lnTo>
                  <a:lnTo>
                    <a:pt x="15979" y="76544"/>
                  </a:lnTo>
                  <a:lnTo>
                    <a:pt x="14732" y="75645"/>
                  </a:lnTo>
                  <a:lnTo>
                    <a:pt x="13535" y="74698"/>
                  </a:lnTo>
                  <a:lnTo>
                    <a:pt x="12387" y="73703"/>
                  </a:lnTo>
                  <a:lnTo>
                    <a:pt x="11289" y="72659"/>
                  </a:lnTo>
                  <a:lnTo>
                    <a:pt x="10240" y="71567"/>
                  </a:lnTo>
                  <a:lnTo>
                    <a:pt x="9241" y="70419"/>
                  </a:lnTo>
                  <a:lnTo>
                    <a:pt x="8293" y="69229"/>
                  </a:lnTo>
                  <a:lnTo>
                    <a:pt x="7396" y="67998"/>
                  </a:lnTo>
                  <a:lnTo>
                    <a:pt x="6549" y="66725"/>
                  </a:lnTo>
                  <a:lnTo>
                    <a:pt x="5753" y="65411"/>
                  </a:lnTo>
                  <a:lnTo>
                    <a:pt x="5007" y="64056"/>
                  </a:lnTo>
                  <a:lnTo>
                    <a:pt x="4312" y="62659"/>
                  </a:lnTo>
                  <a:lnTo>
                    <a:pt x="3668" y="61221"/>
                  </a:lnTo>
                  <a:lnTo>
                    <a:pt x="3074" y="59741"/>
                  </a:lnTo>
                  <a:lnTo>
                    <a:pt x="2531" y="58220"/>
                  </a:lnTo>
                  <a:lnTo>
                    <a:pt x="2050" y="56664"/>
                  </a:lnTo>
                  <a:lnTo>
                    <a:pt x="1620" y="55079"/>
                  </a:lnTo>
                  <a:lnTo>
                    <a:pt x="1240" y="53465"/>
                  </a:lnTo>
                  <a:lnTo>
                    <a:pt x="911" y="51823"/>
                  </a:lnTo>
                  <a:lnTo>
                    <a:pt x="632" y="50152"/>
                  </a:lnTo>
                  <a:lnTo>
                    <a:pt x="405" y="48452"/>
                  </a:lnTo>
                  <a:lnTo>
                    <a:pt x="227" y="46723"/>
                  </a:lnTo>
                  <a:lnTo>
                    <a:pt x="101" y="44965"/>
                  </a:lnTo>
                  <a:lnTo>
                    <a:pt x="25" y="43179"/>
                  </a:lnTo>
                  <a:lnTo>
                    <a:pt x="0" y="41364"/>
                  </a:lnTo>
                  <a:lnTo>
                    <a:pt x="26" y="39484"/>
                  </a:lnTo>
                  <a:lnTo>
                    <a:pt x="105" y="37640"/>
                  </a:lnTo>
                  <a:lnTo>
                    <a:pt x="238" y="35834"/>
                  </a:lnTo>
                  <a:lnTo>
                    <a:pt x="423" y="34064"/>
                  </a:lnTo>
                  <a:lnTo>
                    <a:pt x="661" y="32332"/>
                  </a:lnTo>
                  <a:lnTo>
                    <a:pt x="952" y="30636"/>
                  </a:lnTo>
                  <a:lnTo>
                    <a:pt x="1296" y="28976"/>
                  </a:lnTo>
                  <a:lnTo>
                    <a:pt x="1693" y="27354"/>
                  </a:lnTo>
                  <a:lnTo>
                    <a:pt x="2143" y="25768"/>
                  </a:lnTo>
                  <a:lnTo>
                    <a:pt x="2646" y="24220"/>
                  </a:lnTo>
                  <a:lnTo>
                    <a:pt x="3211" y="22712"/>
                  </a:lnTo>
                  <a:lnTo>
                    <a:pt x="3826" y="21251"/>
                  </a:lnTo>
                  <a:lnTo>
                    <a:pt x="4491" y="19836"/>
                  </a:lnTo>
                  <a:lnTo>
                    <a:pt x="5205" y="18467"/>
                  </a:lnTo>
                  <a:lnTo>
                    <a:pt x="5968" y="17144"/>
                  </a:lnTo>
                  <a:lnTo>
                    <a:pt x="6781" y="15866"/>
                  </a:lnTo>
                  <a:lnTo>
                    <a:pt x="7644" y="14635"/>
                  </a:lnTo>
                  <a:lnTo>
                    <a:pt x="8555" y="13450"/>
                  </a:lnTo>
                  <a:lnTo>
                    <a:pt x="9517" y="12311"/>
                  </a:lnTo>
                  <a:lnTo>
                    <a:pt x="10528" y="11218"/>
                  </a:lnTo>
                  <a:lnTo>
                    <a:pt x="11598" y="10162"/>
                  </a:lnTo>
                  <a:lnTo>
                    <a:pt x="12716" y="9156"/>
                  </a:lnTo>
                  <a:lnTo>
                    <a:pt x="13881" y="8201"/>
                  </a:lnTo>
                  <a:lnTo>
                    <a:pt x="15093" y="7297"/>
                  </a:lnTo>
                  <a:lnTo>
                    <a:pt x="16352" y="6443"/>
                  </a:lnTo>
                  <a:lnTo>
                    <a:pt x="17659" y="5640"/>
                  </a:lnTo>
                  <a:lnTo>
                    <a:pt x="19013" y="4887"/>
                  </a:lnTo>
                  <a:lnTo>
                    <a:pt x="20414" y="4185"/>
                  </a:lnTo>
                  <a:lnTo>
                    <a:pt x="21862" y="3534"/>
                  </a:lnTo>
                  <a:lnTo>
                    <a:pt x="23357" y="2934"/>
                  </a:lnTo>
                  <a:lnTo>
                    <a:pt x="24910" y="2376"/>
                  </a:lnTo>
                  <a:lnTo>
                    <a:pt x="26507" y="1877"/>
                  </a:lnTo>
                  <a:lnTo>
                    <a:pt x="28150" y="1437"/>
                  </a:lnTo>
                  <a:lnTo>
                    <a:pt x="29837" y="1056"/>
                  </a:lnTo>
                  <a:lnTo>
                    <a:pt x="31569" y="733"/>
                  </a:lnTo>
                  <a:lnTo>
                    <a:pt x="33346" y="469"/>
                  </a:lnTo>
                  <a:lnTo>
                    <a:pt x="35168" y="264"/>
                  </a:lnTo>
                  <a:lnTo>
                    <a:pt x="37035" y="117"/>
                  </a:lnTo>
                  <a:lnTo>
                    <a:pt x="38947" y="29"/>
                  </a:lnTo>
                  <a:lnTo>
                    <a:pt x="40904" y="0"/>
                  </a:lnTo>
                  <a:lnTo>
                    <a:pt x="42860" y="29"/>
                  </a:lnTo>
                  <a:lnTo>
                    <a:pt x="44770" y="117"/>
                  </a:lnTo>
                  <a:lnTo>
                    <a:pt x="46634" y="264"/>
                  </a:lnTo>
                  <a:lnTo>
                    <a:pt x="48452" y="469"/>
                  </a:lnTo>
                  <a:lnTo>
                    <a:pt x="50223" y="733"/>
                  </a:lnTo>
                  <a:lnTo>
                    <a:pt x="51949" y="1056"/>
                  </a:lnTo>
                  <a:lnTo>
                    <a:pt x="53629" y="1437"/>
                  </a:lnTo>
                  <a:lnTo>
                    <a:pt x="55263" y="1877"/>
                  </a:lnTo>
                  <a:lnTo>
                    <a:pt x="56851" y="2376"/>
                  </a:lnTo>
                  <a:lnTo>
                    <a:pt x="58393" y="2934"/>
                  </a:lnTo>
                  <a:lnTo>
                    <a:pt x="59898" y="3545"/>
                  </a:lnTo>
                  <a:lnTo>
                    <a:pt x="61354" y="4206"/>
                  </a:lnTo>
                  <a:lnTo>
                    <a:pt x="62761" y="4917"/>
                  </a:lnTo>
                  <a:lnTo>
                    <a:pt x="64118" y="5677"/>
                  </a:lnTo>
                  <a:lnTo>
                    <a:pt x="65426" y="6486"/>
                  </a:lnTo>
                  <a:lnTo>
                    <a:pt x="66684" y="7345"/>
                  </a:lnTo>
                  <a:lnTo>
                    <a:pt x="67893" y="8253"/>
                  </a:lnTo>
                  <a:lnTo>
                    <a:pt x="69052" y="9211"/>
                  </a:lnTo>
                  <a:lnTo>
                    <a:pt x="70162" y="10219"/>
                  </a:lnTo>
                  <a:lnTo>
                    <a:pt x="71222" y="11275"/>
                  </a:lnTo>
                  <a:lnTo>
                    <a:pt x="72244" y="12379"/>
                  </a:lnTo>
                  <a:lnTo>
                    <a:pt x="73215" y="13528"/>
                  </a:lnTo>
                  <a:lnTo>
                    <a:pt x="74135" y="14722"/>
                  </a:lnTo>
                  <a:lnTo>
                    <a:pt x="75005" y="15961"/>
                  </a:lnTo>
                  <a:lnTo>
                    <a:pt x="75824" y="17244"/>
                  </a:lnTo>
                  <a:lnTo>
                    <a:pt x="76593" y="18573"/>
                  </a:lnTo>
                  <a:lnTo>
                    <a:pt x="77311" y="19946"/>
                  </a:lnTo>
                  <a:lnTo>
                    <a:pt x="77978" y="21364"/>
                  </a:lnTo>
                  <a:lnTo>
                    <a:pt x="78595" y="22827"/>
                  </a:lnTo>
                  <a:lnTo>
                    <a:pt x="79161" y="24335"/>
                  </a:lnTo>
                  <a:lnTo>
                    <a:pt x="79675" y="25872"/>
                  </a:lnTo>
                  <a:lnTo>
                    <a:pt x="80135" y="27446"/>
                  </a:lnTo>
                  <a:lnTo>
                    <a:pt x="80540" y="29057"/>
                  </a:lnTo>
                  <a:lnTo>
                    <a:pt x="80892" y="30705"/>
                  </a:lnTo>
                  <a:lnTo>
                    <a:pt x="81189" y="32389"/>
                  </a:lnTo>
                  <a:lnTo>
                    <a:pt x="81433" y="34110"/>
                  </a:lnTo>
                  <a:lnTo>
                    <a:pt x="81622" y="35869"/>
                  </a:lnTo>
                  <a:lnTo>
                    <a:pt x="81757" y="37663"/>
                  </a:lnTo>
                  <a:lnTo>
                    <a:pt x="81838" y="394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206301" y="3672469"/>
              <a:ext cx="47462" cy="56724"/>
            </a:xfrm>
            <a:custGeom>
              <a:avLst/>
              <a:pathLst>
                <a:path w="47462" h="56724">
                  <a:moveTo>
                    <a:pt x="47462" y="28017"/>
                  </a:moveTo>
                  <a:lnTo>
                    <a:pt x="47446" y="26752"/>
                  </a:lnTo>
                  <a:lnTo>
                    <a:pt x="47400" y="25513"/>
                  </a:lnTo>
                  <a:lnTo>
                    <a:pt x="47322" y="24299"/>
                  </a:lnTo>
                  <a:lnTo>
                    <a:pt x="47213" y="23111"/>
                  </a:lnTo>
                  <a:lnTo>
                    <a:pt x="47074" y="21947"/>
                  </a:lnTo>
                  <a:lnTo>
                    <a:pt x="46903" y="20809"/>
                  </a:lnTo>
                  <a:lnTo>
                    <a:pt x="46701" y="19697"/>
                  </a:lnTo>
                  <a:lnTo>
                    <a:pt x="46468" y="18609"/>
                  </a:lnTo>
                  <a:lnTo>
                    <a:pt x="46204" y="17547"/>
                  </a:lnTo>
                  <a:lnTo>
                    <a:pt x="45909" y="16511"/>
                  </a:lnTo>
                  <a:lnTo>
                    <a:pt x="45595" y="15490"/>
                  </a:lnTo>
                  <a:lnTo>
                    <a:pt x="45251" y="14499"/>
                  </a:lnTo>
                  <a:lnTo>
                    <a:pt x="44877" y="13539"/>
                  </a:lnTo>
                  <a:lnTo>
                    <a:pt x="44473" y="12608"/>
                  </a:lnTo>
                  <a:lnTo>
                    <a:pt x="44039" y="11707"/>
                  </a:lnTo>
                  <a:lnTo>
                    <a:pt x="43575" y="10836"/>
                  </a:lnTo>
                  <a:lnTo>
                    <a:pt x="43082" y="9995"/>
                  </a:lnTo>
                  <a:lnTo>
                    <a:pt x="42558" y="9184"/>
                  </a:lnTo>
                  <a:lnTo>
                    <a:pt x="42005" y="8402"/>
                  </a:lnTo>
                  <a:lnTo>
                    <a:pt x="41421" y="7651"/>
                  </a:lnTo>
                  <a:lnTo>
                    <a:pt x="40809" y="6932"/>
                  </a:lnTo>
                  <a:lnTo>
                    <a:pt x="40167" y="6247"/>
                  </a:lnTo>
                  <a:lnTo>
                    <a:pt x="39497" y="5597"/>
                  </a:lnTo>
                  <a:lnTo>
                    <a:pt x="38798" y="4982"/>
                  </a:lnTo>
                  <a:lnTo>
                    <a:pt x="38070" y="4401"/>
                  </a:lnTo>
                  <a:lnTo>
                    <a:pt x="37314" y="3854"/>
                  </a:lnTo>
                  <a:lnTo>
                    <a:pt x="36528" y="3342"/>
                  </a:lnTo>
                  <a:lnTo>
                    <a:pt x="35714" y="2865"/>
                  </a:lnTo>
                  <a:lnTo>
                    <a:pt x="34871" y="2422"/>
                  </a:lnTo>
                  <a:lnTo>
                    <a:pt x="34000" y="2013"/>
                  </a:lnTo>
                  <a:lnTo>
                    <a:pt x="33111" y="1630"/>
                  </a:lnTo>
                  <a:lnTo>
                    <a:pt x="32193" y="1288"/>
                  </a:lnTo>
                  <a:lnTo>
                    <a:pt x="31247" y="986"/>
                  </a:lnTo>
                  <a:lnTo>
                    <a:pt x="30272" y="724"/>
                  </a:lnTo>
                  <a:lnTo>
                    <a:pt x="29268" y="503"/>
                  </a:lnTo>
                  <a:lnTo>
                    <a:pt x="28235" y="322"/>
                  </a:lnTo>
                  <a:lnTo>
                    <a:pt x="27174" y="181"/>
                  </a:lnTo>
                  <a:lnTo>
                    <a:pt x="26084" y="80"/>
                  </a:lnTo>
                  <a:lnTo>
                    <a:pt x="24965" y="20"/>
                  </a:lnTo>
                  <a:lnTo>
                    <a:pt x="23817" y="0"/>
                  </a:lnTo>
                  <a:lnTo>
                    <a:pt x="22646" y="20"/>
                  </a:lnTo>
                  <a:lnTo>
                    <a:pt x="21504" y="80"/>
                  </a:lnTo>
                  <a:lnTo>
                    <a:pt x="20391" y="181"/>
                  </a:lnTo>
                  <a:lnTo>
                    <a:pt x="19307" y="322"/>
                  </a:lnTo>
                  <a:lnTo>
                    <a:pt x="18251" y="503"/>
                  </a:lnTo>
                  <a:lnTo>
                    <a:pt x="17224" y="724"/>
                  </a:lnTo>
                  <a:lnTo>
                    <a:pt x="16226" y="986"/>
                  </a:lnTo>
                  <a:lnTo>
                    <a:pt x="15257" y="1288"/>
                  </a:lnTo>
                  <a:lnTo>
                    <a:pt x="14316" y="1630"/>
                  </a:lnTo>
                  <a:lnTo>
                    <a:pt x="13404" y="2013"/>
                  </a:lnTo>
                  <a:lnTo>
                    <a:pt x="12532" y="2422"/>
                  </a:lnTo>
                  <a:lnTo>
                    <a:pt x="11690" y="2865"/>
                  </a:lnTo>
                  <a:lnTo>
                    <a:pt x="10876" y="3342"/>
                  </a:lnTo>
                  <a:lnTo>
                    <a:pt x="10090" y="3854"/>
                  </a:lnTo>
                  <a:lnTo>
                    <a:pt x="9334" y="4401"/>
                  </a:lnTo>
                  <a:lnTo>
                    <a:pt x="8606" y="4982"/>
                  </a:lnTo>
                  <a:lnTo>
                    <a:pt x="7907" y="5597"/>
                  </a:lnTo>
                  <a:lnTo>
                    <a:pt x="7237" y="6247"/>
                  </a:lnTo>
                  <a:lnTo>
                    <a:pt x="6595" y="6932"/>
                  </a:lnTo>
                  <a:lnTo>
                    <a:pt x="5983" y="7651"/>
                  </a:lnTo>
                  <a:lnTo>
                    <a:pt x="5399" y="8402"/>
                  </a:lnTo>
                  <a:lnTo>
                    <a:pt x="4846" y="9184"/>
                  </a:lnTo>
                  <a:lnTo>
                    <a:pt x="4322" y="9995"/>
                  </a:lnTo>
                  <a:lnTo>
                    <a:pt x="3829" y="10836"/>
                  </a:lnTo>
                  <a:lnTo>
                    <a:pt x="3365" y="11707"/>
                  </a:lnTo>
                  <a:lnTo>
                    <a:pt x="2931" y="12608"/>
                  </a:lnTo>
                  <a:lnTo>
                    <a:pt x="2527" y="13539"/>
                  </a:lnTo>
                  <a:lnTo>
                    <a:pt x="2153" y="14499"/>
                  </a:lnTo>
                  <a:lnTo>
                    <a:pt x="1809" y="15490"/>
                  </a:lnTo>
                  <a:lnTo>
                    <a:pt x="1495" y="16511"/>
                  </a:lnTo>
                  <a:lnTo>
                    <a:pt x="1211" y="17547"/>
                  </a:lnTo>
                  <a:lnTo>
                    <a:pt x="957" y="18609"/>
                  </a:lnTo>
                  <a:lnTo>
                    <a:pt x="732" y="19697"/>
                  </a:lnTo>
                  <a:lnTo>
                    <a:pt x="538" y="20809"/>
                  </a:lnTo>
                  <a:lnTo>
                    <a:pt x="373" y="21947"/>
                  </a:lnTo>
                  <a:lnTo>
                    <a:pt x="239" y="23111"/>
                  </a:lnTo>
                  <a:lnTo>
                    <a:pt x="134" y="24299"/>
                  </a:lnTo>
                  <a:lnTo>
                    <a:pt x="59" y="25513"/>
                  </a:lnTo>
                  <a:lnTo>
                    <a:pt x="14" y="26752"/>
                  </a:lnTo>
                  <a:lnTo>
                    <a:pt x="0" y="28017"/>
                  </a:lnTo>
                  <a:lnTo>
                    <a:pt x="14" y="29272"/>
                  </a:lnTo>
                  <a:lnTo>
                    <a:pt x="59" y="30507"/>
                  </a:lnTo>
                  <a:lnTo>
                    <a:pt x="134" y="31721"/>
                  </a:lnTo>
                  <a:lnTo>
                    <a:pt x="239" y="32914"/>
                  </a:lnTo>
                  <a:lnTo>
                    <a:pt x="373" y="34086"/>
                  </a:lnTo>
                  <a:lnTo>
                    <a:pt x="538" y="35238"/>
                  </a:lnTo>
                  <a:lnTo>
                    <a:pt x="732" y="36369"/>
                  </a:lnTo>
                  <a:lnTo>
                    <a:pt x="957" y="37479"/>
                  </a:lnTo>
                  <a:lnTo>
                    <a:pt x="1211" y="38569"/>
                  </a:lnTo>
                  <a:lnTo>
                    <a:pt x="1495" y="39638"/>
                  </a:lnTo>
                  <a:lnTo>
                    <a:pt x="1820" y="40671"/>
                  </a:lnTo>
                  <a:lnTo>
                    <a:pt x="2174" y="41674"/>
                  </a:lnTo>
                  <a:lnTo>
                    <a:pt x="2557" y="42650"/>
                  </a:lnTo>
                  <a:lnTo>
                    <a:pt x="2968" y="43596"/>
                  </a:lnTo>
                  <a:lnTo>
                    <a:pt x="3408" y="44514"/>
                  </a:lnTo>
                  <a:lnTo>
                    <a:pt x="3877" y="45402"/>
                  </a:lnTo>
                  <a:lnTo>
                    <a:pt x="4375" y="46263"/>
                  </a:lnTo>
                  <a:lnTo>
                    <a:pt x="4901" y="47094"/>
                  </a:lnTo>
                  <a:lnTo>
                    <a:pt x="5456" y="47896"/>
                  </a:lnTo>
                  <a:lnTo>
                    <a:pt x="6040" y="48670"/>
                  </a:lnTo>
                  <a:lnTo>
                    <a:pt x="6653" y="49413"/>
                  </a:lnTo>
                  <a:lnTo>
                    <a:pt x="7294" y="50122"/>
                  </a:lnTo>
                  <a:lnTo>
                    <a:pt x="7965" y="50798"/>
                  </a:lnTo>
                  <a:lnTo>
                    <a:pt x="8664" y="51441"/>
                  </a:lnTo>
                  <a:lnTo>
                    <a:pt x="9391" y="52050"/>
                  </a:lnTo>
                  <a:lnTo>
                    <a:pt x="10148" y="52626"/>
                  </a:lnTo>
                  <a:lnTo>
                    <a:pt x="10933" y="53168"/>
                  </a:lnTo>
                  <a:lnTo>
                    <a:pt x="11747" y="53678"/>
                  </a:lnTo>
                  <a:lnTo>
                    <a:pt x="12590" y="54153"/>
                  </a:lnTo>
                  <a:lnTo>
                    <a:pt x="13462" y="54596"/>
                  </a:lnTo>
                  <a:lnTo>
                    <a:pt x="14361" y="55000"/>
                  </a:lnTo>
                  <a:lnTo>
                    <a:pt x="15289" y="55362"/>
                  </a:lnTo>
                  <a:lnTo>
                    <a:pt x="16244" y="55681"/>
                  </a:lnTo>
                  <a:lnTo>
                    <a:pt x="17226" y="55958"/>
                  </a:lnTo>
                  <a:lnTo>
                    <a:pt x="18237" y="56192"/>
                  </a:lnTo>
                  <a:lnTo>
                    <a:pt x="19274" y="56384"/>
                  </a:lnTo>
                  <a:lnTo>
                    <a:pt x="20340" y="56533"/>
                  </a:lnTo>
                  <a:lnTo>
                    <a:pt x="21433" y="56639"/>
                  </a:lnTo>
                  <a:lnTo>
                    <a:pt x="22554" y="56703"/>
                  </a:lnTo>
                  <a:lnTo>
                    <a:pt x="23702" y="56724"/>
                  </a:lnTo>
                  <a:lnTo>
                    <a:pt x="24927" y="56703"/>
                  </a:lnTo>
                  <a:lnTo>
                    <a:pt x="26118" y="56639"/>
                  </a:lnTo>
                  <a:lnTo>
                    <a:pt x="27275" y="56533"/>
                  </a:lnTo>
                  <a:lnTo>
                    <a:pt x="28396" y="56384"/>
                  </a:lnTo>
                  <a:lnTo>
                    <a:pt x="29484" y="56192"/>
                  </a:lnTo>
                  <a:lnTo>
                    <a:pt x="30537" y="55958"/>
                  </a:lnTo>
                  <a:lnTo>
                    <a:pt x="31555" y="55681"/>
                  </a:lnTo>
                  <a:lnTo>
                    <a:pt x="32539" y="55362"/>
                  </a:lnTo>
                  <a:lnTo>
                    <a:pt x="33488" y="55000"/>
                  </a:lnTo>
                  <a:lnTo>
                    <a:pt x="34403" y="54596"/>
                  </a:lnTo>
                  <a:lnTo>
                    <a:pt x="35284" y="54142"/>
                  </a:lnTo>
                  <a:lnTo>
                    <a:pt x="36133" y="53657"/>
                  </a:lnTo>
                  <a:lnTo>
                    <a:pt x="36950" y="53139"/>
                  </a:lnTo>
                  <a:lnTo>
                    <a:pt x="37735" y="52589"/>
                  </a:lnTo>
                  <a:lnTo>
                    <a:pt x="38487" y="52007"/>
                  </a:lnTo>
                  <a:lnTo>
                    <a:pt x="39208" y="51392"/>
                  </a:lnTo>
                  <a:lnTo>
                    <a:pt x="39896" y="50746"/>
                  </a:lnTo>
                  <a:lnTo>
                    <a:pt x="40551" y="50067"/>
                  </a:lnTo>
                  <a:lnTo>
                    <a:pt x="41175" y="49356"/>
                  </a:lnTo>
                  <a:lnTo>
                    <a:pt x="41767" y="48613"/>
                  </a:lnTo>
                  <a:lnTo>
                    <a:pt x="42338" y="47828"/>
                  </a:lnTo>
                  <a:lnTo>
                    <a:pt x="42878" y="47016"/>
                  </a:lnTo>
                  <a:lnTo>
                    <a:pt x="43387" y="46176"/>
                  </a:lnTo>
                  <a:lnTo>
                    <a:pt x="43865" y="45308"/>
                  </a:lnTo>
                  <a:lnTo>
                    <a:pt x="44312" y="44413"/>
                  </a:lnTo>
                  <a:lnTo>
                    <a:pt x="44728" y="43490"/>
                  </a:lnTo>
                  <a:lnTo>
                    <a:pt x="45113" y="42540"/>
                  </a:lnTo>
                  <a:lnTo>
                    <a:pt x="45467" y="41562"/>
                  </a:lnTo>
                  <a:lnTo>
                    <a:pt x="45790" y="40556"/>
                  </a:lnTo>
                  <a:lnTo>
                    <a:pt x="46081" y="39523"/>
                  </a:lnTo>
                  <a:lnTo>
                    <a:pt x="46344" y="38455"/>
                  </a:lnTo>
                  <a:lnTo>
                    <a:pt x="46578" y="37369"/>
                  </a:lnTo>
                  <a:lnTo>
                    <a:pt x="46785" y="36264"/>
                  </a:lnTo>
                  <a:lnTo>
                    <a:pt x="46965" y="35141"/>
                  </a:lnTo>
                  <a:lnTo>
                    <a:pt x="47117" y="34000"/>
                  </a:lnTo>
                  <a:lnTo>
                    <a:pt x="47241" y="32840"/>
                  </a:lnTo>
                  <a:lnTo>
                    <a:pt x="47338" y="31662"/>
                  </a:lnTo>
                  <a:lnTo>
                    <a:pt x="47407" y="30465"/>
                  </a:lnTo>
                  <a:lnTo>
                    <a:pt x="47448" y="29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280860" y="3659122"/>
              <a:ext cx="77033" cy="83418"/>
            </a:xfrm>
            <a:custGeom>
              <a:avLst/>
              <a:pathLst>
                <a:path w="77033" h="83418">
                  <a:moveTo>
                    <a:pt x="40904" y="70071"/>
                  </a:moveTo>
                  <a:lnTo>
                    <a:pt x="41845" y="70058"/>
                  </a:lnTo>
                  <a:lnTo>
                    <a:pt x="42761" y="70018"/>
                  </a:lnTo>
                  <a:lnTo>
                    <a:pt x="43649" y="69952"/>
                  </a:lnTo>
                  <a:lnTo>
                    <a:pt x="44512" y="69860"/>
                  </a:lnTo>
                  <a:lnTo>
                    <a:pt x="45348" y="69741"/>
                  </a:lnTo>
                  <a:lnTo>
                    <a:pt x="46157" y="69595"/>
                  </a:lnTo>
                  <a:lnTo>
                    <a:pt x="46940" y="69423"/>
                  </a:lnTo>
                  <a:lnTo>
                    <a:pt x="47697" y="69225"/>
                  </a:lnTo>
                  <a:lnTo>
                    <a:pt x="48427" y="69000"/>
                  </a:lnTo>
                  <a:lnTo>
                    <a:pt x="49130" y="68748"/>
                  </a:lnTo>
                  <a:lnTo>
                    <a:pt x="49822" y="68464"/>
                  </a:lnTo>
                  <a:lnTo>
                    <a:pt x="50495" y="68164"/>
                  </a:lnTo>
                  <a:lnTo>
                    <a:pt x="51148" y="67847"/>
                  </a:lnTo>
                  <a:lnTo>
                    <a:pt x="51781" y="67515"/>
                  </a:lnTo>
                  <a:lnTo>
                    <a:pt x="52395" y="67166"/>
                  </a:lnTo>
                  <a:lnTo>
                    <a:pt x="52990" y="66801"/>
                  </a:lnTo>
                  <a:lnTo>
                    <a:pt x="53564" y="66421"/>
                  </a:lnTo>
                  <a:lnTo>
                    <a:pt x="54119" y="66024"/>
                  </a:lnTo>
                  <a:lnTo>
                    <a:pt x="54655" y="65611"/>
                  </a:lnTo>
                  <a:lnTo>
                    <a:pt x="55171" y="65181"/>
                  </a:lnTo>
                  <a:lnTo>
                    <a:pt x="55680" y="64738"/>
                  </a:lnTo>
                  <a:lnTo>
                    <a:pt x="56170" y="64284"/>
                  </a:lnTo>
                  <a:lnTo>
                    <a:pt x="56642" y="63818"/>
                  </a:lnTo>
                  <a:lnTo>
                    <a:pt x="57095" y="63340"/>
                  </a:lnTo>
                  <a:lnTo>
                    <a:pt x="57530" y="62851"/>
                  </a:lnTo>
                  <a:lnTo>
                    <a:pt x="57946" y="62351"/>
                  </a:lnTo>
                  <a:lnTo>
                    <a:pt x="58344" y="61839"/>
                  </a:lnTo>
                  <a:lnTo>
                    <a:pt x="58724" y="61315"/>
                  </a:lnTo>
                  <a:lnTo>
                    <a:pt x="59085" y="60780"/>
                  </a:lnTo>
                  <a:lnTo>
                    <a:pt x="59428" y="60234"/>
                  </a:lnTo>
                  <a:lnTo>
                    <a:pt x="59767" y="59681"/>
                  </a:lnTo>
                  <a:lnTo>
                    <a:pt x="60093" y="59127"/>
                  </a:lnTo>
                  <a:lnTo>
                    <a:pt x="60407" y="58572"/>
                  </a:lnTo>
                  <a:lnTo>
                    <a:pt x="60708" y="58015"/>
                  </a:lnTo>
                  <a:lnTo>
                    <a:pt x="60996" y="57458"/>
                  </a:lnTo>
                  <a:lnTo>
                    <a:pt x="61272" y="56899"/>
                  </a:lnTo>
                  <a:lnTo>
                    <a:pt x="61534" y="56340"/>
                  </a:lnTo>
                  <a:lnTo>
                    <a:pt x="61785" y="55779"/>
                  </a:lnTo>
                  <a:lnTo>
                    <a:pt x="62022" y="55217"/>
                  </a:lnTo>
                  <a:lnTo>
                    <a:pt x="62247" y="54653"/>
                  </a:lnTo>
                  <a:lnTo>
                    <a:pt x="77033" y="60234"/>
                  </a:lnTo>
                  <a:lnTo>
                    <a:pt x="76665" y="61106"/>
                  </a:lnTo>
                  <a:lnTo>
                    <a:pt x="76275" y="61976"/>
                  </a:lnTo>
                  <a:lnTo>
                    <a:pt x="75864" y="62842"/>
                  </a:lnTo>
                  <a:lnTo>
                    <a:pt x="75431" y="63704"/>
                  </a:lnTo>
                  <a:lnTo>
                    <a:pt x="74976" y="64563"/>
                  </a:lnTo>
                  <a:lnTo>
                    <a:pt x="74499" y="65418"/>
                  </a:lnTo>
                  <a:lnTo>
                    <a:pt x="74000" y="66270"/>
                  </a:lnTo>
                  <a:lnTo>
                    <a:pt x="73480" y="67119"/>
                  </a:lnTo>
                  <a:lnTo>
                    <a:pt x="72937" y="67964"/>
                  </a:lnTo>
                  <a:lnTo>
                    <a:pt x="72373" y="68806"/>
                  </a:lnTo>
                  <a:lnTo>
                    <a:pt x="71783" y="69636"/>
                  </a:lnTo>
                  <a:lnTo>
                    <a:pt x="71164" y="70447"/>
                  </a:lnTo>
                  <a:lnTo>
                    <a:pt x="70517" y="71238"/>
                  </a:lnTo>
                  <a:lnTo>
                    <a:pt x="69841" y="72009"/>
                  </a:lnTo>
                  <a:lnTo>
                    <a:pt x="69137" y="72761"/>
                  </a:lnTo>
                  <a:lnTo>
                    <a:pt x="68403" y="73493"/>
                  </a:lnTo>
                  <a:lnTo>
                    <a:pt x="67641" y="74206"/>
                  </a:lnTo>
                  <a:lnTo>
                    <a:pt x="66850" y="74899"/>
                  </a:lnTo>
                  <a:lnTo>
                    <a:pt x="66030" y="75573"/>
                  </a:lnTo>
                  <a:lnTo>
                    <a:pt x="65181" y="76227"/>
                  </a:lnTo>
                  <a:lnTo>
                    <a:pt x="64302" y="76859"/>
                  </a:lnTo>
                  <a:lnTo>
                    <a:pt x="63389" y="77468"/>
                  </a:lnTo>
                  <a:lnTo>
                    <a:pt x="62442" y="78051"/>
                  </a:lnTo>
                  <a:lnTo>
                    <a:pt x="61463" y="78611"/>
                  </a:lnTo>
                  <a:lnTo>
                    <a:pt x="60449" y="79147"/>
                  </a:lnTo>
                  <a:lnTo>
                    <a:pt x="59403" y="79658"/>
                  </a:lnTo>
                  <a:lnTo>
                    <a:pt x="58323" y="80146"/>
                  </a:lnTo>
                  <a:lnTo>
                    <a:pt x="57210" y="80609"/>
                  </a:lnTo>
                  <a:lnTo>
                    <a:pt x="56063" y="81048"/>
                  </a:lnTo>
                  <a:lnTo>
                    <a:pt x="54883" y="81462"/>
                  </a:lnTo>
                  <a:lnTo>
                    <a:pt x="53677" y="81834"/>
                  </a:lnTo>
                  <a:lnTo>
                    <a:pt x="52428" y="82167"/>
                  </a:lnTo>
                  <a:lnTo>
                    <a:pt x="51136" y="82460"/>
                  </a:lnTo>
                  <a:lnTo>
                    <a:pt x="49802" y="82714"/>
                  </a:lnTo>
                  <a:lnTo>
                    <a:pt x="48426" y="82929"/>
                  </a:lnTo>
                  <a:lnTo>
                    <a:pt x="47006" y="83105"/>
                  </a:lnTo>
                  <a:lnTo>
                    <a:pt x="45545" y="83242"/>
                  </a:lnTo>
                  <a:lnTo>
                    <a:pt x="44040" y="83340"/>
                  </a:lnTo>
                  <a:lnTo>
                    <a:pt x="42493" y="83399"/>
                  </a:lnTo>
                  <a:lnTo>
                    <a:pt x="40904" y="83418"/>
                  </a:lnTo>
                  <a:lnTo>
                    <a:pt x="38826" y="83387"/>
                  </a:lnTo>
                  <a:lnTo>
                    <a:pt x="36805" y="83294"/>
                  </a:lnTo>
                  <a:lnTo>
                    <a:pt x="34840" y="83139"/>
                  </a:lnTo>
                  <a:lnTo>
                    <a:pt x="32932" y="82921"/>
                  </a:lnTo>
                  <a:lnTo>
                    <a:pt x="31080" y="82642"/>
                  </a:lnTo>
                  <a:lnTo>
                    <a:pt x="29285" y="82300"/>
                  </a:lnTo>
                  <a:lnTo>
                    <a:pt x="27546" y="81896"/>
                  </a:lnTo>
                  <a:lnTo>
                    <a:pt x="25863" y="81430"/>
                  </a:lnTo>
                  <a:lnTo>
                    <a:pt x="24236" y="80902"/>
                  </a:lnTo>
                  <a:lnTo>
                    <a:pt x="22666" y="80312"/>
                  </a:lnTo>
                  <a:lnTo>
                    <a:pt x="21151" y="79655"/>
                  </a:lnTo>
                  <a:lnTo>
                    <a:pt x="19689" y="78950"/>
                  </a:lnTo>
                  <a:lnTo>
                    <a:pt x="18279" y="78196"/>
                  </a:lnTo>
                  <a:lnTo>
                    <a:pt x="16923" y="77394"/>
                  </a:lnTo>
                  <a:lnTo>
                    <a:pt x="15619" y="76544"/>
                  </a:lnTo>
                  <a:lnTo>
                    <a:pt x="14368" y="75645"/>
                  </a:lnTo>
                  <a:lnTo>
                    <a:pt x="13170" y="74698"/>
                  </a:lnTo>
                  <a:lnTo>
                    <a:pt x="12026" y="73703"/>
                  </a:lnTo>
                  <a:lnTo>
                    <a:pt x="10934" y="72659"/>
                  </a:lnTo>
                  <a:lnTo>
                    <a:pt x="9895" y="71567"/>
                  </a:lnTo>
                  <a:lnTo>
                    <a:pt x="8919" y="70419"/>
                  </a:lnTo>
                  <a:lnTo>
                    <a:pt x="7994" y="69229"/>
                  </a:lnTo>
                  <a:lnTo>
                    <a:pt x="7119" y="67998"/>
                  </a:lnTo>
                  <a:lnTo>
                    <a:pt x="6296" y="66725"/>
                  </a:lnTo>
                  <a:lnTo>
                    <a:pt x="5522" y="65411"/>
                  </a:lnTo>
                  <a:lnTo>
                    <a:pt x="4800" y="64056"/>
                  </a:lnTo>
                  <a:lnTo>
                    <a:pt x="4128" y="62659"/>
                  </a:lnTo>
                  <a:lnTo>
                    <a:pt x="3507" y="61221"/>
                  </a:lnTo>
                  <a:lnTo>
                    <a:pt x="2936" y="59741"/>
                  </a:lnTo>
                  <a:lnTo>
                    <a:pt x="2416" y="58220"/>
                  </a:lnTo>
                  <a:lnTo>
                    <a:pt x="1957" y="56664"/>
                  </a:lnTo>
                  <a:lnTo>
                    <a:pt x="1546" y="55079"/>
                  </a:lnTo>
                  <a:lnTo>
                    <a:pt x="1183" y="53465"/>
                  </a:lnTo>
                  <a:lnTo>
                    <a:pt x="869" y="51823"/>
                  </a:lnTo>
                  <a:lnTo>
                    <a:pt x="604" y="50152"/>
                  </a:lnTo>
                  <a:lnTo>
                    <a:pt x="386" y="48452"/>
                  </a:lnTo>
                  <a:lnTo>
                    <a:pt x="217" y="46723"/>
                  </a:lnTo>
                  <a:lnTo>
                    <a:pt x="96" y="44965"/>
                  </a:lnTo>
                  <a:lnTo>
                    <a:pt x="24" y="43179"/>
                  </a:lnTo>
                  <a:lnTo>
                    <a:pt x="0" y="41364"/>
                  </a:lnTo>
                  <a:lnTo>
                    <a:pt x="24" y="39484"/>
                  </a:lnTo>
                  <a:lnTo>
                    <a:pt x="96" y="37640"/>
                  </a:lnTo>
                  <a:lnTo>
                    <a:pt x="217" y="35834"/>
                  </a:lnTo>
                  <a:lnTo>
                    <a:pt x="386" y="34064"/>
                  </a:lnTo>
                  <a:lnTo>
                    <a:pt x="604" y="32332"/>
                  </a:lnTo>
                  <a:lnTo>
                    <a:pt x="869" y="30636"/>
                  </a:lnTo>
                  <a:lnTo>
                    <a:pt x="1183" y="28976"/>
                  </a:lnTo>
                  <a:lnTo>
                    <a:pt x="1546" y="27354"/>
                  </a:lnTo>
                  <a:lnTo>
                    <a:pt x="1957" y="25768"/>
                  </a:lnTo>
                  <a:lnTo>
                    <a:pt x="2416" y="24220"/>
                  </a:lnTo>
                  <a:lnTo>
                    <a:pt x="2935" y="22712"/>
                  </a:lnTo>
                  <a:lnTo>
                    <a:pt x="3504" y="21251"/>
                  </a:lnTo>
                  <a:lnTo>
                    <a:pt x="4123" y="19836"/>
                  </a:lnTo>
                  <a:lnTo>
                    <a:pt x="4791" y="18467"/>
                  </a:lnTo>
                  <a:lnTo>
                    <a:pt x="5508" y="17144"/>
                  </a:lnTo>
                  <a:lnTo>
                    <a:pt x="6275" y="15866"/>
                  </a:lnTo>
                  <a:lnTo>
                    <a:pt x="7091" y="14635"/>
                  </a:lnTo>
                  <a:lnTo>
                    <a:pt x="7957" y="13450"/>
                  </a:lnTo>
                  <a:lnTo>
                    <a:pt x="8872" y="12311"/>
                  </a:lnTo>
                  <a:lnTo>
                    <a:pt x="9837" y="11218"/>
                  </a:lnTo>
                  <a:lnTo>
                    <a:pt x="10853" y="10162"/>
                  </a:lnTo>
                  <a:lnTo>
                    <a:pt x="11920" y="9156"/>
                  </a:lnTo>
                  <a:lnTo>
                    <a:pt x="13039" y="8201"/>
                  </a:lnTo>
                  <a:lnTo>
                    <a:pt x="14209" y="7297"/>
                  </a:lnTo>
                  <a:lnTo>
                    <a:pt x="15432" y="6443"/>
                  </a:lnTo>
                  <a:lnTo>
                    <a:pt x="16706" y="5640"/>
                  </a:lnTo>
                  <a:lnTo>
                    <a:pt x="18032" y="4887"/>
                  </a:lnTo>
                  <a:lnTo>
                    <a:pt x="19410" y="4185"/>
                  </a:lnTo>
                  <a:lnTo>
                    <a:pt x="20840" y="3534"/>
                  </a:lnTo>
                  <a:lnTo>
                    <a:pt x="22321" y="2934"/>
                  </a:lnTo>
                  <a:lnTo>
                    <a:pt x="23867" y="2376"/>
                  </a:lnTo>
                  <a:lnTo>
                    <a:pt x="25465" y="1877"/>
                  </a:lnTo>
                  <a:lnTo>
                    <a:pt x="27116" y="1437"/>
                  </a:lnTo>
                  <a:lnTo>
                    <a:pt x="28820" y="1056"/>
                  </a:lnTo>
                  <a:lnTo>
                    <a:pt x="30577" y="733"/>
                  </a:lnTo>
                  <a:lnTo>
                    <a:pt x="32387" y="469"/>
                  </a:lnTo>
                  <a:lnTo>
                    <a:pt x="34250" y="264"/>
                  </a:lnTo>
                  <a:lnTo>
                    <a:pt x="36165" y="117"/>
                  </a:lnTo>
                  <a:lnTo>
                    <a:pt x="38134" y="29"/>
                  </a:lnTo>
                  <a:lnTo>
                    <a:pt x="40156" y="0"/>
                  </a:lnTo>
                  <a:lnTo>
                    <a:pt x="41723" y="16"/>
                  </a:lnTo>
                  <a:lnTo>
                    <a:pt x="43251" y="66"/>
                  </a:lnTo>
                  <a:lnTo>
                    <a:pt x="44738" y="150"/>
                  </a:lnTo>
                  <a:lnTo>
                    <a:pt x="46185" y="266"/>
                  </a:lnTo>
                  <a:lnTo>
                    <a:pt x="47591" y="417"/>
                  </a:lnTo>
                  <a:lnTo>
                    <a:pt x="48958" y="600"/>
                  </a:lnTo>
                  <a:lnTo>
                    <a:pt x="50284" y="817"/>
                  </a:lnTo>
                  <a:lnTo>
                    <a:pt x="51570" y="1067"/>
                  </a:lnTo>
                  <a:lnTo>
                    <a:pt x="52815" y="1351"/>
                  </a:lnTo>
                  <a:lnTo>
                    <a:pt x="54020" y="1668"/>
                  </a:lnTo>
                  <a:lnTo>
                    <a:pt x="55200" y="2015"/>
                  </a:lnTo>
                  <a:lnTo>
                    <a:pt x="56347" y="2390"/>
                  </a:lnTo>
                  <a:lnTo>
                    <a:pt x="57460" y="2793"/>
                  </a:lnTo>
                  <a:lnTo>
                    <a:pt x="58540" y="3223"/>
                  </a:lnTo>
                  <a:lnTo>
                    <a:pt x="59587" y="3681"/>
                  </a:lnTo>
                  <a:lnTo>
                    <a:pt x="60600" y="4167"/>
                  </a:lnTo>
                  <a:lnTo>
                    <a:pt x="61579" y="4680"/>
                  </a:lnTo>
                  <a:lnTo>
                    <a:pt x="62526" y="5221"/>
                  </a:lnTo>
                  <a:lnTo>
                    <a:pt x="63439" y="5789"/>
                  </a:lnTo>
                  <a:lnTo>
                    <a:pt x="64318" y="6385"/>
                  </a:lnTo>
                  <a:lnTo>
                    <a:pt x="65177" y="6995"/>
                  </a:lnTo>
                  <a:lnTo>
                    <a:pt x="66005" y="7628"/>
                  </a:lnTo>
                  <a:lnTo>
                    <a:pt x="66802" y="8284"/>
                  </a:lnTo>
                  <a:lnTo>
                    <a:pt x="67568" y="8963"/>
                  </a:lnTo>
                  <a:lnTo>
                    <a:pt x="68302" y="9665"/>
                  </a:lnTo>
                  <a:lnTo>
                    <a:pt x="69006" y="10389"/>
                  </a:lnTo>
                  <a:lnTo>
                    <a:pt x="69678" y="11137"/>
                  </a:lnTo>
                  <a:lnTo>
                    <a:pt x="70320" y="11908"/>
                  </a:lnTo>
                  <a:lnTo>
                    <a:pt x="70930" y="12702"/>
                  </a:lnTo>
                  <a:lnTo>
                    <a:pt x="71510" y="13519"/>
                  </a:lnTo>
                  <a:lnTo>
                    <a:pt x="72072" y="14345"/>
                  </a:lnTo>
                  <a:lnTo>
                    <a:pt x="72610" y="15188"/>
                  </a:lnTo>
                  <a:lnTo>
                    <a:pt x="73122" y="16048"/>
                  </a:lnTo>
                  <a:lnTo>
                    <a:pt x="73608" y="16925"/>
                  </a:lnTo>
                  <a:lnTo>
                    <a:pt x="74070" y="17820"/>
                  </a:lnTo>
                  <a:lnTo>
                    <a:pt x="74506" y="18731"/>
                  </a:lnTo>
                  <a:lnTo>
                    <a:pt x="74917" y="19660"/>
                  </a:lnTo>
                  <a:lnTo>
                    <a:pt x="75302" y="20607"/>
                  </a:lnTo>
                  <a:lnTo>
                    <a:pt x="75662" y="21570"/>
                  </a:lnTo>
                  <a:lnTo>
                    <a:pt x="75997" y="22551"/>
                  </a:lnTo>
                  <a:lnTo>
                    <a:pt x="61039" y="26636"/>
                  </a:lnTo>
                  <a:lnTo>
                    <a:pt x="60869" y="26121"/>
                  </a:lnTo>
                  <a:lnTo>
                    <a:pt x="60682" y="25610"/>
                  </a:lnTo>
                  <a:lnTo>
                    <a:pt x="60478" y="25103"/>
                  </a:lnTo>
                  <a:lnTo>
                    <a:pt x="60257" y="24602"/>
                  </a:lnTo>
                  <a:lnTo>
                    <a:pt x="60018" y="24105"/>
                  </a:lnTo>
                  <a:lnTo>
                    <a:pt x="59762" y="23612"/>
                  </a:lnTo>
                  <a:lnTo>
                    <a:pt x="59489" y="23124"/>
                  </a:lnTo>
                  <a:lnTo>
                    <a:pt x="59198" y="22641"/>
                  </a:lnTo>
                  <a:lnTo>
                    <a:pt x="58890" y="22162"/>
                  </a:lnTo>
                  <a:lnTo>
                    <a:pt x="58565" y="21688"/>
                  </a:lnTo>
                  <a:lnTo>
                    <a:pt x="58222" y="21211"/>
                  </a:lnTo>
                  <a:lnTo>
                    <a:pt x="57861" y="20745"/>
                  </a:lnTo>
                  <a:lnTo>
                    <a:pt x="57481" y="20290"/>
                  </a:lnTo>
                  <a:lnTo>
                    <a:pt x="57083" y="19847"/>
                  </a:lnTo>
                  <a:lnTo>
                    <a:pt x="56667" y="19416"/>
                  </a:lnTo>
                  <a:lnTo>
                    <a:pt x="56232" y="18996"/>
                  </a:lnTo>
                  <a:lnTo>
                    <a:pt x="55779" y="18588"/>
                  </a:lnTo>
                  <a:lnTo>
                    <a:pt x="55307" y="18191"/>
                  </a:lnTo>
                  <a:lnTo>
                    <a:pt x="54817" y="17805"/>
                  </a:lnTo>
                  <a:lnTo>
                    <a:pt x="54308" y="17431"/>
                  </a:lnTo>
                  <a:lnTo>
                    <a:pt x="53793" y="17070"/>
                  </a:lnTo>
                  <a:lnTo>
                    <a:pt x="53259" y="16725"/>
                  </a:lnTo>
                  <a:lnTo>
                    <a:pt x="52706" y="16394"/>
                  </a:lnTo>
                  <a:lnTo>
                    <a:pt x="52136" y="16078"/>
                  </a:lnTo>
                  <a:lnTo>
                    <a:pt x="51547" y="15777"/>
                  </a:lnTo>
                  <a:lnTo>
                    <a:pt x="50939" y="15491"/>
                  </a:lnTo>
                  <a:lnTo>
                    <a:pt x="50313" y="15220"/>
                  </a:lnTo>
                  <a:lnTo>
                    <a:pt x="49669" y="14964"/>
                  </a:lnTo>
                  <a:lnTo>
                    <a:pt x="49006" y="14723"/>
                  </a:lnTo>
                  <a:lnTo>
                    <a:pt x="48325" y="14497"/>
                  </a:lnTo>
                  <a:lnTo>
                    <a:pt x="47625" y="14279"/>
                  </a:lnTo>
                  <a:lnTo>
                    <a:pt x="46907" y="14083"/>
                  </a:lnTo>
                  <a:lnTo>
                    <a:pt x="46171" y="13910"/>
                  </a:lnTo>
                  <a:lnTo>
                    <a:pt x="45416" y="13761"/>
                  </a:lnTo>
                  <a:lnTo>
                    <a:pt x="44643" y="13634"/>
                  </a:lnTo>
                  <a:lnTo>
                    <a:pt x="43851" y="13531"/>
                  </a:lnTo>
                  <a:lnTo>
                    <a:pt x="43041" y="13450"/>
                  </a:lnTo>
                  <a:lnTo>
                    <a:pt x="42213" y="13393"/>
                  </a:lnTo>
                  <a:lnTo>
                    <a:pt x="41366" y="13358"/>
                  </a:lnTo>
                  <a:lnTo>
                    <a:pt x="40501" y="13347"/>
                  </a:lnTo>
                  <a:lnTo>
                    <a:pt x="39287" y="13367"/>
                  </a:lnTo>
                  <a:lnTo>
                    <a:pt x="38108" y="13427"/>
                  </a:lnTo>
                  <a:lnTo>
                    <a:pt x="36963" y="13528"/>
                  </a:lnTo>
                  <a:lnTo>
                    <a:pt x="35852" y="13669"/>
                  </a:lnTo>
                  <a:lnTo>
                    <a:pt x="34777" y="13850"/>
                  </a:lnTo>
                  <a:lnTo>
                    <a:pt x="33735" y="14071"/>
                  </a:lnTo>
                  <a:lnTo>
                    <a:pt x="32728" y="14333"/>
                  </a:lnTo>
                  <a:lnTo>
                    <a:pt x="31756" y="14635"/>
                  </a:lnTo>
                  <a:lnTo>
                    <a:pt x="30818" y="14978"/>
                  </a:lnTo>
                  <a:lnTo>
                    <a:pt x="29915" y="15360"/>
                  </a:lnTo>
                  <a:lnTo>
                    <a:pt x="29045" y="15769"/>
                  </a:lnTo>
                  <a:lnTo>
                    <a:pt x="28205" y="16212"/>
                  </a:lnTo>
                  <a:lnTo>
                    <a:pt x="27397" y="16689"/>
                  </a:lnTo>
                  <a:lnTo>
                    <a:pt x="26620" y="17201"/>
                  </a:lnTo>
                  <a:lnTo>
                    <a:pt x="25874" y="17748"/>
                  </a:lnTo>
                  <a:lnTo>
                    <a:pt x="25159" y="18329"/>
                  </a:lnTo>
                  <a:lnTo>
                    <a:pt x="24475" y="18944"/>
                  </a:lnTo>
                  <a:lnTo>
                    <a:pt x="23822" y="19594"/>
                  </a:lnTo>
                  <a:lnTo>
                    <a:pt x="23200" y="20279"/>
                  </a:lnTo>
                  <a:lnTo>
                    <a:pt x="22609" y="20998"/>
                  </a:lnTo>
                  <a:lnTo>
                    <a:pt x="22059" y="21749"/>
                  </a:lnTo>
                  <a:lnTo>
                    <a:pt x="21539" y="22531"/>
                  </a:lnTo>
                  <a:lnTo>
                    <a:pt x="21047" y="23342"/>
                  </a:lnTo>
                  <a:lnTo>
                    <a:pt x="20584" y="24183"/>
                  </a:lnTo>
                  <a:lnTo>
                    <a:pt x="20149" y="25054"/>
                  </a:lnTo>
                  <a:lnTo>
                    <a:pt x="19744" y="25955"/>
                  </a:lnTo>
                  <a:lnTo>
                    <a:pt x="19367" y="26886"/>
                  </a:lnTo>
                  <a:lnTo>
                    <a:pt x="19019" y="27846"/>
                  </a:lnTo>
                  <a:lnTo>
                    <a:pt x="18700" y="28837"/>
                  </a:lnTo>
                  <a:lnTo>
                    <a:pt x="18409" y="29858"/>
                  </a:lnTo>
                  <a:lnTo>
                    <a:pt x="18158" y="30894"/>
                  </a:lnTo>
                  <a:lnTo>
                    <a:pt x="17933" y="31956"/>
                  </a:lnTo>
                  <a:lnTo>
                    <a:pt x="17734" y="33044"/>
                  </a:lnTo>
                  <a:lnTo>
                    <a:pt x="17562" y="34156"/>
                  </a:lnTo>
                  <a:lnTo>
                    <a:pt x="17417" y="35294"/>
                  </a:lnTo>
                  <a:lnTo>
                    <a:pt x="17298" y="36458"/>
                  </a:lnTo>
                  <a:lnTo>
                    <a:pt x="17205" y="37646"/>
                  </a:lnTo>
                  <a:lnTo>
                    <a:pt x="17139" y="38860"/>
                  </a:lnTo>
                  <a:lnTo>
                    <a:pt x="17099" y="40099"/>
                  </a:lnTo>
                  <a:lnTo>
                    <a:pt x="17086" y="41364"/>
                  </a:lnTo>
                  <a:lnTo>
                    <a:pt x="17099" y="42619"/>
                  </a:lnTo>
                  <a:lnTo>
                    <a:pt x="17139" y="43854"/>
                  </a:lnTo>
                  <a:lnTo>
                    <a:pt x="17205" y="45068"/>
                  </a:lnTo>
                  <a:lnTo>
                    <a:pt x="17298" y="46261"/>
                  </a:lnTo>
                  <a:lnTo>
                    <a:pt x="17417" y="47433"/>
                  </a:lnTo>
                  <a:lnTo>
                    <a:pt x="17562" y="48585"/>
                  </a:lnTo>
                  <a:lnTo>
                    <a:pt x="17734" y="49716"/>
                  </a:lnTo>
                  <a:lnTo>
                    <a:pt x="17933" y="50826"/>
                  </a:lnTo>
                  <a:lnTo>
                    <a:pt x="18158" y="51916"/>
                  </a:lnTo>
                  <a:lnTo>
                    <a:pt x="18409" y="52985"/>
                  </a:lnTo>
                  <a:lnTo>
                    <a:pt x="18700" y="54018"/>
                  </a:lnTo>
                  <a:lnTo>
                    <a:pt x="19021" y="55021"/>
                  </a:lnTo>
                  <a:lnTo>
                    <a:pt x="19372" y="55997"/>
                  </a:lnTo>
                  <a:lnTo>
                    <a:pt x="19753" y="56943"/>
                  </a:lnTo>
                  <a:lnTo>
                    <a:pt x="20164" y="57861"/>
                  </a:lnTo>
                  <a:lnTo>
                    <a:pt x="20605" y="58749"/>
                  </a:lnTo>
                  <a:lnTo>
                    <a:pt x="21075" y="59610"/>
                  </a:lnTo>
                  <a:lnTo>
                    <a:pt x="21576" y="60441"/>
                  </a:lnTo>
                  <a:lnTo>
                    <a:pt x="22106" y="61243"/>
                  </a:lnTo>
                  <a:lnTo>
                    <a:pt x="22666" y="62017"/>
                  </a:lnTo>
                  <a:lnTo>
                    <a:pt x="23258" y="62760"/>
                  </a:lnTo>
                  <a:lnTo>
                    <a:pt x="23881" y="63469"/>
                  </a:lnTo>
                  <a:lnTo>
                    <a:pt x="24537" y="64145"/>
                  </a:lnTo>
                  <a:lnTo>
                    <a:pt x="25225" y="64788"/>
                  </a:lnTo>
                  <a:lnTo>
                    <a:pt x="25946" y="65397"/>
                  </a:lnTo>
                  <a:lnTo>
                    <a:pt x="26698" y="65973"/>
                  </a:lnTo>
                  <a:lnTo>
                    <a:pt x="27483" y="66515"/>
                  </a:lnTo>
                  <a:lnTo>
                    <a:pt x="28300" y="67025"/>
                  </a:lnTo>
                  <a:lnTo>
                    <a:pt x="29149" y="67500"/>
                  </a:lnTo>
                  <a:lnTo>
                    <a:pt x="30030" y="67943"/>
                  </a:lnTo>
                  <a:lnTo>
                    <a:pt x="30957" y="68347"/>
                  </a:lnTo>
                  <a:lnTo>
                    <a:pt x="31920" y="68709"/>
                  </a:lnTo>
                  <a:lnTo>
                    <a:pt x="32918" y="69028"/>
                  </a:lnTo>
                  <a:lnTo>
                    <a:pt x="33952" y="69305"/>
                  </a:lnTo>
                  <a:lnTo>
                    <a:pt x="35021" y="69539"/>
                  </a:lnTo>
                  <a:lnTo>
                    <a:pt x="36126" y="69731"/>
                  </a:lnTo>
                  <a:lnTo>
                    <a:pt x="37267" y="69880"/>
                  </a:lnTo>
                  <a:lnTo>
                    <a:pt x="38444" y="69986"/>
                  </a:lnTo>
                  <a:lnTo>
                    <a:pt x="39656" y="700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368996" y="3660330"/>
              <a:ext cx="69266" cy="81060"/>
            </a:xfrm>
            <a:custGeom>
              <a:avLst/>
              <a:pathLst>
                <a:path w="69266" h="81060">
                  <a:moveTo>
                    <a:pt x="52295" y="81060"/>
                  </a:moveTo>
                  <a:lnTo>
                    <a:pt x="52295" y="46311"/>
                  </a:lnTo>
                  <a:lnTo>
                    <a:pt x="16971" y="46311"/>
                  </a:lnTo>
                  <a:lnTo>
                    <a:pt x="16971" y="81060"/>
                  </a:lnTo>
                  <a:lnTo>
                    <a:pt x="0" y="81060"/>
                  </a:lnTo>
                  <a:lnTo>
                    <a:pt x="0" y="0"/>
                  </a:lnTo>
                  <a:lnTo>
                    <a:pt x="16971" y="0"/>
                  </a:lnTo>
                  <a:lnTo>
                    <a:pt x="16971" y="32274"/>
                  </a:lnTo>
                  <a:lnTo>
                    <a:pt x="52295" y="32274"/>
                  </a:lnTo>
                  <a:lnTo>
                    <a:pt x="52295" y="0"/>
                  </a:lnTo>
                  <a:lnTo>
                    <a:pt x="69266" y="0"/>
                  </a:lnTo>
                  <a:lnTo>
                    <a:pt x="69266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454084" y="3660330"/>
              <a:ext cx="66102" cy="81060"/>
            </a:xfrm>
            <a:custGeom>
              <a:avLst/>
              <a:pathLst>
                <a:path w="66102" h="81060">
                  <a:moveTo>
                    <a:pt x="0" y="81060"/>
                  </a:moveTo>
                  <a:lnTo>
                    <a:pt x="0" y="0"/>
                  </a:lnTo>
                  <a:lnTo>
                    <a:pt x="63743" y="0"/>
                  </a:lnTo>
                  <a:lnTo>
                    <a:pt x="63743" y="13116"/>
                  </a:lnTo>
                  <a:lnTo>
                    <a:pt x="16971" y="13116"/>
                  </a:lnTo>
                  <a:lnTo>
                    <a:pt x="16971" y="33482"/>
                  </a:lnTo>
                  <a:lnTo>
                    <a:pt x="60234" y="33482"/>
                  </a:lnTo>
                  <a:lnTo>
                    <a:pt x="60234" y="46599"/>
                  </a:lnTo>
                  <a:lnTo>
                    <a:pt x="16971" y="46599"/>
                  </a:lnTo>
                  <a:lnTo>
                    <a:pt x="16971" y="67943"/>
                  </a:lnTo>
                  <a:lnTo>
                    <a:pt x="66102" y="67943"/>
                  </a:lnTo>
                  <a:lnTo>
                    <a:pt x="66102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532670" y="3660330"/>
              <a:ext cx="82383" cy="81060"/>
            </a:xfrm>
            <a:custGeom>
              <a:avLst/>
              <a:pathLst>
                <a:path w="82383" h="81060">
                  <a:moveTo>
                    <a:pt x="67310" y="81060"/>
                  </a:moveTo>
                  <a:lnTo>
                    <a:pt x="67310" y="31929"/>
                  </a:lnTo>
                  <a:lnTo>
                    <a:pt x="67311" y="31340"/>
                  </a:lnTo>
                  <a:lnTo>
                    <a:pt x="67312" y="30748"/>
                  </a:lnTo>
                  <a:lnTo>
                    <a:pt x="67315" y="30153"/>
                  </a:lnTo>
                  <a:lnTo>
                    <a:pt x="67319" y="29554"/>
                  </a:lnTo>
                  <a:lnTo>
                    <a:pt x="67324" y="28952"/>
                  </a:lnTo>
                  <a:lnTo>
                    <a:pt x="67331" y="28346"/>
                  </a:lnTo>
                  <a:lnTo>
                    <a:pt x="67338" y="27737"/>
                  </a:lnTo>
                  <a:lnTo>
                    <a:pt x="67347" y="27124"/>
                  </a:lnTo>
                  <a:lnTo>
                    <a:pt x="67357" y="26508"/>
                  </a:lnTo>
                  <a:lnTo>
                    <a:pt x="67367" y="25888"/>
                  </a:lnTo>
                  <a:lnTo>
                    <a:pt x="67391" y="25272"/>
                  </a:lnTo>
                  <a:lnTo>
                    <a:pt x="67414" y="24666"/>
                  </a:lnTo>
                  <a:lnTo>
                    <a:pt x="67437" y="24071"/>
                  </a:lnTo>
                  <a:lnTo>
                    <a:pt x="67460" y="23486"/>
                  </a:lnTo>
                  <a:lnTo>
                    <a:pt x="67483" y="22911"/>
                  </a:lnTo>
                  <a:lnTo>
                    <a:pt x="67506" y="22347"/>
                  </a:lnTo>
                  <a:lnTo>
                    <a:pt x="67529" y="21793"/>
                  </a:lnTo>
                  <a:lnTo>
                    <a:pt x="67552" y="21249"/>
                  </a:lnTo>
                  <a:lnTo>
                    <a:pt x="67575" y="20716"/>
                  </a:lnTo>
                  <a:lnTo>
                    <a:pt x="67598" y="20193"/>
                  </a:lnTo>
                  <a:lnTo>
                    <a:pt x="67632" y="19585"/>
                  </a:lnTo>
                  <a:lnTo>
                    <a:pt x="67664" y="18980"/>
                  </a:lnTo>
                  <a:lnTo>
                    <a:pt x="67696" y="18379"/>
                  </a:lnTo>
                  <a:lnTo>
                    <a:pt x="67726" y="17781"/>
                  </a:lnTo>
                  <a:lnTo>
                    <a:pt x="67756" y="17187"/>
                  </a:lnTo>
                  <a:lnTo>
                    <a:pt x="67784" y="16596"/>
                  </a:lnTo>
                  <a:lnTo>
                    <a:pt x="67811" y="16008"/>
                  </a:lnTo>
                  <a:lnTo>
                    <a:pt x="67837" y="15425"/>
                  </a:lnTo>
                  <a:lnTo>
                    <a:pt x="67862" y="14844"/>
                  </a:lnTo>
                  <a:lnTo>
                    <a:pt x="67885" y="14267"/>
                  </a:lnTo>
                  <a:lnTo>
                    <a:pt x="67645" y="15171"/>
                  </a:lnTo>
                  <a:lnTo>
                    <a:pt x="67407" y="16067"/>
                  </a:lnTo>
                  <a:lnTo>
                    <a:pt x="67171" y="16953"/>
                  </a:lnTo>
                  <a:lnTo>
                    <a:pt x="66937" y="17829"/>
                  </a:lnTo>
                  <a:lnTo>
                    <a:pt x="66706" y="18697"/>
                  </a:lnTo>
                  <a:lnTo>
                    <a:pt x="66477" y="19555"/>
                  </a:lnTo>
                  <a:lnTo>
                    <a:pt x="66250" y="20404"/>
                  </a:lnTo>
                  <a:lnTo>
                    <a:pt x="66026" y="21244"/>
                  </a:lnTo>
                  <a:lnTo>
                    <a:pt x="65804" y="22075"/>
                  </a:lnTo>
                  <a:lnTo>
                    <a:pt x="65584" y="22897"/>
                  </a:lnTo>
                  <a:lnTo>
                    <a:pt x="65491" y="23243"/>
                  </a:lnTo>
                  <a:lnTo>
                    <a:pt x="65398" y="23592"/>
                  </a:lnTo>
                  <a:lnTo>
                    <a:pt x="65303" y="23942"/>
                  </a:lnTo>
                  <a:lnTo>
                    <a:pt x="65207" y="24296"/>
                  </a:lnTo>
                  <a:lnTo>
                    <a:pt x="65109" y="24651"/>
                  </a:lnTo>
                  <a:lnTo>
                    <a:pt x="65011" y="25009"/>
                  </a:lnTo>
                  <a:lnTo>
                    <a:pt x="64912" y="25369"/>
                  </a:lnTo>
                  <a:lnTo>
                    <a:pt x="64811" y="25732"/>
                  </a:lnTo>
                  <a:lnTo>
                    <a:pt x="64709" y="26096"/>
                  </a:lnTo>
                  <a:lnTo>
                    <a:pt x="64606" y="26463"/>
                  </a:lnTo>
                  <a:lnTo>
                    <a:pt x="64502" y="26830"/>
                  </a:lnTo>
                  <a:lnTo>
                    <a:pt x="64399" y="27195"/>
                  </a:lnTo>
                  <a:lnTo>
                    <a:pt x="64295" y="27558"/>
                  </a:lnTo>
                  <a:lnTo>
                    <a:pt x="64192" y="27918"/>
                  </a:lnTo>
                  <a:lnTo>
                    <a:pt x="64088" y="28276"/>
                  </a:lnTo>
                  <a:lnTo>
                    <a:pt x="63985" y="28631"/>
                  </a:lnTo>
                  <a:lnTo>
                    <a:pt x="63881" y="28984"/>
                  </a:lnTo>
                  <a:lnTo>
                    <a:pt x="63778" y="29335"/>
                  </a:lnTo>
                  <a:lnTo>
                    <a:pt x="63674" y="29684"/>
                  </a:lnTo>
                  <a:lnTo>
                    <a:pt x="63570" y="30030"/>
                  </a:lnTo>
                  <a:lnTo>
                    <a:pt x="63478" y="30373"/>
                  </a:lnTo>
                  <a:lnTo>
                    <a:pt x="63386" y="30711"/>
                  </a:lnTo>
                  <a:lnTo>
                    <a:pt x="63294" y="31045"/>
                  </a:lnTo>
                  <a:lnTo>
                    <a:pt x="63202" y="31374"/>
                  </a:lnTo>
                  <a:lnTo>
                    <a:pt x="63110" y="31699"/>
                  </a:lnTo>
                  <a:lnTo>
                    <a:pt x="63018" y="32019"/>
                  </a:lnTo>
                  <a:lnTo>
                    <a:pt x="62926" y="32334"/>
                  </a:lnTo>
                  <a:lnTo>
                    <a:pt x="62834" y="32645"/>
                  </a:lnTo>
                  <a:lnTo>
                    <a:pt x="62742" y="32951"/>
                  </a:lnTo>
                  <a:lnTo>
                    <a:pt x="62650" y="33252"/>
                  </a:lnTo>
                  <a:lnTo>
                    <a:pt x="62559" y="33547"/>
                  </a:lnTo>
                  <a:lnTo>
                    <a:pt x="62471" y="33834"/>
                  </a:lnTo>
                  <a:lnTo>
                    <a:pt x="62384" y="34113"/>
                  </a:lnTo>
                  <a:lnTo>
                    <a:pt x="62300" y="34384"/>
                  </a:lnTo>
                  <a:lnTo>
                    <a:pt x="62219" y="34647"/>
                  </a:lnTo>
                  <a:lnTo>
                    <a:pt x="62139" y="34902"/>
                  </a:lnTo>
                  <a:lnTo>
                    <a:pt x="62062" y="35149"/>
                  </a:lnTo>
                  <a:lnTo>
                    <a:pt x="61987" y="35388"/>
                  </a:lnTo>
                  <a:lnTo>
                    <a:pt x="61915" y="35618"/>
                  </a:lnTo>
                  <a:lnTo>
                    <a:pt x="61845" y="35841"/>
                  </a:lnTo>
                  <a:lnTo>
                    <a:pt x="47232" y="81060"/>
                  </a:lnTo>
                  <a:lnTo>
                    <a:pt x="35151" y="81060"/>
                  </a:lnTo>
                  <a:lnTo>
                    <a:pt x="20538" y="35841"/>
                  </a:lnTo>
                  <a:lnTo>
                    <a:pt x="20468" y="35618"/>
                  </a:lnTo>
                  <a:lnTo>
                    <a:pt x="20395" y="35388"/>
                  </a:lnTo>
                  <a:lnTo>
                    <a:pt x="20320" y="35149"/>
                  </a:lnTo>
                  <a:lnTo>
                    <a:pt x="20243" y="34902"/>
                  </a:lnTo>
                  <a:lnTo>
                    <a:pt x="20164" y="34647"/>
                  </a:lnTo>
                  <a:lnTo>
                    <a:pt x="20082" y="34384"/>
                  </a:lnTo>
                  <a:lnTo>
                    <a:pt x="19998" y="34113"/>
                  </a:lnTo>
                  <a:lnTo>
                    <a:pt x="19912" y="33834"/>
                  </a:lnTo>
                  <a:lnTo>
                    <a:pt x="19823" y="33547"/>
                  </a:lnTo>
                  <a:lnTo>
                    <a:pt x="19732" y="33252"/>
                  </a:lnTo>
                  <a:lnTo>
                    <a:pt x="19651" y="32951"/>
                  </a:lnTo>
                  <a:lnTo>
                    <a:pt x="19567" y="32645"/>
                  </a:lnTo>
                  <a:lnTo>
                    <a:pt x="19480" y="32334"/>
                  </a:lnTo>
                  <a:lnTo>
                    <a:pt x="19392" y="32019"/>
                  </a:lnTo>
                  <a:lnTo>
                    <a:pt x="19301" y="31699"/>
                  </a:lnTo>
                  <a:lnTo>
                    <a:pt x="19208" y="31374"/>
                  </a:lnTo>
                  <a:lnTo>
                    <a:pt x="19112" y="31045"/>
                  </a:lnTo>
                  <a:lnTo>
                    <a:pt x="19014" y="30711"/>
                  </a:lnTo>
                  <a:lnTo>
                    <a:pt x="18914" y="30373"/>
                  </a:lnTo>
                  <a:lnTo>
                    <a:pt x="18812" y="30030"/>
                  </a:lnTo>
                  <a:lnTo>
                    <a:pt x="18719" y="29684"/>
                  </a:lnTo>
                  <a:lnTo>
                    <a:pt x="18626" y="29335"/>
                  </a:lnTo>
                  <a:lnTo>
                    <a:pt x="18531" y="28984"/>
                  </a:lnTo>
                  <a:lnTo>
                    <a:pt x="18435" y="28631"/>
                  </a:lnTo>
                  <a:lnTo>
                    <a:pt x="18337" y="28276"/>
                  </a:lnTo>
                  <a:lnTo>
                    <a:pt x="18239" y="27918"/>
                  </a:lnTo>
                  <a:lnTo>
                    <a:pt x="18139" y="27558"/>
                  </a:lnTo>
                  <a:lnTo>
                    <a:pt x="18039" y="27195"/>
                  </a:lnTo>
                  <a:lnTo>
                    <a:pt x="17937" y="26830"/>
                  </a:lnTo>
                  <a:lnTo>
                    <a:pt x="17834" y="26463"/>
                  </a:lnTo>
                  <a:lnTo>
                    <a:pt x="17730" y="26096"/>
                  </a:lnTo>
                  <a:lnTo>
                    <a:pt x="17627" y="25732"/>
                  </a:lnTo>
                  <a:lnTo>
                    <a:pt x="17523" y="25369"/>
                  </a:lnTo>
                  <a:lnTo>
                    <a:pt x="17420" y="25009"/>
                  </a:lnTo>
                  <a:lnTo>
                    <a:pt x="17316" y="24651"/>
                  </a:lnTo>
                  <a:lnTo>
                    <a:pt x="17213" y="24296"/>
                  </a:lnTo>
                  <a:lnTo>
                    <a:pt x="17109" y="23942"/>
                  </a:lnTo>
                  <a:lnTo>
                    <a:pt x="17005" y="23592"/>
                  </a:lnTo>
                  <a:lnTo>
                    <a:pt x="16902" y="23243"/>
                  </a:lnTo>
                  <a:lnTo>
                    <a:pt x="16798" y="22897"/>
                  </a:lnTo>
                  <a:lnTo>
                    <a:pt x="16567" y="22075"/>
                  </a:lnTo>
                  <a:lnTo>
                    <a:pt x="16334" y="21244"/>
                  </a:lnTo>
                  <a:lnTo>
                    <a:pt x="16098" y="20404"/>
                  </a:lnTo>
                  <a:lnTo>
                    <a:pt x="15859" y="19555"/>
                  </a:lnTo>
                  <a:lnTo>
                    <a:pt x="15619" y="18697"/>
                  </a:lnTo>
                  <a:lnTo>
                    <a:pt x="15376" y="17829"/>
                  </a:lnTo>
                  <a:lnTo>
                    <a:pt x="15131" y="16953"/>
                  </a:lnTo>
                  <a:lnTo>
                    <a:pt x="14884" y="16067"/>
                  </a:lnTo>
                  <a:lnTo>
                    <a:pt x="14634" y="15171"/>
                  </a:lnTo>
                  <a:lnTo>
                    <a:pt x="14382" y="14267"/>
                  </a:lnTo>
                  <a:lnTo>
                    <a:pt x="14417" y="14933"/>
                  </a:lnTo>
                  <a:lnTo>
                    <a:pt x="14451" y="15597"/>
                  </a:lnTo>
                  <a:lnTo>
                    <a:pt x="14486" y="16259"/>
                  </a:lnTo>
                  <a:lnTo>
                    <a:pt x="14520" y="16918"/>
                  </a:lnTo>
                  <a:lnTo>
                    <a:pt x="14555" y="17575"/>
                  </a:lnTo>
                  <a:lnTo>
                    <a:pt x="14589" y="18230"/>
                  </a:lnTo>
                  <a:lnTo>
                    <a:pt x="14624" y="18882"/>
                  </a:lnTo>
                  <a:lnTo>
                    <a:pt x="14658" y="19532"/>
                  </a:lnTo>
                  <a:lnTo>
                    <a:pt x="14693" y="20180"/>
                  </a:lnTo>
                  <a:lnTo>
                    <a:pt x="14727" y="20825"/>
                  </a:lnTo>
                  <a:lnTo>
                    <a:pt x="14750" y="21381"/>
                  </a:lnTo>
                  <a:lnTo>
                    <a:pt x="14773" y="21942"/>
                  </a:lnTo>
                  <a:lnTo>
                    <a:pt x="14796" y="22508"/>
                  </a:lnTo>
                  <a:lnTo>
                    <a:pt x="14819" y="23081"/>
                  </a:lnTo>
                  <a:lnTo>
                    <a:pt x="14842" y="23659"/>
                  </a:lnTo>
                  <a:lnTo>
                    <a:pt x="14865" y="24243"/>
                  </a:lnTo>
                  <a:lnTo>
                    <a:pt x="14888" y="24832"/>
                  </a:lnTo>
                  <a:lnTo>
                    <a:pt x="14911" y="25428"/>
                  </a:lnTo>
                  <a:lnTo>
                    <a:pt x="14934" y="26029"/>
                  </a:lnTo>
                  <a:lnTo>
                    <a:pt x="14957" y="26636"/>
                  </a:lnTo>
                  <a:lnTo>
                    <a:pt x="14979" y="27238"/>
                  </a:lnTo>
                  <a:lnTo>
                    <a:pt x="14999" y="27823"/>
                  </a:lnTo>
                  <a:lnTo>
                    <a:pt x="15016" y="28393"/>
                  </a:lnTo>
                  <a:lnTo>
                    <a:pt x="15031" y="28946"/>
                  </a:lnTo>
                  <a:lnTo>
                    <a:pt x="15044" y="29484"/>
                  </a:lnTo>
                  <a:lnTo>
                    <a:pt x="15054" y="30005"/>
                  </a:lnTo>
                  <a:lnTo>
                    <a:pt x="15062" y="30510"/>
                  </a:lnTo>
                  <a:lnTo>
                    <a:pt x="15068" y="30999"/>
                  </a:lnTo>
                  <a:lnTo>
                    <a:pt x="15071" y="31472"/>
                  </a:lnTo>
                  <a:lnTo>
                    <a:pt x="15072" y="31929"/>
                  </a:lnTo>
                  <a:lnTo>
                    <a:pt x="15072" y="81060"/>
                  </a:lnTo>
                  <a:lnTo>
                    <a:pt x="0" y="81060"/>
                  </a:lnTo>
                  <a:lnTo>
                    <a:pt x="0" y="0"/>
                  </a:lnTo>
                  <a:lnTo>
                    <a:pt x="22724" y="0"/>
                  </a:lnTo>
                  <a:lnTo>
                    <a:pt x="37222" y="45333"/>
                  </a:lnTo>
                  <a:lnTo>
                    <a:pt x="37337" y="45698"/>
                  </a:lnTo>
                  <a:lnTo>
                    <a:pt x="37454" y="46079"/>
                  </a:lnTo>
                  <a:lnTo>
                    <a:pt x="37572" y="46476"/>
                  </a:lnTo>
                  <a:lnTo>
                    <a:pt x="37691" y="46889"/>
                  </a:lnTo>
                  <a:lnTo>
                    <a:pt x="37811" y="47318"/>
                  </a:lnTo>
                  <a:lnTo>
                    <a:pt x="37933" y="47763"/>
                  </a:lnTo>
                  <a:lnTo>
                    <a:pt x="38055" y="48225"/>
                  </a:lnTo>
                  <a:lnTo>
                    <a:pt x="38179" y="48702"/>
                  </a:lnTo>
                  <a:lnTo>
                    <a:pt x="38304" y="49196"/>
                  </a:lnTo>
                  <a:lnTo>
                    <a:pt x="38430" y="49706"/>
                  </a:lnTo>
                  <a:lnTo>
                    <a:pt x="38567" y="50222"/>
                  </a:lnTo>
                  <a:lnTo>
                    <a:pt x="38704" y="50734"/>
                  </a:lnTo>
                  <a:lnTo>
                    <a:pt x="38839" y="51243"/>
                  </a:lnTo>
                  <a:lnTo>
                    <a:pt x="38973" y="51749"/>
                  </a:lnTo>
                  <a:lnTo>
                    <a:pt x="39106" y="52251"/>
                  </a:lnTo>
                  <a:lnTo>
                    <a:pt x="39237" y="52750"/>
                  </a:lnTo>
                  <a:lnTo>
                    <a:pt x="39368" y="53246"/>
                  </a:lnTo>
                  <a:lnTo>
                    <a:pt x="39498" y="53737"/>
                  </a:lnTo>
                  <a:lnTo>
                    <a:pt x="39626" y="54226"/>
                  </a:lnTo>
                  <a:lnTo>
                    <a:pt x="39753" y="54711"/>
                  </a:lnTo>
                  <a:lnTo>
                    <a:pt x="39892" y="55277"/>
                  </a:lnTo>
                  <a:lnTo>
                    <a:pt x="40034" y="55848"/>
                  </a:lnTo>
                  <a:lnTo>
                    <a:pt x="40178" y="56423"/>
                  </a:lnTo>
                  <a:lnTo>
                    <a:pt x="40324" y="57003"/>
                  </a:lnTo>
                  <a:lnTo>
                    <a:pt x="40472" y="57587"/>
                  </a:lnTo>
                  <a:lnTo>
                    <a:pt x="40623" y="58176"/>
                  </a:lnTo>
                  <a:lnTo>
                    <a:pt x="40776" y="58770"/>
                  </a:lnTo>
                  <a:lnTo>
                    <a:pt x="40931" y="59368"/>
                  </a:lnTo>
                  <a:lnTo>
                    <a:pt x="41089" y="59971"/>
                  </a:lnTo>
                  <a:lnTo>
                    <a:pt x="41249" y="60579"/>
                  </a:lnTo>
                  <a:lnTo>
                    <a:pt x="41409" y="59983"/>
                  </a:lnTo>
                  <a:lnTo>
                    <a:pt x="41569" y="59391"/>
                  </a:lnTo>
                  <a:lnTo>
                    <a:pt x="41727" y="58805"/>
                  </a:lnTo>
                  <a:lnTo>
                    <a:pt x="41884" y="58222"/>
                  </a:lnTo>
                  <a:lnTo>
                    <a:pt x="42040" y="57645"/>
                  </a:lnTo>
                  <a:lnTo>
                    <a:pt x="42195" y="57072"/>
                  </a:lnTo>
                  <a:lnTo>
                    <a:pt x="42348" y="56503"/>
                  </a:lnTo>
                  <a:lnTo>
                    <a:pt x="42501" y="55940"/>
                  </a:lnTo>
                  <a:lnTo>
                    <a:pt x="42652" y="55380"/>
                  </a:lnTo>
                  <a:lnTo>
                    <a:pt x="42802" y="54826"/>
                  </a:lnTo>
                  <a:lnTo>
                    <a:pt x="42871" y="54584"/>
                  </a:lnTo>
                  <a:lnTo>
                    <a:pt x="42940" y="54340"/>
                  </a:lnTo>
                  <a:lnTo>
                    <a:pt x="43009" y="54096"/>
                  </a:lnTo>
                  <a:lnTo>
                    <a:pt x="43078" y="53850"/>
                  </a:lnTo>
                  <a:lnTo>
                    <a:pt x="43147" y="53603"/>
                  </a:lnTo>
                  <a:lnTo>
                    <a:pt x="43216" y="53355"/>
                  </a:lnTo>
                  <a:lnTo>
                    <a:pt x="43285" y="53106"/>
                  </a:lnTo>
                  <a:lnTo>
                    <a:pt x="43354" y="52856"/>
                  </a:lnTo>
                  <a:lnTo>
                    <a:pt x="43423" y="52605"/>
                  </a:lnTo>
                  <a:lnTo>
                    <a:pt x="43492" y="52352"/>
                  </a:lnTo>
                  <a:lnTo>
                    <a:pt x="43561" y="52100"/>
                  </a:lnTo>
                  <a:lnTo>
                    <a:pt x="43630" y="51848"/>
                  </a:lnTo>
                  <a:lnTo>
                    <a:pt x="43700" y="51598"/>
                  </a:lnTo>
                  <a:lnTo>
                    <a:pt x="43769" y="51349"/>
                  </a:lnTo>
                  <a:lnTo>
                    <a:pt x="43838" y="51101"/>
                  </a:lnTo>
                  <a:lnTo>
                    <a:pt x="43907" y="50854"/>
                  </a:lnTo>
                  <a:lnTo>
                    <a:pt x="43976" y="50608"/>
                  </a:lnTo>
                  <a:lnTo>
                    <a:pt x="44045" y="50364"/>
                  </a:lnTo>
                  <a:lnTo>
                    <a:pt x="44114" y="50120"/>
                  </a:lnTo>
                  <a:lnTo>
                    <a:pt x="44183" y="49878"/>
                  </a:lnTo>
                  <a:lnTo>
                    <a:pt x="44252" y="49638"/>
                  </a:lnTo>
                  <a:lnTo>
                    <a:pt x="44321" y="49400"/>
                  </a:lnTo>
                  <a:lnTo>
                    <a:pt x="44390" y="49164"/>
                  </a:lnTo>
                  <a:lnTo>
                    <a:pt x="44459" y="48930"/>
                  </a:lnTo>
                  <a:lnTo>
                    <a:pt x="44528" y="48699"/>
                  </a:lnTo>
                  <a:lnTo>
                    <a:pt x="44597" y="48470"/>
                  </a:lnTo>
                  <a:lnTo>
                    <a:pt x="44666" y="48243"/>
                  </a:lnTo>
                  <a:lnTo>
                    <a:pt x="44735" y="48019"/>
                  </a:lnTo>
                  <a:lnTo>
                    <a:pt x="44804" y="47797"/>
                  </a:lnTo>
                  <a:lnTo>
                    <a:pt x="44873" y="47577"/>
                  </a:lnTo>
                  <a:lnTo>
                    <a:pt x="44942" y="47361"/>
                  </a:lnTo>
                  <a:lnTo>
                    <a:pt x="45009" y="47149"/>
                  </a:lnTo>
                  <a:lnTo>
                    <a:pt x="45075" y="46942"/>
                  </a:lnTo>
                  <a:lnTo>
                    <a:pt x="45140" y="46739"/>
                  </a:lnTo>
                  <a:lnTo>
                    <a:pt x="45204" y="46542"/>
                  </a:lnTo>
                  <a:lnTo>
                    <a:pt x="45267" y="46348"/>
                  </a:lnTo>
                  <a:lnTo>
                    <a:pt x="45328" y="46160"/>
                  </a:lnTo>
                  <a:lnTo>
                    <a:pt x="45389" y="45975"/>
                  </a:lnTo>
                  <a:lnTo>
                    <a:pt x="45448" y="45796"/>
                  </a:lnTo>
                  <a:lnTo>
                    <a:pt x="45506" y="45621"/>
                  </a:lnTo>
                  <a:lnTo>
                    <a:pt x="59773" y="0"/>
                  </a:lnTo>
                  <a:lnTo>
                    <a:pt x="82383" y="0"/>
                  </a:lnTo>
                  <a:lnTo>
                    <a:pt x="82383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630817" y="3660330"/>
              <a:ext cx="16971" cy="81060"/>
            </a:xfrm>
            <a:custGeom>
              <a:avLst/>
              <a:pathLst>
                <a:path w="16971" h="81060">
                  <a:moveTo>
                    <a:pt x="0" y="81060"/>
                  </a:moveTo>
                  <a:lnTo>
                    <a:pt x="0" y="0"/>
                  </a:lnTo>
                  <a:lnTo>
                    <a:pt x="16971" y="0"/>
                  </a:lnTo>
                  <a:lnTo>
                    <a:pt x="16971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659064" y="3659122"/>
              <a:ext cx="70589" cy="83418"/>
            </a:xfrm>
            <a:custGeom>
              <a:avLst/>
              <a:pathLst>
                <a:path w="70589" h="83418">
                  <a:moveTo>
                    <a:pt x="70589" y="58911"/>
                  </a:moveTo>
                  <a:lnTo>
                    <a:pt x="70569" y="60005"/>
                  </a:lnTo>
                  <a:lnTo>
                    <a:pt x="70509" y="61081"/>
                  </a:lnTo>
                  <a:lnTo>
                    <a:pt x="70408" y="62136"/>
                  </a:lnTo>
                  <a:lnTo>
                    <a:pt x="70267" y="63172"/>
                  </a:lnTo>
                  <a:lnTo>
                    <a:pt x="70086" y="64189"/>
                  </a:lnTo>
                  <a:lnTo>
                    <a:pt x="69864" y="65186"/>
                  </a:lnTo>
                  <a:lnTo>
                    <a:pt x="69603" y="66163"/>
                  </a:lnTo>
                  <a:lnTo>
                    <a:pt x="69301" y="67121"/>
                  </a:lnTo>
                  <a:lnTo>
                    <a:pt x="68958" y="68060"/>
                  </a:lnTo>
                  <a:lnTo>
                    <a:pt x="68576" y="68978"/>
                  </a:lnTo>
                  <a:lnTo>
                    <a:pt x="68150" y="69863"/>
                  </a:lnTo>
                  <a:lnTo>
                    <a:pt x="67680" y="70723"/>
                  </a:lnTo>
                  <a:lnTo>
                    <a:pt x="67166" y="71557"/>
                  </a:lnTo>
                  <a:lnTo>
                    <a:pt x="66606" y="72366"/>
                  </a:lnTo>
                  <a:lnTo>
                    <a:pt x="66001" y="73149"/>
                  </a:lnTo>
                  <a:lnTo>
                    <a:pt x="65352" y="73908"/>
                  </a:lnTo>
                  <a:lnTo>
                    <a:pt x="64657" y="74640"/>
                  </a:lnTo>
                  <a:lnTo>
                    <a:pt x="63918" y="75348"/>
                  </a:lnTo>
                  <a:lnTo>
                    <a:pt x="63134" y="76030"/>
                  </a:lnTo>
                  <a:lnTo>
                    <a:pt x="62305" y="76687"/>
                  </a:lnTo>
                  <a:lnTo>
                    <a:pt x="61441" y="77317"/>
                  </a:lnTo>
                  <a:lnTo>
                    <a:pt x="60528" y="77919"/>
                  </a:lnTo>
                  <a:lnTo>
                    <a:pt x="59568" y="78491"/>
                  </a:lnTo>
                  <a:lnTo>
                    <a:pt x="58558" y="79035"/>
                  </a:lnTo>
                  <a:lnTo>
                    <a:pt x="57501" y="79550"/>
                  </a:lnTo>
                  <a:lnTo>
                    <a:pt x="56395" y="80036"/>
                  </a:lnTo>
                  <a:lnTo>
                    <a:pt x="55241" y="80493"/>
                  </a:lnTo>
                  <a:lnTo>
                    <a:pt x="54039" y="80922"/>
                  </a:lnTo>
                  <a:lnTo>
                    <a:pt x="52788" y="81321"/>
                  </a:lnTo>
                  <a:lnTo>
                    <a:pt x="51489" y="81693"/>
                  </a:lnTo>
                  <a:lnTo>
                    <a:pt x="50152" y="82020"/>
                  </a:lnTo>
                  <a:lnTo>
                    <a:pt x="48764" y="82314"/>
                  </a:lnTo>
                  <a:lnTo>
                    <a:pt x="47326" y="82573"/>
                  </a:lnTo>
                  <a:lnTo>
                    <a:pt x="45837" y="82797"/>
                  </a:lnTo>
                  <a:lnTo>
                    <a:pt x="44298" y="82987"/>
                  </a:lnTo>
                  <a:lnTo>
                    <a:pt x="42708" y="83142"/>
                  </a:lnTo>
                  <a:lnTo>
                    <a:pt x="41067" y="83263"/>
                  </a:lnTo>
                  <a:lnTo>
                    <a:pt x="39376" y="83349"/>
                  </a:lnTo>
                  <a:lnTo>
                    <a:pt x="37634" y="83401"/>
                  </a:lnTo>
                  <a:lnTo>
                    <a:pt x="35841" y="83418"/>
                  </a:lnTo>
                  <a:lnTo>
                    <a:pt x="34249" y="83404"/>
                  </a:lnTo>
                  <a:lnTo>
                    <a:pt x="32695" y="83361"/>
                  </a:lnTo>
                  <a:lnTo>
                    <a:pt x="31179" y="83289"/>
                  </a:lnTo>
                  <a:lnTo>
                    <a:pt x="29701" y="83188"/>
                  </a:lnTo>
                  <a:lnTo>
                    <a:pt x="28261" y="83059"/>
                  </a:lnTo>
                  <a:lnTo>
                    <a:pt x="26859" y="82901"/>
                  </a:lnTo>
                  <a:lnTo>
                    <a:pt x="25495" y="82714"/>
                  </a:lnTo>
                  <a:lnTo>
                    <a:pt x="24169" y="82498"/>
                  </a:lnTo>
                  <a:lnTo>
                    <a:pt x="22881" y="82253"/>
                  </a:lnTo>
                  <a:lnTo>
                    <a:pt x="21631" y="81980"/>
                  </a:lnTo>
                  <a:lnTo>
                    <a:pt x="20417" y="81679"/>
                  </a:lnTo>
                  <a:lnTo>
                    <a:pt x="19238" y="81350"/>
                  </a:lnTo>
                  <a:lnTo>
                    <a:pt x="18093" y="80993"/>
                  </a:lnTo>
                  <a:lnTo>
                    <a:pt x="16982" y="80609"/>
                  </a:lnTo>
                  <a:lnTo>
                    <a:pt x="15907" y="80197"/>
                  </a:lnTo>
                  <a:lnTo>
                    <a:pt x="14865" y="79757"/>
                  </a:lnTo>
                  <a:lnTo>
                    <a:pt x="13859" y="79290"/>
                  </a:lnTo>
                  <a:lnTo>
                    <a:pt x="12886" y="78795"/>
                  </a:lnTo>
                  <a:lnTo>
                    <a:pt x="11949" y="78273"/>
                  </a:lnTo>
                  <a:lnTo>
                    <a:pt x="11045" y="77723"/>
                  </a:lnTo>
                  <a:lnTo>
                    <a:pt x="10187" y="77146"/>
                  </a:lnTo>
                  <a:lnTo>
                    <a:pt x="9361" y="76542"/>
                  </a:lnTo>
                  <a:lnTo>
                    <a:pt x="8567" y="75912"/>
                  </a:lnTo>
                  <a:lnTo>
                    <a:pt x="7805" y="75256"/>
                  </a:lnTo>
                  <a:lnTo>
                    <a:pt x="7076" y="74573"/>
                  </a:lnTo>
                  <a:lnTo>
                    <a:pt x="6378" y="73864"/>
                  </a:lnTo>
                  <a:lnTo>
                    <a:pt x="5713" y="73128"/>
                  </a:lnTo>
                  <a:lnTo>
                    <a:pt x="5081" y="72366"/>
                  </a:lnTo>
                  <a:lnTo>
                    <a:pt x="4480" y="71577"/>
                  </a:lnTo>
                  <a:lnTo>
                    <a:pt x="3912" y="70762"/>
                  </a:lnTo>
                  <a:lnTo>
                    <a:pt x="3386" y="69910"/>
                  </a:lnTo>
                  <a:lnTo>
                    <a:pt x="2890" y="69034"/>
                  </a:lnTo>
                  <a:lnTo>
                    <a:pt x="2424" y="68133"/>
                  </a:lnTo>
                  <a:lnTo>
                    <a:pt x="1988" y="67209"/>
                  </a:lnTo>
                  <a:lnTo>
                    <a:pt x="1582" y="66260"/>
                  </a:lnTo>
                  <a:lnTo>
                    <a:pt x="1205" y="65287"/>
                  </a:lnTo>
                  <a:lnTo>
                    <a:pt x="859" y="64290"/>
                  </a:lnTo>
                  <a:lnTo>
                    <a:pt x="543" y="63269"/>
                  </a:lnTo>
                  <a:lnTo>
                    <a:pt x="256" y="62224"/>
                  </a:lnTo>
                  <a:lnTo>
                    <a:pt x="0" y="61154"/>
                  </a:lnTo>
                  <a:lnTo>
                    <a:pt x="16396" y="58450"/>
                  </a:lnTo>
                  <a:lnTo>
                    <a:pt x="16540" y="58986"/>
                  </a:lnTo>
                  <a:lnTo>
                    <a:pt x="16697" y="59513"/>
                  </a:lnTo>
                  <a:lnTo>
                    <a:pt x="16867" y="60031"/>
                  </a:lnTo>
                  <a:lnTo>
                    <a:pt x="17049" y="60540"/>
                  </a:lnTo>
                  <a:lnTo>
                    <a:pt x="17244" y="61039"/>
                  </a:lnTo>
                  <a:lnTo>
                    <a:pt x="17452" y="61529"/>
                  </a:lnTo>
                  <a:lnTo>
                    <a:pt x="17672" y="62010"/>
                  </a:lnTo>
                  <a:lnTo>
                    <a:pt x="17905" y="62482"/>
                  </a:lnTo>
                  <a:lnTo>
                    <a:pt x="18151" y="62945"/>
                  </a:lnTo>
                  <a:lnTo>
                    <a:pt x="18409" y="63398"/>
                  </a:lnTo>
                  <a:lnTo>
                    <a:pt x="18684" y="63841"/>
                  </a:lnTo>
                  <a:lnTo>
                    <a:pt x="18978" y="64272"/>
                  </a:lnTo>
                  <a:lnTo>
                    <a:pt x="19291" y="64692"/>
                  </a:lnTo>
                  <a:lnTo>
                    <a:pt x="19624" y="65101"/>
                  </a:lnTo>
                  <a:lnTo>
                    <a:pt x="19977" y="65498"/>
                  </a:lnTo>
                  <a:lnTo>
                    <a:pt x="20349" y="65883"/>
                  </a:lnTo>
                  <a:lnTo>
                    <a:pt x="20741" y="66257"/>
                  </a:lnTo>
                  <a:lnTo>
                    <a:pt x="21152" y="66620"/>
                  </a:lnTo>
                  <a:lnTo>
                    <a:pt x="21583" y="66971"/>
                  </a:lnTo>
                  <a:lnTo>
                    <a:pt x="22034" y="67310"/>
                  </a:lnTo>
                  <a:lnTo>
                    <a:pt x="22516" y="67625"/>
                  </a:lnTo>
                  <a:lnTo>
                    <a:pt x="23021" y="67927"/>
                  </a:lnTo>
                  <a:lnTo>
                    <a:pt x="23547" y="68214"/>
                  </a:lnTo>
                  <a:lnTo>
                    <a:pt x="24095" y="68488"/>
                  </a:lnTo>
                  <a:lnTo>
                    <a:pt x="24666" y="68748"/>
                  </a:lnTo>
                  <a:lnTo>
                    <a:pt x="25258" y="68994"/>
                  </a:lnTo>
                  <a:lnTo>
                    <a:pt x="25871" y="69227"/>
                  </a:lnTo>
                  <a:lnTo>
                    <a:pt x="26507" y="69445"/>
                  </a:lnTo>
                  <a:lnTo>
                    <a:pt x="27165" y="69650"/>
                  </a:lnTo>
                  <a:lnTo>
                    <a:pt x="27844" y="69841"/>
                  </a:lnTo>
                  <a:lnTo>
                    <a:pt x="28560" y="70005"/>
                  </a:lnTo>
                  <a:lnTo>
                    <a:pt x="29305" y="70152"/>
                  </a:lnTo>
                  <a:lnTo>
                    <a:pt x="30079" y="70281"/>
                  </a:lnTo>
                  <a:lnTo>
                    <a:pt x="30882" y="70394"/>
                  </a:lnTo>
                  <a:lnTo>
                    <a:pt x="31713" y="70489"/>
                  </a:lnTo>
                  <a:lnTo>
                    <a:pt x="32573" y="70566"/>
                  </a:lnTo>
                  <a:lnTo>
                    <a:pt x="33462" y="70627"/>
                  </a:lnTo>
                  <a:lnTo>
                    <a:pt x="34380" y="70670"/>
                  </a:lnTo>
                  <a:lnTo>
                    <a:pt x="35326" y="70696"/>
                  </a:lnTo>
                  <a:lnTo>
                    <a:pt x="36301" y="70704"/>
                  </a:lnTo>
                  <a:lnTo>
                    <a:pt x="37986" y="70678"/>
                  </a:lnTo>
                  <a:lnTo>
                    <a:pt x="39590" y="70601"/>
                  </a:lnTo>
                  <a:lnTo>
                    <a:pt x="41111" y="70471"/>
                  </a:lnTo>
                  <a:lnTo>
                    <a:pt x="42551" y="70290"/>
                  </a:lnTo>
                  <a:lnTo>
                    <a:pt x="43910" y="70057"/>
                  </a:lnTo>
                  <a:lnTo>
                    <a:pt x="45186" y="69772"/>
                  </a:lnTo>
                  <a:lnTo>
                    <a:pt x="46381" y="69436"/>
                  </a:lnTo>
                  <a:lnTo>
                    <a:pt x="47494" y="69047"/>
                  </a:lnTo>
                  <a:lnTo>
                    <a:pt x="48526" y="68607"/>
                  </a:lnTo>
                  <a:lnTo>
                    <a:pt x="49476" y="68115"/>
                  </a:lnTo>
                  <a:lnTo>
                    <a:pt x="50350" y="67557"/>
                  </a:lnTo>
                  <a:lnTo>
                    <a:pt x="51132" y="66939"/>
                  </a:lnTo>
                  <a:lnTo>
                    <a:pt x="51823" y="66263"/>
                  </a:lnTo>
                  <a:lnTo>
                    <a:pt x="52421" y="65529"/>
                  </a:lnTo>
                  <a:lnTo>
                    <a:pt x="52927" y="64735"/>
                  </a:lnTo>
                  <a:lnTo>
                    <a:pt x="53342" y="63883"/>
                  </a:lnTo>
                  <a:lnTo>
                    <a:pt x="53664" y="62973"/>
                  </a:lnTo>
                  <a:lnTo>
                    <a:pt x="53894" y="62003"/>
                  </a:lnTo>
                  <a:lnTo>
                    <a:pt x="54032" y="60975"/>
                  </a:lnTo>
                  <a:lnTo>
                    <a:pt x="54078" y="59889"/>
                  </a:lnTo>
                  <a:lnTo>
                    <a:pt x="54060" y="59233"/>
                  </a:lnTo>
                  <a:lnTo>
                    <a:pt x="54004" y="58602"/>
                  </a:lnTo>
                  <a:lnTo>
                    <a:pt x="53912" y="57995"/>
                  </a:lnTo>
                  <a:lnTo>
                    <a:pt x="53783" y="57412"/>
                  </a:lnTo>
                  <a:lnTo>
                    <a:pt x="53618" y="56854"/>
                  </a:lnTo>
                  <a:lnTo>
                    <a:pt x="53415" y="56319"/>
                  </a:lnTo>
                  <a:lnTo>
                    <a:pt x="53176" y="55809"/>
                  </a:lnTo>
                  <a:lnTo>
                    <a:pt x="52900" y="55323"/>
                  </a:lnTo>
                  <a:lnTo>
                    <a:pt x="52587" y="54861"/>
                  </a:lnTo>
                  <a:lnTo>
                    <a:pt x="52237" y="54423"/>
                  </a:lnTo>
                  <a:lnTo>
                    <a:pt x="51857" y="54005"/>
                  </a:lnTo>
                  <a:lnTo>
                    <a:pt x="51452" y="53602"/>
                  </a:lnTo>
                  <a:lnTo>
                    <a:pt x="51024" y="53213"/>
                  </a:lnTo>
                  <a:lnTo>
                    <a:pt x="50571" y="52840"/>
                  </a:lnTo>
                  <a:lnTo>
                    <a:pt x="50094" y="52482"/>
                  </a:lnTo>
                  <a:lnTo>
                    <a:pt x="49593" y="52138"/>
                  </a:lnTo>
                  <a:lnTo>
                    <a:pt x="49068" y="51810"/>
                  </a:lnTo>
                  <a:lnTo>
                    <a:pt x="48518" y="51496"/>
                  </a:lnTo>
                  <a:lnTo>
                    <a:pt x="47945" y="51197"/>
                  </a:lnTo>
                  <a:lnTo>
                    <a:pt x="47347" y="50914"/>
                  </a:lnTo>
                  <a:lnTo>
                    <a:pt x="46728" y="50642"/>
                  </a:lnTo>
                  <a:lnTo>
                    <a:pt x="46090" y="50380"/>
                  </a:lnTo>
                  <a:lnTo>
                    <a:pt x="45435" y="50127"/>
                  </a:lnTo>
                  <a:lnTo>
                    <a:pt x="44760" y="49883"/>
                  </a:lnTo>
                  <a:lnTo>
                    <a:pt x="44068" y="49648"/>
                  </a:lnTo>
                  <a:lnTo>
                    <a:pt x="43357" y="49423"/>
                  </a:lnTo>
                  <a:lnTo>
                    <a:pt x="42627" y="49206"/>
                  </a:lnTo>
                  <a:lnTo>
                    <a:pt x="41879" y="48999"/>
                  </a:lnTo>
                  <a:lnTo>
                    <a:pt x="41113" y="48801"/>
                  </a:lnTo>
                  <a:lnTo>
                    <a:pt x="40328" y="48613"/>
                  </a:lnTo>
                  <a:lnTo>
                    <a:pt x="39531" y="48429"/>
                  </a:lnTo>
                  <a:lnTo>
                    <a:pt x="38727" y="48247"/>
                  </a:lnTo>
                  <a:lnTo>
                    <a:pt x="37915" y="48066"/>
                  </a:lnTo>
                  <a:lnTo>
                    <a:pt x="37097" y="47885"/>
                  </a:lnTo>
                  <a:lnTo>
                    <a:pt x="36272" y="47707"/>
                  </a:lnTo>
                  <a:lnTo>
                    <a:pt x="35440" y="47529"/>
                  </a:lnTo>
                  <a:lnTo>
                    <a:pt x="34602" y="47352"/>
                  </a:lnTo>
                  <a:lnTo>
                    <a:pt x="33756" y="47177"/>
                  </a:lnTo>
                  <a:lnTo>
                    <a:pt x="32903" y="47002"/>
                  </a:lnTo>
                  <a:lnTo>
                    <a:pt x="32044" y="46829"/>
                  </a:lnTo>
                  <a:lnTo>
                    <a:pt x="31354" y="46668"/>
                  </a:lnTo>
                  <a:lnTo>
                    <a:pt x="30663" y="46505"/>
                  </a:lnTo>
                  <a:lnTo>
                    <a:pt x="29973" y="46341"/>
                  </a:lnTo>
                  <a:lnTo>
                    <a:pt x="29282" y="46176"/>
                  </a:lnTo>
                  <a:lnTo>
                    <a:pt x="28592" y="46009"/>
                  </a:lnTo>
                  <a:lnTo>
                    <a:pt x="27902" y="45842"/>
                  </a:lnTo>
                  <a:lnTo>
                    <a:pt x="27211" y="45673"/>
                  </a:lnTo>
                  <a:lnTo>
                    <a:pt x="26521" y="45504"/>
                  </a:lnTo>
                  <a:lnTo>
                    <a:pt x="25831" y="45333"/>
                  </a:lnTo>
                  <a:lnTo>
                    <a:pt x="25140" y="45161"/>
                  </a:lnTo>
                  <a:lnTo>
                    <a:pt x="24453" y="44985"/>
                  </a:lnTo>
                  <a:lnTo>
                    <a:pt x="23771" y="44802"/>
                  </a:lnTo>
                  <a:lnTo>
                    <a:pt x="23095" y="44612"/>
                  </a:lnTo>
                  <a:lnTo>
                    <a:pt x="22425" y="44415"/>
                  </a:lnTo>
                  <a:lnTo>
                    <a:pt x="21760" y="44212"/>
                  </a:lnTo>
                  <a:lnTo>
                    <a:pt x="21102" y="44001"/>
                  </a:lnTo>
                  <a:lnTo>
                    <a:pt x="20449" y="43784"/>
                  </a:lnTo>
                  <a:lnTo>
                    <a:pt x="19801" y="43559"/>
                  </a:lnTo>
                  <a:lnTo>
                    <a:pt x="19160" y="43328"/>
                  </a:lnTo>
                  <a:lnTo>
                    <a:pt x="18524" y="43090"/>
                  </a:lnTo>
                  <a:lnTo>
                    <a:pt x="17907" y="42843"/>
                  </a:lnTo>
                  <a:lnTo>
                    <a:pt x="17298" y="42588"/>
                  </a:lnTo>
                  <a:lnTo>
                    <a:pt x="16697" y="42323"/>
                  </a:lnTo>
                  <a:lnTo>
                    <a:pt x="16103" y="42050"/>
                  </a:lnTo>
                  <a:lnTo>
                    <a:pt x="15518" y="41767"/>
                  </a:lnTo>
                  <a:lnTo>
                    <a:pt x="14941" y="41474"/>
                  </a:lnTo>
                  <a:lnTo>
                    <a:pt x="14372" y="41173"/>
                  </a:lnTo>
                  <a:lnTo>
                    <a:pt x="13811" y="40862"/>
                  </a:lnTo>
                  <a:lnTo>
                    <a:pt x="13259" y="40542"/>
                  </a:lnTo>
                  <a:lnTo>
                    <a:pt x="12714" y="40213"/>
                  </a:lnTo>
                  <a:lnTo>
                    <a:pt x="12180" y="39872"/>
                  </a:lnTo>
                  <a:lnTo>
                    <a:pt x="11660" y="39516"/>
                  </a:lnTo>
                  <a:lnTo>
                    <a:pt x="11153" y="39145"/>
                  </a:lnTo>
                  <a:lnTo>
                    <a:pt x="10661" y="38759"/>
                  </a:lnTo>
                  <a:lnTo>
                    <a:pt x="10182" y="38358"/>
                  </a:lnTo>
                  <a:lnTo>
                    <a:pt x="9718" y="37942"/>
                  </a:lnTo>
                  <a:lnTo>
                    <a:pt x="9266" y="37511"/>
                  </a:lnTo>
                  <a:lnTo>
                    <a:pt x="8829" y="37065"/>
                  </a:lnTo>
                  <a:lnTo>
                    <a:pt x="8406" y="36604"/>
                  </a:lnTo>
                  <a:lnTo>
                    <a:pt x="7996" y="36129"/>
                  </a:lnTo>
                  <a:lnTo>
                    <a:pt x="7613" y="35626"/>
                  </a:lnTo>
                  <a:lnTo>
                    <a:pt x="7246" y="35107"/>
                  </a:lnTo>
                  <a:lnTo>
                    <a:pt x="6895" y="34572"/>
                  </a:lnTo>
                  <a:lnTo>
                    <a:pt x="6560" y="34021"/>
                  </a:lnTo>
                  <a:lnTo>
                    <a:pt x="6242" y="33453"/>
                  </a:lnTo>
                  <a:lnTo>
                    <a:pt x="5939" y="32870"/>
                  </a:lnTo>
                  <a:lnTo>
                    <a:pt x="5652" y="32271"/>
                  </a:lnTo>
                  <a:lnTo>
                    <a:pt x="5382" y="31655"/>
                  </a:lnTo>
                  <a:lnTo>
                    <a:pt x="5128" y="31023"/>
                  </a:lnTo>
                  <a:lnTo>
                    <a:pt x="4890" y="30376"/>
                  </a:lnTo>
                  <a:lnTo>
                    <a:pt x="4682" y="29708"/>
                  </a:lnTo>
                  <a:lnTo>
                    <a:pt x="4496" y="29018"/>
                  </a:lnTo>
                  <a:lnTo>
                    <a:pt x="4332" y="28304"/>
                  </a:lnTo>
                  <a:lnTo>
                    <a:pt x="4190" y="27568"/>
                  </a:lnTo>
                  <a:lnTo>
                    <a:pt x="4070" y="26809"/>
                  </a:lnTo>
                  <a:lnTo>
                    <a:pt x="3971" y="26026"/>
                  </a:lnTo>
                  <a:lnTo>
                    <a:pt x="3895" y="25221"/>
                  </a:lnTo>
                  <a:lnTo>
                    <a:pt x="3840" y="24392"/>
                  </a:lnTo>
                  <a:lnTo>
                    <a:pt x="3807" y="23541"/>
                  </a:lnTo>
                  <a:lnTo>
                    <a:pt x="3797" y="22666"/>
                  </a:lnTo>
                  <a:lnTo>
                    <a:pt x="3821" y="21476"/>
                  </a:lnTo>
                  <a:lnTo>
                    <a:pt x="3893" y="20319"/>
                  </a:lnTo>
                  <a:lnTo>
                    <a:pt x="4014" y="19197"/>
                  </a:lnTo>
                  <a:lnTo>
                    <a:pt x="4183" y="18110"/>
                  </a:lnTo>
                  <a:lnTo>
                    <a:pt x="4401" y="17057"/>
                  </a:lnTo>
                  <a:lnTo>
                    <a:pt x="4666" y="16039"/>
                  </a:lnTo>
                  <a:lnTo>
                    <a:pt x="4980" y="15055"/>
                  </a:lnTo>
                  <a:lnTo>
                    <a:pt x="5343" y="14106"/>
                  </a:lnTo>
                  <a:lnTo>
                    <a:pt x="5754" y="13191"/>
                  </a:lnTo>
                  <a:lnTo>
                    <a:pt x="6213" y="12311"/>
                  </a:lnTo>
                  <a:lnTo>
                    <a:pt x="6714" y="11464"/>
                  </a:lnTo>
                  <a:lnTo>
                    <a:pt x="7253" y="10650"/>
                  </a:lnTo>
                  <a:lnTo>
                    <a:pt x="7828" y="9867"/>
                  </a:lnTo>
                  <a:lnTo>
                    <a:pt x="8440" y="9117"/>
                  </a:lnTo>
                  <a:lnTo>
                    <a:pt x="9089" y="8399"/>
                  </a:lnTo>
                  <a:lnTo>
                    <a:pt x="9775" y="7713"/>
                  </a:lnTo>
                  <a:lnTo>
                    <a:pt x="10498" y="7060"/>
                  </a:lnTo>
                  <a:lnTo>
                    <a:pt x="11257" y="6438"/>
                  </a:lnTo>
                  <a:lnTo>
                    <a:pt x="12053" y="5849"/>
                  </a:lnTo>
                  <a:lnTo>
                    <a:pt x="12886" y="5292"/>
                  </a:lnTo>
                  <a:lnTo>
                    <a:pt x="13765" y="4755"/>
                  </a:lnTo>
                  <a:lnTo>
                    <a:pt x="14677" y="4248"/>
                  </a:lnTo>
                  <a:lnTo>
                    <a:pt x="15620" y="3770"/>
                  </a:lnTo>
                  <a:lnTo>
                    <a:pt x="16596" y="3322"/>
                  </a:lnTo>
                  <a:lnTo>
                    <a:pt x="17604" y="2905"/>
                  </a:lnTo>
                  <a:lnTo>
                    <a:pt x="18644" y="2517"/>
                  </a:lnTo>
                  <a:lnTo>
                    <a:pt x="19716" y="2159"/>
                  </a:lnTo>
                  <a:lnTo>
                    <a:pt x="20821" y="1831"/>
                  </a:lnTo>
                  <a:lnTo>
                    <a:pt x="21958" y="1533"/>
                  </a:lnTo>
                  <a:lnTo>
                    <a:pt x="23127" y="1265"/>
                  </a:lnTo>
                  <a:lnTo>
                    <a:pt x="24323" y="1025"/>
                  </a:lnTo>
                  <a:lnTo>
                    <a:pt x="25541" y="810"/>
                  </a:lnTo>
                  <a:lnTo>
                    <a:pt x="26780" y="620"/>
                  </a:lnTo>
                  <a:lnTo>
                    <a:pt x="28042" y="455"/>
                  </a:lnTo>
                  <a:lnTo>
                    <a:pt x="29326" y="316"/>
                  </a:lnTo>
                  <a:lnTo>
                    <a:pt x="30631" y="202"/>
                  </a:lnTo>
                  <a:lnTo>
                    <a:pt x="31958" y="113"/>
                  </a:lnTo>
                  <a:lnTo>
                    <a:pt x="33307" y="50"/>
                  </a:lnTo>
                  <a:lnTo>
                    <a:pt x="34678" y="12"/>
                  </a:lnTo>
                  <a:lnTo>
                    <a:pt x="36071" y="0"/>
                  </a:lnTo>
                  <a:lnTo>
                    <a:pt x="37636" y="12"/>
                  </a:lnTo>
                  <a:lnTo>
                    <a:pt x="39155" y="50"/>
                  </a:lnTo>
                  <a:lnTo>
                    <a:pt x="40627" y="113"/>
                  </a:lnTo>
                  <a:lnTo>
                    <a:pt x="42054" y="202"/>
                  </a:lnTo>
                  <a:lnTo>
                    <a:pt x="43435" y="316"/>
                  </a:lnTo>
                  <a:lnTo>
                    <a:pt x="44770" y="455"/>
                  </a:lnTo>
                  <a:lnTo>
                    <a:pt x="46058" y="620"/>
                  </a:lnTo>
                  <a:lnTo>
                    <a:pt x="47301" y="810"/>
                  </a:lnTo>
                  <a:lnTo>
                    <a:pt x="48498" y="1025"/>
                  </a:lnTo>
                  <a:lnTo>
                    <a:pt x="49648" y="1265"/>
                  </a:lnTo>
                  <a:lnTo>
                    <a:pt x="50768" y="1520"/>
                  </a:lnTo>
                  <a:lnTo>
                    <a:pt x="51850" y="1801"/>
                  </a:lnTo>
                  <a:lnTo>
                    <a:pt x="52895" y="2109"/>
                  </a:lnTo>
                  <a:lnTo>
                    <a:pt x="53901" y="2443"/>
                  </a:lnTo>
                  <a:lnTo>
                    <a:pt x="54869" y="2804"/>
                  </a:lnTo>
                  <a:lnTo>
                    <a:pt x="55799" y="3191"/>
                  </a:lnTo>
                  <a:lnTo>
                    <a:pt x="56692" y="3605"/>
                  </a:lnTo>
                  <a:lnTo>
                    <a:pt x="57546" y="4045"/>
                  </a:lnTo>
                  <a:lnTo>
                    <a:pt x="58362" y="4512"/>
                  </a:lnTo>
                  <a:lnTo>
                    <a:pt x="59141" y="5005"/>
                  </a:lnTo>
                  <a:lnTo>
                    <a:pt x="59895" y="5524"/>
                  </a:lnTo>
                  <a:lnTo>
                    <a:pt x="60616" y="6070"/>
                  </a:lnTo>
                  <a:lnTo>
                    <a:pt x="61303" y="6643"/>
                  </a:lnTo>
                  <a:lnTo>
                    <a:pt x="61957" y="7241"/>
                  </a:lnTo>
                  <a:lnTo>
                    <a:pt x="62578" y="7867"/>
                  </a:lnTo>
                  <a:lnTo>
                    <a:pt x="63165" y="8519"/>
                  </a:lnTo>
                  <a:lnTo>
                    <a:pt x="63720" y="9197"/>
                  </a:lnTo>
                  <a:lnTo>
                    <a:pt x="64240" y="9902"/>
                  </a:lnTo>
                  <a:lnTo>
                    <a:pt x="64727" y="10633"/>
                  </a:lnTo>
                  <a:lnTo>
                    <a:pt x="65181" y="11391"/>
                  </a:lnTo>
                  <a:lnTo>
                    <a:pt x="65618" y="12163"/>
                  </a:lnTo>
                  <a:lnTo>
                    <a:pt x="66030" y="12962"/>
                  </a:lnTo>
                  <a:lnTo>
                    <a:pt x="66419" y="13788"/>
                  </a:lnTo>
                  <a:lnTo>
                    <a:pt x="66783" y="14640"/>
                  </a:lnTo>
                  <a:lnTo>
                    <a:pt x="67123" y="15518"/>
                  </a:lnTo>
                  <a:lnTo>
                    <a:pt x="67439" y="16423"/>
                  </a:lnTo>
                  <a:lnTo>
                    <a:pt x="67731" y="17355"/>
                  </a:lnTo>
                  <a:lnTo>
                    <a:pt x="67998" y="18313"/>
                  </a:lnTo>
                  <a:lnTo>
                    <a:pt x="68241" y="19297"/>
                  </a:lnTo>
                  <a:lnTo>
                    <a:pt x="68461" y="20308"/>
                  </a:lnTo>
                  <a:lnTo>
                    <a:pt x="52007" y="22551"/>
                  </a:lnTo>
                  <a:lnTo>
                    <a:pt x="51727" y="21530"/>
                  </a:lnTo>
                  <a:lnTo>
                    <a:pt x="51395" y="20561"/>
                  </a:lnTo>
                  <a:lnTo>
                    <a:pt x="51009" y="19643"/>
                  </a:lnTo>
                  <a:lnTo>
                    <a:pt x="50571" y="18777"/>
                  </a:lnTo>
                  <a:lnTo>
                    <a:pt x="50080" y="17963"/>
                  </a:lnTo>
                  <a:lnTo>
                    <a:pt x="49535" y="17201"/>
                  </a:lnTo>
                  <a:lnTo>
                    <a:pt x="48938" y="16491"/>
                  </a:lnTo>
                  <a:lnTo>
                    <a:pt x="48288" y="15832"/>
                  </a:lnTo>
                  <a:lnTo>
                    <a:pt x="47585" y="15225"/>
                  </a:lnTo>
                  <a:lnTo>
                    <a:pt x="46829" y="14670"/>
                  </a:lnTo>
                  <a:lnTo>
                    <a:pt x="46024" y="14167"/>
                  </a:lnTo>
                  <a:lnTo>
                    <a:pt x="45152" y="13717"/>
                  </a:lnTo>
                  <a:lnTo>
                    <a:pt x="44211" y="13320"/>
                  </a:lnTo>
                  <a:lnTo>
                    <a:pt x="43202" y="12976"/>
                  </a:lnTo>
                  <a:lnTo>
                    <a:pt x="42126" y="12685"/>
                  </a:lnTo>
                  <a:lnTo>
                    <a:pt x="40982" y="12447"/>
                  </a:lnTo>
                  <a:lnTo>
                    <a:pt x="39770" y="12262"/>
                  </a:lnTo>
                  <a:lnTo>
                    <a:pt x="38490" y="12129"/>
                  </a:lnTo>
                  <a:lnTo>
                    <a:pt x="37142" y="12050"/>
                  </a:lnTo>
                  <a:lnTo>
                    <a:pt x="35726" y="12023"/>
                  </a:lnTo>
                  <a:lnTo>
                    <a:pt x="34843" y="12031"/>
                  </a:lnTo>
                  <a:lnTo>
                    <a:pt x="33991" y="12056"/>
                  </a:lnTo>
                  <a:lnTo>
                    <a:pt x="33168" y="12096"/>
                  </a:lnTo>
                  <a:lnTo>
                    <a:pt x="32375" y="12152"/>
                  </a:lnTo>
                  <a:lnTo>
                    <a:pt x="31612" y="12225"/>
                  </a:lnTo>
                  <a:lnTo>
                    <a:pt x="30879" y="12313"/>
                  </a:lnTo>
                  <a:lnTo>
                    <a:pt x="30176" y="12418"/>
                  </a:lnTo>
                  <a:lnTo>
                    <a:pt x="29503" y="12539"/>
                  </a:lnTo>
                  <a:lnTo>
                    <a:pt x="28860" y="12676"/>
                  </a:lnTo>
                  <a:lnTo>
                    <a:pt x="28247" y="12829"/>
                  </a:lnTo>
                  <a:lnTo>
                    <a:pt x="27672" y="12984"/>
                  </a:lnTo>
                  <a:lnTo>
                    <a:pt x="27119" y="13151"/>
                  </a:lnTo>
                  <a:lnTo>
                    <a:pt x="26590" y="13329"/>
                  </a:lnTo>
                  <a:lnTo>
                    <a:pt x="26084" y="13519"/>
                  </a:lnTo>
                  <a:lnTo>
                    <a:pt x="25600" y="13720"/>
                  </a:lnTo>
                  <a:lnTo>
                    <a:pt x="25140" y="13933"/>
                  </a:lnTo>
                  <a:lnTo>
                    <a:pt x="24703" y="14158"/>
                  </a:lnTo>
                  <a:lnTo>
                    <a:pt x="24289" y="14394"/>
                  </a:lnTo>
                  <a:lnTo>
                    <a:pt x="23898" y="14641"/>
                  </a:lnTo>
                  <a:lnTo>
                    <a:pt x="23529" y="14900"/>
                  </a:lnTo>
                  <a:lnTo>
                    <a:pt x="23194" y="15169"/>
                  </a:lnTo>
                  <a:lnTo>
                    <a:pt x="22878" y="15448"/>
                  </a:lnTo>
                  <a:lnTo>
                    <a:pt x="22582" y="15735"/>
                  </a:lnTo>
                  <a:lnTo>
                    <a:pt x="22305" y="16032"/>
                  </a:lnTo>
                  <a:lnTo>
                    <a:pt x="22048" y="16338"/>
                  </a:lnTo>
                  <a:lnTo>
                    <a:pt x="21810" y="16653"/>
                  </a:lnTo>
                  <a:lnTo>
                    <a:pt x="21592" y="16978"/>
                  </a:lnTo>
                  <a:lnTo>
                    <a:pt x="21394" y="17312"/>
                  </a:lnTo>
                  <a:lnTo>
                    <a:pt x="21215" y="17654"/>
                  </a:lnTo>
                  <a:lnTo>
                    <a:pt x="21056" y="18006"/>
                  </a:lnTo>
                  <a:lnTo>
                    <a:pt x="20913" y="18354"/>
                  </a:lnTo>
                  <a:lnTo>
                    <a:pt x="20786" y="18706"/>
                  </a:lnTo>
                  <a:lnTo>
                    <a:pt x="20674" y="19063"/>
                  </a:lnTo>
                  <a:lnTo>
                    <a:pt x="20577" y="19424"/>
                  </a:lnTo>
                  <a:lnTo>
                    <a:pt x="20495" y="19790"/>
                  </a:lnTo>
                  <a:lnTo>
                    <a:pt x="20427" y="20160"/>
                  </a:lnTo>
                  <a:lnTo>
                    <a:pt x="20375" y="20536"/>
                  </a:lnTo>
                  <a:lnTo>
                    <a:pt x="20338" y="20915"/>
                  </a:lnTo>
                  <a:lnTo>
                    <a:pt x="20315" y="21300"/>
                  </a:lnTo>
                  <a:lnTo>
                    <a:pt x="20308" y="21688"/>
                  </a:lnTo>
                  <a:lnTo>
                    <a:pt x="20322" y="22276"/>
                  </a:lnTo>
                  <a:lnTo>
                    <a:pt x="20365" y="22844"/>
                  </a:lnTo>
                  <a:lnTo>
                    <a:pt x="20437" y="23390"/>
                  </a:lnTo>
                  <a:lnTo>
                    <a:pt x="20538" y="23916"/>
                  </a:lnTo>
                  <a:lnTo>
                    <a:pt x="20667" y="24421"/>
                  </a:lnTo>
                  <a:lnTo>
                    <a:pt x="20825" y="24906"/>
                  </a:lnTo>
                  <a:lnTo>
                    <a:pt x="21012" y="25369"/>
                  </a:lnTo>
                  <a:lnTo>
                    <a:pt x="21228" y="25812"/>
                  </a:lnTo>
                  <a:lnTo>
                    <a:pt x="21473" y="26234"/>
                  </a:lnTo>
                  <a:lnTo>
                    <a:pt x="21746" y="26636"/>
                  </a:lnTo>
                  <a:lnTo>
                    <a:pt x="22045" y="27010"/>
                  </a:lnTo>
                  <a:lnTo>
                    <a:pt x="22367" y="27372"/>
                  </a:lnTo>
                  <a:lnTo>
                    <a:pt x="22712" y="27723"/>
                  </a:lnTo>
                  <a:lnTo>
                    <a:pt x="23081" y="28063"/>
                  </a:lnTo>
                  <a:lnTo>
                    <a:pt x="23472" y="28391"/>
                  </a:lnTo>
                  <a:lnTo>
                    <a:pt x="23886" y="28707"/>
                  </a:lnTo>
                  <a:lnTo>
                    <a:pt x="24323" y="29012"/>
                  </a:lnTo>
                  <a:lnTo>
                    <a:pt x="24784" y="29305"/>
                  </a:lnTo>
                  <a:lnTo>
                    <a:pt x="25267" y="29587"/>
                  </a:lnTo>
                  <a:lnTo>
                    <a:pt x="25773" y="29858"/>
                  </a:lnTo>
                  <a:lnTo>
                    <a:pt x="26301" y="30107"/>
                  </a:lnTo>
                  <a:lnTo>
                    <a:pt x="26848" y="30350"/>
                  </a:lnTo>
                  <a:lnTo>
                    <a:pt x="27414" y="30586"/>
                  </a:lnTo>
                  <a:lnTo>
                    <a:pt x="28001" y="30815"/>
                  </a:lnTo>
                  <a:lnTo>
                    <a:pt x="28606" y="31037"/>
                  </a:lnTo>
                  <a:lnTo>
                    <a:pt x="29232" y="31252"/>
                  </a:lnTo>
                  <a:lnTo>
                    <a:pt x="29877" y="31461"/>
                  </a:lnTo>
                  <a:lnTo>
                    <a:pt x="30541" y="31662"/>
                  </a:lnTo>
                  <a:lnTo>
                    <a:pt x="31225" y="31856"/>
                  </a:lnTo>
                  <a:lnTo>
                    <a:pt x="31929" y="32044"/>
                  </a:lnTo>
                  <a:lnTo>
                    <a:pt x="32661" y="32217"/>
                  </a:lnTo>
                  <a:lnTo>
                    <a:pt x="33406" y="32391"/>
                  </a:lnTo>
                  <a:lnTo>
                    <a:pt x="34166" y="32567"/>
                  </a:lnTo>
                  <a:lnTo>
                    <a:pt x="34939" y="32743"/>
                  </a:lnTo>
                  <a:lnTo>
                    <a:pt x="35726" y="32921"/>
                  </a:lnTo>
                  <a:lnTo>
                    <a:pt x="36527" y="33100"/>
                  </a:lnTo>
                  <a:lnTo>
                    <a:pt x="37341" y="33280"/>
                  </a:lnTo>
                  <a:lnTo>
                    <a:pt x="38170" y="33461"/>
                  </a:lnTo>
                  <a:lnTo>
                    <a:pt x="39012" y="33644"/>
                  </a:lnTo>
                  <a:lnTo>
                    <a:pt x="39868" y="33827"/>
                  </a:lnTo>
                  <a:lnTo>
                    <a:pt x="40627" y="33990"/>
                  </a:lnTo>
                  <a:lnTo>
                    <a:pt x="41385" y="34154"/>
                  </a:lnTo>
                  <a:lnTo>
                    <a:pt x="42141" y="34321"/>
                  </a:lnTo>
                  <a:lnTo>
                    <a:pt x="42896" y="34490"/>
                  </a:lnTo>
                  <a:lnTo>
                    <a:pt x="43651" y="34662"/>
                  </a:lnTo>
                  <a:lnTo>
                    <a:pt x="44404" y="34835"/>
                  </a:lnTo>
                  <a:lnTo>
                    <a:pt x="45156" y="35011"/>
                  </a:lnTo>
                  <a:lnTo>
                    <a:pt x="45906" y="35190"/>
                  </a:lnTo>
                  <a:lnTo>
                    <a:pt x="46656" y="35370"/>
                  </a:lnTo>
                  <a:lnTo>
                    <a:pt x="47404" y="35553"/>
                  </a:lnTo>
                  <a:lnTo>
                    <a:pt x="48149" y="35729"/>
                  </a:lnTo>
                  <a:lnTo>
                    <a:pt x="48886" y="35912"/>
                  </a:lnTo>
                  <a:lnTo>
                    <a:pt x="49617" y="36102"/>
                  </a:lnTo>
                  <a:lnTo>
                    <a:pt x="50341" y="36299"/>
                  </a:lnTo>
                  <a:lnTo>
                    <a:pt x="51058" y="36502"/>
                  </a:lnTo>
                  <a:lnTo>
                    <a:pt x="51768" y="36713"/>
                  </a:lnTo>
                  <a:lnTo>
                    <a:pt x="52471" y="36931"/>
                  </a:lnTo>
                  <a:lnTo>
                    <a:pt x="53167" y="37155"/>
                  </a:lnTo>
                  <a:lnTo>
                    <a:pt x="53856" y="37386"/>
                  </a:lnTo>
                  <a:lnTo>
                    <a:pt x="54538" y="37624"/>
                  </a:lnTo>
                  <a:lnTo>
                    <a:pt x="55212" y="37871"/>
                  </a:lnTo>
                  <a:lnTo>
                    <a:pt x="55878" y="38128"/>
                  </a:lnTo>
                  <a:lnTo>
                    <a:pt x="56533" y="38396"/>
                  </a:lnTo>
                  <a:lnTo>
                    <a:pt x="57180" y="38674"/>
                  </a:lnTo>
                  <a:lnTo>
                    <a:pt x="57817" y="38962"/>
                  </a:lnTo>
                  <a:lnTo>
                    <a:pt x="58446" y="39260"/>
                  </a:lnTo>
                  <a:lnTo>
                    <a:pt x="59065" y="39569"/>
                  </a:lnTo>
                  <a:lnTo>
                    <a:pt x="59675" y="39889"/>
                  </a:lnTo>
                  <a:lnTo>
                    <a:pt x="60275" y="40218"/>
                  </a:lnTo>
                  <a:lnTo>
                    <a:pt x="60867" y="40558"/>
                  </a:lnTo>
                  <a:lnTo>
                    <a:pt x="61445" y="40912"/>
                  </a:lnTo>
                  <a:lnTo>
                    <a:pt x="62008" y="41281"/>
                  </a:lnTo>
                  <a:lnTo>
                    <a:pt x="62555" y="41666"/>
                  </a:lnTo>
                  <a:lnTo>
                    <a:pt x="63085" y="42068"/>
                  </a:lnTo>
                  <a:lnTo>
                    <a:pt x="63599" y="42486"/>
                  </a:lnTo>
                  <a:lnTo>
                    <a:pt x="64097" y="42919"/>
                  </a:lnTo>
                  <a:lnTo>
                    <a:pt x="64580" y="43369"/>
                  </a:lnTo>
                  <a:lnTo>
                    <a:pt x="65046" y="43835"/>
                  </a:lnTo>
                  <a:lnTo>
                    <a:pt x="65495" y="44317"/>
                  </a:lnTo>
                  <a:lnTo>
                    <a:pt x="65929" y="44816"/>
                  </a:lnTo>
                  <a:lnTo>
                    <a:pt x="66357" y="45320"/>
                  </a:lnTo>
                  <a:lnTo>
                    <a:pt x="66765" y="45844"/>
                  </a:lnTo>
                  <a:lnTo>
                    <a:pt x="67153" y="46388"/>
                  </a:lnTo>
                  <a:lnTo>
                    <a:pt x="67522" y="46951"/>
                  </a:lnTo>
                  <a:lnTo>
                    <a:pt x="67871" y="47534"/>
                  </a:lnTo>
                  <a:lnTo>
                    <a:pt x="68201" y="48136"/>
                  </a:lnTo>
                  <a:lnTo>
                    <a:pt x="68511" y="48758"/>
                  </a:lnTo>
                  <a:lnTo>
                    <a:pt x="68801" y="49400"/>
                  </a:lnTo>
                  <a:lnTo>
                    <a:pt x="69072" y="50061"/>
                  </a:lnTo>
                  <a:lnTo>
                    <a:pt x="69324" y="50741"/>
                  </a:lnTo>
                  <a:lnTo>
                    <a:pt x="69564" y="51444"/>
                  </a:lnTo>
                  <a:lnTo>
                    <a:pt x="69779" y="52173"/>
                  </a:lnTo>
                  <a:lnTo>
                    <a:pt x="69969" y="52926"/>
                  </a:lnTo>
                  <a:lnTo>
                    <a:pt x="70134" y="53705"/>
                  </a:lnTo>
                  <a:lnTo>
                    <a:pt x="70273" y="54509"/>
                  </a:lnTo>
                  <a:lnTo>
                    <a:pt x="70387" y="55339"/>
                  </a:lnTo>
                  <a:lnTo>
                    <a:pt x="70475" y="56194"/>
                  </a:lnTo>
                  <a:lnTo>
                    <a:pt x="70539" y="57074"/>
                  </a:lnTo>
                  <a:lnTo>
                    <a:pt x="70577" y="5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735580" y="3660330"/>
              <a:ext cx="69381" cy="81060"/>
            </a:xfrm>
            <a:custGeom>
              <a:avLst/>
              <a:pathLst>
                <a:path w="69381" h="81060">
                  <a:moveTo>
                    <a:pt x="43147" y="13116"/>
                  </a:moveTo>
                  <a:lnTo>
                    <a:pt x="43147" y="81060"/>
                  </a:lnTo>
                  <a:lnTo>
                    <a:pt x="26176" y="81060"/>
                  </a:lnTo>
                  <a:lnTo>
                    <a:pt x="26176" y="13116"/>
                  </a:lnTo>
                  <a:lnTo>
                    <a:pt x="0" y="13116"/>
                  </a:lnTo>
                  <a:lnTo>
                    <a:pt x="0" y="0"/>
                  </a:lnTo>
                  <a:lnTo>
                    <a:pt x="69381" y="0"/>
                  </a:lnTo>
                  <a:lnTo>
                    <a:pt x="69381" y="131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814108" y="3660330"/>
              <a:ext cx="74789" cy="81060"/>
            </a:xfrm>
            <a:custGeom>
              <a:avLst/>
              <a:pathLst>
                <a:path w="74789" h="81060">
                  <a:moveTo>
                    <a:pt x="55689" y="81060"/>
                  </a:moveTo>
                  <a:lnTo>
                    <a:pt x="36876" y="50281"/>
                  </a:lnTo>
                  <a:lnTo>
                    <a:pt x="16971" y="50281"/>
                  </a:lnTo>
                  <a:lnTo>
                    <a:pt x="16971" y="81060"/>
                  </a:lnTo>
                  <a:lnTo>
                    <a:pt x="0" y="81060"/>
                  </a:lnTo>
                  <a:lnTo>
                    <a:pt x="0" y="0"/>
                  </a:lnTo>
                  <a:lnTo>
                    <a:pt x="40501" y="0"/>
                  </a:lnTo>
                  <a:lnTo>
                    <a:pt x="42000" y="17"/>
                  </a:lnTo>
                  <a:lnTo>
                    <a:pt x="43460" y="69"/>
                  </a:lnTo>
                  <a:lnTo>
                    <a:pt x="44881" y="155"/>
                  </a:lnTo>
                  <a:lnTo>
                    <a:pt x="46263" y="276"/>
                  </a:lnTo>
                  <a:lnTo>
                    <a:pt x="47606" y="431"/>
                  </a:lnTo>
                  <a:lnTo>
                    <a:pt x="48909" y="621"/>
                  </a:lnTo>
                  <a:lnTo>
                    <a:pt x="50174" y="845"/>
                  </a:lnTo>
                  <a:lnTo>
                    <a:pt x="51399" y="1104"/>
                  </a:lnTo>
                  <a:lnTo>
                    <a:pt x="52586" y="1397"/>
                  </a:lnTo>
                  <a:lnTo>
                    <a:pt x="53733" y="1725"/>
                  </a:lnTo>
                  <a:lnTo>
                    <a:pt x="54853" y="2074"/>
                  </a:lnTo>
                  <a:lnTo>
                    <a:pt x="55935" y="2453"/>
                  </a:lnTo>
                  <a:lnTo>
                    <a:pt x="56979" y="2861"/>
                  </a:lnTo>
                  <a:lnTo>
                    <a:pt x="57985" y="3299"/>
                  </a:lnTo>
                  <a:lnTo>
                    <a:pt x="58954" y="3768"/>
                  </a:lnTo>
                  <a:lnTo>
                    <a:pt x="59884" y="4266"/>
                  </a:lnTo>
                  <a:lnTo>
                    <a:pt x="60776" y="4794"/>
                  </a:lnTo>
                  <a:lnTo>
                    <a:pt x="61631" y="5352"/>
                  </a:lnTo>
                  <a:lnTo>
                    <a:pt x="62447" y="5940"/>
                  </a:lnTo>
                  <a:lnTo>
                    <a:pt x="63225" y="6558"/>
                  </a:lnTo>
                  <a:lnTo>
                    <a:pt x="63965" y="7193"/>
                  </a:lnTo>
                  <a:lnTo>
                    <a:pt x="64666" y="7856"/>
                  </a:lnTo>
                  <a:lnTo>
                    <a:pt x="65327" y="8546"/>
                  </a:lnTo>
                  <a:lnTo>
                    <a:pt x="65950" y="9264"/>
                  </a:lnTo>
                  <a:lnTo>
                    <a:pt x="66533" y="10010"/>
                  </a:lnTo>
                  <a:lnTo>
                    <a:pt x="67078" y="10783"/>
                  </a:lnTo>
                  <a:lnTo>
                    <a:pt x="67583" y="11584"/>
                  </a:lnTo>
                  <a:lnTo>
                    <a:pt x="68049" y="12412"/>
                  </a:lnTo>
                  <a:lnTo>
                    <a:pt x="68476" y="13268"/>
                  </a:lnTo>
                  <a:lnTo>
                    <a:pt x="68863" y="14152"/>
                  </a:lnTo>
                  <a:lnTo>
                    <a:pt x="69224" y="15049"/>
                  </a:lnTo>
                  <a:lnTo>
                    <a:pt x="69547" y="15970"/>
                  </a:lnTo>
                  <a:lnTo>
                    <a:pt x="69832" y="16913"/>
                  </a:lnTo>
                  <a:lnTo>
                    <a:pt x="70078" y="17880"/>
                  </a:lnTo>
                  <a:lnTo>
                    <a:pt x="70287" y="18869"/>
                  </a:lnTo>
                  <a:lnTo>
                    <a:pt x="70458" y="19882"/>
                  </a:lnTo>
                  <a:lnTo>
                    <a:pt x="70591" y="20918"/>
                  </a:lnTo>
                  <a:lnTo>
                    <a:pt x="70686" y="21976"/>
                  </a:lnTo>
                  <a:lnTo>
                    <a:pt x="70743" y="23058"/>
                  </a:lnTo>
                  <a:lnTo>
                    <a:pt x="70762" y="24162"/>
                  </a:lnTo>
                  <a:lnTo>
                    <a:pt x="70748" y="25064"/>
                  </a:lnTo>
                  <a:lnTo>
                    <a:pt x="70707" y="25950"/>
                  </a:lnTo>
                  <a:lnTo>
                    <a:pt x="70638" y="26822"/>
                  </a:lnTo>
                  <a:lnTo>
                    <a:pt x="70541" y="27678"/>
                  </a:lnTo>
                  <a:lnTo>
                    <a:pt x="70417" y="28520"/>
                  </a:lnTo>
                  <a:lnTo>
                    <a:pt x="70265" y="29347"/>
                  </a:lnTo>
                  <a:lnTo>
                    <a:pt x="70085" y="30159"/>
                  </a:lnTo>
                  <a:lnTo>
                    <a:pt x="69878" y="30955"/>
                  </a:lnTo>
                  <a:lnTo>
                    <a:pt x="69643" y="31737"/>
                  </a:lnTo>
                  <a:lnTo>
                    <a:pt x="69381" y="32504"/>
                  </a:lnTo>
                  <a:lnTo>
                    <a:pt x="69105" y="33244"/>
                  </a:lnTo>
                  <a:lnTo>
                    <a:pt x="68808" y="33968"/>
                  </a:lnTo>
                  <a:lnTo>
                    <a:pt x="68489" y="34675"/>
                  </a:lnTo>
                  <a:lnTo>
                    <a:pt x="68148" y="35367"/>
                  </a:lnTo>
                  <a:lnTo>
                    <a:pt x="67785" y="36042"/>
                  </a:lnTo>
                  <a:lnTo>
                    <a:pt x="67400" y="36702"/>
                  </a:lnTo>
                  <a:lnTo>
                    <a:pt x="66993" y="37345"/>
                  </a:lnTo>
                  <a:lnTo>
                    <a:pt x="66564" y="37972"/>
                  </a:lnTo>
                  <a:lnTo>
                    <a:pt x="66114" y="38583"/>
                  </a:lnTo>
                  <a:lnTo>
                    <a:pt x="65642" y="39178"/>
                  </a:lnTo>
                  <a:lnTo>
                    <a:pt x="65161" y="39755"/>
                  </a:lnTo>
                  <a:lnTo>
                    <a:pt x="64661" y="40314"/>
                  </a:lnTo>
                  <a:lnTo>
                    <a:pt x="64143" y="40855"/>
                  </a:lnTo>
                  <a:lnTo>
                    <a:pt x="63607" y="41378"/>
                  </a:lnTo>
                  <a:lnTo>
                    <a:pt x="63053" y="41882"/>
                  </a:lnTo>
                  <a:lnTo>
                    <a:pt x="62480" y="42367"/>
                  </a:lnTo>
                  <a:lnTo>
                    <a:pt x="61888" y="42834"/>
                  </a:lnTo>
                  <a:lnTo>
                    <a:pt x="61278" y="43283"/>
                  </a:lnTo>
                  <a:lnTo>
                    <a:pt x="60650" y="43713"/>
                  </a:lnTo>
                  <a:lnTo>
                    <a:pt x="60004" y="44125"/>
                  </a:lnTo>
                  <a:lnTo>
                    <a:pt x="59342" y="44506"/>
                  </a:lnTo>
                  <a:lnTo>
                    <a:pt x="58669" y="44866"/>
                  </a:lnTo>
                  <a:lnTo>
                    <a:pt x="57984" y="45206"/>
                  </a:lnTo>
                  <a:lnTo>
                    <a:pt x="57288" y="45524"/>
                  </a:lnTo>
                  <a:lnTo>
                    <a:pt x="56581" y="45822"/>
                  </a:lnTo>
                  <a:lnTo>
                    <a:pt x="55861" y="46100"/>
                  </a:lnTo>
                  <a:lnTo>
                    <a:pt x="55131" y="46356"/>
                  </a:lnTo>
                  <a:lnTo>
                    <a:pt x="54389" y="46592"/>
                  </a:lnTo>
                  <a:lnTo>
                    <a:pt x="53635" y="46807"/>
                  </a:lnTo>
                  <a:lnTo>
                    <a:pt x="52870" y="47002"/>
                  </a:lnTo>
                  <a:lnTo>
                    <a:pt x="74789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831080" y="3673504"/>
              <a:ext cx="36704" cy="23932"/>
            </a:xfrm>
            <a:custGeom>
              <a:avLst/>
              <a:pathLst>
                <a:path w="36704" h="23932">
                  <a:moveTo>
                    <a:pt x="36704" y="11678"/>
                  </a:moveTo>
                  <a:lnTo>
                    <a:pt x="36665" y="10524"/>
                  </a:lnTo>
                  <a:lnTo>
                    <a:pt x="36547" y="9430"/>
                  </a:lnTo>
                  <a:lnTo>
                    <a:pt x="36352" y="8397"/>
                  </a:lnTo>
                  <a:lnTo>
                    <a:pt x="36078" y="7426"/>
                  </a:lnTo>
                  <a:lnTo>
                    <a:pt x="35726" y="6515"/>
                  </a:lnTo>
                  <a:lnTo>
                    <a:pt x="35295" y="5665"/>
                  </a:lnTo>
                  <a:lnTo>
                    <a:pt x="34787" y="4876"/>
                  </a:lnTo>
                  <a:lnTo>
                    <a:pt x="34200" y="4149"/>
                  </a:lnTo>
                  <a:lnTo>
                    <a:pt x="33535" y="3482"/>
                  </a:lnTo>
                  <a:lnTo>
                    <a:pt x="32792" y="2876"/>
                  </a:lnTo>
                  <a:lnTo>
                    <a:pt x="31988" y="2329"/>
                  </a:lnTo>
                  <a:lnTo>
                    <a:pt x="31116" y="1840"/>
                  </a:lnTo>
                  <a:lnTo>
                    <a:pt x="30179" y="1409"/>
                  </a:lnTo>
                  <a:lnTo>
                    <a:pt x="29174" y="1035"/>
                  </a:lnTo>
                  <a:lnTo>
                    <a:pt x="28103" y="719"/>
                  </a:lnTo>
                  <a:lnTo>
                    <a:pt x="26965" y="460"/>
                  </a:lnTo>
                  <a:lnTo>
                    <a:pt x="25760" y="258"/>
                  </a:lnTo>
                  <a:lnTo>
                    <a:pt x="24489" y="115"/>
                  </a:lnTo>
                  <a:lnTo>
                    <a:pt x="23151" y="28"/>
                  </a:lnTo>
                  <a:lnTo>
                    <a:pt x="21746" y="0"/>
                  </a:lnTo>
                  <a:lnTo>
                    <a:pt x="0" y="0"/>
                  </a:lnTo>
                  <a:lnTo>
                    <a:pt x="0" y="23932"/>
                  </a:lnTo>
                  <a:lnTo>
                    <a:pt x="22206" y="23932"/>
                  </a:lnTo>
                  <a:lnTo>
                    <a:pt x="22955" y="23923"/>
                  </a:lnTo>
                  <a:lnTo>
                    <a:pt x="23681" y="23898"/>
                  </a:lnTo>
                  <a:lnTo>
                    <a:pt x="24386" y="23854"/>
                  </a:lnTo>
                  <a:lnTo>
                    <a:pt x="25069" y="23794"/>
                  </a:lnTo>
                  <a:lnTo>
                    <a:pt x="25730" y="23716"/>
                  </a:lnTo>
                  <a:lnTo>
                    <a:pt x="26369" y="23621"/>
                  </a:lnTo>
                  <a:lnTo>
                    <a:pt x="26986" y="23509"/>
                  </a:lnTo>
                  <a:lnTo>
                    <a:pt x="27582" y="23380"/>
                  </a:lnTo>
                  <a:lnTo>
                    <a:pt x="28155" y="23233"/>
                  </a:lnTo>
                  <a:lnTo>
                    <a:pt x="28707" y="23069"/>
                  </a:lnTo>
                  <a:lnTo>
                    <a:pt x="29249" y="22878"/>
                  </a:lnTo>
                  <a:lnTo>
                    <a:pt x="29770" y="22673"/>
                  </a:lnTo>
                  <a:lnTo>
                    <a:pt x="30271" y="22455"/>
                  </a:lnTo>
                  <a:lnTo>
                    <a:pt x="30751" y="22222"/>
                  </a:lnTo>
                  <a:lnTo>
                    <a:pt x="31210" y="21976"/>
                  </a:lnTo>
                  <a:lnTo>
                    <a:pt x="31648" y="21716"/>
                  </a:lnTo>
                  <a:lnTo>
                    <a:pt x="32066" y="21442"/>
                  </a:lnTo>
                  <a:lnTo>
                    <a:pt x="32463" y="21155"/>
                  </a:lnTo>
                  <a:lnTo>
                    <a:pt x="32839" y="20853"/>
                  </a:lnTo>
                  <a:lnTo>
                    <a:pt x="33194" y="20538"/>
                  </a:lnTo>
                  <a:lnTo>
                    <a:pt x="33542" y="20198"/>
                  </a:lnTo>
                  <a:lnTo>
                    <a:pt x="33871" y="19847"/>
                  </a:lnTo>
                  <a:lnTo>
                    <a:pt x="34182" y="19485"/>
                  </a:lnTo>
                  <a:lnTo>
                    <a:pt x="34474" y="19111"/>
                  </a:lnTo>
                  <a:lnTo>
                    <a:pt x="34748" y="18726"/>
                  </a:lnTo>
                  <a:lnTo>
                    <a:pt x="35003" y="18329"/>
                  </a:lnTo>
                  <a:lnTo>
                    <a:pt x="35240" y="17920"/>
                  </a:lnTo>
                  <a:lnTo>
                    <a:pt x="35459" y="17500"/>
                  </a:lnTo>
                  <a:lnTo>
                    <a:pt x="35659" y="17069"/>
                  </a:lnTo>
                  <a:lnTo>
                    <a:pt x="35841" y="16626"/>
                  </a:lnTo>
                  <a:lnTo>
                    <a:pt x="36005" y="16172"/>
                  </a:lnTo>
                  <a:lnTo>
                    <a:pt x="36152" y="15710"/>
                  </a:lnTo>
                  <a:lnTo>
                    <a:pt x="36281" y="15238"/>
                  </a:lnTo>
                  <a:lnTo>
                    <a:pt x="36393" y="14757"/>
                  </a:lnTo>
                  <a:lnTo>
                    <a:pt x="36488" y="14267"/>
                  </a:lnTo>
                  <a:lnTo>
                    <a:pt x="36566" y="13768"/>
                  </a:lnTo>
                  <a:lnTo>
                    <a:pt x="36626" y="13259"/>
                  </a:lnTo>
                  <a:lnTo>
                    <a:pt x="36669" y="12741"/>
                  </a:lnTo>
                  <a:lnTo>
                    <a:pt x="36695" y="122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893328" y="3660330"/>
              <a:ext cx="74674" cy="81060"/>
            </a:xfrm>
            <a:custGeom>
              <a:avLst/>
              <a:pathLst>
                <a:path w="74674" h="81060">
                  <a:moveTo>
                    <a:pt x="45794" y="47807"/>
                  </a:moveTo>
                  <a:lnTo>
                    <a:pt x="45794" y="81060"/>
                  </a:lnTo>
                  <a:lnTo>
                    <a:pt x="28880" y="81060"/>
                  </a:lnTo>
                  <a:lnTo>
                    <a:pt x="28880" y="47807"/>
                  </a:lnTo>
                  <a:lnTo>
                    <a:pt x="0" y="0"/>
                  </a:lnTo>
                  <a:lnTo>
                    <a:pt x="17776" y="0"/>
                  </a:lnTo>
                  <a:lnTo>
                    <a:pt x="37222" y="34288"/>
                  </a:lnTo>
                  <a:lnTo>
                    <a:pt x="56897" y="0"/>
                  </a:lnTo>
                  <a:lnTo>
                    <a:pt x="746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149777" y="3829994"/>
              <a:ext cx="82383" cy="81060"/>
            </a:xfrm>
            <a:custGeom>
              <a:avLst/>
              <a:pathLst>
                <a:path w="82383" h="81060">
                  <a:moveTo>
                    <a:pt x="67310" y="81060"/>
                  </a:moveTo>
                  <a:lnTo>
                    <a:pt x="67310" y="31929"/>
                  </a:lnTo>
                  <a:lnTo>
                    <a:pt x="67311" y="31340"/>
                  </a:lnTo>
                  <a:lnTo>
                    <a:pt x="67312" y="30748"/>
                  </a:lnTo>
                  <a:lnTo>
                    <a:pt x="67315" y="30153"/>
                  </a:lnTo>
                  <a:lnTo>
                    <a:pt x="67319" y="29554"/>
                  </a:lnTo>
                  <a:lnTo>
                    <a:pt x="67324" y="28952"/>
                  </a:lnTo>
                  <a:lnTo>
                    <a:pt x="67331" y="28346"/>
                  </a:lnTo>
                  <a:lnTo>
                    <a:pt x="67338" y="27737"/>
                  </a:lnTo>
                  <a:lnTo>
                    <a:pt x="67347" y="27124"/>
                  </a:lnTo>
                  <a:lnTo>
                    <a:pt x="67357" y="26508"/>
                  </a:lnTo>
                  <a:lnTo>
                    <a:pt x="67367" y="25888"/>
                  </a:lnTo>
                  <a:lnTo>
                    <a:pt x="67391" y="25272"/>
                  </a:lnTo>
                  <a:lnTo>
                    <a:pt x="67414" y="24666"/>
                  </a:lnTo>
                  <a:lnTo>
                    <a:pt x="67437" y="24071"/>
                  </a:lnTo>
                  <a:lnTo>
                    <a:pt x="67460" y="23486"/>
                  </a:lnTo>
                  <a:lnTo>
                    <a:pt x="67483" y="22911"/>
                  </a:lnTo>
                  <a:lnTo>
                    <a:pt x="67506" y="22347"/>
                  </a:lnTo>
                  <a:lnTo>
                    <a:pt x="67529" y="21793"/>
                  </a:lnTo>
                  <a:lnTo>
                    <a:pt x="67552" y="21249"/>
                  </a:lnTo>
                  <a:lnTo>
                    <a:pt x="67575" y="20716"/>
                  </a:lnTo>
                  <a:lnTo>
                    <a:pt x="67598" y="20193"/>
                  </a:lnTo>
                  <a:lnTo>
                    <a:pt x="67632" y="19585"/>
                  </a:lnTo>
                  <a:lnTo>
                    <a:pt x="67664" y="18980"/>
                  </a:lnTo>
                  <a:lnTo>
                    <a:pt x="67696" y="18379"/>
                  </a:lnTo>
                  <a:lnTo>
                    <a:pt x="67726" y="17781"/>
                  </a:lnTo>
                  <a:lnTo>
                    <a:pt x="67756" y="17187"/>
                  </a:lnTo>
                  <a:lnTo>
                    <a:pt x="67784" y="16596"/>
                  </a:lnTo>
                  <a:lnTo>
                    <a:pt x="67811" y="16008"/>
                  </a:lnTo>
                  <a:lnTo>
                    <a:pt x="67837" y="15425"/>
                  </a:lnTo>
                  <a:lnTo>
                    <a:pt x="67862" y="14844"/>
                  </a:lnTo>
                  <a:lnTo>
                    <a:pt x="67885" y="14267"/>
                  </a:lnTo>
                  <a:lnTo>
                    <a:pt x="67645" y="15171"/>
                  </a:lnTo>
                  <a:lnTo>
                    <a:pt x="67407" y="16067"/>
                  </a:lnTo>
                  <a:lnTo>
                    <a:pt x="67171" y="16953"/>
                  </a:lnTo>
                  <a:lnTo>
                    <a:pt x="66937" y="17829"/>
                  </a:lnTo>
                  <a:lnTo>
                    <a:pt x="66706" y="18697"/>
                  </a:lnTo>
                  <a:lnTo>
                    <a:pt x="66477" y="19555"/>
                  </a:lnTo>
                  <a:lnTo>
                    <a:pt x="66250" y="20404"/>
                  </a:lnTo>
                  <a:lnTo>
                    <a:pt x="66026" y="21244"/>
                  </a:lnTo>
                  <a:lnTo>
                    <a:pt x="65804" y="22075"/>
                  </a:lnTo>
                  <a:lnTo>
                    <a:pt x="65584" y="22897"/>
                  </a:lnTo>
                  <a:lnTo>
                    <a:pt x="65491" y="23243"/>
                  </a:lnTo>
                  <a:lnTo>
                    <a:pt x="65398" y="23592"/>
                  </a:lnTo>
                  <a:lnTo>
                    <a:pt x="65303" y="23942"/>
                  </a:lnTo>
                  <a:lnTo>
                    <a:pt x="65207" y="24296"/>
                  </a:lnTo>
                  <a:lnTo>
                    <a:pt x="65109" y="24651"/>
                  </a:lnTo>
                  <a:lnTo>
                    <a:pt x="65011" y="25009"/>
                  </a:lnTo>
                  <a:lnTo>
                    <a:pt x="64912" y="25369"/>
                  </a:lnTo>
                  <a:lnTo>
                    <a:pt x="64811" y="25732"/>
                  </a:lnTo>
                  <a:lnTo>
                    <a:pt x="64709" y="26096"/>
                  </a:lnTo>
                  <a:lnTo>
                    <a:pt x="64606" y="26463"/>
                  </a:lnTo>
                  <a:lnTo>
                    <a:pt x="64502" y="26830"/>
                  </a:lnTo>
                  <a:lnTo>
                    <a:pt x="64399" y="27195"/>
                  </a:lnTo>
                  <a:lnTo>
                    <a:pt x="64295" y="27558"/>
                  </a:lnTo>
                  <a:lnTo>
                    <a:pt x="64192" y="27918"/>
                  </a:lnTo>
                  <a:lnTo>
                    <a:pt x="64088" y="28276"/>
                  </a:lnTo>
                  <a:lnTo>
                    <a:pt x="63985" y="28631"/>
                  </a:lnTo>
                  <a:lnTo>
                    <a:pt x="63881" y="28984"/>
                  </a:lnTo>
                  <a:lnTo>
                    <a:pt x="63778" y="29335"/>
                  </a:lnTo>
                  <a:lnTo>
                    <a:pt x="63674" y="29684"/>
                  </a:lnTo>
                  <a:lnTo>
                    <a:pt x="63570" y="30030"/>
                  </a:lnTo>
                  <a:lnTo>
                    <a:pt x="63478" y="30373"/>
                  </a:lnTo>
                  <a:lnTo>
                    <a:pt x="63386" y="30711"/>
                  </a:lnTo>
                  <a:lnTo>
                    <a:pt x="63294" y="31045"/>
                  </a:lnTo>
                  <a:lnTo>
                    <a:pt x="63202" y="31374"/>
                  </a:lnTo>
                  <a:lnTo>
                    <a:pt x="63110" y="31699"/>
                  </a:lnTo>
                  <a:lnTo>
                    <a:pt x="63018" y="32019"/>
                  </a:lnTo>
                  <a:lnTo>
                    <a:pt x="62926" y="32334"/>
                  </a:lnTo>
                  <a:lnTo>
                    <a:pt x="62834" y="32645"/>
                  </a:lnTo>
                  <a:lnTo>
                    <a:pt x="62742" y="32951"/>
                  </a:lnTo>
                  <a:lnTo>
                    <a:pt x="62650" y="33252"/>
                  </a:lnTo>
                  <a:lnTo>
                    <a:pt x="62559" y="33547"/>
                  </a:lnTo>
                  <a:lnTo>
                    <a:pt x="62471" y="33834"/>
                  </a:lnTo>
                  <a:lnTo>
                    <a:pt x="62384" y="34113"/>
                  </a:lnTo>
                  <a:lnTo>
                    <a:pt x="62300" y="34384"/>
                  </a:lnTo>
                  <a:lnTo>
                    <a:pt x="62219" y="34647"/>
                  </a:lnTo>
                  <a:lnTo>
                    <a:pt x="62139" y="34902"/>
                  </a:lnTo>
                  <a:lnTo>
                    <a:pt x="62062" y="35149"/>
                  </a:lnTo>
                  <a:lnTo>
                    <a:pt x="61987" y="35388"/>
                  </a:lnTo>
                  <a:lnTo>
                    <a:pt x="61915" y="35618"/>
                  </a:lnTo>
                  <a:lnTo>
                    <a:pt x="61845" y="35841"/>
                  </a:lnTo>
                  <a:lnTo>
                    <a:pt x="47232" y="81060"/>
                  </a:lnTo>
                  <a:lnTo>
                    <a:pt x="35151" y="81060"/>
                  </a:lnTo>
                  <a:lnTo>
                    <a:pt x="20538" y="35841"/>
                  </a:lnTo>
                  <a:lnTo>
                    <a:pt x="20468" y="35618"/>
                  </a:lnTo>
                  <a:lnTo>
                    <a:pt x="20395" y="35388"/>
                  </a:lnTo>
                  <a:lnTo>
                    <a:pt x="20320" y="35149"/>
                  </a:lnTo>
                  <a:lnTo>
                    <a:pt x="20243" y="34902"/>
                  </a:lnTo>
                  <a:lnTo>
                    <a:pt x="20164" y="34647"/>
                  </a:lnTo>
                  <a:lnTo>
                    <a:pt x="20082" y="34384"/>
                  </a:lnTo>
                  <a:lnTo>
                    <a:pt x="19998" y="34113"/>
                  </a:lnTo>
                  <a:lnTo>
                    <a:pt x="19912" y="33834"/>
                  </a:lnTo>
                  <a:lnTo>
                    <a:pt x="19823" y="33547"/>
                  </a:lnTo>
                  <a:lnTo>
                    <a:pt x="19732" y="33252"/>
                  </a:lnTo>
                  <a:lnTo>
                    <a:pt x="19651" y="32951"/>
                  </a:lnTo>
                  <a:lnTo>
                    <a:pt x="19567" y="32645"/>
                  </a:lnTo>
                  <a:lnTo>
                    <a:pt x="19480" y="32334"/>
                  </a:lnTo>
                  <a:lnTo>
                    <a:pt x="19392" y="32019"/>
                  </a:lnTo>
                  <a:lnTo>
                    <a:pt x="19301" y="31699"/>
                  </a:lnTo>
                  <a:lnTo>
                    <a:pt x="19208" y="31374"/>
                  </a:lnTo>
                  <a:lnTo>
                    <a:pt x="19112" y="31045"/>
                  </a:lnTo>
                  <a:lnTo>
                    <a:pt x="19014" y="30711"/>
                  </a:lnTo>
                  <a:lnTo>
                    <a:pt x="18914" y="30373"/>
                  </a:lnTo>
                  <a:lnTo>
                    <a:pt x="18812" y="30030"/>
                  </a:lnTo>
                  <a:lnTo>
                    <a:pt x="18719" y="29684"/>
                  </a:lnTo>
                  <a:lnTo>
                    <a:pt x="18626" y="29335"/>
                  </a:lnTo>
                  <a:lnTo>
                    <a:pt x="18531" y="28984"/>
                  </a:lnTo>
                  <a:lnTo>
                    <a:pt x="18435" y="28631"/>
                  </a:lnTo>
                  <a:lnTo>
                    <a:pt x="18337" y="28276"/>
                  </a:lnTo>
                  <a:lnTo>
                    <a:pt x="18239" y="27918"/>
                  </a:lnTo>
                  <a:lnTo>
                    <a:pt x="18139" y="27558"/>
                  </a:lnTo>
                  <a:lnTo>
                    <a:pt x="18039" y="27195"/>
                  </a:lnTo>
                  <a:lnTo>
                    <a:pt x="17937" y="26830"/>
                  </a:lnTo>
                  <a:lnTo>
                    <a:pt x="17834" y="26463"/>
                  </a:lnTo>
                  <a:lnTo>
                    <a:pt x="17730" y="26096"/>
                  </a:lnTo>
                  <a:lnTo>
                    <a:pt x="17627" y="25732"/>
                  </a:lnTo>
                  <a:lnTo>
                    <a:pt x="17523" y="25369"/>
                  </a:lnTo>
                  <a:lnTo>
                    <a:pt x="17420" y="25009"/>
                  </a:lnTo>
                  <a:lnTo>
                    <a:pt x="17316" y="24651"/>
                  </a:lnTo>
                  <a:lnTo>
                    <a:pt x="17213" y="24296"/>
                  </a:lnTo>
                  <a:lnTo>
                    <a:pt x="17109" y="23942"/>
                  </a:lnTo>
                  <a:lnTo>
                    <a:pt x="17005" y="23592"/>
                  </a:lnTo>
                  <a:lnTo>
                    <a:pt x="16902" y="23243"/>
                  </a:lnTo>
                  <a:lnTo>
                    <a:pt x="16798" y="22897"/>
                  </a:lnTo>
                  <a:lnTo>
                    <a:pt x="16567" y="22075"/>
                  </a:lnTo>
                  <a:lnTo>
                    <a:pt x="16334" y="21244"/>
                  </a:lnTo>
                  <a:lnTo>
                    <a:pt x="16098" y="20404"/>
                  </a:lnTo>
                  <a:lnTo>
                    <a:pt x="15859" y="19555"/>
                  </a:lnTo>
                  <a:lnTo>
                    <a:pt x="15619" y="18697"/>
                  </a:lnTo>
                  <a:lnTo>
                    <a:pt x="15376" y="17829"/>
                  </a:lnTo>
                  <a:lnTo>
                    <a:pt x="15131" y="16953"/>
                  </a:lnTo>
                  <a:lnTo>
                    <a:pt x="14884" y="16067"/>
                  </a:lnTo>
                  <a:lnTo>
                    <a:pt x="14634" y="15171"/>
                  </a:lnTo>
                  <a:lnTo>
                    <a:pt x="14382" y="14267"/>
                  </a:lnTo>
                  <a:lnTo>
                    <a:pt x="14417" y="14933"/>
                  </a:lnTo>
                  <a:lnTo>
                    <a:pt x="14451" y="15597"/>
                  </a:lnTo>
                  <a:lnTo>
                    <a:pt x="14486" y="16259"/>
                  </a:lnTo>
                  <a:lnTo>
                    <a:pt x="14520" y="16918"/>
                  </a:lnTo>
                  <a:lnTo>
                    <a:pt x="14555" y="17575"/>
                  </a:lnTo>
                  <a:lnTo>
                    <a:pt x="14589" y="18230"/>
                  </a:lnTo>
                  <a:lnTo>
                    <a:pt x="14624" y="18882"/>
                  </a:lnTo>
                  <a:lnTo>
                    <a:pt x="14658" y="19532"/>
                  </a:lnTo>
                  <a:lnTo>
                    <a:pt x="14693" y="20180"/>
                  </a:lnTo>
                  <a:lnTo>
                    <a:pt x="14727" y="20825"/>
                  </a:lnTo>
                  <a:lnTo>
                    <a:pt x="14750" y="21381"/>
                  </a:lnTo>
                  <a:lnTo>
                    <a:pt x="14773" y="21942"/>
                  </a:lnTo>
                  <a:lnTo>
                    <a:pt x="14796" y="22508"/>
                  </a:lnTo>
                  <a:lnTo>
                    <a:pt x="14819" y="23081"/>
                  </a:lnTo>
                  <a:lnTo>
                    <a:pt x="14842" y="23659"/>
                  </a:lnTo>
                  <a:lnTo>
                    <a:pt x="14865" y="24243"/>
                  </a:lnTo>
                  <a:lnTo>
                    <a:pt x="14888" y="24832"/>
                  </a:lnTo>
                  <a:lnTo>
                    <a:pt x="14911" y="25428"/>
                  </a:lnTo>
                  <a:lnTo>
                    <a:pt x="14934" y="26029"/>
                  </a:lnTo>
                  <a:lnTo>
                    <a:pt x="14957" y="26636"/>
                  </a:lnTo>
                  <a:lnTo>
                    <a:pt x="14979" y="27238"/>
                  </a:lnTo>
                  <a:lnTo>
                    <a:pt x="14999" y="27823"/>
                  </a:lnTo>
                  <a:lnTo>
                    <a:pt x="15016" y="28393"/>
                  </a:lnTo>
                  <a:lnTo>
                    <a:pt x="15031" y="28946"/>
                  </a:lnTo>
                  <a:lnTo>
                    <a:pt x="15044" y="29484"/>
                  </a:lnTo>
                  <a:lnTo>
                    <a:pt x="15054" y="30005"/>
                  </a:lnTo>
                  <a:lnTo>
                    <a:pt x="15062" y="30510"/>
                  </a:lnTo>
                  <a:lnTo>
                    <a:pt x="15068" y="30999"/>
                  </a:lnTo>
                  <a:lnTo>
                    <a:pt x="15071" y="31472"/>
                  </a:lnTo>
                  <a:lnTo>
                    <a:pt x="15072" y="31929"/>
                  </a:lnTo>
                  <a:lnTo>
                    <a:pt x="15072" y="81060"/>
                  </a:lnTo>
                  <a:lnTo>
                    <a:pt x="0" y="81060"/>
                  </a:lnTo>
                  <a:lnTo>
                    <a:pt x="0" y="0"/>
                  </a:lnTo>
                  <a:lnTo>
                    <a:pt x="22724" y="0"/>
                  </a:lnTo>
                  <a:lnTo>
                    <a:pt x="37222" y="45333"/>
                  </a:lnTo>
                  <a:lnTo>
                    <a:pt x="37337" y="45698"/>
                  </a:lnTo>
                  <a:lnTo>
                    <a:pt x="37454" y="46079"/>
                  </a:lnTo>
                  <a:lnTo>
                    <a:pt x="37572" y="46476"/>
                  </a:lnTo>
                  <a:lnTo>
                    <a:pt x="37691" y="46889"/>
                  </a:lnTo>
                  <a:lnTo>
                    <a:pt x="37811" y="47318"/>
                  </a:lnTo>
                  <a:lnTo>
                    <a:pt x="37933" y="47763"/>
                  </a:lnTo>
                  <a:lnTo>
                    <a:pt x="38055" y="48225"/>
                  </a:lnTo>
                  <a:lnTo>
                    <a:pt x="38179" y="48702"/>
                  </a:lnTo>
                  <a:lnTo>
                    <a:pt x="38304" y="49196"/>
                  </a:lnTo>
                  <a:lnTo>
                    <a:pt x="38430" y="49706"/>
                  </a:lnTo>
                  <a:lnTo>
                    <a:pt x="38567" y="50222"/>
                  </a:lnTo>
                  <a:lnTo>
                    <a:pt x="38704" y="50734"/>
                  </a:lnTo>
                  <a:lnTo>
                    <a:pt x="38839" y="51243"/>
                  </a:lnTo>
                  <a:lnTo>
                    <a:pt x="38973" y="51749"/>
                  </a:lnTo>
                  <a:lnTo>
                    <a:pt x="39106" y="52251"/>
                  </a:lnTo>
                  <a:lnTo>
                    <a:pt x="39237" y="52750"/>
                  </a:lnTo>
                  <a:lnTo>
                    <a:pt x="39368" y="53246"/>
                  </a:lnTo>
                  <a:lnTo>
                    <a:pt x="39498" y="53737"/>
                  </a:lnTo>
                  <a:lnTo>
                    <a:pt x="39626" y="54226"/>
                  </a:lnTo>
                  <a:lnTo>
                    <a:pt x="39753" y="54711"/>
                  </a:lnTo>
                  <a:lnTo>
                    <a:pt x="39892" y="55277"/>
                  </a:lnTo>
                  <a:lnTo>
                    <a:pt x="40034" y="55848"/>
                  </a:lnTo>
                  <a:lnTo>
                    <a:pt x="40178" y="56423"/>
                  </a:lnTo>
                  <a:lnTo>
                    <a:pt x="40324" y="57003"/>
                  </a:lnTo>
                  <a:lnTo>
                    <a:pt x="40472" y="57587"/>
                  </a:lnTo>
                  <a:lnTo>
                    <a:pt x="40623" y="58176"/>
                  </a:lnTo>
                  <a:lnTo>
                    <a:pt x="40776" y="58770"/>
                  </a:lnTo>
                  <a:lnTo>
                    <a:pt x="40931" y="59368"/>
                  </a:lnTo>
                  <a:lnTo>
                    <a:pt x="41089" y="59971"/>
                  </a:lnTo>
                  <a:lnTo>
                    <a:pt x="41249" y="60579"/>
                  </a:lnTo>
                  <a:lnTo>
                    <a:pt x="41409" y="59983"/>
                  </a:lnTo>
                  <a:lnTo>
                    <a:pt x="41569" y="59391"/>
                  </a:lnTo>
                  <a:lnTo>
                    <a:pt x="41727" y="58805"/>
                  </a:lnTo>
                  <a:lnTo>
                    <a:pt x="41884" y="58222"/>
                  </a:lnTo>
                  <a:lnTo>
                    <a:pt x="42040" y="57645"/>
                  </a:lnTo>
                  <a:lnTo>
                    <a:pt x="42195" y="57072"/>
                  </a:lnTo>
                  <a:lnTo>
                    <a:pt x="42348" y="56503"/>
                  </a:lnTo>
                  <a:lnTo>
                    <a:pt x="42501" y="55940"/>
                  </a:lnTo>
                  <a:lnTo>
                    <a:pt x="42652" y="55380"/>
                  </a:lnTo>
                  <a:lnTo>
                    <a:pt x="42802" y="54826"/>
                  </a:lnTo>
                  <a:lnTo>
                    <a:pt x="42871" y="54584"/>
                  </a:lnTo>
                  <a:lnTo>
                    <a:pt x="42940" y="54340"/>
                  </a:lnTo>
                  <a:lnTo>
                    <a:pt x="43009" y="54096"/>
                  </a:lnTo>
                  <a:lnTo>
                    <a:pt x="43078" y="53850"/>
                  </a:lnTo>
                  <a:lnTo>
                    <a:pt x="43147" y="53603"/>
                  </a:lnTo>
                  <a:lnTo>
                    <a:pt x="43216" y="53355"/>
                  </a:lnTo>
                  <a:lnTo>
                    <a:pt x="43285" y="53106"/>
                  </a:lnTo>
                  <a:lnTo>
                    <a:pt x="43354" y="52856"/>
                  </a:lnTo>
                  <a:lnTo>
                    <a:pt x="43423" y="52605"/>
                  </a:lnTo>
                  <a:lnTo>
                    <a:pt x="43492" y="52352"/>
                  </a:lnTo>
                  <a:lnTo>
                    <a:pt x="43561" y="52100"/>
                  </a:lnTo>
                  <a:lnTo>
                    <a:pt x="43630" y="51848"/>
                  </a:lnTo>
                  <a:lnTo>
                    <a:pt x="43700" y="51598"/>
                  </a:lnTo>
                  <a:lnTo>
                    <a:pt x="43769" y="51349"/>
                  </a:lnTo>
                  <a:lnTo>
                    <a:pt x="43838" y="51101"/>
                  </a:lnTo>
                  <a:lnTo>
                    <a:pt x="43907" y="50854"/>
                  </a:lnTo>
                  <a:lnTo>
                    <a:pt x="43976" y="50608"/>
                  </a:lnTo>
                  <a:lnTo>
                    <a:pt x="44045" y="50364"/>
                  </a:lnTo>
                  <a:lnTo>
                    <a:pt x="44114" y="50120"/>
                  </a:lnTo>
                  <a:lnTo>
                    <a:pt x="44183" y="49878"/>
                  </a:lnTo>
                  <a:lnTo>
                    <a:pt x="44252" y="49638"/>
                  </a:lnTo>
                  <a:lnTo>
                    <a:pt x="44321" y="49400"/>
                  </a:lnTo>
                  <a:lnTo>
                    <a:pt x="44390" y="49164"/>
                  </a:lnTo>
                  <a:lnTo>
                    <a:pt x="44459" y="48930"/>
                  </a:lnTo>
                  <a:lnTo>
                    <a:pt x="44528" y="48699"/>
                  </a:lnTo>
                  <a:lnTo>
                    <a:pt x="44597" y="48470"/>
                  </a:lnTo>
                  <a:lnTo>
                    <a:pt x="44666" y="48243"/>
                  </a:lnTo>
                  <a:lnTo>
                    <a:pt x="44735" y="48019"/>
                  </a:lnTo>
                  <a:lnTo>
                    <a:pt x="44804" y="47797"/>
                  </a:lnTo>
                  <a:lnTo>
                    <a:pt x="44873" y="47577"/>
                  </a:lnTo>
                  <a:lnTo>
                    <a:pt x="44942" y="47361"/>
                  </a:lnTo>
                  <a:lnTo>
                    <a:pt x="45009" y="47149"/>
                  </a:lnTo>
                  <a:lnTo>
                    <a:pt x="45075" y="46942"/>
                  </a:lnTo>
                  <a:lnTo>
                    <a:pt x="45140" y="46739"/>
                  </a:lnTo>
                  <a:lnTo>
                    <a:pt x="45204" y="46542"/>
                  </a:lnTo>
                  <a:lnTo>
                    <a:pt x="45267" y="46348"/>
                  </a:lnTo>
                  <a:lnTo>
                    <a:pt x="45328" y="46160"/>
                  </a:lnTo>
                  <a:lnTo>
                    <a:pt x="45389" y="45975"/>
                  </a:lnTo>
                  <a:lnTo>
                    <a:pt x="45448" y="45796"/>
                  </a:lnTo>
                  <a:lnTo>
                    <a:pt x="45506" y="45621"/>
                  </a:lnTo>
                  <a:lnTo>
                    <a:pt x="59773" y="0"/>
                  </a:lnTo>
                  <a:lnTo>
                    <a:pt x="82383" y="0"/>
                  </a:lnTo>
                  <a:lnTo>
                    <a:pt x="82383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244875" y="3828785"/>
              <a:ext cx="81865" cy="83418"/>
            </a:xfrm>
            <a:custGeom>
              <a:avLst/>
              <a:pathLst>
                <a:path w="81865" h="83418">
                  <a:moveTo>
                    <a:pt x="81865" y="41364"/>
                  </a:moveTo>
                  <a:lnTo>
                    <a:pt x="81837" y="43245"/>
                  </a:lnTo>
                  <a:lnTo>
                    <a:pt x="81752" y="45092"/>
                  </a:lnTo>
                  <a:lnTo>
                    <a:pt x="81611" y="46904"/>
                  </a:lnTo>
                  <a:lnTo>
                    <a:pt x="81414" y="48682"/>
                  </a:lnTo>
                  <a:lnTo>
                    <a:pt x="81160" y="50425"/>
                  </a:lnTo>
                  <a:lnTo>
                    <a:pt x="80850" y="52133"/>
                  </a:lnTo>
                  <a:lnTo>
                    <a:pt x="80484" y="53808"/>
                  </a:lnTo>
                  <a:lnTo>
                    <a:pt x="80061" y="55447"/>
                  </a:lnTo>
                  <a:lnTo>
                    <a:pt x="79582" y="57052"/>
                  </a:lnTo>
                  <a:lnTo>
                    <a:pt x="79046" y="58623"/>
                  </a:lnTo>
                  <a:lnTo>
                    <a:pt x="78458" y="60154"/>
                  </a:lnTo>
                  <a:lnTo>
                    <a:pt x="77820" y="61640"/>
                  </a:lnTo>
                  <a:lnTo>
                    <a:pt x="77132" y="63081"/>
                  </a:lnTo>
                  <a:lnTo>
                    <a:pt x="76395" y="64477"/>
                  </a:lnTo>
                  <a:lnTo>
                    <a:pt x="75609" y="65829"/>
                  </a:lnTo>
                  <a:lnTo>
                    <a:pt x="74773" y="67135"/>
                  </a:lnTo>
                  <a:lnTo>
                    <a:pt x="73887" y="68397"/>
                  </a:lnTo>
                  <a:lnTo>
                    <a:pt x="72953" y="69613"/>
                  </a:lnTo>
                  <a:lnTo>
                    <a:pt x="71968" y="70785"/>
                  </a:lnTo>
                  <a:lnTo>
                    <a:pt x="70934" y="71912"/>
                  </a:lnTo>
                  <a:lnTo>
                    <a:pt x="69852" y="72992"/>
                  </a:lnTo>
                  <a:lnTo>
                    <a:pt x="68723" y="74020"/>
                  </a:lnTo>
                  <a:lnTo>
                    <a:pt x="67546" y="74998"/>
                  </a:lnTo>
                  <a:lnTo>
                    <a:pt x="66323" y="75926"/>
                  </a:lnTo>
                  <a:lnTo>
                    <a:pt x="65052" y="76802"/>
                  </a:lnTo>
                  <a:lnTo>
                    <a:pt x="63734" y="77629"/>
                  </a:lnTo>
                  <a:lnTo>
                    <a:pt x="62369" y="78404"/>
                  </a:lnTo>
                  <a:lnTo>
                    <a:pt x="60956" y="79129"/>
                  </a:lnTo>
                  <a:lnTo>
                    <a:pt x="59497" y="79803"/>
                  </a:lnTo>
                  <a:lnTo>
                    <a:pt x="57990" y="80427"/>
                  </a:lnTo>
                  <a:lnTo>
                    <a:pt x="56451" y="80995"/>
                  </a:lnTo>
                  <a:lnTo>
                    <a:pt x="54872" y="81504"/>
                  </a:lnTo>
                  <a:lnTo>
                    <a:pt x="53252" y="81953"/>
                  </a:lnTo>
                  <a:lnTo>
                    <a:pt x="51593" y="82341"/>
                  </a:lnTo>
                  <a:lnTo>
                    <a:pt x="49893" y="82671"/>
                  </a:lnTo>
                  <a:lnTo>
                    <a:pt x="48152" y="82940"/>
                  </a:lnTo>
                  <a:lnTo>
                    <a:pt x="46372" y="83149"/>
                  </a:lnTo>
                  <a:lnTo>
                    <a:pt x="44551" y="83299"/>
                  </a:lnTo>
                  <a:lnTo>
                    <a:pt x="42690" y="83389"/>
                  </a:lnTo>
                  <a:lnTo>
                    <a:pt x="40788" y="83418"/>
                  </a:lnTo>
                  <a:lnTo>
                    <a:pt x="38777" y="83387"/>
                  </a:lnTo>
                  <a:lnTo>
                    <a:pt x="36817" y="83294"/>
                  </a:lnTo>
                  <a:lnTo>
                    <a:pt x="34907" y="83139"/>
                  </a:lnTo>
                  <a:lnTo>
                    <a:pt x="33047" y="82921"/>
                  </a:lnTo>
                  <a:lnTo>
                    <a:pt x="31238" y="82642"/>
                  </a:lnTo>
                  <a:lnTo>
                    <a:pt x="29480" y="82300"/>
                  </a:lnTo>
                  <a:lnTo>
                    <a:pt x="27773" y="81896"/>
                  </a:lnTo>
                  <a:lnTo>
                    <a:pt x="26116" y="81430"/>
                  </a:lnTo>
                  <a:lnTo>
                    <a:pt x="24510" y="80902"/>
                  </a:lnTo>
                  <a:lnTo>
                    <a:pt x="22954" y="80312"/>
                  </a:lnTo>
                  <a:lnTo>
                    <a:pt x="21460" y="79655"/>
                  </a:lnTo>
                  <a:lnTo>
                    <a:pt x="20015" y="78950"/>
                  </a:lnTo>
                  <a:lnTo>
                    <a:pt x="18620" y="78196"/>
                  </a:lnTo>
                  <a:lnTo>
                    <a:pt x="17275" y="77394"/>
                  </a:lnTo>
                  <a:lnTo>
                    <a:pt x="15979" y="76544"/>
                  </a:lnTo>
                  <a:lnTo>
                    <a:pt x="14732" y="75645"/>
                  </a:lnTo>
                  <a:lnTo>
                    <a:pt x="13535" y="74698"/>
                  </a:lnTo>
                  <a:lnTo>
                    <a:pt x="12387" y="73703"/>
                  </a:lnTo>
                  <a:lnTo>
                    <a:pt x="11289" y="72659"/>
                  </a:lnTo>
                  <a:lnTo>
                    <a:pt x="10240" y="71567"/>
                  </a:lnTo>
                  <a:lnTo>
                    <a:pt x="9241" y="70419"/>
                  </a:lnTo>
                  <a:lnTo>
                    <a:pt x="8293" y="69229"/>
                  </a:lnTo>
                  <a:lnTo>
                    <a:pt x="7396" y="67998"/>
                  </a:lnTo>
                  <a:lnTo>
                    <a:pt x="6549" y="66725"/>
                  </a:lnTo>
                  <a:lnTo>
                    <a:pt x="5753" y="65411"/>
                  </a:lnTo>
                  <a:lnTo>
                    <a:pt x="5007" y="64056"/>
                  </a:lnTo>
                  <a:lnTo>
                    <a:pt x="4312" y="62659"/>
                  </a:lnTo>
                  <a:lnTo>
                    <a:pt x="3668" y="61221"/>
                  </a:lnTo>
                  <a:lnTo>
                    <a:pt x="3074" y="59741"/>
                  </a:lnTo>
                  <a:lnTo>
                    <a:pt x="2531" y="58220"/>
                  </a:lnTo>
                  <a:lnTo>
                    <a:pt x="2050" y="56664"/>
                  </a:lnTo>
                  <a:lnTo>
                    <a:pt x="1620" y="55079"/>
                  </a:lnTo>
                  <a:lnTo>
                    <a:pt x="1240" y="53465"/>
                  </a:lnTo>
                  <a:lnTo>
                    <a:pt x="911" y="51823"/>
                  </a:lnTo>
                  <a:lnTo>
                    <a:pt x="632" y="50152"/>
                  </a:lnTo>
                  <a:lnTo>
                    <a:pt x="405" y="48452"/>
                  </a:lnTo>
                  <a:lnTo>
                    <a:pt x="227" y="46723"/>
                  </a:lnTo>
                  <a:lnTo>
                    <a:pt x="101" y="44965"/>
                  </a:lnTo>
                  <a:lnTo>
                    <a:pt x="25" y="43179"/>
                  </a:lnTo>
                  <a:lnTo>
                    <a:pt x="0" y="41364"/>
                  </a:lnTo>
                  <a:lnTo>
                    <a:pt x="26" y="39484"/>
                  </a:lnTo>
                  <a:lnTo>
                    <a:pt x="105" y="37640"/>
                  </a:lnTo>
                  <a:lnTo>
                    <a:pt x="238" y="35834"/>
                  </a:lnTo>
                  <a:lnTo>
                    <a:pt x="423" y="34064"/>
                  </a:lnTo>
                  <a:lnTo>
                    <a:pt x="661" y="32332"/>
                  </a:lnTo>
                  <a:lnTo>
                    <a:pt x="952" y="30636"/>
                  </a:lnTo>
                  <a:lnTo>
                    <a:pt x="1296" y="28976"/>
                  </a:lnTo>
                  <a:lnTo>
                    <a:pt x="1693" y="27354"/>
                  </a:lnTo>
                  <a:lnTo>
                    <a:pt x="2143" y="25768"/>
                  </a:lnTo>
                  <a:lnTo>
                    <a:pt x="2646" y="24220"/>
                  </a:lnTo>
                  <a:lnTo>
                    <a:pt x="3211" y="22712"/>
                  </a:lnTo>
                  <a:lnTo>
                    <a:pt x="3826" y="21251"/>
                  </a:lnTo>
                  <a:lnTo>
                    <a:pt x="4491" y="19836"/>
                  </a:lnTo>
                  <a:lnTo>
                    <a:pt x="5205" y="18467"/>
                  </a:lnTo>
                  <a:lnTo>
                    <a:pt x="5968" y="17144"/>
                  </a:lnTo>
                  <a:lnTo>
                    <a:pt x="6781" y="15866"/>
                  </a:lnTo>
                  <a:lnTo>
                    <a:pt x="7644" y="14635"/>
                  </a:lnTo>
                  <a:lnTo>
                    <a:pt x="8555" y="13450"/>
                  </a:lnTo>
                  <a:lnTo>
                    <a:pt x="9517" y="12311"/>
                  </a:lnTo>
                  <a:lnTo>
                    <a:pt x="10528" y="11218"/>
                  </a:lnTo>
                  <a:lnTo>
                    <a:pt x="11598" y="10162"/>
                  </a:lnTo>
                  <a:lnTo>
                    <a:pt x="12716" y="9156"/>
                  </a:lnTo>
                  <a:lnTo>
                    <a:pt x="13881" y="8201"/>
                  </a:lnTo>
                  <a:lnTo>
                    <a:pt x="15093" y="7297"/>
                  </a:lnTo>
                  <a:lnTo>
                    <a:pt x="16352" y="6443"/>
                  </a:lnTo>
                  <a:lnTo>
                    <a:pt x="17659" y="5640"/>
                  </a:lnTo>
                  <a:lnTo>
                    <a:pt x="19013" y="4887"/>
                  </a:lnTo>
                  <a:lnTo>
                    <a:pt x="20414" y="4185"/>
                  </a:lnTo>
                  <a:lnTo>
                    <a:pt x="21862" y="3534"/>
                  </a:lnTo>
                  <a:lnTo>
                    <a:pt x="23357" y="2934"/>
                  </a:lnTo>
                  <a:lnTo>
                    <a:pt x="24910" y="2376"/>
                  </a:lnTo>
                  <a:lnTo>
                    <a:pt x="26507" y="1877"/>
                  </a:lnTo>
                  <a:lnTo>
                    <a:pt x="28150" y="1437"/>
                  </a:lnTo>
                  <a:lnTo>
                    <a:pt x="29837" y="1056"/>
                  </a:lnTo>
                  <a:lnTo>
                    <a:pt x="31569" y="733"/>
                  </a:lnTo>
                  <a:lnTo>
                    <a:pt x="33346" y="469"/>
                  </a:lnTo>
                  <a:lnTo>
                    <a:pt x="35168" y="264"/>
                  </a:lnTo>
                  <a:lnTo>
                    <a:pt x="37035" y="117"/>
                  </a:lnTo>
                  <a:lnTo>
                    <a:pt x="38947" y="29"/>
                  </a:lnTo>
                  <a:lnTo>
                    <a:pt x="40904" y="0"/>
                  </a:lnTo>
                  <a:lnTo>
                    <a:pt x="42860" y="29"/>
                  </a:lnTo>
                  <a:lnTo>
                    <a:pt x="44770" y="117"/>
                  </a:lnTo>
                  <a:lnTo>
                    <a:pt x="46634" y="264"/>
                  </a:lnTo>
                  <a:lnTo>
                    <a:pt x="48452" y="469"/>
                  </a:lnTo>
                  <a:lnTo>
                    <a:pt x="50223" y="733"/>
                  </a:lnTo>
                  <a:lnTo>
                    <a:pt x="51949" y="1056"/>
                  </a:lnTo>
                  <a:lnTo>
                    <a:pt x="53629" y="1437"/>
                  </a:lnTo>
                  <a:lnTo>
                    <a:pt x="55263" y="1877"/>
                  </a:lnTo>
                  <a:lnTo>
                    <a:pt x="56851" y="2376"/>
                  </a:lnTo>
                  <a:lnTo>
                    <a:pt x="58393" y="2934"/>
                  </a:lnTo>
                  <a:lnTo>
                    <a:pt x="59898" y="3545"/>
                  </a:lnTo>
                  <a:lnTo>
                    <a:pt x="61354" y="4206"/>
                  </a:lnTo>
                  <a:lnTo>
                    <a:pt x="62761" y="4917"/>
                  </a:lnTo>
                  <a:lnTo>
                    <a:pt x="64118" y="5677"/>
                  </a:lnTo>
                  <a:lnTo>
                    <a:pt x="65426" y="6486"/>
                  </a:lnTo>
                  <a:lnTo>
                    <a:pt x="66684" y="7345"/>
                  </a:lnTo>
                  <a:lnTo>
                    <a:pt x="67893" y="8253"/>
                  </a:lnTo>
                  <a:lnTo>
                    <a:pt x="69052" y="9211"/>
                  </a:lnTo>
                  <a:lnTo>
                    <a:pt x="70162" y="10219"/>
                  </a:lnTo>
                  <a:lnTo>
                    <a:pt x="71222" y="11275"/>
                  </a:lnTo>
                  <a:lnTo>
                    <a:pt x="72244" y="12379"/>
                  </a:lnTo>
                  <a:lnTo>
                    <a:pt x="73215" y="13528"/>
                  </a:lnTo>
                  <a:lnTo>
                    <a:pt x="74135" y="14722"/>
                  </a:lnTo>
                  <a:lnTo>
                    <a:pt x="75005" y="15961"/>
                  </a:lnTo>
                  <a:lnTo>
                    <a:pt x="75824" y="17244"/>
                  </a:lnTo>
                  <a:lnTo>
                    <a:pt x="76593" y="18573"/>
                  </a:lnTo>
                  <a:lnTo>
                    <a:pt x="77311" y="19946"/>
                  </a:lnTo>
                  <a:lnTo>
                    <a:pt x="77978" y="21364"/>
                  </a:lnTo>
                  <a:lnTo>
                    <a:pt x="78595" y="22827"/>
                  </a:lnTo>
                  <a:lnTo>
                    <a:pt x="79161" y="24335"/>
                  </a:lnTo>
                  <a:lnTo>
                    <a:pt x="79675" y="25872"/>
                  </a:lnTo>
                  <a:lnTo>
                    <a:pt x="80135" y="27446"/>
                  </a:lnTo>
                  <a:lnTo>
                    <a:pt x="80540" y="29057"/>
                  </a:lnTo>
                  <a:lnTo>
                    <a:pt x="80892" y="30705"/>
                  </a:lnTo>
                  <a:lnTo>
                    <a:pt x="81189" y="32389"/>
                  </a:lnTo>
                  <a:lnTo>
                    <a:pt x="81433" y="34110"/>
                  </a:lnTo>
                  <a:lnTo>
                    <a:pt x="81622" y="35869"/>
                  </a:lnTo>
                  <a:lnTo>
                    <a:pt x="81757" y="37663"/>
                  </a:lnTo>
                  <a:lnTo>
                    <a:pt x="81838" y="394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261961" y="3842132"/>
              <a:ext cx="47462" cy="56724"/>
            </a:xfrm>
            <a:custGeom>
              <a:avLst/>
              <a:pathLst>
                <a:path w="47462" h="56724">
                  <a:moveTo>
                    <a:pt x="47462" y="28017"/>
                  </a:moveTo>
                  <a:lnTo>
                    <a:pt x="47446" y="26752"/>
                  </a:lnTo>
                  <a:lnTo>
                    <a:pt x="47400" y="25513"/>
                  </a:lnTo>
                  <a:lnTo>
                    <a:pt x="47322" y="24299"/>
                  </a:lnTo>
                  <a:lnTo>
                    <a:pt x="47213" y="23111"/>
                  </a:lnTo>
                  <a:lnTo>
                    <a:pt x="47074" y="21947"/>
                  </a:lnTo>
                  <a:lnTo>
                    <a:pt x="46903" y="20809"/>
                  </a:lnTo>
                  <a:lnTo>
                    <a:pt x="46701" y="19697"/>
                  </a:lnTo>
                  <a:lnTo>
                    <a:pt x="46468" y="18609"/>
                  </a:lnTo>
                  <a:lnTo>
                    <a:pt x="46204" y="17547"/>
                  </a:lnTo>
                  <a:lnTo>
                    <a:pt x="45909" y="16511"/>
                  </a:lnTo>
                  <a:lnTo>
                    <a:pt x="45595" y="15490"/>
                  </a:lnTo>
                  <a:lnTo>
                    <a:pt x="45251" y="14499"/>
                  </a:lnTo>
                  <a:lnTo>
                    <a:pt x="44877" y="13539"/>
                  </a:lnTo>
                  <a:lnTo>
                    <a:pt x="44473" y="12608"/>
                  </a:lnTo>
                  <a:lnTo>
                    <a:pt x="44039" y="11707"/>
                  </a:lnTo>
                  <a:lnTo>
                    <a:pt x="43575" y="10836"/>
                  </a:lnTo>
                  <a:lnTo>
                    <a:pt x="43082" y="9995"/>
                  </a:lnTo>
                  <a:lnTo>
                    <a:pt x="42558" y="9184"/>
                  </a:lnTo>
                  <a:lnTo>
                    <a:pt x="42005" y="8402"/>
                  </a:lnTo>
                  <a:lnTo>
                    <a:pt x="41421" y="7651"/>
                  </a:lnTo>
                  <a:lnTo>
                    <a:pt x="40809" y="6932"/>
                  </a:lnTo>
                  <a:lnTo>
                    <a:pt x="40167" y="6247"/>
                  </a:lnTo>
                  <a:lnTo>
                    <a:pt x="39497" y="5597"/>
                  </a:lnTo>
                  <a:lnTo>
                    <a:pt x="38798" y="4982"/>
                  </a:lnTo>
                  <a:lnTo>
                    <a:pt x="38070" y="4401"/>
                  </a:lnTo>
                  <a:lnTo>
                    <a:pt x="37314" y="3854"/>
                  </a:lnTo>
                  <a:lnTo>
                    <a:pt x="36528" y="3342"/>
                  </a:lnTo>
                  <a:lnTo>
                    <a:pt x="35714" y="2865"/>
                  </a:lnTo>
                  <a:lnTo>
                    <a:pt x="34871" y="2422"/>
                  </a:lnTo>
                  <a:lnTo>
                    <a:pt x="34000" y="2013"/>
                  </a:lnTo>
                  <a:lnTo>
                    <a:pt x="33111" y="1630"/>
                  </a:lnTo>
                  <a:lnTo>
                    <a:pt x="32193" y="1288"/>
                  </a:lnTo>
                  <a:lnTo>
                    <a:pt x="31247" y="986"/>
                  </a:lnTo>
                  <a:lnTo>
                    <a:pt x="30272" y="724"/>
                  </a:lnTo>
                  <a:lnTo>
                    <a:pt x="29268" y="503"/>
                  </a:lnTo>
                  <a:lnTo>
                    <a:pt x="28235" y="322"/>
                  </a:lnTo>
                  <a:lnTo>
                    <a:pt x="27174" y="181"/>
                  </a:lnTo>
                  <a:lnTo>
                    <a:pt x="26084" y="80"/>
                  </a:lnTo>
                  <a:lnTo>
                    <a:pt x="24965" y="20"/>
                  </a:lnTo>
                  <a:lnTo>
                    <a:pt x="23817" y="0"/>
                  </a:lnTo>
                  <a:lnTo>
                    <a:pt x="22646" y="20"/>
                  </a:lnTo>
                  <a:lnTo>
                    <a:pt x="21504" y="80"/>
                  </a:lnTo>
                  <a:lnTo>
                    <a:pt x="20391" y="181"/>
                  </a:lnTo>
                  <a:lnTo>
                    <a:pt x="19307" y="322"/>
                  </a:lnTo>
                  <a:lnTo>
                    <a:pt x="18251" y="503"/>
                  </a:lnTo>
                  <a:lnTo>
                    <a:pt x="17224" y="724"/>
                  </a:lnTo>
                  <a:lnTo>
                    <a:pt x="16226" y="986"/>
                  </a:lnTo>
                  <a:lnTo>
                    <a:pt x="15257" y="1288"/>
                  </a:lnTo>
                  <a:lnTo>
                    <a:pt x="14316" y="1630"/>
                  </a:lnTo>
                  <a:lnTo>
                    <a:pt x="13404" y="2013"/>
                  </a:lnTo>
                  <a:lnTo>
                    <a:pt x="12532" y="2422"/>
                  </a:lnTo>
                  <a:lnTo>
                    <a:pt x="11690" y="2865"/>
                  </a:lnTo>
                  <a:lnTo>
                    <a:pt x="10876" y="3342"/>
                  </a:lnTo>
                  <a:lnTo>
                    <a:pt x="10090" y="3854"/>
                  </a:lnTo>
                  <a:lnTo>
                    <a:pt x="9334" y="4401"/>
                  </a:lnTo>
                  <a:lnTo>
                    <a:pt x="8606" y="4982"/>
                  </a:lnTo>
                  <a:lnTo>
                    <a:pt x="7907" y="5597"/>
                  </a:lnTo>
                  <a:lnTo>
                    <a:pt x="7237" y="6247"/>
                  </a:lnTo>
                  <a:lnTo>
                    <a:pt x="6595" y="6932"/>
                  </a:lnTo>
                  <a:lnTo>
                    <a:pt x="5983" y="7651"/>
                  </a:lnTo>
                  <a:lnTo>
                    <a:pt x="5399" y="8402"/>
                  </a:lnTo>
                  <a:lnTo>
                    <a:pt x="4846" y="9184"/>
                  </a:lnTo>
                  <a:lnTo>
                    <a:pt x="4322" y="9995"/>
                  </a:lnTo>
                  <a:lnTo>
                    <a:pt x="3829" y="10836"/>
                  </a:lnTo>
                  <a:lnTo>
                    <a:pt x="3365" y="11707"/>
                  </a:lnTo>
                  <a:lnTo>
                    <a:pt x="2931" y="12608"/>
                  </a:lnTo>
                  <a:lnTo>
                    <a:pt x="2527" y="13539"/>
                  </a:lnTo>
                  <a:lnTo>
                    <a:pt x="2153" y="14499"/>
                  </a:lnTo>
                  <a:lnTo>
                    <a:pt x="1809" y="15490"/>
                  </a:lnTo>
                  <a:lnTo>
                    <a:pt x="1495" y="16511"/>
                  </a:lnTo>
                  <a:lnTo>
                    <a:pt x="1211" y="17547"/>
                  </a:lnTo>
                  <a:lnTo>
                    <a:pt x="957" y="18609"/>
                  </a:lnTo>
                  <a:lnTo>
                    <a:pt x="732" y="19697"/>
                  </a:lnTo>
                  <a:lnTo>
                    <a:pt x="538" y="20809"/>
                  </a:lnTo>
                  <a:lnTo>
                    <a:pt x="373" y="21947"/>
                  </a:lnTo>
                  <a:lnTo>
                    <a:pt x="239" y="23111"/>
                  </a:lnTo>
                  <a:lnTo>
                    <a:pt x="134" y="24299"/>
                  </a:lnTo>
                  <a:lnTo>
                    <a:pt x="59" y="25513"/>
                  </a:lnTo>
                  <a:lnTo>
                    <a:pt x="14" y="26752"/>
                  </a:lnTo>
                  <a:lnTo>
                    <a:pt x="0" y="28017"/>
                  </a:lnTo>
                  <a:lnTo>
                    <a:pt x="14" y="29272"/>
                  </a:lnTo>
                  <a:lnTo>
                    <a:pt x="59" y="30507"/>
                  </a:lnTo>
                  <a:lnTo>
                    <a:pt x="134" y="31721"/>
                  </a:lnTo>
                  <a:lnTo>
                    <a:pt x="239" y="32914"/>
                  </a:lnTo>
                  <a:lnTo>
                    <a:pt x="373" y="34086"/>
                  </a:lnTo>
                  <a:lnTo>
                    <a:pt x="538" y="35238"/>
                  </a:lnTo>
                  <a:lnTo>
                    <a:pt x="732" y="36369"/>
                  </a:lnTo>
                  <a:lnTo>
                    <a:pt x="957" y="37479"/>
                  </a:lnTo>
                  <a:lnTo>
                    <a:pt x="1211" y="38569"/>
                  </a:lnTo>
                  <a:lnTo>
                    <a:pt x="1495" y="39638"/>
                  </a:lnTo>
                  <a:lnTo>
                    <a:pt x="1820" y="40671"/>
                  </a:lnTo>
                  <a:lnTo>
                    <a:pt x="2174" y="41674"/>
                  </a:lnTo>
                  <a:lnTo>
                    <a:pt x="2557" y="42650"/>
                  </a:lnTo>
                  <a:lnTo>
                    <a:pt x="2968" y="43596"/>
                  </a:lnTo>
                  <a:lnTo>
                    <a:pt x="3408" y="44514"/>
                  </a:lnTo>
                  <a:lnTo>
                    <a:pt x="3877" y="45402"/>
                  </a:lnTo>
                  <a:lnTo>
                    <a:pt x="4375" y="46263"/>
                  </a:lnTo>
                  <a:lnTo>
                    <a:pt x="4901" y="47094"/>
                  </a:lnTo>
                  <a:lnTo>
                    <a:pt x="5456" y="47896"/>
                  </a:lnTo>
                  <a:lnTo>
                    <a:pt x="6040" y="48670"/>
                  </a:lnTo>
                  <a:lnTo>
                    <a:pt x="6653" y="49413"/>
                  </a:lnTo>
                  <a:lnTo>
                    <a:pt x="7294" y="50122"/>
                  </a:lnTo>
                  <a:lnTo>
                    <a:pt x="7965" y="50798"/>
                  </a:lnTo>
                  <a:lnTo>
                    <a:pt x="8664" y="51441"/>
                  </a:lnTo>
                  <a:lnTo>
                    <a:pt x="9391" y="52050"/>
                  </a:lnTo>
                  <a:lnTo>
                    <a:pt x="10148" y="52626"/>
                  </a:lnTo>
                  <a:lnTo>
                    <a:pt x="10933" y="53168"/>
                  </a:lnTo>
                  <a:lnTo>
                    <a:pt x="11747" y="53678"/>
                  </a:lnTo>
                  <a:lnTo>
                    <a:pt x="12590" y="54153"/>
                  </a:lnTo>
                  <a:lnTo>
                    <a:pt x="13462" y="54596"/>
                  </a:lnTo>
                  <a:lnTo>
                    <a:pt x="14361" y="55000"/>
                  </a:lnTo>
                  <a:lnTo>
                    <a:pt x="15289" y="55362"/>
                  </a:lnTo>
                  <a:lnTo>
                    <a:pt x="16244" y="55681"/>
                  </a:lnTo>
                  <a:lnTo>
                    <a:pt x="17226" y="55958"/>
                  </a:lnTo>
                  <a:lnTo>
                    <a:pt x="18237" y="56192"/>
                  </a:lnTo>
                  <a:lnTo>
                    <a:pt x="19274" y="56384"/>
                  </a:lnTo>
                  <a:lnTo>
                    <a:pt x="20340" y="56533"/>
                  </a:lnTo>
                  <a:lnTo>
                    <a:pt x="21433" y="56639"/>
                  </a:lnTo>
                  <a:lnTo>
                    <a:pt x="22554" y="56703"/>
                  </a:lnTo>
                  <a:lnTo>
                    <a:pt x="23702" y="56724"/>
                  </a:lnTo>
                  <a:lnTo>
                    <a:pt x="24927" y="56703"/>
                  </a:lnTo>
                  <a:lnTo>
                    <a:pt x="26118" y="56639"/>
                  </a:lnTo>
                  <a:lnTo>
                    <a:pt x="27275" y="56533"/>
                  </a:lnTo>
                  <a:lnTo>
                    <a:pt x="28396" y="56384"/>
                  </a:lnTo>
                  <a:lnTo>
                    <a:pt x="29484" y="56192"/>
                  </a:lnTo>
                  <a:lnTo>
                    <a:pt x="30537" y="55958"/>
                  </a:lnTo>
                  <a:lnTo>
                    <a:pt x="31555" y="55681"/>
                  </a:lnTo>
                  <a:lnTo>
                    <a:pt x="32539" y="55362"/>
                  </a:lnTo>
                  <a:lnTo>
                    <a:pt x="33488" y="55000"/>
                  </a:lnTo>
                  <a:lnTo>
                    <a:pt x="34403" y="54596"/>
                  </a:lnTo>
                  <a:lnTo>
                    <a:pt x="35284" y="54142"/>
                  </a:lnTo>
                  <a:lnTo>
                    <a:pt x="36133" y="53657"/>
                  </a:lnTo>
                  <a:lnTo>
                    <a:pt x="36950" y="53139"/>
                  </a:lnTo>
                  <a:lnTo>
                    <a:pt x="37735" y="52589"/>
                  </a:lnTo>
                  <a:lnTo>
                    <a:pt x="38487" y="52007"/>
                  </a:lnTo>
                  <a:lnTo>
                    <a:pt x="39208" y="51392"/>
                  </a:lnTo>
                  <a:lnTo>
                    <a:pt x="39896" y="50746"/>
                  </a:lnTo>
                  <a:lnTo>
                    <a:pt x="40551" y="50067"/>
                  </a:lnTo>
                  <a:lnTo>
                    <a:pt x="41175" y="49356"/>
                  </a:lnTo>
                  <a:lnTo>
                    <a:pt x="41767" y="48613"/>
                  </a:lnTo>
                  <a:lnTo>
                    <a:pt x="42338" y="47828"/>
                  </a:lnTo>
                  <a:lnTo>
                    <a:pt x="42878" y="47016"/>
                  </a:lnTo>
                  <a:lnTo>
                    <a:pt x="43387" y="46176"/>
                  </a:lnTo>
                  <a:lnTo>
                    <a:pt x="43865" y="45308"/>
                  </a:lnTo>
                  <a:lnTo>
                    <a:pt x="44312" y="44413"/>
                  </a:lnTo>
                  <a:lnTo>
                    <a:pt x="44728" y="43490"/>
                  </a:lnTo>
                  <a:lnTo>
                    <a:pt x="45113" y="42540"/>
                  </a:lnTo>
                  <a:lnTo>
                    <a:pt x="45467" y="41562"/>
                  </a:lnTo>
                  <a:lnTo>
                    <a:pt x="45790" y="40556"/>
                  </a:lnTo>
                  <a:lnTo>
                    <a:pt x="46081" y="39523"/>
                  </a:lnTo>
                  <a:lnTo>
                    <a:pt x="46344" y="38455"/>
                  </a:lnTo>
                  <a:lnTo>
                    <a:pt x="46578" y="37369"/>
                  </a:lnTo>
                  <a:lnTo>
                    <a:pt x="46785" y="36264"/>
                  </a:lnTo>
                  <a:lnTo>
                    <a:pt x="46965" y="35141"/>
                  </a:lnTo>
                  <a:lnTo>
                    <a:pt x="47117" y="34000"/>
                  </a:lnTo>
                  <a:lnTo>
                    <a:pt x="47241" y="32840"/>
                  </a:lnTo>
                  <a:lnTo>
                    <a:pt x="47338" y="31662"/>
                  </a:lnTo>
                  <a:lnTo>
                    <a:pt x="47407" y="30465"/>
                  </a:lnTo>
                  <a:lnTo>
                    <a:pt x="47448" y="29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339570" y="3829994"/>
              <a:ext cx="60464" cy="81060"/>
            </a:xfrm>
            <a:custGeom>
              <a:avLst/>
              <a:pathLst>
                <a:path w="60464" h="81060">
                  <a:moveTo>
                    <a:pt x="0" y="81060"/>
                  </a:moveTo>
                  <a:lnTo>
                    <a:pt x="0" y="0"/>
                  </a:lnTo>
                  <a:lnTo>
                    <a:pt x="16971" y="0"/>
                  </a:lnTo>
                  <a:lnTo>
                    <a:pt x="16971" y="67943"/>
                  </a:lnTo>
                  <a:lnTo>
                    <a:pt x="60464" y="67943"/>
                  </a:lnTo>
                  <a:lnTo>
                    <a:pt x="60464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411540" y="3829994"/>
              <a:ext cx="66102" cy="81060"/>
            </a:xfrm>
            <a:custGeom>
              <a:avLst/>
              <a:pathLst>
                <a:path w="66102" h="81060">
                  <a:moveTo>
                    <a:pt x="0" y="81060"/>
                  </a:moveTo>
                  <a:lnTo>
                    <a:pt x="0" y="0"/>
                  </a:lnTo>
                  <a:lnTo>
                    <a:pt x="63743" y="0"/>
                  </a:lnTo>
                  <a:lnTo>
                    <a:pt x="63743" y="13116"/>
                  </a:lnTo>
                  <a:lnTo>
                    <a:pt x="16971" y="13116"/>
                  </a:lnTo>
                  <a:lnTo>
                    <a:pt x="16971" y="33482"/>
                  </a:lnTo>
                  <a:lnTo>
                    <a:pt x="60234" y="33482"/>
                  </a:lnTo>
                  <a:lnTo>
                    <a:pt x="60234" y="46599"/>
                  </a:lnTo>
                  <a:lnTo>
                    <a:pt x="16971" y="46599"/>
                  </a:lnTo>
                  <a:lnTo>
                    <a:pt x="16971" y="67943"/>
                  </a:lnTo>
                  <a:lnTo>
                    <a:pt x="66102" y="67943"/>
                  </a:lnTo>
                  <a:lnTo>
                    <a:pt x="66102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487077" y="3828785"/>
              <a:ext cx="77033" cy="83418"/>
            </a:xfrm>
            <a:custGeom>
              <a:avLst/>
              <a:pathLst>
                <a:path w="77033" h="83418">
                  <a:moveTo>
                    <a:pt x="40904" y="70071"/>
                  </a:moveTo>
                  <a:lnTo>
                    <a:pt x="41845" y="70058"/>
                  </a:lnTo>
                  <a:lnTo>
                    <a:pt x="42761" y="70018"/>
                  </a:lnTo>
                  <a:lnTo>
                    <a:pt x="43649" y="69952"/>
                  </a:lnTo>
                  <a:lnTo>
                    <a:pt x="44512" y="69860"/>
                  </a:lnTo>
                  <a:lnTo>
                    <a:pt x="45348" y="69741"/>
                  </a:lnTo>
                  <a:lnTo>
                    <a:pt x="46157" y="69595"/>
                  </a:lnTo>
                  <a:lnTo>
                    <a:pt x="46940" y="69423"/>
                  </a:lnTo>
                  <a:lnTo>
                    <a:pt x="47697" y="69225"/>
                  </a:lnTo>
                  <a:lnTo>
                    <a:pt x="48427" y="69000"/>
                  </a:lnTo>
                  <a:lnTo>
                    <a:pt x="49130" y="68748"/>
                  </a:lnTo>
                  <a:lnTo>
                    <a:pt x="49822" y="68464"/>
                  </a:lnTo>
                  <a:lnTo>
                    <a:pt x="50495" y="68164"/>
                  </a:lnTo>
                  <a:lnTo>
                    <a:pt x="51148" y="67847"/>
                  </a:lnTo>
                  <a:lnTo>
                    <a:pt x="51781" y="67515"/>
                  </a:lnTo>
                  <a:lnTo>
                    <a:pt x="52395" y="67166"/>
                  </a:lnTo>
                  <a:lnTo>
                    <a:pt x="52990" y="66801"/>
                  </a:lnTo>
                  <a:lnTo>
                    <a:pt x="53564" y="66421"/>
                  </a:lnTo>
                  <a:lnTo>
                    <a:pt x="54119" y="66024"/>
                  </a:lnTo>
                  <a:lnTo>
                    <a:pt x="54655" y="65611"/>
                  </a:lnTo>
                  <a:lnTo>
                    <a:pt x="55171" y="65181"/>
                  </a:lnTo>
                  <a:lnTo>
                    <a:pt x="55680" y="64738"/>
                  </a:lnTo>
                  <a:lnTo>
                    <a:pt x="56170" y="64284"/>
                  </a:lnTo>
                  <a:lnTo>
                    <a:pt x="56642" y="63818"/>
                  </a:lnTo>
                  <a:lnTo>
                    <a:pt x="57095" y="63340"/>
                  </a:lnTo>
                  <a:lnTo>
                    <a:pt x="57530" y="62851"/>
                  </a:lnTo>
                  <a:lnTo>
                    <a:pt x="57946" y="62351"/>
                  </a:lnTo>
                  <a:lnTo>
                    <a:pt x="58344" y="61839"/>
                  </a:lnTo>
                  <a:lnTo>
                    <a:pt x="58724" y="61315"/>
                  </a:lnTo>
                  <a:lnTo>
                    <a:pt x="59085" y="60780"/>
                  </a:lnTo>
                  <a:lnTo>
                    <a:pt x="59428" y="60234"/>
                  </a:lnTo>
                  <a:lnTo>
                    <a:pt x="59767" y="59681"/>
                  </a:lnTo>
                  <a:lnTo>
                    <a:pt x="60093" y="59127"/>
                  </a:lnTo>
                  <a:lnTo>
                    <a:pt x="60407" y="58572"/>
                  </a:lnTo>
                  <a:lnTo>
                    <a:pt x="60708" y="58015"/>
                  </a:lnTo>
                  <a:lnTo>
                    <a:pt x="60996" y="57458"/>
                  </a:lnTo>
                  <a:lnTo>
                    <a:pt x="61272" y="56899"/>
                  </a:lnTo>
                  <a:lnTo>
                    <a:pt x="61534" y="56340"/>
                  </a:lnTo>
                  <a:lnTo>
                    <a:pt x="61785" y="55779"/>
                  </a:lnTo>
                  <a:lnTo>
                    <a:pt x="62022" y="55217"/>
                  </a:lnTo>
                  <a:lnTo>
                    <a:pt x="62247" y="54653"/>
                  </a:lnTo>
                  <a:lnTo>
                    <a:pt x="77033" y="60234"/>
                  </a:lnTo>
                  <a:lnTo>
                    <a:pt x="76665" y="61106"/>
                  </a:lnTo>
                  <a:lnTo>
                    <a:pt x="76275" y="61976"/>
                  </a:lnTo>
                  <a:lnTo>
                    <a:pt x="75864" y="62842"/>
                  </a:lnTo>
                  <a:lnTo>
                    <a:pt x="75431" y="63704"/>
                  </a:lnTo>
                  <a:lnTo>
                    <a:pt x="74976" y="64563"/>
                  </a:lnTo>
                  <a:lnTo>
                    <a:pt x="74499" y="65418"/>
                  </a:lnTo>
                  <a:lnTo>
                    <a:pt x="74000" y="66270"/>
                  </a:lnTo>
                  <a:lnTo>
                    <a:pt x="73480" y="67119"/>
                  </a:lnTo>
                  <a:lnTo>
                    <a:pt x="72937" y="67964"/>
                  </a:lnTo>
                  <a:lnTo>
                    <a:pt x="72373" y="68806"/>
                  </a:lnTo>
                  <a:lnTo>
                    <a:pt x="71783" y="69636"/>
                  </a:lnTo>
                  <a:lnTo>
                    <a:pt x="71164" y="70447"/>
                  </a:lnTo>
                  <a:lnTo>
                    <a:pt x="70517" y="71238"/>
                  </a:lnTo>
                  <a:lnTo>
                    <a:pt x="69841" y="72009"/>
                  </a:lnTo>
                  <a:lnTo>
                    <a:pt x="69137" y="72761"/>
                  </a:lnTo>
                  <a:lnTo>
                    <a:pt x="68403" y="73493"/>
                  </a:lnTo>
                  <a:lnTo>
                    <a:pt x="67641" y="74206"/>
                  </a:lnTo>
                  <a:lnTo>
                    <a:pt x="66850" y="74899"/>
                  </a:lnTo>
                  <a:lnTo>
                    <a:pt x="66030" y="75573"/>
                  </a:lnTo>
                  <a:lnTo>
                    <a:pt x="65181" y="76227"/>
                  </a:lnTo>
                  <a:lnTo>
                    <a:pt x="64302" y="76859"/>
                  </a:lnTo>
                  <a:lnTo>
                    <a:pt x="63389" y="77468"/>
                  </a:lnTo>
                  <a:lnTo>
                    <a:pt x="62442" y="78051"/>
                  </a:lnTo>
                  <a:lnTo>
                    <a:pt x="61463" y="78611"/>
                  </a:lnTo>
                  <a:lnTo>
                    <a:pt x="60449" y="79147"/>
                  </a:lnTo>
                  <a:lnTo>
                    <a:pt x="59403" y="79658"/>
                  </a:lnTo>
                  <a:lnTo>
                    <a:pt x="58323" y="80146"/>
                  </a:lnTo>
                  <a:lnTo>
                    <a:pt x="57210" y="80609"/>
                  </a:lnTo>
                  <a:lnTo>
                    <a:pt x="56063" y="81048"/>
                  </a:lnTo>
                  <a:lnTo>
                    <a:pt x="54883" y="81462"/>
                  </a:lnTo>
                  <a:lnTo>
                    <a:pt x="53677" y="81834"/>
                  </a:lnTo>
                  <a:lnTo>
                    <a:pt x="52428" y="82167"/>
                  </a:lnTo>
                  <a:lnTo>
                    <a:pt x="51136" y="82460"/>
                  </a:lnTo>
                  <a:lnTo>
                    <a:pt x="49802" y="82714"/>
                  </a:lnTo>
                  <a:lnTo>
                    <a:pt x="48426" y="82929"/>
                  </a:lnTo>
                  <a:lnTo>
                    <a:pt x="47006" y="83105"/>
                  </a:lnTo>
                  <a:lnTo>
                    <a:pt x="45545" y="83242"/>
                  </a:lnTo>
                  <a:lnTo>
                    <a:pt x="44040" y="83340"/>
                  </a:lnTo>
                  <a:lnTo>
                    <a:pt x="42493" y="83399"/>
                  </a:lnTo>
                  <a:lnTo>
                    <a:pt x="40904" y="83418"/>
                  </a:lnTo>
                  <a:lnTo>
                    <a:pt x="38826" y="83387"/>
                  </a:lnTo>
                  <a:lnTo>
                    <a:pt x="36805" y="83294"/>
                  </a:lnTo>
                  <a:lnTo>
                    <a:pt x="34840" y="83139"/>
                  </a:lnTo>
                  <a:lnTo>
                    <a:pt x="32932" y="82921"/>
                  </a:lnTo>
                  <a:lnTo>
                    <a:pt x="31080" y="82642"/>
                  </a:lnTo>
                  <a:lnTo>
                    <a:pt x="29285" y="82300"/>
                  </a:lnTo>
                  <a:lnTo>
                    <a:pt x="27546" y="81896"/>
                  </a:lnTo>
                  <a:lnTo>
                    <a:pt x="25863" y="81430"/>
                  </a:lnTo>
                  <a:lnTo>
                    <a:pt x="24236" y="80902"/>
                  </a:lnTo>
                  <a:lnTo>
                    <a:pt x="22666" y="80312"/>
                  </a:lnTo>
                  <a:lnTo>
                    <a:pt x="21151" y="79655"/>
                  </a:lnTo>
                  <a:lnTo>
                    <a:pt x="19689" y="78950"/>
                  </a:lnTo>
                  <a:lnTo>
                    <a:pt x="18279" y="78196"/>
                  </a:lnTo>
                  <a:lnTo>
                    <a:pt x="16923" y="77394"/>
                  </a:lnTo>
                  <a:lnTo>
                    <a:pt x="15619" y="76544"/>
                  </a:lnTo>
                  <a:lnTo>
                    <a:pt x="14368" y="75645"/>
                  </a:lnTo>
                  <a:lnTo>
                    <a:pt x="13170" y="74698"/>
                  </a:lnTo>
                  <a:lnTo>
                    <a:pt x="12026" y="73703"/>
                  </a:lnTo>
                  <a:lnTo>
                    <a:pt x="10934" y="72659"/>
                  </a:lnTo>
                  <a:lnTo>
                    <a:pt x="9895" y="71567"/>
                  </a:lnTo>
                  <a:lnTo>
                    <a:pt x="8919" y="70419"/>
                  </a:lnTo>
                  <a:lnTo>
                    <a:pt x="7994" y="69229"/>
                  </a:lnTo>
                  <a:lnTo>
                    <a:pt x="7119" y="67998"/>
                  </a:lnTo>
                  <a:lnTo>
                    <a:pt x="6296" y="66725"/>
                  </a:lnTo>
                  <a:lnTo>
                    <a:pt x="5522" y="65411"/>
                  </a:lnTo>
                  <a:lnTo>
                    <a:pt x="4800" y="64056"/>
                  </a:lnTo>
                  <a:lnTo>
                    <a:pt x="4128" y="62659"/>
                  </a:lnTo>
                  <a:lnTo>
                    <a:pt x="3507" y="61221"/>
                  </a:lnTo>
                  <a:lnTo>
                    <a:pt x="2936" y="59741"/>
                  </a:lnTo>
                  <a:lnTo>
                    <a:pt x="2416" y="58220"/>
                  </a:lnTo>
                  <a:lnTo>
                    <a:pt x="1957" y="56664"/>
                  </a:lnTo>
                  <a:lnTo>
                    <a:pt x="1546" y="55079"/>
                  </a:lnTo>
                  <a:lnTo>
                    <a:pt x="1183" y="53465"/>
                  </a:lnTo>
                  <a:lnTo>
                    <a:pt x="869" y="51823"/>
                  </a:lnTo>
                  <a:lnTo>
                    <a:pt x="604" y="50152"/>
                  </a:lnTo>
                  <a:lnTo>
                    <a:pt x="386" y="48452"/>
                  </a:lnTo>
                  <a:lnTo>
                    <a:pt x="217" y="46723"/>
                  </a:lnTo>
                  <a:lnTo>
                    <a:pt x="96" y="44965"/>
                  </a:lnTo>
                  <a:lnTo>
                    <a:pt x="24" y="43179"/>
                  </a:lnTo>
                  <a:lnTo>
                    <a:pt x="0" y="41364"/>
                  </a:lnTo>
                  <a:lnTo>
                    <a:pt x="24" y="39484"/>
                  </a:lnTo>
                  <a:lnTo>
                    <a:pt x="96" y="37640"/>
                  </a:lnTo>
                  <a:lnTo>
                    <a:pt x="217" y="35834"/>
                  </a:lnTo>
                  <a:lnTo>
                    <a:pt x="386" y="34064"/>
                  </a:lnTo>
                  <a:lnTo>
                    <a:pt x="604" y="32332"/>
                  </a:lnTo>
                  <a:lnTo>
                    <a:pt x="869" y="30636"/>
                  </a:lnTo>
                  <a:lnTo>
                    <a:pt x="1183" y="28976"/>
                  </a:lnTo>
                  <a:lnTo>
                    <a:pt x="1546" y="27354"/>
                  </a:lnTo>
                  <a:lnTo>
                    <a:pt x="1957" y="25768"/>
                  </a:lnTo>
                  <a:lnTo>
                    <a:pt x="2416" y="24220"/>
                  </a:lnTo>
                  <a:lnTo>
                    <a:pt x="2935" y="22712"/>
                  </a:lnTo>
                  <a:lnTo>
                    <a:pt x="3504" y="21251"/>
                  </a:lnTo>
                  <a:lnTo>
                    <a:pt x="4123" y="19836"/>
                  </a:lnTo>
                  <a:lnTo>
                    <a:pt x="4791" y="18467"/>
                  </a:lnTo>
                  <a:lnTo>
                    <a:pt x="5508" y="17144"/>
                  </a:lnTo>
                  <a:lnTo>
                    <a:pt x="6275" y="15866"/>
                  </a:lnTo>
                  <a:lnTo>
                    <a:pt x="7091" y="14635"/>
                  </a:lnTo>
                  <a:lnTo>
                    <a:pt x="7957" y="13450"/>
                  </a:lnTo>
                  <a:lnTo>
                    <a:pt x="8872" y="12311"/>
                  </a:lnTo>
                  <a:lnTo>
                    <a:pt x="9837" y="11218"/>
                  </a:lnTo>
                  <a:lnTo>
                    <a:pt x="10853" y="10162"/>
                  </a:lnTo>
                  <a:lnTo>
                    <a:pt x="11920" y="9156"/>
                  </a:lnTo>
                  <a:lnTo>
                    <a:pt x="13039" y="8201"/>
                  </a:lnTo>
                  <a:lnTo>
                    <a:pt x="14209" y="7297"/>
                  </a:lnTo>
                  <a:lnTo>
                    <a:pt x="15432" y="6443"/>
                  </a:lnTo>
                  <a:lnTo>
                    <a:pt x="16706" y="5640"/>
                  </a:lnTo>
                  <a:lnTo>
                    <a:pt x="18032" y="4887"/>
                  </a:lnTo>
                  <a:lnTo>
                    <a:pt x="19410" y="4185"/>
                  </a:lnTo>
                  <a:lnTo>
                    <a:pt x="20840" y="3534"/>
                  </a:lnTo>
                  <a:lnTo>
                    <a:pt x="22321" y="2934"/>
                  </a:lnTo>
                  <a:lnTo>
                    <a:pt x="23867" y="2376"/>
                  </a:lnTo>
                  <a:lnTo>
                    <a:pt x="25465" y="1877"/>
                  </a:lnTo>
                  <a:lnTo>
                    <a:pt x="27116" y="1437"/>
                  </a:lnTo>
                  <a:lnTo>
                    <a:pt x="28820" y="1056"/>
                  </a:lnTo>
                  <a:lnTo>
                    <a:pt x="30577" y="733"/>
                  </a:lnTo>
                  <a:lnTo>
                    <a:pt x="32387" y="469"/>
                  </a:lnTo>
                  <a:lnTo>
                    <a:pt x="34250" y="264"/>
                  </a:lnTo>
                  <a:lnTo>
                    <a:pt x="36165" y="117"/>
                  </a:lnTo>
                  <a:lnTo>
                    <a:pt x="38134" y="29"/>
                  </a:lnTo>
                  <a:lnTo>
                    <a:pt x="40156" y="0"/>
                  </a:lnTo>
                  <a:lnTo>
                    <a:pt x="41723" y="16"/>
                  </a:lnTo>
                  <a:lnTo>
                    <a:pt x="43251" y="66"/>
                  </a:lnTo>
                  <a:lnTo>
                    <a:pt x="44738" y="150"/>
                  </a:lnTo>
                  <a:lnTo>
                    <a:pt x="46185" y="266"/>
                  </a:lnTo>
                  <a:lnTo>
                    <a:pt x="47591" y="417"/>
                  </a:lnTo>
                  <a:lnTo>
                    <a:pt x="48958" y="600"/>
                  </a:lnTo>
                  <a:lnTo>
                    <a:pt x="50284" y="817"/>
                  </a:lnTo>
                  <a:lnTo>
                    <a:pt x="51570" y="1067"/>
                  </a:lnTo>
                  <a:lnTo>
                    <a:pt x="52815" y="1351"/>
                  </a:lnTo>
                  <a:lnTo>
                    <a:pt x="54020" y="1668"/>
                  </a:lnTo>
                  <a:lnTo>
                    <a:pt x="55200" y="2015"/>
                  </a:lnTo>
                  <a:lnTo>
                    <a:pt x="56347" y="2390"/>
                  </a:lnTo>
                  <a:lnTo>
                    <a:pt x="57460" y="2793"/>
                  </a:lnTo>
                  <a:lnTo>
                    <a:pt x="58540" y="3223"/>
                  </a:lnTo>
                  <a:lnTo>
                    <a:pt x="59587" y="3681"/>
                  </a:lnTo>
                  <a:lnTo>
                    <a:pt x="60600" y="4167"/>
                  </a:lnTo>
                  <a:lnTo>
                    <a:pt x="61579" y="4680"/>
                  </a:lnTo>
                  <a:lnTo>
                    <a:pt x="62526" y="5221"/>
                  </a:lnTo>
                  <a:lnTo>
                    <a:pt x="63439" y="5789"/>
                  </a:lnTo>
                  <a:lnTo>
                    <a:pt x="64318" y="6385"/>
                  </a:lnTo>
                  <a:lnTo>
                    <a:pt x="65177" y="6995"/>
                  </a:lnTo>
                  <a:lnTo>
                    <a:pt x="66005" y="7628"/>
                  </a:lnTo>
                  <a:lnTo>
                    <a:pt x="66802" y="8284"/>
                  </a:lnTo>
                  <a:lnTo>
                    <a:pt x="67568" y="8963"/>
                  </a:lnTo>
                  <a:lnTo>
                    <a:pt x="68302" y="9665"/>
                  </a:lnTo>
                  <a:lnTo>
                    <a:pt x="69006" y="10389"/>
                  </a:lnTo>
                  <a:lnTo>
                    <a:pt x="69678" y="11137"/>
                  </a:lnTo>
                  <a:lnTo>
                    <a:pt x="70320" y="11908"/>
                  </a:lnTo>
                  <a:lnTo>
                    <a:pt x="70930" y="12702"/>
                  </a:lnTo>
                  <a:lnTo>
                    <a:pt x="71510" y="13519"/>
                  </a:lnTo>
                  <a:lnTo>
                    <a:pt x="72072" y="14345"/>
                  </a:lnTo>
                  <a:lnTo>
                    <a:pt x="72610" y="15188"/>
                  </a:lnTo>
                  <a:lnTo>
                    <a:pt x="73122" y="16048"/>
                  </a:lnTo>
                  <a:lnTo>
                    <a:pt x="73608" y="16925"/>
                  </a:lnTo>
                  <a:lnTo>
                    <a:pt x="74070" y="17820"/>
                  </a:lnTo>
                  <a:lnTo>
                    <a:pt x="74506" y="18731"/>
                  </a:lnTo>
                  <a:lnTo>
                    <a:pt x="74917" y="19660"/>
                  </a:lnTo>
                  <a:lnTo>
                    <a:pt x="75302" y="20607"/>
                  </a:lnTo>
                  <a:lnTo>
                    <a:pt x="75662" y="21570"/>
                  </a:lnTo>
                  <a:lnTo>
                    <a:pt x="75997" y="22551"/>
                  </a:lnTo>
                  <a:lnTo>
                    <a:pt x="61039" y="26636"/>
                  </a:lnTo>
                  <a:lnTo>
                    <a:pt x="60869" y="26121"/>
                  </a:lnTo>
                  <a:lnTo>
                    <a:pt x="60682" y="25610"/>
                  </a:lnTo>
                  <a:lnTo>
                    <a:pt x="60478" y="25103"/>
                  </a:lnTo>
                  <a:lnTo>
                    <a:pt x="60257" y="24602"/>
                  </a:lnTo>
                  <a:lnTo>
                    <a:pt x="60018" y="24105"/>
                  </a:lnTo>
                  <a:lnTo>
                    <a:pt x="59762" y="23612"/>
                  </a:lnTo>
                  <a:lnTo>
                    <a:pt x="59489" y="23124"/>
                  </a:lnTo>
                  <a:lnTo>
                    <a:pt x="59198" y="22641"/>
                  </a:lnTo>
                  <a:lnTo>
                    <a:pt x="58890" y="22162"/>
                  </a:lnTo>
                  <a:lnTo>
                    <a:pt x="58565" y="21688"/>
                  </a:lnTo>
                  <a:lnTo>
                    <a:pt x="58222" y="21211"/>
                  </a:lnTo>
                  <a:lnTo>
                    <a:pt x="57861" y="20745"/>
                  </a:lnTo>
                  <a:lnTo>
                    <a:pt x="57481" y="20290"/>
                  </a:lnTo>
                  <a:lnTo>
                    <a:pt x="57083" y="19847"/>
                  </a:lnTo>
                  <a:lnTo>
                    <a:pt x="56667" y="19416"/>
                  </a:lnTo>
                  <a:lnTo>
                    <a:pt x="56232" y="18996"/>
                  </a:lnTo>
                  <a:lnTo>
                    <a:pt x="55779" y="18588"/>
                  </a:lnTo>
                  <a:lnTo>
                    <a:pt x="55307" y="18191"/>
                  </a:lnTo>
                  <a:lnTo>
                    <a:pt x="54817" y="17805"/>
                  </a:lnTo>
                  <a:lnTo>
                    <a:pt x="54308" y="17431"/>
                  </a:lnTo>
                  <a:lnTo>
                    <a:pt x="53793" y="17070"/>
                  </a:lnTo>
                  <a:lnTo>
                    <a:pt x="53259" y="16725"/>
                  </a:lnTo>
                  <a:lnTo>
                    <a:pt x="52706" y="16394"/>
                  </a:lnTo>
                  <a:lnTo>
                    <a:pt x="52136" y="16078"/>
                  </a:lnTo>
                  <a:lnTo>
                    <a:pt x="51547" y="15777"/>
                  </a:lnTo>
                  <a:lnTo>
                    <a:pt x="50939" y="15491"/>
                  </a:lnTo>
                  <a:lnTo>
                    <a:pt x="50313" y="15220"/>
                  </a:lnTo>
                  <a:lnTo>
                    <a:pt x="49669" y="14964"/>
                  </a:lnTo>
                  <a:lnTo>
                    <a:pt x="49006" y="14723"/>
                  </a:lnTo>
                  <a:lnTo>
                    <a:pt x="48325" y="14497"/>
                  </a:lnTo>
                  <a:lnTo>
                    <a:pt x="47625" y="14279"/>
                  </a:lnTo>
                  <a:lnTo>
                    <a:pt x="46907" y="14083"/>
                  </a:lnTo>
                  <a:lnTo>
                    <a:pt x="46171" y="13910"/>
                  </a:lnTo>
                  <a:lnTo>
                    <a:pt x="45416" y="13761"/>
                  </a:lnTo>
                  <a:lnTo>
                    <a:pt x="44643" y="13634"/>
                  </a:lnTo>
                  <a:lnTo>
                    <a:pt x="43851" y="13531"/>
                  </a:lnTo>
                  <a:lnTo>
                    <a:pt x="43041" y="13450"/>
                  </a:lnTo>
                  <a:lnTo>
                    <a:pt x="42213" y="13393"/>
                  </a:lnTo>
                  <a:lnTo>
                    <a:pt x="41366" y="13358"/>
                  </a:lnTo>
                  <a:lnTo>
                    <a:pt x="40501" y="13347"/>
                  </a:lnTo>
                  <a:lnTo>
                    <a:pt x="39287" y="13367"/>
                  </a:lnTo>
                  <a:lnTo>
                    <a:pt x="38108" y="13427"/>
                  </a:lnTo>
                  <a:lnTo>
                    <a:pt x="36963" y="13528"/>
                  </a:lnTo>
                  <a:lnTo>
                    <a:pt x="35852" y="13669"/>
                  </a:lnTo>
                  <a:lnTo>
                    <a:pt x="34777" y="13850"/>
                  </a:lnTo>
                  <a:lnTo>
                    <a:pt x="33735" y="14071"/>
                  </a:lnTo>
                  <a:lnTo>
                    <a:pt x="32728" y="14333"/>
                  </a:lnTo>
                  <a:lnTo>
                    <a:pt x="31756" y="14635"/>
                  </a:lnTo>
                  <a:lnTo>
                    <a:pt x="30818" y="14978"/>
                  </a:lnTo>
                  <a:lnTo>
                    <a:pt x="29915" y="15360"/>
                  </a:lnTo>
                  <a:lnTo>
                    <a:pt x="29045" y="15769"/>
                  </a:lnTo>
                  <a:lnTo>
                    <a:pt x="28205" y="16212"/>
                  </a:lnTo>
                  <a:lnTo>
                    <a:pt x="27397" y="16689"/>
                  </a:lnTo>
                  <a:lnTo>
                    <a:pt x="26620" y="17201"/>
                  </a:lnTo>
                  <a:lnTo>
                    <a:pt x="25874" y="17748"/>
                  </a:lnTo>
                  <a:lnTo>
                    <a:pt x="25159" y="18329"/>
                  </a:lnTo>
                  <a:lnTo>
                    <a:pt x="24475" y="18944"/>
                  </a:lnTo>
                  <a:lnTo>
                    <a:pt x="23822" y="19594"/>
                  </a:lnTo>
                  <a:lnTo>
                    <a:pt x="23200" y="20279"/>
                  </a:lnTo>
                  <a:lnTo>
                    <a:pt x="22609" y="20998"/>
                  </a:lnTo>
                  <a:lnTo>
                    <a:pt x="22059" y="21749"/>
                  </a:lnTo>
                  <a:lnTo>
                    <a:pt x="21539" y="22531"/>
                  </a:lnTo>
                  <a:lnTo>
                    <a:pt x="21047" y="23342"/>
                  </a:lnTo>
                  <a:lnTo>
                    <a:pt x="20584" y="24183"/>
                  </a:lnTo>
                  <a:lnTo>
                    <a:pt x="20149" y="25054"/>
                  </a:lnTo>
                  <a:lnTo>
                    <a:pt x="19744" y="25955"/>
                  </a:lnTo>
                  <a:lnTo>
                    <a:pt x="19367" y="26886"/>
                  </a:lnTo>
                  <a:lnTo>
                    <a:pt x="19019" y="27846"/>
                  </a:lnTo>
                  <a:lnTo>
                    <a:pt x="18700" y="28837"/>
                  </a:lnTo>
                  <a:lnTo>
                    <a:pt x="18409" y="29858"/>
                  </a:lnTo>
                  <a:lnTo>
                    <a:pt x="18158" y="30894"/>
                  </a:lnTo>
                  <a:lnTo>
                    <a:pt x="17933" y="31956"/>
                  </a:lnTo>
                  <a:lnTo>
                    <a:pt x="17734" y="33044"/>
                  </a:lnTo>
                  <a:lnTo>
                    <a:pt x="17562" y="34156"/>
                  </a:lnTo>
                  <a:lnTo>
                    <a:pt x="17417" y="35294"/>
                  </a:lnTo>
                  <a:lnTo>
                    <a:pt x="17298" y="36458"/>
                  </a:lnTo>
                  <a:lnTo>
                    <a:pt x="17205" y="37646"/>
                  </a:lnTo>
                  <a:lnTo>
                    <a:pt x="17139" y="38860"/>
                  </a:lnTo>
                  <a:lnTo>
                    <a:pt x="17099" y="40099"/>
                  </a:lnTo>
                  <a:lnTo>
                    <a:pt x="17086" y="41364"/>
                  </a:lnTo>
                  <a:lnTo>
                    <a:pt x="17099" y="42619"/>
                  </a:lnTo>
                  <a:lnTo>
                    <a:pt x="17139" y="43854"/>
                  </a:lnTo>
                  <a:lnTo>
                    <a:pt x="17205" y="45068"/>
                  </a:lnTo>
                  <a:lnTo>
                    <a:pt x="17298" y="46261"/>
                  </a:lnTo>
                  <a:lnTo>
                    <a:pt x="17417" y="47433"/>
                  </a:lnTo>
                  <a:lnTo>
                    <a:pt x="17562" y="48585"/>
                  </a:lnTo>
                  <a:lnTo>
                    <a:pt x="17734" y="49716"/>
                  </a:lnTo>
                  <a:lnTo>
                    <a:pt x="17933" y="50826"/>
                  </a:lnTo>
                  <a:lnTo>
                    <a:pt x="18158" y="51916"/>
                  </a:lnTo>
                  <a:lnTo>
                    <a:pt x="18409" y="52985"/>
                  </a:lnTo>
                  <a:lnTo>
                    <a:pt x="18700" y="54018"/>
                  </a:lnTo>
                  <a:lnTo>
                    <a:pt x="19021" y="55021"/>
                  </a:lnTo>
                  <a:lnTo>
                    <a:pt x="19372" y="55997"/>
                  </a:lnTo>
                  <a:lnTo>
                    <a:pt x="19753" y="56943"/>
                  </a:lnTo>
                  <a:lnTo>
                    <a:pt x="20164" y="57861"/>
                  </a:lnTo>
                  <a:lnTo>
                    <a:pt x="20605" y="58749"/>
                  </a:lnTo>
                  <a:lnTo>
                    <a:pt x="21075" y="59610"/>
                  </a:lnTo>
                  <a:lnTo>
                    <a:pt x="21576" y="60441"/>
                  </a:lnTo>
                  <a:lnTo>
                    <a:pt x="22106" y="61243"/>
                  </a:lnTo>
                  <a:lnTo>
                    <a:pt x="22666" y="62017"/>
                  </a:lnTo>
                  <a:lnTo>
                    <a:pt x="23258" y="62760"/>
                  </a:lnTo>
                  <a:lnTo>
                    <a:pt x="23881" y="63469"/>
                  </a:lnTo>
                  <a:lnTo>
                    <a:pt x="24537" y="64145"/>
                  </a:lnTo>
                  <a:lnTo>
                    <a:pt x="25225" y="64788"/>
                  </a:lnTo>
                  <a:lnTo>
                    <a:pt x="25946" y="65397"/>
                  </a:lnTo>
                  <a:lnTo>
                    <a:pt x="26698" y="65973"/>
                  </a:lnTo>
                  <a:lnTo>
                    <a:pt x="27483" y="66515"/>
                  </a:lnTo>
                  <a:lnTo>
                    <a:pt x="28300" y="67025"/>
                  </a:lnTo>
                  <a:lnTo>
                    <a:pt x="29149" y="67500"/>
                  </a:lnTo>
                  <a:lnTo>
                    <a:pt x="30030" y="67943"/>
                  </a:lnTo>
                  <a:lnTo>
                    <a:pt x="30957" y="68347"/>
                  </a:lnTo>
                  <a:lnTo>
                    <a:pt x="31920" y="68709"/>
                  </a:lnTo>
                  <a:lnTo>
                    <a:pt x="32918" y="69028"/>
                  </a:lnTo>
                  <a:lnTo>
                    <a:pt x="33952" y="69305"/>
                  </a:lnTo>
                  <a:lnTo>
                    <a:pt x="35021" y="69539"/>
                  </a:lnTo>
                  <a:lnTo>
                    <a:pt x="36126" y="69731"/>
                  </a:lnTo>
                  <a:lnTo>
                    <a:pt x="37267" y="69880"/>
                  </a:lnTo>
                  <a:lnTo>
                    <a:pt x="38444" y="69986"/>
                  </a:lnTo>
                  <a:lnTo>
                    <a:pt x="39656" y="700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574408" y="3829994"/>
              <a:ext cx="70819" cy="82210"/>
            </a:xfrm>
            <a:custGeom>
              <a:avLst/>
              <a:pathLst>
                <a:path w="70819" h="82210">
                  <a:moveTo>
                    <a:pt x="34518" y="82210"/>
                  </a:moveTo>
                  <a:lnTo>
                    <a:pt x="33012" y="82192"/>
                  </a:lnTo>
                  <a:lnTo>
                    <a:pt x="31531" y="82139"/>
                  </a:lnTo>
                  <a:lnTo>
                    <a:pt x="30075" y="82050"/>
                  </a:lnTo>
                  <a:lnTo>
                    <a:pt x="28645" y="81925"/>
                  </a:lnTo>
                  <a:lnTo>
                    <a:pt x="27240" y="81764"/>
                  </a:lnTo>
                  <a:lnTo>
                    <a:pt x="25861" y="81568"/>
                  </a:lnTo>
                  <a:lnTo>
                    <a:pt x="24506" y="81336"/>
                  </a:lnTo>
                  <a:lnTo>
                    <a:pt x="23177" y="81069"/>
                  </a:lnTo>
                  <a:lnTo>
                    <a:pt x="21874" y="80766"/>
                  </a:lnTo>
                  <a:lnTo>
                    <a:pt x="20595" y="80427"/>
                  </a:lnTo>
                  <a:lnTo>
                    <a:pt x="19347" y="80039"/>
                  </a:lnTo>
                  <a:lnTo>
                    <a:pt x="18133" y="79612"/>
                  </a:lnTo>
                  <a:lnTo>
                    <a:pt x="16954" y="79146"/>
                  </a:lnTo>
                  <a:lnTo>
                    <a:pt x="15809" y="78641"/>
                  </a:lnTo>
                  <a:lnTo>
                    <a:pt x="14698" y="78097"/>
                  </a:lnTo>
                  <a:lnTo>
                    <a:pt x="13623" y="77514"/>
                  </a:lnTo>
                  <a:lnTo>
                    <a:pt x="12581" y="76891"/>
                  </a:lnTo>
                  <a:lnTo>
                    <a:pt x="11575" y="76229"/>
                  </a:lnTo>
                  <a:lnTo>
                    <a:pt x="10602" y="75529"/>
                  </a:lnTo>
                  <a:lnTo>
                    <a:pt x="9665" y="74789"/>
                  </a:lnTo>
                  <a:lnTo>
                    <a:pt x="8775" y="73997"/>
                  </a:lnTo>
                  <a:lnTo>
                    <a:pt x="7925" y="73162"/>
                  </a:lnTo>
                  <a:lnTo>
                    <a:pt x="7114" y="72285"/>
                  </a:lnTo>
                  <a:lnTo>
                    <a:pt x="6342" y="71365"/>
                  </a:lnTo>
                  <a:lnTo>
                    <a:pt x="5609" y="70402"/>
                  </a:lnTo>
                  <a:lnTo>
                    <a:pt x="4915" y="69397"/>
                  </a:lnTo>
                  <a:lnTo>
                    <a:pt x="4260" y="68350"/>
                  </a:lnTo>
                  <a:lnTo>
                    <a:pt x="3645" y="67259"/>
                  </a:lnTo>
                  <a:lnTo>
                    <a:pt x="3068" y="66127"/>
                  </a:lnTo>
                  <a:lnTo>
                    <a:pt x="2531" y="64951"/>
                  </a:lnTo>
                  <a:lnTo>
                    <a:pt x="2050" y="63732"/>
                  </a:lnTo>
                  <a:lnTo>
                    <a:pt x="1620" y="62466"/>
                  </a:lnTo>
                  <a:lnTo>
                    <a:pt x="1240" y="61154"/>
                  </a:lnTo>
                  <a:lnTo>
                    <a:pt x="911" y="59797"/>
                  </a:lnTo>
                  <a:lnTo>
                    <a:pt x="632" y="58393"/>
                  </a:lnTo>
                  <a:lnTo>
                    <a:pt x="405" y="56943"/>
                  </a:lnTo>
                  <a:lnTo>
                    <a:pt x="227" y="55447"/>
                  </a:lnTo>
                  <a:lnTo>
                    <a:pt x="101" y="53905"/>
                  </a:lnTo>
                  <a:lnTo>
                    <a:pt x="25" y="52318"/>
                  </a:lnTo>
                  <a:lnTo>
                    <a:pt x="0" y="50684"/>
                  </a:lnTo>
                  <a:lnTo>
                    <a:pt x="0" y="0"/>
                  </a:lnTo>
                  <a:lnTo>
                    <a:pt x="16971" y="0"/>
                  </a:lnTo>
                  <a:lnTo>
                    <a:pt x="16971" y="49361"/>
                  </a:lnTo>
                  <a:lnTo>
                    <a:pt x="16984" y="50371"/>
                  </a:lnTo>
                  <a:lnTo>
                    <a:pt x="17022" y="51353"/>
                  </a:lnTo>
                  <a:lnTo>
                    <a:pt x="17085" y="52308"/>
                  </a:lnTo>
                  <a:lnTo>
                    <a:pt x="17173" y="53236"/>
                  </a:lnTo>
                  <a:lnTo>
                    <a:pt x="17287" y="54136"/>
                  </a:lnTo>
                  <a:lnTo>
                    <a:pt x="17427" y="55008"/>
                  </a:lnTo>
                  <a:lnTo>
                    <a:pt x="17591" y="55852"/>
                  </a:lnTo>
                  <a:lnTo>
                    <a:pt x="17781" y="56669"/>
                  </a:lnTo>
                  <a:lnTo>
                    <a:pt x="17996" y="57458"/>
                  </a:lnTo>
                  <a:lnTo>
                    <a:pt x="18237" y="58220"/>
                  </a:lnTo>
                  <a:lnTo>
                    <a:pt x="18501" y="58944"/>
                  </a:lnTo>
                  <a:lnTo>
                    <a:pt x="18787" y="59642"/>
                  </a:lnTo>
                  <a:lnTo>
                    <a:pt x="19094" y="60315"/>
                  </a:lnTo>
                  <a:lnTo>
                    <a:pt x="19424" y="60963"/>
                  </a:lnTo>
                  <a:lnTo>
                    <a:pt x="19776" y="61586"/>
                  </a:lnTo>
                  <a:lnTo>
                    <a:pt x="20149" y="62183"/>
                  </a:lnTo>
                  <a:lnTo>
                    <a:pt x="20544" y="62755"/>
                  </a:lnTo>
                  <a:lnTo>
                    <a:pt x="20961" y="63301"/>
                  </a:lnTo>
                  <a:lnTo>
                    <a:pt x="21400" y="63822"/>
                  </a:lnTo>
                  <a:lnTo>
                    <a:pt x="21861" y="64318"/>
                  </a:lnTo>
                  <a:lnTo>
                    <a:pt x="22343" y="64778"/>
                  </a:lnTo>
                  <a:lnTo>
                    <a:pt x="22844" y="65214"/>
                  </a:lnTo>
                  <a:lnTo>
                    <a:pt x="23364" y="65625"/>
                  </a:lnTo>
                  <a:lnTo>
                    <a:pt x="23904" y="66012"/>
                  </a:lnTo>
                  <a:lnTo>
                    <a:pt x="24464" y="66375"/>
                  </a:lnTo>
                  <a:lnTo>
                    <a:pt x="25044" y="66714"/>
                  </a:lnTo>
                  <a:lnTo>
                    <a:pt x="25642" y="67029"/>
                  </a:lnTo>
                  <a:lnTo>
                    <a:pt x="26261" y="67319"/>
                  </a:lnTo>
                  <a:lnTo>
                    <a:pt x="26899" y="67586"/>
                  </a:lnTo>
                  <a:lnTo>
                    <a:pt x="27557" y="67828"/>
                  </a:lnTo>
                  <a:lnTo>
                    <a:pt x="28231" y="68035"/>
                  </a:lnTo>
                  <a:lnTo>
                    <a:pt x="28921" y="68221"/>
                  </a:lnTo>
                  <a:lnTo>
                    <a:pt x="29626" y="68385"/>
                  </a:lnTo>
                  <a:lnTo>
                    <a:pt x="30346" y="68527"/>
                  </a:lnTo>
                  <a:lnTo>
                    <a:pt x="31080" y="68648"/>
                  </a:lnTo>
                  <a:lnTo>
                    <a:pt x="31830" y="68746"/>
                  </a:lnTo>
                  <a:lnTo>
                    <a:pt x="32594" y="68822"/>
                  </a:lnTo>
                  <a:lnTo>
                    <a:pt x="33374" y="68877"/>
                  </a:lnTo>
                  <a:lnTo>
                    <a:pt x="34168" y="68910"/>
                  </a:lnTo>
                  <a:lnTo>
                    <a:pt x="34978" y="68921"/>
                  </a:lnTo>
                  <a:lnTo>
                    <a:pt x="35799" y="68909"/>
                  </a:lnTo>
                  <a:lnTo>
                    <a:pt x="36607" y="68875"/>
                  </a:lnTo>
                  <a:lnTo>
                    <a:pt x="37401" y="68817"/>
                  </a:lnTo>
                  <a:lnTo>
                    <a:pt x="38181" y="68737"/>
                  </a:lnTo>
                  <a:lnTo>
                    <a:pt x="38948" y="68633"/>
                  </a:lnTo>
                  <a:lnTo>
                    <a:pt x="39700" y="68507"/>
                  </a:lnTo>
                  <a:lnTo>
                    <a:pt x="40439" y="68357"/>
                  </a:lnTo>
                  <a:lnTo>
                    <a:pt x="41164" y="68184"/>
                  </a:lnTo>
                  <a:lnTo>
                    <a:pt x="41875" y="67989"/>
                  </a:lnTo>
                  <a:lnTo>
                    <a:pt x="42572" y="67770"/>
                  </a:lnTo>
                  <a:lnTo>
                    <a:pt x="43263" y="67516"/>
                  </a:lnTo>
                  <a:lnTo>
                    <a:pt x="43934" y="67236"/>
                  </a:lnTo>
                  <a:lnTo>
                    <a:pt x="44584" y="66931"/>
                  </a:lnTo>
                  <a:lnTo>
                    <a:pt x="45214" y="66601"/>
                  </a:lnTo>
                  <a:lnTo>
                    <a:pt x="45822" y="66246"/>
                  </a:lnTo>
                  <a:lnTo>
                    <a:pt x="46410" y="65865"/>
                  </a:lnTo>
                  <a:lnTo>
                    <a:pt x="46978" y="65459"/>
                  </a:lnTo>
                  <a:lnTo>
                    <a:pt x="47524" y="65027"/>
                  </a:lnTo>
                  <a:lnTo>
                    <a:pt x="48050" y="64570"/>
                  </a:lnTo>
                  <a:lnTo>
                    <a:pt x="48555" y="64088"/>
                  </a:lnTo>
                  <a:lnTo>
                    <a:pt x="49050" y="63580"/>
                  </a:lnTo>
                  <a:lnTo>
                    <a:pt x="49522" y="63046"/>
                  </a:lnTo>
                  <a:lnTo>
                    <a:pt x="49970" y="62485"/>
                  </a:lnTo>
                  <a:lnTo>
                    <a:pt x="50396" y="61898"/>
                  </a:lnTo>
                  <a:lnTo>
                    <a:pt x="50799" y="61284"/>
                  </a:lnTo>
                  <a:lnTo>
                    <a:pt x="51178" y="60643"/>
                  </a:lnTo>
                  <a:lnTo>
                    <a:pt x="51535" y="59977"/>
                  </a:lnTo>
                  <a:lnTo>
                    <a:pt x="51869" y="59283"/>
                  </a:lnTo>
                  <a:lnTo>
                    <a:pt x="52179" y="58564"/>
                  </a:lnTo>
                  <a:lnTo>
                    <a:pt x="52467" y="57817"/>
                  </a:lnTo>
                  <a:lnTo>
                    <a:pt x="52729" y="57044"/>
                  </a:lnTo>
                  <a:lnTo>
                    <a:pt x="52964" y="56241"/>
                  </a:lnTo>
                  <a:lnTo>
                    <a:pt x="53171" y="55410"/>
                  </a:lnTo>
                  <a:lnTo>
                    <a:pt x="53351" y="54550"/>
                  </a:lnTo>
                  <a:lnTo>
                    <a:pt x="53503" y="53661"/>
                  </a:lnTo>
                  <a:lnTo>
                    <a:pt x="53627" y="52743"/>
                  </a:lnTo>
                  <a:lnTo>
                    <a:pt x="53724" y="51797"/>
                  </a:lnTo>
                  <a:lnTo>
                    <a:pt x="53793" y="50822"/>
                  </a:lnTo>
                  <a:lnTo>
                    <a:pt x="53834" y="49818"/>
                  </a:lnTo>
                  <a:lnTo>
                    <a:pt x="53848" y="48785"/>
                  </a:lnTo>
                  <a:lnTo>
                    <a:pt x="53848" y="0"/>
                  </a:lnTo>
                  <a:lnTo>
                    <a:pt x="70819" y="0"/>
                  </a:lnTo>
                  <a:lnTo>
                    <a:pt x="70819" y="49821"/>
                  </a:lnTo>
                  <a:lnTo>
                    <a:pt x="70792" y="51467"/>
                  </a:lnTo>
                  <a:lnTo>
                    <a:pt x="70711" y="53068"/>
                  </a:lnTo>
                  <a:lnTo>
                    <a:pt x="70576" y="54624"/>
                  </a:lnTo>
                  <a:lnTo>
                    <a:pt x="70387" y="56135"/>
                  </a:lnTo>
                  <a:lnTo>
                    <a:pt x="70143" y="57602"/>
                  </a:lnTo>
                  <a:lnTo>
                    <a:pt x="69846" y="59023"/>
                  </a:lnTo>
                  <a:lnTo>
                    <a:pt x="69494" y="60400"/>
                  </a:lnTo>
                  <a:lnTo>
                    <a:pt x="69089" y="61732"/>
                  </a:lnTo>
                  <a:lnTo>
                    <a:pt x="68629" y="63019"/>
                  </a:lnTo>
                  <a:lnTo>
                    <a:pt x="68115" y="64261"/>
                  </a:lnTo>
                  <a:lnTo>
                    <a:pt x="67553" y="65460"/>
                  </a:lnTo>
                  <a:lnTo>
                    <a:pt x="66949" y="66617"/>
                  </a:lnTo>
                  <a:lnTo>
                    <a:pt x="66301" y="67733"/>
                  </a:lnTo>
                  <a:lnTo>
                    <a:pt x="65612" y="68808"/>
                  </a:lnTo>
                  <a:lnTo>
                    <a:pt x="64879" y="69841"/>
                  </a:lnTo>
                  <a:lnTo>
                    <a:pt x="64104" y="70833"/>
                  </a:lnTo>
                  <a:lnTo>
                    <a:pt x="63287" y="71784"/>
                  </a:lnTo>
                  <a:lnTo>
                    <a:pt x="62427" y="72693"/>
                  </a:lnTo>
                  <a:lnTo>
                    <a:pt x="61524" y="73560"/>
                  </a:lnTo>
                  <a:lnTo>
                    <a:pt x="60579" y="74386"/>
                  </a:lnTo>
                  <a:lnTo>
                    <a:pt x="59594" y="75160"/>
                  </a:lnTo>
                  <a:lnTo>
                    <a:pt x="58572" y="75893"/>
                  </a:lnTo>
                  <a:lnTo>
                    <a:pt x="57514" y="76587"/>
                  </a:lnTo>
                  <a:lnTo>
                    <a:pt x="56418" y="77240"/>
                  </a:lnTo>
                  <a:lnTo>
                    <a:pt x="55286" y="77852"/>
                  </a:lnTo>
                  <a:lnTo>
                    <a:pt x="54117" y="78425"/>
                  </a:lnTo>
                  <a:lnTo>
                    <a:pt x="52911" y="78957"/>
                  </a:lnTo>
                  <a:lnTo>
                    <a:pt x="51669" y="79449"/>
                  </a:lnTo>
                  <a:lnTo>
                    <a:pt x="50389" y="79900"/>
                  </a:lnTo>
                  <a:lnTo>
                    <a:pt x="49073" y="80312"/>
                  </a:lnTo>
                  <a:lnTo>
                    <a:pt x="47736" y="80673"/>
                  </a:lnTo>
                  <a:lnTo>
                    <a:pt x="46374" y="80995"/>
                  </a:lnTo>
                  <a:lnTo>
                    <a:pt x="44984" y="81280"/>
                  </a:lnTo>
                  <a:lnTo>
                    <a:pt x="43568" y="81527"/>
                  </a:lnTo>
                  <a:lnTo>
                    <a:pt x="42126" y="81736"/>
                  </a:lnTo>
                  <a:lnTo>
                    <a:pt x="40657" y="81907"/>
                  </a:lnTo>
                  <a:lnTo>
                    <a:pt x="39162" y="82039"/>
                  </a:lnTo>
                  <a:lnTo>
                    <a:pt x="37640" y="82134"/>
                  </a:lnTo>
                  <a:lnTo>
                    <a:pt x="36092" y="82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660301" y="3829994"/>
              <a:ext cx="60464" cy="81060"/>
            </a:xfrm>
            <a:custGeom>
              <a:avLst/>
              <a:pathLst>
                <a:path w="60464" h="81060">
                  <a:moveTo>
                    <a:pt x="0" y="81060"/>
                  </a:moveTo>
                  <a:lnTo>
                    <a:pt x="0" y="0"/>
                  </a:lnTo>
                  <a:lnTo>
                    <a:pt x="16971" y="0"/>
                  </a:lnTo>
                  <a:lnTo>
                    <a:pt x="16971" y="67943"/>
                  </a:lnTo>
                  <a:lnTo>
                    <a:pt x="60464" y="67943"/>
                  </a:lnTo>
                  <a:lnTo>
                    <a:pt x="60464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727324" y="3829994"/>
              <a:ext cx="79046" cy="81060"/>
            </a:xfrm>
            <a:custGeom>
              <a:avLst/>
              <a:pathLst>
                <a:path w="79046" h="81060">
                  <a:moveTo>
                    <a:pt x="62247" y="81060"/>
                  </a:moveTo>
                  <a:lnTo>
                    <a:pt x="55056" y="60349"/>
                  </a:lnTo>
                  <a:lnTo>
                    <a:pt x="24162" y="60349"/>
                  </a:lnTo>
                  <a:lnTo>
                    <a:pt x="16971" y="81060"/>
                  </a:lnTo>
                  <a:lnTo>
                    <a:pt x="0" y="81060"/>
                  </a:lnTo>
                  <a:lnTo>
                    <a:pt x="29570" y="0"/>
                  </a:lnTo>
                  <a:lnTo>
                    <a:pt x="49591" y="0"/>
                  </a:lnTo>
                  <a:lnTo>
                    <a:pt x="79046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755284" y="3842880"/>
              <a:ext cx="23299" cy="34690"/>
            </a:xfrm>
            <a:custGeom>
              <a:avLst/>
              <a:pathLst>
                <a:path w="23299" h="34690">
                  <a:moveTo>
                    <a:pt x="15303" y="11391"/>
                  </a:moveTo>
                  <a:lnTo>
                    <a:pt x="15164" y="10988"/>
                  </a:lnTo>
                  <a:lnTo>
                    <a:pt x="15026" y="10585"/>
                  </a:lnTo>
                  <a:lnTo>
                    <a:pt x="14888" y="10182"/>
                  </a:lnTo>
                  <a:lnTo>
                    <a:pt x="14750" y="9780"/>
                  </a:lnTo>
                  <a:lnTo>
                    <a:pt x="14612" y="9377"/>
                  </a:lnTo>
                  <a:lnTo>
                    <a:pt x="14474" y="8974"/>
                  </a:lnTo>
                  <a:lnTo>
                    <a:pt x="14336" y="8572"/>
                  </a:lnTo>
                  <a:lnTo>
                    <a:pt x="14198" y="8169"/>
                  </a:lnTo>
                  <a:lnTo>
                    <a:pt x="14060" y="7766"/>
                  </a:lnTo>
                  <a:lnTo>
                    <a:pt x="13922" y="7363"/>
                  </a:lnTo>
                  <a:lnTo>
                    <a:pt x="13796" y="6953"/>
                  </a:lnTo>
                  <a:lnTo>
                    <a:pt x="13673" y="6551"/>
                  </a:lnTo>
                  <a:lnTo>
                    <a:pt x="13552" y="6157"/>
                  </a:lnTo>
                  <a:lnTo>
                    <a:pt x="13434" y="5771"/>
                  </a:lnTo>
                  <a:lnTo>
                    <a:pt x="13318" y="5393"/>
                  </a:lnTo>
                  <a:lnTo>
                    <a:pt x="13204" y="5023"/>
                  </a:lnTo>
                  <a:lnTo>
                    <a:pt x="13092" y="4661"/>
                  </a:lnTo>
                  <a:lnTo>
                    <a:pt x="12983" y="4307"/>
                  </a:lnTo>
                  <a:lnTo>
                    <a:pt x="12876" y="3962"/>
                  </a:lnTo>
                  <a:lnTo>
                    <a:pt x="12771" y="3624"/>
                  </a:lnTo>
                  <a:lnTo>
                    <a:pt x="12680" y="3285"/>
                  </a:lnTo>
                  <a:lnTo>
                    <a:pt x="12592" y="2959"/>
                  </a:lnTo>
                  <a:lnTo>
                    <a:pt x="12505" y="2645"/>
                  </a:lnTo>
                  <a:lnTo>
                    <a:pt x="12421" y="2344"/>
                  </a:lnTo>
                  <a:lnTo>
                    <a:pt x="12340" y="2056"/>
                  </a:lnTo>
                  <a:lnTo>
                    <a:pt x="12260" y="1781"/>
                  </a:lnTo>
                  <a:lnTo>
                    <a:pt x="12183" y="1518"/>
                  </a:lnTo>
                  <a:lnTo>
                    <a:pt x="12108" y="1267"/>
                  </a:lnTo>
                  <a:lnTo>
                    <a:pt x="12036" y="1030"/>
                  </a:lnTo>
                  <a:lnTo>
                    <a:pt x="11966" y="805"/>
                  </a:lnTo>
                  <a:lnTo>
                    <a:pt x="11911" y="596"/>
                  </a:lnTo>
                  <a:lnTo>
                    <a:pt x="11860" y="407"/>
                  </a:lnTo>
                  <a:lnTo>
                    <a:pt x="11814" y="237"/>
                  </a:lnTo>
                  <a:lnTo>
                    <a:pt x="11773" y="87"/>
                  </a:lnTo>
                  <a:lnTo>
                    <a:pt x="11506" y="0"/>
                  </a:lnTo>
                  <a:lnTo>
                    <a:pt x="11469" y="135"/>
                  </a:lnTo>
                  <a:lnTo>
                    <a:pt x="11427" y="289"/>
                  </a:lnTo>
                  <a:lnTo>
                    <a:pt x="11381" y="462"/>
                  </a:lnTo>
                  <a:lnTo>
                    <a:pt x="11331" y="653"/>
                  </a:lnTo>
                  <a:lnTo>
                    <a:pt x="11275" y="862"/>
                  </a:lnTo>
                  <a:lnTo>
                    <a:pt x="11216" y="1087"/>
                  </a:lnTo>
                  <a:lnTo>
                    <a:pt x="11151" y="1323"/>
                  </a:lnTo>
                  <a:lnTo>
                    <a:pt x="11082" y="1570"/>
                  </a:lnTo>
                  <a:lnTo>
                    <a:pt x="11009" y="1829"/>
                  </a:lnTo>
                  <a:lnTo>
                    <a:pt x="10930" y="2099"/>
                  </a:lnTo>
                  <a:lnTo>
                    <a:pt x="10847" y="2381"/>
                  </a:lnTo>
                  <a:lnTo>
                    <a:pt x="10760" y="2675"/>
                  </a:lnTo>
                  <a:lnTo>
                    <a:pt x="10668" y="2980"/>
                  </a:lnTo>
                  <a:lnTo>
                    <a:pt x="10571" y="3296"/>
                  </a:lnTo>
                  <a:lnTo>
                    <a:pt x="10470" y="3624"/>
                  </a:lnTo>
                  <a:lnTo>
                    <a:pt x="10376" y="3962"/>
                  </a:lnTo>
                  <a:lnTo>
                    <a:pt x="10277" y="4307"/>
                  </a:lnTo>
                  <a:lnTo>
                    <a:pt x="10173" y="4661"/>
                  </a:lnTo>
                  <a:lnTo>
                    <a:pt x="10065" y="5023"/>
                  </a:lnTo>
                  <a:lnTo>
                    <a:pt x="9952" y="5393"/>
                  </a:lnTo>
                  <a:lnTo>
                    <a:pt x="9835" y="5771"/>
                  </a:lnTo>
                  <a:lnTo>
                    <a:pt x="9713" y="6157"/>
                  </a:lnTo>
                  <a:lnTo>
                    <a:pt x="9586" y="6551"/>
                  </a:lnTo>
                  <a:lnTo>
                    <a:pt x="9455" y="6953"/>
                  </a:lnTo>
                  <a:lnTo>
                    <a:pt x="9319" y="7363"/>
                  </a:lnTo>
                  <a:lnTo>
                    <a:pt x="9192" y="7766"/>
                  </a:lnTo>
                  <a:lnTo>
                    <a:pt x="9064" y="8169"/>
                  </a:lnTo>
                  <a:lnTo>
                    <a:pt x="8935" y="8572"/>
                  </a:lnTo>
                  <a:lnTo>
                    <a:pt x="8804" y="8974"/>
                  </a:lnTo>
                  <a:lnTo>
                    <a:pt x="8672" y="9377"/>
                  </a:lnTo>
                  <a:lnTo>
                    <a:pt x="8539" y="9780"/>
                  </a:lnTo>
                  <a:lnTo>
                    <a:pt x="8405" y="10182"/>
                  </a:lnTo>
                  <a:lnTo>
                    <a:pt x="8270" y="10585"/>
                  </a:lnTo>
                  <a:lnTo>
                    <a:pt x="8134" y="10988"/>
                  </a:lnTo>
                  <a:lnTo>
                    <a:pt x="7996" y="11391"/>
                  </a:lnTo>
                  <a:lnTo>
                    <a:pt x="0" y="34690"/>
                  </a:lnTo>
                  <a:lnTo>
                    <a:pt x="23299" y="34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817359" y="3829994"/>
              <a:ext cx="74789" cy="81060"/>
            </a:xfrm>
            <a:custGeom>
              <a:avLst/>
              <a:pathLst>
                <a:path w="74789" h="81060">
                  <a:moveTo>
                    <a:pt x="55689" y="81060"/>
                  </a:moveTo>
                  <a:lnTo>
                    <a:pt x="36876" y="50281"/>
                  </a:lnTo>
                  <a:lnTo>
                    <a:pt x="16971" y="50281"/>
                  </a:lnTo>
                  <a:lnTo>
                    <a:pt x="16971" y="81060"/>
                  </a:lnTo>
                  <a:lnTo>
                    <a:pt x="0" y="81060"/>
                  </a:lnTo>
                  <a:lnTo>
                    <a:pt x="0" y="0"/>
                  </a:lnTo>
                  <a:lnTo>
                    <a:pt x="40501" y="0"/>
                  </a:lnTo>
                  <a:lnTo>
                    <a:pt x="42000" y="17"/>
                  </a:lnTo>
                  <a:lnTo>
                    <a:pt x="43460" y="69"/>
                  </a:lnTo>
                  <a:lnTo>
                    <a:pt x="44881" y="155"/>
                  </a:lnTo>
                  <a:lnTo>
                    <a:pt x="46263" y="276"/>
                  </a:lnTo>
                  <a:lnTo>
                    <a:pt x="47606" y="431"/>
                  </a:lnTo>
                  <a:lnTo>
                    <a:pt x="48909" y="621"/>
                  </a:lnTo>
                  <a:lnTo>
                    <a:pt x="50174" y="845"/>
                  </a:lnTo>
                  <a:lnTo>
                    <a:pt x="51399" y="1104"/>
                  </a:lnTo>
                  <a:lnTo>
                    <a:pt x="52586" y="1397"/>
                  </a:lnTo>
                  <a:lnTo>
                    <a:pt x="53733" y="1725"/>
                  </a:lnTo>
                  <a:lnTo>
                    <a:pt x="54853" y="2074"/>
                  </a:lnTo>
                  <a:lnTo>
                    <a:pt x="55935" y="2453"/>
                  </a:lnTo>
                  <a:lnTo>
                    <a:pt x="56979" y="2861"/>
                  </a:lnTo>
                  <a:lnTo>
                    <a:pt x="57985" y="3299"/>
                  </a:lnTo>
                  <a:lnTo>
                    <a:pt x="58954" y="3768"/>
                  </a:lnTo>
                  <a:lnTo>
                    <a:pt x="59884" y="4266"/>
                  </a:lnTo>
                  <a:lnTo>
                    <a:pt x="60776" y="4794"/>
                  </a:lnTo>
                  <a:lnTo>
                    <a:pt x="61631" y="5352"/>
                  </a:lnTo>
                  <a:lnTo>
                    <a:pt x="62447" y="5940"/>
                  </a:lnTo>
                  <a:lnTo>
                    <a:pt x="63225" y="6558"/>
                  </a:lnTo>
                  <a:lnTo>
                    <a:pt x="63965" y="7193"/>
                  </a:lnTo>
                  <a:lnTo>
                    <a:pt x="64666" y="7856"/>
                  </a:lnTo>
                  <a:lnTo>
                    <a:pt x="65327" y="8546"/>
                  </a:lnTo>
                  <a:lnTo>
                    <a:pt x="65950" y="9264"/>
                  </a:lnTo>
                  <a:lnTo>
                    <a:pt x="66533" y="10010"/>
                  </a:lnTo>
                  <a:lnTo>
                    <a:pt x="67078" y="10783"/>
                  </a:lnTo>
                  <a:lnTo>
                    <a:pt x="67583" y="11584"/>
                  </a:lnTo>
                  <a:lnTo>
                    <a:pt x="68049" y="12412"/>
                  </a:lnTo>
                  <a:lnTo>
                    <a:pt x="68476" y="13268"/>
                  </a:lnTo>
                  <a:lnTo>
                    <a:pt x="68863" y="14152"/>
                  </a:lnTo>
                  <a:lnTo>
                    <a:pt x="69224" y="15049"/>
                  </a:lnTo>
                  <a:lnTo>
                    <a:pt x="69547" y="15970"/>
                  </a:lnTo>
                  <a:lnTo>
                    <a:pt x="69832" y="16913"/>
                  </a:lnTo>
                  <a:lnTo>
                    <a:pt x="70078" y="17880"/>
                  </a:lnTo>
                  <a:lnTo>
                    <a:pt x="70287" y="18869"/>
                  </a:lnTo>
                  <a:lnTo>
                    <a:pt x="70458" y="19882"/>
                  </a:lnTo>
                  <a:lnTo>
                    <a:pt x="70591" y="20918"/>
                  </a:lnTo>
                  <a:lnTo>
                    <a:pt x="70686" y="21976"/>
                  </a:lnTo>
                  <a:lnTo>
                    <a:pt x="70743" y="23058"/>
                  </a:lnTo>
                  <a:lnTo>
                    <a:pt x="70762" y="24162"/>
                  </a:lnTo>
                  <a:lnTo>
                    <a:pt x="70748" y="25064"/>
                  </a:lnTo>
                  <a:lnTo>
                    <a:pt x="70707" y="25950"/>
                  </a:lnTo>
                  <a:lnTo>
                    <a:pt x="70638" y="26822"/>
                  </a:lnTo>
                  <a:lnTo>
                    <a:pt x="70541" y="27678"/>
                  </a:lnTo>
                  <a:lnTo>
                    <a:pt x="70417" y="28520"/>
                  </a:lnTo>
                  <a:lnTo>
                    <a:pt x="70265" y="29347"/>
                  </a:lnTo>
                  <a:lnTo>
                    <a:pt x="70085" y="30159"/>
                  </a:lnTo>
                  <a:lnTo>
                    <a:pt x="69878" y="30955"/>
                  </a:lnTo>
                  <a:lnTo>
                    <a:pt x="69643" y="31737"/>
                  </a:lnTo>
                  <a:lnTo>
                    <a:pt x="69381" y="32504"/>
                  </a:lnTo>
                  <a:lnTo>
                    <a:pt x="69105" y="33244"/>
                  </a:lnTo>
                  <a:lnTo>
                    <a:pt x="68808" y="33968"/>
                  </a:lnTo>
                  <a:lnTo>
                    <a:pt x="68489" y="34675"/>
                  </a:lnTo>
                  <a:lnTo>
                    <a:pt x="68148" y="35367"/>
                  </a:lnTo>
                  <a:lnTo>
                    <a:pt x="67785" y="36042"/>
                  </a:lnTo>
                  <a:lnTo>
                    <a:pt x="67400" y="36702"/>
                  </a:lnTo>
                  <a:lnTo>
                    <a:pt x="66993" y="37345"/>
                  </a:lnTo>
                  <a:lnTo>
                    <a:pt x="66564" y="37972"/>
                  </a:lnTo>
                  <a:lnTo>
                    <a:pt x="66114" y="38583"/>
                  </a:lnTo>
                  <a:lnTo>
                    <a:pt x="65642" y="39178"/>
                  </a:lnTo>
                  <a:lnTo>
                    <a:pt x="65161" y="39755"/>
                  </a:lnTo>
                  <a:lnTo>
                    <a:pt x="64661" y="40314"/>
                  </a:lnTo>
                  <a:lnTo>
                    <a:pt x="64143" y="40855"/>
                  </a:lnTo>
                  <a:lnTo>
                    <a:pt x="63607" y="41378"/>
                  </a:lnTo>
                  <a:lnTo>
                    <a:pt x="63053" y="41882"/>
                  </a:lnTo>
                  <a:lnTo>
                    <a:pt x="62480" y="42367"/>
                  </a:lnTo>
                  <a:lnTo>
                    <a:pt x="61888" y="42834"/>
                  </a:lnTo>
                  <a:lnTo>
                    <a:pt x="61278" y="43283"/>
                  </a:lnTo>
                  <a:lnTo>
                    <a:pt x="60650" y="43713"/>
                  </a:lnTo>
                  <a:lnTo>
                    <a:pt x="60004" y="44125"/>
                  </a:lnTo>
                  <a:lnTo>
                    <a:pt x="59342" y="44506"/>
                  </a:lnTo>
                  <a:lnTo>
                    <a:pt x="58669" y="44866"/>
                  </a:lnTo>
                  <a:lnTo>
                    <a:pt x="57984" y="45206"/>
                  </a:lnTo>
                  <a:lnTo>
                    <a:pt x="57288" y="45524"/>
                  </a:lnTo>
                  <a:lnTo>
                    <a:pt x="56581" y="45822"/>
                  </a:lnTo>
                  <a:lnTo>
                    <a:pt x="55861" y="46100"/>
                  </a:lnTo>
                  <a:lnTo>
                    <a:pt x="55131" y="46356"/>
                  </a:lnTo>
                  <a:lnTo>
                    <a:pt x="54389" y="46592"/>
                  </a:lnTo>
                  <a:lnTo>
                    <a:pt x="53635" y="46807"/>
                  </a:lnTo>
                  <a:lnTo>
                    <a:pt x="52870" y="47002"/>
                  </a:lnTo>
                  <a:lnTo>
                    <a:pt x="74789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834330" y="3843168"/>
              <a:ext cx="36704" cy="23932"/>
            </a:xfrm>
            <a:custGeom>
              <a:avLst/>
              <a:pathLst>
                <a:path w="36704" h="23932">
                  <a:moveTo>
                    <a:pt x="36704" y="11678"/>
                  </a:moveTo>
                  <a:lnTo>
                    <a:pt x="36665" y="10524"/>
                  </a:lnTo>
                  <a:lnTo>
                    <a:pt x="36547" y="9430"/>
                  </a:lnTo>
                  <a:lnTo>
                    <a:pt x="36352" y="8397"/>
                  </a:lnTo>
                  <a:lnTo>
                    <a:pt x="36078" y="7426"/>
                  </a:lnTo>
                  <a:lnTo>
                    <a:pt x="35726" y="6515"/>
                  </a:lnTo>
                  <a:lnTo>
                    <a:pt x="35295" y="5665"/>
                  </a:lnTo>
                  <a:lnTo>
                    <a:pt x="34787" y="4876"/>
                  </a:lnTo>
                  <a:lnTo>
                    <a:pt x="34200" y="4149"/>
                  </a:lnTo>
                  <a:lnTo>
                    <a:pt x="33535" y="3482"/>
                  </a:lnTo>
                  <a:lnTo>
                    <a:pt x="32792" y="2876"/>
                  </a:lnTo>
                  <a:lnTo>
                    <a:pt x="31988" y="2329"/>
                  </a:lnTo>
                  <a:lnTo>
                    <a:pt x="31116" y="1840"/>
                  </a:lnTo>
                  <a:lnTo>
                    <a:pt x="30179" y="1409"/>
                  </a:lnTo>
                  <a:lnTo>
                    <a:pt x="29174" y="1035"/>
                  </a:lnTo>
                  <a:lnTo>
                    <a:pt x="28103" y="719"/>
                  </a:lnTo>
                  <a:lnTo>
                    <a:pt x="26965" y="460"/>
                  </a:lnTo>
                  <a:lnTo>
                    <a:pt x="25760" y="258"/>
                  </a:lnTo>
                  <a:lnTo>
                    <a:pt x="24489" y="115"/>
                  </a:lnTo>
                  <a:lnTo>
                    <a:pt x="23151" y="28"/>
                  </a:lnTo>
                  <a:lnTo>
                    <a:pt x="21746" y="0"/>
                  </a:lnTo>
                  <a:lnTo>
                    <a:pt x="0" y="0"/>
                  </a:lnTo>
                  <a:lnTo>
                    <a:pt x="0" y="23932"/>
                  </a:lnTo>
                  <a:lnTo>
                    <a:pt x="22206" y="23932"/>
                  </a:lnTo>
                  <a:lnTo>
                    <a:pt x="22955" y="23923"/>
                  </a:lnTo>
                  <a:lnTo>
                    <a:pt x="23681" y="23898"/>
                  </a:lnTo>
                  <a:lnTo>
                    <a:pt x="24386" y="23854"/>
                  </a:lnTo>
                  <a:lnTo>
                    <a:pt x="25069" y="23794"/>
                  </a:lnTo>
                  <a:lnTo>
                    <a:pt x="25730" y="23716"/>
                  </a:lnTo>
                  <a:lnTo>
                    <a:pt x="26369" y="23621"/>
                  </a:lnTo>
                  <a:lnTo>
                    <a:pt x="26986" y="23509"/>
                  </a:lnTo>
                  <a:lnTo>
                    <a:pt x="27582" y="23380"/>
                  </a:lnTo>
                  <a:lnTo>
                    <a:pt x="28155" y="23233"/>
                  </a:lnTo>
                  <a:lnTo>
                    <a:pt x="28707" y="23069"/>
                  </a:lnTo>
                  <a:lnTo>
                    <a:pt x="29249" y="22878"/>
                  </a:lnTo>
                  <a:lnTo>
                    <a:pt x="29770" y="22673"/>
                  </a:lnTo>
                  <a:lnTo>
                    <a:pt x="30271" y="22455"/>
                  </a:lnTo>
                  <a:lnTo>
                    <a:pt x="30751" y="22222"/>
                  </a:lnTo>
                  <a:lnTo>
                    <a:pt x="31210" y="21976"/>
                  </a:lnTo>
                  <a:lnTo>
                    <a:pt x="31648" y="21716"/>
                  </a:lnTo>
                  <a:lnTo>
                    <a:pt x="32066" y="21442"/>
                  </a:lnTo>
                  <a:lnTo>
                    <a:pt x="32463" y="21155"/>
                  </a:lnTo>
                  <a:lnTo>
                    <a:pt x="32839" y="20853"/>
                  </a:lnTo>
                  <a:lnTo>
                    <a:pt x="33194" y="20538"/>
                  </a:lnTo>
                  <a:lnTo>
                    <a:pt x="33542" y="20198"/>
                  </a:lnTo>
                  <a:lnTo>
                    <a:pt x="33871" y="19847"/>
                  </a:lnTo>
                  <a:lnTo>
                    <a:pt x="34182" y="19485"/>
                  </a:lnTo>
                  <a:lnTo>
                    <a:pt x="34474" y="19111"/>
                  </a:lnTo>
                  <a:lnTo>
                    <a:pt x="34748" y="18726"/>
                  </a:lnTo>
                  <a:lnTo>
                    <a:pt x="35003" y="18329"/>
                  </a:lnTo>
                  <a:lnTo>
                    <a:pt x="35240" y="17920"/>
                  </a:lnTo>
                  <a:lnTo>
                    <a:pt x="35459" y="17500"/>
                  </a:lnTo>
                  <a:lnTo>
                    <a:pt x="35659" y="17069"/>
                  </a:lnTo>
                  <a:lnTo>
                    <a:pt x="35841" y="16626"/>
                  </a:lnTo>
                  <a:lnTo>
                    <a:pt x="36005" y="16172"/>
                  </a:lnTo>
                  <a:lnTo>
                    <a:pt x="36152" y="15710"/>
                  </a:lnTo>
                  <a:lnTo>
                    <a:pt x="36281" y="15238"/>
                  </a:lnTo>
                  <a:lnTo>
                    <a:pt x="36393" y="14757"/>
                  </a:lnTo>
                  <a:lnTo>
                    <a:pt x="36488" y="14267"/>
                  </a:lnTo>
                  <a:lnTo>
                    <a:pt x="36566" y="13768"/>
                  </a:lnTo>
                  <a:lnTo>
                    <a:pt x="36626" y="13259"/>
                  </a:lnTo>
                  <a:lnTo>
                    <a:pt x="36669" y="12741"/>
                  </a:lnTo>
                  <a:lnTo>
                    <a:pt x="36695" y="122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254454" y="3999657"/>
              <a:ext cx="71855" cy="81060"/>
            </a:xfrm>
            <a:custGeom>
              <a:avLst/>
              <a:pathLst>
                <a:path w="71855" h="81060">
                  <a:moveTo>
                    <a:pt x="71855" y="57933"/>
                  </a:moveTo>
                  <a:lnTo>
                    <a:pt x="71830" y="59146"/>
                  </a:lnTo>
                  <a:lnTo>
                    <a:pt x="71756" y="60326"/>
                  </a:lnTo>
                  <a:lnTo>
                    <a:pt x="71632" y="61471"/>
                  </a:lnTo>
                  <a:lnTo>
                    <a:pt x="71459" y="62581"/>
                  </a:lnTo>
                  <a:lnTo>
                    <a:pt x="71236" y="63657"/>
                  </a:lnTo>
                  <a:lnTo>
                    <a:pt x="70964" y="64698"/>
                  </a:lnTo>
                  <a:lnTo>
                    <a:pt x="70643" y="65705"/>
                  </a:lnTo>
                  <a:lnTo>
                    <a:pt x="70272" y="66677"/>
                  </a:lnTo>
                  <a:lnTo>
                    <a:pt x="69851" y="67615"/>
                  </a:lnTo>
                  <a:lnTo>
                    <a:pt x="69381" y="68518"/>
                  </a:lnTo>
                  <a:lnTo>
                    <a:pt x="68868" y="69377"/>
                  </a:lnTo>
                  <a:lnTo>
                    <a:pt x="68318" y="70205"/>
                  </a:lnTo>
                  <a:lnTo>
                    <a:pt x="67731" y="71002"/>
                  </a:lnTo>
                  <a:lnTo>
                    <a:pt x="67107" y="71767"/>
                  </a:lnTo>
                  <a:lnTo>
                    <a:pt x="66447" y="72502"/>
                  </a:lnTo>
                  <a:lnTo>
                    <a:pt x="65750" y="73206"/>
                  </a:lnTo>
                  <a:lnTo>
                    <a:pt x="65016" y="73878"/>
                  </a:lnTo>
                  <a:lnTo>
                    <a:pt x="64245" y="74520"/>
                  </a:lnTo>
                  <a:lnTo>
                    <a:pt x="63437" y="75130"/>
                  </a:lnTo>
                  <a:lnTo>
                    <a:pt x="62592" y="75709"/>
                  </a:lnTo>
                  <a:lnTo>
                    <a:pt x="61727" y="76247"/>
                  </a:lnTo>
                  <a:lnTo>
                    <a:pt x="60832" y="76756"/>
                  </a:lnTo>
                  <a:lnTo>
                    <a:pt x="59909" y="77237"/>
                  </a:lnTo>
                  <a:lnTo>
                    <a:pt x="58957" y="77688"/>
                  </a:lnTo>
                  <a:lnTo>
                    <a:pt x="57976" y="78111"/>
                  </a:lnTo>
                  <a:lnTo>
                    <a:pt x="56966" y="78505"/>
                  </a:lnTo>
                  <a:lnTo>
                    <a:pt x="55928" y="78871"/>
                  </a:lnTo>
                  <a:lnTo>
                    <a:pt x="54860" y="79207"/>
                  </a:lnTo>
                  <a:lnTo>
                    <a:pt x="53764" y="79515"/>
                  </a:lnTo>
                  <a:lnTo>
                    <a:pt x="52640" y="79794"/>
                  </a:lnTo>
                  <a:lnTo>
                    <a:pt x="51494" y="80035"/>
                  </a:lnTo>
                  <a:lnTo>
                    <a:pt x="50334" y="80250"/>
                  </a:lnTo>
                  <a:lnTo>
                    <a:pt x="49160" y="80440"/>
                  </a:lnTo>
                  <a:lnTo>
                    <a:pt x="47973" y="80604"/>
                  </a:lnTo>
                  <a:lnTo>
                    <a:pt x="46772" y="80743"/>
                  </a:lnTo>
                  <a:lnTo>
                    <a:pt x="45557" y="80857"/>
                  </a:lnTo>
                  <a:lnTo>
                    <a:pt x="44328" y="80946"/>
                  </a:lnTo>
                  <a:lnTo>
                    <a:pt x="43085" y="81009"/>
                  </a:lnTo>
                  <a:lnTo>
                    <a:pt x="41829" y="81047"/>
                  </a:lnTo>
                  <a:lnTo>
                    <a:pt x="40558" y="81060"/>
                  </a:lnTo>
                  <a:lnTo>
                    <a:pt x="0" y="81060"/>
                  </a:lnTo>
                  <a:lnTo>
                    <a:pt x="0" y="0"/>
                  </a:lnTo>
                  <a:lnTo>
                    <a:pt x="37107" y="0"/>
                  </a:lnTo>
                  <a:lnTo>
                    <a:pt x="38529" y="12"/>
                  </a:lnTo>
                  <a:lnTo>
                    <a:pt x="39919" y="50"/>
                  </a:lnTo>
                  <a:lnTo>
                    <a:pt x="41276" y="113"/>
                  </a:lnTo>
                  <a:lnTo>
                    <a:pt x="42602" y="202"/>
                  </a:lnTo>
                  <a:lnTo>
                    <a:pt x="43895" y="316"/>
                  </a:lnTo>
                  <a:lnTo>
                    <a:pt x="45156" y="455"/>
                  </a:lnTo>
                  <a:lnTo>
                    <a:pt x="46385" y="620"/>
                  </a:lnTo>
                  <a:lnTo>
                    <a:pt x="47582" y="810"/>
                  </a:lnTo>
                  <a:lnTo>
                    <a:pt x="48746" y="1025"/>
                  </a:lnTo>
                  <a:lnTo>
                    <a:pt x="49878" y="1265"/>
                  </a:lnTo>
                  <a:lnTo>
                    <a:pt x="50988" y="1520"/>
                  </a:lnTo>
                  <a:lnTo>
                    <a:pt x="52062" y="1801"/>
                  </a:lnTo>
                  <a:lnTo>
                    <a:pt x="53101" y="2109"/>
                  </a:lnTo>
                  <a:lnTo>
                    <a:pt x="54103" y="2443"/>
                  </a:lnTo>
                  <a:lnTo>
                    <a:pt x="55070" y="2804"/>
                  </a:lnTo>
                  <a:lnTo>
                    <a:pt x="56002" y="3191"/>
                  </a:lnTo>
                  <a:lnTo>
                    <a:pt x="56898" y="3605"/>
                  </a:lnTo>
                  <a:lnTo>
                    <a:pt x="57758" y="4045"/>
                  </a:lnTo>
                  <a:lnTo>
                    <a:pt x="58582" y="4512"/>
                  </a:lnTo>
                  <a:lnTo>
                    <a:pt x="59371" y="5005"/>
                  </a:lnTo>
                  <a:lnTo>
                    <a:pt x="60123" y="5524"/>
                  </a:lnTo>
                  <a:lnTo>
                    <a:pt x="60837" y="6070"/>
                  </a:lnTo>
                  <a:lnTo>
                    <a:pt x="61513" y="6643"/>
                  </a:lnTo>
                  <a:lnTo>
                    <a:pt x="62151" y="7241"/>
                  </a:lnTo>
                  <a:lnTo>
                    <a:pt x="62751" y="7867"/>
                  </a:lnTo>
                  <a:lnTo>
                    <a:pt x="63313" y="8519"/>
                  </a:lnTo>
                  <a:lnTo>
                    <a:pt x="63837" y="9197"/>
                  </a:lnTo>
                  <a:lnTo>
                    <a:pt x="64323" y="9902"/>
                  </a:lnTo>
                  <a:lnTo>
                    <a:pt x="64771" y="10633"/>
                  </a:lnTo>
                  <a:lnTo>
                    <a:pt x="65181" y="11391"/>
                  </a:lnTo>
                  <a:lnTo>
                    <a:pt x="65564" y="12164"/>
                  </a:lnTo>
                  <a:lnTo>
                    <a:pt x="65906" y="12965"/>
                  </a:lnTo>
                  <a:lnTo>
                    <a:pt x="66208" y="13793"/>
                  </a:lnTo>
                  <a:lnTo>
                    <a:pt x="66470" y="14649"/>
                  </a:lnTo>
                  <a:lnTo>
                    <a:pt x="66692" y="15533"/>
                  </a:lnTo>
                  <a:lnTo>
                    <a:pt x="66873" y="16444"/>
                  </a:lnTo>
                  <a:lnTo>
                    <a:pt x="67014" y="17383"/>
                  </a:lnTo>
                  <a:lnTo>
                    <a:pt x="67114" y="18349"/>
                  </a:lnTo>
                  <a:lnTo>
                    <a:pt x="67175" y="19343"/>
                  </a:lnTo>
                  <a:lnTo>
                    <a:pt x="67195" y="20365"/>
                  </a:lnTo>
                  <a:lnTo>
                    <a:pt x="67156" y="21725"/>
                  </a:lnTo>
                  <a:lnTo>
                    <a:pt x="67041" y="23042"/>
                  </a:lnTo>
                  <a:lnTo>
                    <a:pt x="66848" y="24316"/>
                  </a:lnTo>
                  <a:lnTo>
                    <a:pt x="66578" y="25548"/>
                  </a:lnTo>
                  <a:lnTo>
                    <a:pt x="66231" y="26737"/>
                  </a:lnTo>
                  <a:lnTo>
                    <a:pt x="65807" y="27883"/>
                  </a:lnTo>
                  <a:lnTo>
                    <a:pt x="65306" y="28987"/>
                  </a:lnTo>
                  <a:lnTo>
                    <a:pt x="64728" y="30049"/>
                  </a:lnTo>
                  <a:lnTo>
                    <a:pt x="64073" y="31068"/>
                  </a:lnTo>
                  <a:lnTo>
                    <a:pt x="63340" y="32044"/>
                  </a:lnTo>
                  <a:lnTo>
                    <a:pt x="62541" y="32957"/>
                  </a:lnTo>
                  <a:lnTo>
                    <a:pt x="61660" y="33809"/>
                  </a:lnTo>
                  <a:lnTo>
                    <a:pt x="60700" y="34600"/>
                  </a:lnTo>
                  <a:lnTo>
                    <a:pt x="59658" y="35330"/>
                  </a:lnTo>
                  <a:lnTo>
                    <a:pt x="58537" y="35999"/>
                  </a:lnTo>
                  <a:lnTo>
                    <a:pt x="57334" y="36607"/>
                  </a:lnTo>
                  <a:lnTo>
                    <a:pt x="56051" y="37154"/>
                  </a:lnTo>
                  <a:lnTo>
                    <a:pt x="54688" y="37640"/>
                  </a:lnTo>
                  <a:lnTo>
                    <a:pt x="53244" y="38066"/>
                  </a:lnTo>
                  <a:lnTo>
                    <a:pt x="51719" y="38430"/>
                  </a:lnTo>
                  <a:lnTo>
                    <a:pt x="53640" y="38699"/>
                  </a:lnTo>
                  <a:lnTo>
                    <a:pt x="55466" y="39046"/>
                  </a:lnTo>
                  <a:lnTo>
                    <a:pt x="57197" y="39472"/>
                  </a:lnTo>
                  <a:lnTo>
                    <a:pt x="58835" y="39976"/>
                  </a:lnTo>
                  <a:lnTo>
                    <a:pt x="60378" y="40558"/>
                  </a:lnTo>
                  <a:lnTo>
                    <a:pt x="61826" y="41219"/>
                  </a:lnTo>
                  <a:lnTo>
                    <a:pt x="63180" y="41958"/>
                  </a:lnTo>
                  <a:lnTo>
                    <a:pt x="64440" y="42774"/>
                  </a:lnTo>
                  <a:lnTo>
                    <a:pt x="65606" y="43670"/>
                  </a:lnTo>
                  <a:lnTo>
                    <a:pt x="66677" y="44643"/>
                  </a:lnTo>
                  <a:lnTo>
                    <a:pt x="67661" y="45677"/>
                  </a:lnTo>
                  <a:lnTo>
                    <a:pt x="68541" y="46776"/>
                  </a:lnTo>
                  <a:lnTo>
                    <a:pt x="69318" y="47941"/>
                  </a:lnTo>
                  <a:lnTo>
                    <a:pt x="69991" y="49172"/>
                  </a:lnTo>
                  <a:lnTo>
                    <a:pt x="70560" y="50468"/>
                  </a:lnTo>
                  <a:lnTo>
                    <a:pt x="71026" y="51830"/>
                  </a:lnTo>
                  <a:lnTo>
                    <a:pt x="71389" y="53257"/>
                  </a:lnTo>
                  <a:lnTo>
                    <a:pt x="71648" y="54750"/>
                  </a:lnTo>
                  <a:lnTo>
                    <a:pt x="71803" y="563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271425" y="4012256"/>
              <a:ext cx="33137" cy="20078"/>
            </a:xfrm>
            <a:custGeom>
              <a:avLst/>
              <a:pathLst>
                <a:path w="33137" h="20078">
                  <a:moveTo>
                    <a:pt x="33137" y="10067"/>
                  </a:moveTo>
                  <a:lnTo>
                    <a:pt x="33102" y="9006"/>
                  </a:lnTo>
                  <a:lnTo>
                    <a:pt x="32997" y="8008"/>
                  </a:lnTo>
                  <a:lnTo>
                    <a:pt x="32821" y="7073"/>
                  </a:lnTo>
                  <a:lnTo>
                    <a:pt x="32575" y="6201"/>
                  </a:lnTo>
                  <a:lnTo>
                    <a:pt x="32260" y="5393"/>
                  </a:lnTo>
                  <a:lnTo>
                    <a:pt x="31874" y="4648"/>
                  </a:lnTo>
                  <a:lnTo>
                    <a:pt x="31417" y="3966"/>
                  </a:lnTo>
                  <a:lnTo>
                    <a:pt x="30891" y="3348"/>
                  </a:lnTo>
                  <a:lnTo>
                    <a:pt x="30294" y="2793"/>
                  </a:lnTo>
                  <a:lnTo>
                    <a:pt x="29628" y="2301"/>
                  </a:lnTo>
                  <a:lnTo>
                    <a:pt x="28903" y="1863"/>
                  </a:lnTo>
                  <a:lnTo>
                    <a:pt x="28111" y="1472"/>
                  </a:lnTo>
                  <a:lnTo>
                    <a:pt x="27251" y="1127"/>
                  </a:lnTo>
                  <a:lnTo>
                    <a:pt x="26323" y="828"/>
                  </a:lnTo>
                  <a:lnTo>
                    <a:pt x="25327" y="575"/>
                  </a:lnTo>
                  <a:lnTo>
                    <a:pt x="24263" y="368"/>
                  </a:lnTo>
                  <a:lnTo>
                    <a:pt x="23132" y="207"/>
                  </a:lnTo>
                  <a:lnTo>
                    <a:pt x="21932" y="92"/>
                  </a:lnTo>
                  <a:lnTo>
                    <a:pt x="20665" y="23"/>
                  </a:lnTo>
                  <a:lnTo>
                    <a:pt x="19330" y="0"/>
                  </a:lnTo>
                  <a:lnTo>
                    <a:pt x="0" y="0"/>
                  </a:lnTo>
                  <a:lnTo>
                    <a:pt x="0" y="20078"/>
                  </a:lnTo>
                  <a:lnTo>
                    <a:pt x="19445" y="20078"/>
                  </a:lnTo>
                  <a:lnTo>
                    <a:pt x="20843" y="20053"/>
                  </a:lnTo>
                  <a:lnTo>
                    <a:pt x="22162" y="19979"/>
                  </a:lnTo>
                  <a:lnTo>
                    <a:pt x="23402" y="19855"/>
                  </a:lnTo>
                  <a:lnTo>
                    <a:pt x="24563" y="19682"/>
                  </a:lnTo>
                  <a:lnTo>
                    <a:pt x="25644" y="19459"/>
                  </a:lnTo>
                  <a:lnTo>
                    <a:pt x="26645" y="19187"/>
                  </a:lnTo>
                  <a:lnTo>
                    <a:pt x="27567" y="18865"/>
                  </a:lnTo>
                  <a:lnTo>
                    <a:pt x="28410" y="18494"/>
                  </a:lnTo>
                  <a:lnTo>
                    <a:pt x="29174" y="18074"/>
                  </a:lnTo>
                  <a:lnTo>
                    <a:pt x="29858" y="17604"/>
                  </a:lnTo>
                  <a:lnTo>
                    <a:pt x="30481" y="17073"/>
                  </a:lnTo>
                  <a:lnTo>
                    <a:pt x="31038" y="16492"/>
                  </a:lnTo>
                  <a:lnTo>
                    <a:pt x="31530" y="15862"/>
                  </a:lnTo>
                  <a:lnTo>
                    <a:pt x="31956" y="15183"/>
                  </a:lnTo>
                  <a:lnTo>
                    <a:pt x="32317" y="14454"/>
                  </a:lnTo>
                  <a:lnTo>
                    <a:pt x="32612" y="13676"/>
                  </a:lnTo>
                  <a:lnTo>
                    <a:pt x="32842" y="12848"/>
                  </a:lnTo>
                  <a:lnTo>
                    <a:pt x="33006" y="11970"/>
                  </a:lnTo>
                  <a:lnTo>
                    <a:pt x="33104" y="11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271425" y="4044876"/>
              <a:ext cx="37854" cy="23242"/>
            </a:xfrm>
            <a:custGeom>
              <a:avLst/>
              <a:pathLst>
                <a:path w="37854" h="23242">
                  <a:moveTo>
                    <a:pt x="37854" y="11391"/>
                  </a:moveTo>
                  <a:lnTo>
                    <a:pt x="37842" y="10757"/>
                  </a:lnTo>
                  <a:lnTo>
                    <a:pt x="37804" y="10143"/>
                  </a:lnTo>
                  <a:lnTo>
                    <a:pt x="37741" y="9551"/>
                  </a:lnTo>
                  <a:lnTo>
                    <a:pt x="37652" y="8979"/>
                  </a:lnTo>
                  <a:lnTo>
                    <a:pt x="37538" y="8428"/>
                  </a:lnTo>
                  <a:lnTo>
                    <a:pt x="37399" y="7897"/>
                  </a:lnTo>
                  <a:lnTo>
                    <a:pt x="37234" y="7388"/>
                  </a:lnTo>
                  <a:lnTo>
                    <a:pt x="37044" y="6899"/>
                  </a:lnTo>
                  <a:lnTo>
                    <a:pt x="36829" y="6430"/>
                  </a:lnTo>
                  <a:lnTo>
                    <a:pt x="36589" y="5983"/>
                  </a:lnTo>
                  <a:lnTo>
                    <a:pt x="36326" y="5554"/>
                  </a:lnTo>
                  <a:lnTo>
                    <a:pt x="36043" y="5143"/>
                  </a:lnTo>
                  <a:lnTo>
                    <a:pt x="35741" y="4749"/>
                  </a:lnTo>
                  <a:lnTo>
                    <a:pt x="35420" y="4372"/>
                  </a:lnTo>
                  <a:lnTo>
                    <a:pt x="35079" y="4012"/>
                  </a:lnTo>
                  <a:lnTo>
                    <a:pt x="34718" y="3670"/>
                  </a:lnTo>
                  <a:lnTo>
                    <a:pt x="34338" y="3345"/>
                  </a:lnTo>
                  <a:lnTo>
                    <a:pt x="33938" y="3037"/>
                  </a:lnTo>
                  <a:lnTo>
                    <a:pt x="33518" y="2747"/>
                  </a:lnTo>
                  <a:lnTo>
                    <a:pt x="33079" y="2473"/>
                  </a:lnTo>
                  <a:lnTo>
                    <a:pt x="32634" y="2216"/>
                  </a:lnTo>
                  <a:lnTo>
                    <a:pt x="32173" y="1974"/>
                  </a:lnTo>
                  <a:lnTo>
                    <a:pt x="31695" y="1747"/>
                  </a:lnTo>
                  <a:lnTo>
                    <a:pt x="31202" y="1534"/>
                  </a:lnTo>
                  <a:lnTo>
                    <a:pt x="30692" y="1337"/>
                  </a:lnTo>
                  <a:lnTo>
                    <a:pt x="30166" y="1155"/>
                  </a:lnTo>
                  <a:lnTo>
                    <a:pt x="29624" y="987"/>
                  </a:lnTo>
                  <a:lnTo>
                    <a:pt x="29066" y="835"/>
                  </a:lnTo>
                  <a:lnTo>
                    <a:pt x="28492" y="697"/>
                  </a:lnTo>
                  <a:lnTo>
                    <a:pt x="27902" y="575"/>
                  </a:lnTo>
                  <a:lnTo>
                    <a:pt x="27310" y="465"/>
                  </a:lnTo>
                  <a:lnTo>
                    <a:pt x="26707" y="368"/>
                  </a:lnTo>
                  <a:lnTo>
                    <a:pt x="26095" y="281"/>
                  </a:lnTo>
                  <a:lnTo>
                    <a:pt x="25472" y="207"/>
                  </a:lnTo>
                  <a:lnTo>
                    <a:pt x="24838" y="143"/>
                  </a:lnTo>
                  <a:lnTo>
                    <a:pt x="24194" y="92"/>
                  </a:lnTo>
                  <a:lnTo>
                    <a:pt x="23540" y="51"/>
                  </a:lnTo>
                  <a:lnTo>
                    <a:pt x="22876" y="23"/>
                  </a:lnTo>
                  <a:lnTo>
                    <a:pt x="22201" y="5"/>
                  </a:lnTo>
                  <a:lnTo>
                    <a:pt x="21516" y="0"/>
                  </a:lnTo>
                  <a:lnTo>
                    <a:pt x="0" y="0"/>
                  </a:lnTo>
                  <a:lnTo>
                    <a:pt x="0" y="23242"/>
                  </a:lnTo>
                  <a:lnTo>
                    <a:pt x="22149" y="23242"/>
                  </a:lnTo>
                  <a:lnTo>
                    <a:pt x="22811" y="23237"/>
                  </a:lnTo>
                  <a:lnTo>
                    <a:pt x="23465" y="23221"/>
                  </a:lnTo>
                  <a:lnTo>
                    <a:pt x="24109" y="23195"/>
                  </a:lnTo>
                  <a:lnTo>
                    <a:pt x="24744" y="23159"/>
                  </a:lnTo>
                  <a:lnTo>
                    <a:pt x="25370" y="23112"/>
                  </a:lnTo>
                  <a:lnTo>
                    <a:pt x="25987" y="23055"/>
                  </a:lnTo>
                  <a:lnTo>
                    <a:pt x="26595" y="22988"/>
                  </a:lnTo>
                  <a:lnTo>
                    <a:pt x="27193" y="22910"/>
                  </a:lnTo>
                  <a:lnTo>
                    <a:pt x="27782" y="22822"/>
                  </a:lnTo>
                  <a:lnTo>
                    <a:pt x="28362" y="22724"/>
                  </a:lnTo>
                  <a:lnTo>
                    <a:pt x="28929" y="22601"/>
                  </a:lnTo>
                  <a:lnTo>
                    <a:pt x="29480" y="22464"/>
                  </a:lnTo>
                  <a:lnTo>
                    <a:pt x="30015" y="22311"/>
                  </a:lnTo>
                  <a:lnTo>
                    <a:pt x="30534" y="22144"/>
                  </a:lnTo>
                  <a:lnTo>
                    <a:pt x="31037" y="21962"/>
                  </a:lnTo>
                  <a:lnTo>
                    <a:pt x="31524" y="21764"/>
                  </a:lnTo>
                  <a:lnTo>
                    <a:pt x="31994" y="21552"/>
                  </a:lnTo>
                  <a:lnTo>
                    <a:pt x="32449" y="21325"/>
                  </a:lnTo>
                  <a:lnTo>
                    <a:pt x="32887" y="21083"/>
                  </a:lnTo>
                  <a:lnTo>
                    <a:pt x="33310" y="20825"/>
                  </a:lnTo>
                  <a:lnTo>
                    <a:pt x="33726" y="20540"/>
                  </a:lnTo>
                  <a:lnTo>
                    <a:pt x="34124" y="20236"/>
                  </a:lnTo>
                  <a:lnTo>
                    <a:pt x="34504" y="19914"/>
                  </a:lnTo>
                  <a:lnTo>
                    <a:pt x="34865" y="19574"/>
                  </a:lnTo>
                  <a:lnTo>
                    <a:pt x="35208" y="19215"/>
                  </a:lnTo>
                  <a:lnTo>
                    <a:pt x="35533" y="18837"/>
                  </a:lnTo>
                  <a:lnTo>
                    <a:pt x="35839" y="18441"/>
                  </a:lnTo>
                  <a:lnTo>
                    <a:pt x="36126" y="18027"/>
                  </a:lnTo>
                  <a:lnTo>
                    <a:pt x="36395" y="17595"/>
                  </a:lnTo>
                  <a:lnTo>
                    <a:pt x="36646" y="17144"/>
                  </a:lnTo>
                  <a:lnTo>
                    <a:pt x="36876" y="16672"/>
                  </a:lnTo>
                  <a:lnTo>
                    <a:pt x="37081" y="16177"/>
                  </a:lnTo>
                  <a:lnTo>
                    <a:pt x="37262" y="15659"/>
                  </a:lnTo>
                  <a:lnTo>
                    <a:pt x="37420" y="15118"/>
                  </a:lnTo>
                  <a:lnTo>
                    <a:pt x="37552" y="14555"/>
                  </a:lnTo>
                  <a:lnTo>
                    <a:pt x="37661" y="13968"/>
                  </a:lnTo>
                  <a:lnTo>
                    <a:pt x="37746" y="13358"/>
                  </a:lnTo>
                  <a:lnTo>
                    <a:pt x="37806" y="12725"/>
                  </a:lnTo>
                  <a:lnTo>
                    <a:pt x="37842" y="120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339541" y="3999657"/>
              <a:ext cx="16971" cy="81060"/>
            </a:xfrm>
            <a:custGeom>
              <a:avLst/>
              <a:pathLst>
                <a:path w="16971" h="81060">
                  <a:moveTo>
                    <a:pt x="0" y="81060"/>
                  </a:moveTo>
                  <a:lnTo>
                    <a:pt x="0" y="0"/>
                  </a:lnTo>
                  <a:lnTo>
                    <a:pt x="16971" y="0"/>
                  </a:lnTo>
                  <a:lnTo>
                    <a:pt x="16971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369226" y="3998449"/>
              <a:ext cx="81865" cy="83418"/>
            </a:xfrm>
            <a:custGeom>
              <a:avLst/>
              <a:pathLst>
                <a:path w="81865" h="83418">
                  <a:moveTo>
                    <a:pt x="81865" y="41364"/>
                  </a:moveTo>
                  <a:lnTo>
                    <a:pt x="81837" y="43245"/>
                  </a:lnTo>
                  <a:lnTo>
                    <a:pt x="81752" y="45092"/>
                  </a:lnTo>
                  <a:lnTo>
                    <a:pt x="81611" y="46904"/>
                  </a:lnTo>
                  <a:lnTo>
                    <a:pt x="81414" y="48682"/>
                  </a:lnTo>
                  <a:lnTo>
                    <a:pt x="81160" y="50425"/>
                  </a:lnTo>
                  <a:lnTo>
                    <a:pt x="80850" y="52133"/>
                  </a:lnTo>
                  <a:lnTo>
                    <a:pt x="80484" y="53808"/>
                  </a:lnTo>
                  <a:lnTo>
                    <a:pt x="80061" y="55447"/>
                  </a:lnTo>
                  <a:lnTo>
                    <a:pt x="79582" y="57052"/>
                  </a:lnTo>
                  <a:lnTo>
                    <a:pt x="79046" y="58623"/>
                  </a:lnTo>
                  <a:lnTo>
                    <a:pt x="78458" y="60154"/>
                  </a:lnTo>
                  <a:lnTo>
                    <a:pt x="77820" y="61640"/>
                  </a:lnTo>
                  <a:lnTo>
                    <a:pt x="77132" y="63081"/>
                  </a:lnTo>
                  <a:lnTo>
                    <a:pt x="76395" y="64477"/>
                  </a:lnTo>
                  <a:lnTo>
                    <a:pt x="75609" y="65829"/>
                  </a:lnTo>
                  <a:lnTo>
                    <a:pt x="74773" y="67135"/>
                  </a:lnTo>
                  <a:lnTo>
                    <a:pt x="73887" y="68397"/>
                  </a:lnTo>
                  <a:lnTo>
                    <a:pt x="72953" y="69613"/>
                  </a:lnTo>
                  <a:lnTo>
                    <a:pt x="71968" y="70785"/>
                  </a:lnTo>
                  <a:lnTo>
                    <a:pt x="70934" y="71912"/>
                  </a:lnTo>
                  <a:lnTo>
                    <a:pt x="69852" y="72992"/>
                  </a:lnTo>
                  <a:lnTo>
                    <a:pt x="68723" y="74020"/>
                  </a:lnTo>
                  <a:lnTo>
                    <a:pt x="67546" y="74998"/>
                  </a:lnTo>
                  <a:lnTo>
                    <a:pt x="66323" y="75926"/>
                  </a:lnTo>
                  <a:lnTo>
                    <a:pt x="65052" y="76802"/>
                  </a:lnTo>
                  <a:lnTo>
                    <a:pt x="63734" y="77629"/>
                  </a:lnTo>
                  <a:lnTo>
                    <a:pt x="62369" y="78404"/>
                  </a:lnTo>
                  <a:lnTo>
                    <a:pt x="60956" y="79129"/>
                  </a:lnTo>
                  <a:lnTo>
                    <a:pt x="59497" y="79803"/>
                  </a:lnTo>
                  <a:lnTo>
                    <a:pt x="57990" y="80427"/>
                  </a:lnTo>
                  <a:lnTo>
                    <a:pt x="56451" y="80995"/>
                  </a:lnTo>
                  <a:lnTo>
                    <a:pt x="54872" y="81504"/>
                  </a:lnTo>
                  <a:lnTo>
                    <a:pt x="53252" y="81953"/>
                  </a:lnTo>
                  <a:lnTo>
                    <a:pt x="51593" y="82341"/>
                  </a:lnTo>
                  <a:lnTo>
                    <a:pt x="49893" y="82671"/>
                  </a:lnTo>
                  <a:lnTo>
                    <a:pt x="48152" y="82940"/>
                  </a:lnTo>
                  <a:lnTo>
                    <a:pt x="46372" y="83149"/>
                  </a:lnTo>
                  <a:lnTo>
                    <a:pt x="44551" y="83299"/>
                  </a:lnTo>
                  <a:lnTo>
                    <a:pt x="42690" y="83389"/>
                  </a:lnTo>
                  <a:lnTo>
                    <a:pt x="40788" y="83418"/>
                  </a:lnTo>
                  <a:lnTo>
                    <a:pt x="38777" y="83387"/>
                  </a:lnTo>
                  <a:lnTo>
                    <a:pt x="36817" y="83294"/>
                  </a:lnTo>
                  <a:lnTo>
                    <a:pt x="34907" y="83139"/>
                  </a:lnTo>
                  <a:lnTo>
                    <a:pt x="33047" y="82921"/>
                  </a:lnTo>
                  <a:lnTo>
                    <a:pt x="31238" y="82642"/>
                  </a:lnTo>
                  <a:lnTo>
                    <a:pt x="29480" y="82300"/>
                  </a:lnTo>
                  <a:lnTo>
                    <a:pt x="27773" y="81896"/>
                  </a:lnTo>
                  <a:lnTo>
                    <a:pt x="26116" y="81430"/>
                  </a:lnTo>
                  <a:lnTo>
                    <a:pt x="24510" y="80902"/>
                  </a:lnTo>
                  <a:lnTo>
                    <a:pt x="22954" y="80312"/>
                  </a:lnTo>
                  <a:lnTo>
                    <a:pt x="21460" y="79655"/>
                  </a:lnTo>
                  <a:lnTo>
                    <a:pt x="20015" y="78950"/>
                  </a:lnTo>
                  <a:lnTo>
                    <a:pt x="18620" y="78196"/>
                  </a:lnTo>
                  <a:lnTo>
                    <a:pt x="17275" y="77394"/>
                  </a:lnTo>
                  <a:lnTo>
                    <a:pt x="15979" y="76544"/>
                  </a:lnTo>
                  <a:lnTo>
                    <a:pt x="14732" y="75645"/>
                  </a:lnTo>
                  <a:lnTo>
                    <a:pt x="13535" y="74698"/>
                  </a:lnTo>
                  <a:lnTo>
                    <a:pt x="12387" y="73703"/>
                  </a:lnTo>
                  <a:lnTo>
                    <a:pt x="11289" y="72659"/>
                  </a:lnTo>
                  <a:lnTo>
                    <a:pt x="10240" y="71567"/>
                  </a:lnTo>
                  <a:lnTo>
                    <a:pt x="9241" y="70419"/>
                  </a:lnTo>
                  <a:lnTo>
                    <a:pt x="8293" y="69229"/>
                  </a:lnTo>
                  <a:lnTo>
                    <a:pt x="7396" y="67998"/>
                  </a:lnTo>
                  <a:lnTo>
                    <a:pt x="6549" y="66725"/>
                  </a:lnTo>
                  <a:lnTo>
                    <a:pt x="5753" y="65411"/>
                  </a:lnTo>
                  <a:lnTo>
                    <a:pt x="5007" y="64056"/>
                  </a:lnTo>
                  <a:lnTo>
                    <a:pt x="4312" y="62659"/>
                  </a:lnTo>
                  <a:lnTo>
                    <a:pt x="3668" y="61221"/>
                  </a:lnTo>
                  <a:lnTo>
                    <a:pt x="3074" y="59741"/>
                  </a:lnTo>
                  <a:lnTo>
                    <a:pt x="2531" y="58220"/>
                  </a:lnTo>
                  <a:lnTo>
                    <a:pt x="2050" y="56664"/>
                  </a:lnTo>
                  <a:lnTo>
                    <a:pt x="1620" y="55079"/>
                  </a:lnTo>
                  <a:lnTo>
                    <a:pt x="1240" y="53465"/>
                  </a:lnTo>
                  <a:lnTo>
                    <a:pt x="911" y="51823"/>
                  </a:lnTo>
                  <a:lnTo>
                    <a:pt x="632" y="50152"/>
                  </a:lnTo>
                  <a:lnTo>
                    <a:pt x="405" y="48452"/>
                  </a:lnTo>
                  <a:lnTo>
                    <a:pt x="227" y="46723"/>
                  </a:lnTo>
                  <a:lnTo>
                    <a:pt x="101" y="44965"/>
                  </a:lnTo>
                  <a:lnTo>
                    <a:pt x="25" y="43179"/>
                  </a:lnTo>
                  <a:lnTo>
                    <a:pt x="0" y="41364"/>
                  </a:lnTo>
                  <a:lnTo>
                    <a:pt x="26" y="39484"/>
                  </a:lnTo>
                  <a:lnTo>
                    <a:pt x="105" y="37640"/>
                  </a:lnTo>
                  <a:lnTo>
                    <a:pt x="238" y="35834"/>
                  </a:lnTo>
                  <a:lnTo>
                    <a:pt x="423" y="34064"/>
                  </a:lnTo>
                  <a:lnTo>
                    <a:pt x="661" y="32332"/>
                  </a:lnTo>
                  <a:lnTo>
                    <a:pt x="952" y="30636"/>
                  </a:lnTo>
                  <a:lnTo>
                    <a:pt x="1296" y="28976"/>
                  </a:lnTo>
                  <a:lnTo>
                    <a:pt x="1693" y="27354"/>
                  </a:lnTo>
                  <a:lnTo>
                    <a:pt x="2143" y="25768"/>
                  </a:lnTo>
                  <a:lnTo>
                    <a:pt x="2646" y="24220"/>
                  </a:lnTo>
                  <a:lnTo>
                    <a:pt x="3211" y="22712"/>
                  </a:lnTo>
                  <a:lnTo>
                    <a:pt x="3826" y="21251"/>
                  </a:lnTo>
                  <a:lnTo>
                    <a:pt x="4491" y="19836"/>
                  </a:lnTo>
                  <a:lnTo>
                    <a:pt x="5205" y="18467"/>
                  </a:lnTo>
                  <a:lnTo>
                    <a:pt x="5968" y="17144"/>
                  </a:lnTo>
                  <a:lnTo>
                    <a:pt x="6781" y="15866"/>
                  </a:lnTo>
                  <a:lnTo>
                    <a:pt x="7644" y="14635"/>
                  </a:lnTo>
                  <a:lnTo>
                    <a:pt x="8555" y="13450"/>
                  </a:lnTo>
                  <a:lnTo>
                    <a:pt x="9517" y="12311"/>
                  </a:lnTo>
                  <a:lnTo>
                    <a:pt x="10528" y="11218"/>
                  </a:lnTo>
                  <a:lnTo>
                    <a:pt x="11598" y="10162"/>
                  </a:lnTo>
                  <a:lnTo>
                    <a:pt x="12716" y="9156"/>
                  </a:lnTo>
                  <a:lnTo>
                    <a:pt x="13881" y="8201"/>
                  </a:lnTo>
                  <a:lnTo>
                    <a:pt x="15093" y="7297"/>
                  </a:lnTo>
                  <a:lnTo>
                    <a:pt x="16352" y="6443"/>
                  </a:lnTo>
                  <a:lnTo>
                    <a:pt x="17659" y="5640"/>
                  </a:lnTo>
                  <a:lnTo>
                    <a:pt x="19013" y="4887"/>
                  </a:lnTo>
                  <a:lnTo>
                    <a:pt x="20414" y="4185"/>
                  </a:lnTo>
                  <a:lnTo>
                    <a:pt x="21862" y="3534"/>
                  </a:lnTo>
                  <a:lnTo>
                    <a:pt x="23357" y="2934"/>
                  </a:lnTo>
                  <a:lnTo>
                    <a:pt x="24910" y="2376"/>
                  </a:lnTo>
                  <a:lnTo>
                    <a:pt x="26507" y="1877"/>
                  </a:lnTo>
                  <a:lnTo>
                    <a:pt x="28150" y="1437"/>
                  </a:lnTo>
                  <a:lnTo>
                    <a:pt x="29837" y="1056"/>
                  </a:lnTo>
                  <a:lnTo>
                    <a:pt x="31569" y="733"/>
                  </a:lnTo>
                  <a:lnTo>
                    <a:pt x="33346" y="469"/>
                  </a:lnTo>
                  <a:lnTo>
                    <a:pt x="35168" y="264"/>
                  </a:lnTo>
                  <a:lnTo>
                    <a:pt x="37035" y="117"/>
                  </a:lnTo>
                  <a:lnTo>
                    <a:pt x="38947" y="29"/>
                  </a:lnTo>
                  <a:lnTo>
                    <a:pt x="40904" y="0"/>
                  </a:lnTo>
                  <a:lnTo>
                    <a:pt x="42860" y="29"/>
                  </a:lnTo>
                  <a:lnTo>
                    <a:pt x="44770" y="117"/>
                  </a:lnTo>
                  <a:lnTo>
                    <a:pt x="46634" y="264"/>
                  </a:lnTo>
                  <a:lnTo>
                    <a:pt x="48452" y="469"/>
                  </a:lnTo>
                  <a:lnTo>
                    <a:pt x="50223" y="733"/>
                  </a:lnTo>
                  <a:lnTo>
                    <a:pt x="51949" y="1056"/>
                  </a:lnTo>
                  <a:lnTo>
                    <a:pt x="53629" y="1437"/>
                  </a:lnTo>
                  <a:lnTo>
                    <a:pt x="55263" y="1877"/>
                  </a:lnTo>
                  <a:lnTo>
                    <a:pt x="56851" y="2376"/>
                  </a:lnTo>
                  <a:lnTo>
                    <a:pt x="58393" y="2934"/>
                  </a:lnTo>
                  <a:lnTo>
                    <a:pt x="59898" y="3545"/>
                  </a:lnTo>
                  <a:lnTo>
                    <a:pt x="61354" y="4206"/>
                  </a:lnTo>
                  <a:lnTo>
                    <a:pt x="62761" y="4917"/>
                  </a:lnTo>
                  <a:lnTo>
                    <a:pt x="64118" y="5677"/>
                  </a:lnTo>
                  <a:lnTo>
                    <a:pt x="65426" y="6486"/>
                  </a:lnTo>
                  <a:lnTo>
                    <a:pt x="66684" y="7345"/>
                  </a:lnTo>
                  <a:lnTo>
                    <a:pt x="67893" y="8253"/>
                  </a:lnTo>
                  <a:lnTo>
                    <a:pt x="69052" y="9211"/>
                  </a:lnTo>
                  <a:lnTo>
                    <a:pt x="70162" y="10219"/>
                  </a:lnTo>
                  <a:lnTo>
                    <a:pt x="71222" y="11275"/>
                  </a:lnTo>
                  <a:lnTo>
                    <a:pt x="72244" y="12379"/>
                  </a:lnTo>
                  <a:lnTo>
                    <a:pt x="73215" y="13528"/>
                  </a:lnTo>
                  <a:lnTo>
                    <a:pt x="74135" y="14722"/>
                  </a:lnTo>
                  <a:lnTo>
                    <a:pt x="75005" y="15961"/>
                  </a:lnTo>
                  <a:lnTo>
                    <a:pt x="75824" y="17244"/>
                  </a:lnTo>
                  <a:lnTo>
                    <a:pt x="76593" y="18573"/>
                  </a:lnTo>
                  <a:lnTo>
                    <a:pt x="77311" y="19946"/>
                  </a:lnTo>
                  <a:lnTo>
                    <a:pt x="77978" y="21364"/>
                  </a:lnTo>
                  <a:lnTo>
                    <a:pt x="78595" y="22827"/>
                  </a:lnTo>
                  <a:lnTo>
                    <a:pt x="79161" y="24335"/>
                  </a:lnTo>
                  <a:lnTo>
                    <a:pt x="79675" y="25872"/>
                  </a:lnTo>
                  <a:lnTo>
                    <a:pt x="80135" y="27446"/>
                  </a:lnTo>
                  <a:lnTo>
                    <a:pt x="80540" y="29057"/>
                  </a:lnTo>
                  <a:lnTo>
                    <a:pt x="80892" y="30705"/>
                  </a:lnTo>
                  <a:lnTo>
                    <a:pt x="81189" y="32389"/>
                  </a:lnTo>
                  <a:lnTo>
                    <a:pt x="81433" y="34110"/>
                  </a:lnTo>
                  <a:lnTo>
                    <a:pt x="81622" y="35869"/>
                  </a:lnTo>
                  <a:lnTo>
                    <a:pt x="81757" y="37663"/>
                  </a:lnTo>
                  <a:lnTo>
                    <a:pt x="81838" y="394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386313" y="4011796"/>
              <a:ext cx="47462" cy="56724"/>
            </a:xfrm>
            <a:custGeom>
              <a:avLst/>
              <a:pathLst>
                <a:path w="47462" h="56724">
                  <a:moveTo>
                    <a:pt x="47462" y="28017"/>
                  </a:moveTo>
                  <a:lnTo>
                    <a:pt x="47446" y="26752"/>
                  </a:lnTo>
                  <a:lnTo>
                    <a:pt x="47400" y="25513"/>
                  </a:lnTo>
                  <a:lnTo>
                    <a:pt x="47322" y="24299"/>
                  </a:lnTo>
                  <a:lnTo>
                    <a:pt x="47213" y="23111"/>
                  </a:lnTo>
                  <a:lnTo>
                    <a:pt x="47074" y="21947"/>
                  </a:lnTo>
                  <a:lnTo>
                    <a:pt x="46903" y="20809"/>
                  </a:lnTo>
                  <a:lnTo>
                    <a:pt x="46701" y="19697"/>
                  </a:lnTo>
                  <a:lnTo>
                    <a:pt x="46468" y="18609"/>
                  </a:lnTo>
                  <a:lnTo>
                    <a:pt x="46204" y="17547"/>
                  </a:lnTo>
                  <a:lnTo>
                    <a:pt x="45909" y="16511"/>
                  </a:lnTo>
                  <a:lnTo>
                    <a:pt x="45595" y="15490"/>
                  </a:lnTo>
                  <a:lnTo>
                    <a:pt x="45251" y="14499"/>
                  </a:lnTo>
                  <a:lnTo>
                    <a:pt x="44877" y="13539"/>
                  </a:lnTo>
                  <a:lnTo>
                    <a:pt x="44473" y="12608"/>
                  </a:lnTo>
                  <a:lnTo>
                    <a:pt x="44039" y="11707"/>
                  </a:lnTo>
                  <a:lnTo>
                    <a:pt x="43575" y="10836"/>
                  </a:lnTo>
                  <a:lnTo>
                    <a:pt x="43082" y="9995"/>
                  </a:lnTo>
                  <a:lnTo>
                    <a:pt x="42558" y="9184"/>
                  </a:lnTo>
                  <a:lnTo>
                    <a:pt x="42005" y="8402"/>
                  </a:lnTo>
                  <a:lnTo>
                    <a:pt x="41421" y="7651"/>
                  </a:lnTo>
                  <a:lnTo>
                    <a:pt x="40809" y="6932"/>
                  </a:lnTo>
                  <a:lnTo>
                    <a:pt x="40167" y="6247"/>
                  </a:lnTo>
                  <a:lnTo>
                    <a:pt x="39497" y="5597"/>
                  </a:lnTo>
                  <a:lnTo>
                    <a:pt x="38798" y="4982"/>
                  </a:lnTo>
                  <a:lnTo>
                    <a:pt x="38070" y="4401"/>
                  </a:lnTo>
                  <a:lnTo>
                    <a:pt x="37314" y="3854"/>
                  </a:lnTo>
                  <a:lnTo>
                    <a:pt x="36528" y="3342"/>
                  </a:lnTo>
                  <a:lnTo>
                    <a:pt x="35714" y="2865"/>
                  </a:lnTo>
                  <a:lnTo>
                    <a:pt x="34871" y="2422"/>
                  </a:lnTo>
                  <a:lnTo>
                    <a:pt x="34000" y="2013"/>
                  </a:lnTo>
                  <a:lnTo>
                    <a:pt x="33111" y="1630"/>
                  </a:lnTo>
                  <a:lnTo>
                    <a:pt x="32193" y="1288"/>
                  </a:lnTo>
                  <a:lnTo>
                    <a:pt x="31247" y="986"/>
                  </a:lnTo>
                  <a:lnTo>
                    <a:pt x="30272" y="724"/>
                  </a:lnTo>
                  <a:lnTo>
                    <a:pt x="29268" y="503"/>
                  </a:lnTo>
                  <a:lnTo>
                    <a:pt x="28235" y="322"/>
                  </a:lnTo>
                  <a:lnTo>
                    <a:pt x="27174" y="181"/>
                  </a:lnTo>
                  <a:lnTo>
                    <a:pt x="26084" y="80"/>
                  </a:lnTo>
                  <a:lnTo>
                    <a:pt x="24965" y="20"/>
                  </a:lnTo>
                  <a:lnTo>
                    <a:pt x="23817" y="0"/>
                  </a:lnTo>
                  <a:lnTo>
                    <a:pt x="22646" y="20"/>
                  </a:lnTo>
                  <a:lnTo>
                    <a:pt x="21504" y="80"/>
                  </a:lnTo>
                  <a:lnTo>
                    <a:pt x="20391" y="181"/>
                  </a:lnTo>
                  <a:lnTo>
                    <a:pt x="19307" y="322"/>
                  </a:lnTo>
                  <a:lnTo>
                    <a:pt x="18251" y="503"/>
                  </a:lnTo>
                  <a:lnTo>
                    <a:pt x="17224" y="724"/>
                  </a:lnTo>
                  <a:lnTo>
                    <a:pt x="16226" y="986"/>
                  </a:lnTo>
                  <a:lnTo>
                    <a:pt x="15257" y="1288"/>
                  </a:lnTo>
                  <a:lnTo>
                    <a:pt x="14316" y="1630"/>
                  </a:lnTo>
                  <a:lnTo>
                    <a:pt x="13404" y="2013"/>
                  </a:lnTo>
                  <a:lnTo>
                    <a:pt x="12532" y="2422"/>
                  </a:lnTo>
                  <a:lnTo>
                    <a:pt x="11690" y="2865"/>
                  </a:lnTo>
                  <a:lnTo>
                    <a:pt x="10876" y="3342"/>
                  </a:lnTo>
                  <a:lnTo>
                    <a:pt x="10090" y="3854"/>
                  </a:lnTo>
                  <a:lnTo>
                    <a:pt x="9334" y="4401"/>
                  </a:lnTo>
                  <a:lnTo>
                    <a:pt x="8606" y="4982"/>
                  </a:lnTo>
                  <a:lnTo>
                    <a:pt x="7907" y="5597"/>
                  </a:lnTo>
                  <a:lnTo>
                    <a:pt x="7237" y="6247"/>
                  </a:lnTo>
                  <a:lnTo>
                    <a:pt x="6595" y="6932"/>
                  </a:lnTo>
                  <a:lnTo>
                    <a:pt x="5983" y="7651"/>
                  </a:lnTo>
                  <a:lnTo>
                    <a:pt x="5399" y="8402"/>
                  </a:lnTo>
                  <a:lnTo>
                    <a:pt x="4846" y="9184"/>
                  </a:lnTo>
                  <a:lnTo>
                    <a:pt x="4322" y="9995"/>
                  </a:lnTo>
                  <a:lnTo>
                    <a:pt x="3829" y="10836"/>
                  </a:lnTo>
                  <a:lnTo>
                    <a:pt x="3365" y="11707"/>
                  </a:lnTo>
                  <a:lnTo>
                    <a:pt x="2931" y="12608"/>
                  </a:lnTo>
                  <a:lnTo>
                    <a:pt x="2527" y="13539"/>
                  </a:lnTo>
                  <a:lnTo>
                    <a:pt x="2153" y="14499"/>
                  </a:lnTo>
                  <a:lnTo>
                    <a:pt x="1809" y="15490"/>
                  </a:lnTo>
                  <a:lnTo>
                    <a:pt x="1495" y="16511"/>
                  </a:lnTo>
                  <a:lnTo>
                    <a:pt x="1211" y="17547"/>
                  </a:lnTo>
                  <a:lnTo>
                    <a:pt x="957" y="18609"/>
                  </a:lnTo>
                  <a:lnTo>
                    <a:pt x="732" y="19697"/>
                  </a:lnTo>
                  <a:lnTo>
                    <a:pt x="538" y="20809"/>
                  </a:lnTo>
                  <a:lnTo>
                    <a:pt x="373" y="21947"/>
                  </a:lnTo>
                  <a:lnTo>
                    <a:pt x="239" y="23111"/>
                  </a:lnTo>
                  <a:lnTo>
                    <a:pt x="134" y="24299"/>
                  </a:lnTo>
                  <a:lnTo>
                    <a:pt x="59" y="25513"/>
                  </a:lnTo>
                  <a:lnTo>
                    <a:pt x="14" y="26752"/>
                  </a:lnTo>
                  <a:lnTo>
                    <a:pt x="0" y="28017"/>
                  </a:lnTo>
                  <a:lnTo>
                    <a:pt x="14" y="29272"/>
                  </a:lnTo>
                  <a:lnTo>
                    <a:pt x="59" y="30507"/>
                  </a:lnTo>
                  <a:lnTo>
                    <a:pt x="134" y="31721"/>
                  </a:lnTo>
                  <a:lnTo>
                    <a:pt x="239" y="32914"/>
                  </a:lnTo>
                  <a:lnTo>
                    <a:pt x="373" y="34086"/>
                  </a:lnTo>
                  <a:lnTo>
                    <a:pt x="538" y="35238"/>
                  </a:lnTo>
                  <a:lnTo>
                    <a:pt x="732" y="36369"/>
                  </a:lnTo>
                  <a:lnTo>
                    <a:pt x="957" y="37479"/>
                  </a:lnTo>
                  <a:lnTo>
                    <a:pt x="1211" y="38569"/>
                  </a:lnTo>
                  <a:lnTo>
                    <a:pt x="1495" y="39638"/>
                  </a:lnTo>
                  <a:lnTo>
                    <a:pt x="1820" y="40671"/>
                  </a:lnTo>
                  <a:lnTo>
                    <a:pt x="2174" y="41674"/>
                  </a:lnTo>
                  <a:lnTo>
                    <a:pt x="2557" y="42650"/>
                  </a:lnTo>
                  <a:lnTo>
                    <a:pt x="2968" y="43596"/>
                  </a:lnTo>
                  <a:lnTo>
                    <a:pt x="3408" y="44514"/>
                  </a:lnTo>
                  <a:lnTo>
                    <a:pt x="3877" y="45402"/>
                  </a:lnTo>
                  <a:lnTo>
                    <a:pt x="4375" y="46263"/>
                  </a:lnTo>
                  <a:lnTo>
                    <a:pt x="4901" y="47094"/>
                  </a:lnTo>
                  <a:lnTo>
                    <a:pt x="5456" y="47896"/>
                  </a:lnTo>
                  <a:lnTo>
                    <a:pt x="6040" y="48670"/>
                  </a:lnTo>
                  <a:lnTo>
                    <a:pt x="6653" y="49413"/>
                  </a:lnTo>
                  <a:lnTo>
                    <a:pt x="7294" y="50122"/>
                  </a:lnTo>
                  <a:lnTo>
                    <a:pt x="7965" y="50798"/>
                  </a:lnTo>
                  <a:lnTo>
                    <a:pt x="8664" y="51441"/>
                  </a:lnTo>
                  <a:lnTo>
                    <a:pt x="9391" y="52050"/>
                  </a:lnTo>
                  <a:lnTo>
                    <a:pt x="10148" y="52626"/>
                  </a:lnTo>
                  <a:lnTo>
                    <a:pt x="10933" y="53168"/>
                  </a:lnTo>
                  <a:lnTo>
                    <a:pt x="11747" y="53678"/>
                  </a:lnTo>
                  <a:lnTo>
                    <a:pt x="12590" y="54153"/>
                  </a:lnTo>
                  <a:lnTo>
                    <a:pt x="13462" y="54596"/>
                  </a:lnTo>
                  <a:lnTo>
                    <a:pt x="14361" y="55000"/>
                  </a:lnTo>
                  <a:lnTo>
                    <a:pt x="15289" y="55362"/>
                  </a:lnTo>
                  <a:lnTo>
                    <a:pt x="16244" y="55681"/>
                  </a:lnTo>
                  <a:lnTo>
                    <a:pt x="17226" y="55958"/>
                  </a:lnTo>
                  <a:lnTo>
                    <a:pt x="18237" y="56192"/>
                  </a:lnTo>
                  <a:lnTo>
                    <a:pt x="19274" y="56384"/>
                  </a:lnTo>
                  <a:lnTo>
                    <a:pt x="20340" y="56533"/>
                  </a:lnTo>
                  <a:lnTo>
                    <a:pt x="21433" y="56639"/>
                  </a:lnTo>
                  <a:lnTo>
                    <a:pt x="22554" y="56703"/>
                  </a:lnTo>
                  <a:lnTo>
                    <a:pt x="23702" y="56724"/>
                  </a:lnTo>
                  <a:lnTo>
                    <a:pt x="24927" y="56703"/>
                  </a:lnTo>
                  <a:lnTo>
                    <a:pt x="26118" y="56639"/>
                  </a:lnTo>
                  <a:lnTo>
                    <a:pt x="27275" y="56533"/>
                  </a:lnTo>
                  <a:lnTo>
                    <a:pt x="28396" y="56384"/>
                  </a:lnTo>
                  <a:lnTo>
                    <a:pt x="29484" y="56192"/>
                  </a:lnTo>
                  <a:lnTo>
                    <a:pt x="30537" y="55958"/>
                  </a:lnTo>
                  <a:lnTo>
                    <a:pt x="31555" y="55681"/>
                  </a:lnTo>
                  <a:lnTo>
                    <a:pt x="32539" y="55362"/>
                  </a:lnTo>
                  <a:lnTo>
                    <a:pt x="33488" y="55000"/>
                  </a:lnTo>
                  <a:lnTo>
                    <a:pt x="34403" y="54596"/>
                  </a:lnTo>
                  <a:lnTo>
                    <a:pt x="35284" y="54142"/>
                  </a:lnTo>
                  <a:lnTo>
                    <a:pt x="36133" y="53657"/>
                  </a:lnTo>
                  <a:lnTo>
                    <a:pt x="36950" y="53139"/>
                  </a:lnTo>
                  <a:lnTo>
                    <a:pt x="37735" y="52589"/>
                  </a:lnTo>
                  <a:lnTo>
                    <a:pt x="38487" y="52007"/>
                  </a:lnTo>
                  <a:lnTo>
                    <a:pt x="39208" y="51392"/>
                  </a:lnTo>
                  <a:lnTo>
                    <a:pt x="39896" y="50746"/>
                  </a:lnTo>
                  <a:lnTo>
                    <a:pt x="40551" y="50067"/>
                  </a:lnTo>
                  <a:lnTo>
                    <a:pt x="41175" y="49356"/>
                  </a:lnTo>
                  <a:lnTo>
                    <a:pt x="41767" y="48613"/>
                  </a:lnTo>
                  <a:lnTo>
                    <a:pt x="42338" y="47828"/>
                  </a:lnTo>
                  <a:lnTo>
                    <a:pt x="42878" y="47016"/>
                  </a:lnTo>
                  <a:lnTo>
                    <a:pt x="43387" y="46176"/>
                  </a:lnTo>
                  <a:lnTo>
                    <a:pt x="43865" y="45308"/>
                  </a:lnTo>
                  <a:lnTo>
                    <a:pt x="44312" y="44413"/>
                  </a:lnTo>
                  <a:lnTo>
                    <a:pt x="44728" y="43490"/>
                  </a:lnTo>
                  <a:lnTo>
                    <a:pt x="45113" y="42540"/>
                  </a:lnTo>
                  <a:lnTo>
                    <a:pt x="45467" y="41562"/>
                  </a:lnTo>
                  <a:lnTo>
                    <a:pt x="45790" y="40556"/>
                  </a:lnTo>
                  <a:lnTo>
                    <a:pt x="46081" y="39523"/>
                  </a:lnTo>
                  <a:lnTo>
                    <a:pt x="46344" y="38455"/>
                  </a:lnTo>
                  <a:lnTo>
                    <a:pt x="46578" y="37369"/>
                  </a:lnTo>
                  <a:lnTo>
                    <a:pt x="46785" y="36264"/>
                  </a:lnTo>
                  <a:lnTo>
                    <a:pt x="46965" y="35141"/>
                  </a:lnTo>
                  <a:lnTo>
                    <a:pt x="47117" y="34000"/>
                  </a:lnTo>
                  <a:lnTo>
                    <a:pt x="47241" y="32840"/>
                  </a:lnTo>
                  <a:lnTo>
                    <a:pt x="47338" y="31662"/>
                  </a:lnTo>
                  <a:lnTo>
                    <a:pt x="47407" y="30465"/>
                  </a:lnTo>
                  <a:lnTo>
                    <a:pt x="47448" y="29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463921" y="3999657"/>
              <a:ext cx="60464" cy="81060"/>
            </a:xfrm>
            <a:custGeom>
              <a:avLst/>
              <a:pathLst>
                <a:path w="60464" h="81060">
                  <a:moveTo>
                    <a:pt x="0" y="81060"/>
                  </a:moveTo>
                  <a:lnTo>
                    <a:pt x="0" y="0"/>
                  </a:lnTo>
                  <a:lnTo>
                    <a:pt x="16971" y="0"/>
                  </a:lnTo>
                  <a:lnTo>
                    <a:pt x="16971" y="67943"/>
                  </a:lnTo>
                  <a:lnTo>
                    <a:pt x="60464" y="67943"/>
                  </a:lnTo>
                  <a:lnTo>
                    <a:pt x="60464" y="81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532843" y="3998449"/>
              <a:ext cx="81865" cy="83418"/>
            </a:xfrm>
            <a:custGeom>
              <a:avLst/>
              <a:pathLst>
                <a:path w="81865" h="83418">
                  <a:moveTo>
                    <a:pt x="81865" y="41364"/>
                  </a:moveTo>
                  <a:lnTo>
                    <a:pt x="81837" y="43245"/>
                  </a:lnTo>
                  <a:lnTo>
                    <a:pt x="81752" y="45092"/>
                  </a:lnTo>
                  <a:lnTo>
                    <a:pt x="81611" y="46904"/>
                  </a:lnTo>
                  <a:lnTo>
                    <a:pt x="81414" y="48682"/>
                  </a:lnTo>
                  <a:lnTo>
                    <a:pt x="81160" y="50425"/>
                  </a:lnTo>
                  <a:lnTo>
                    <a:pt x="80850" y="52133"/>
                  </a:lnTo>
                  <a:lnTo>
                    <a:pt x="80484" y="53808"/>
                  </a:lnTo>
                  <a:lnTo>
                    <a:pt x="80061" y="55447"/>
                  </a:lnTo>
                  <a:lnTo>
                    <a:pt x="79582" y="57052"/>
                  </a:lnTo>
                  <a:lnTo>
                    <a:pt x="79046" y="58623"/>
                  </a:lnTo>
                  <a:lnTo>
                    <a:pt x="78458" y="60154"/>
                  </a:lnTo>
                  <a:lnTo>
                    <a:pt x="77820" y="61640"/>
                  </a:lnTo>
                  <a:lnTo>
                    <a:pt x="77132" y="63081"/>
                  </a:lnTo>
                  <a:lnTo>
                    <a:pt x="76395" y="64477"/>
                  </a:lnTo>
                  <a:lnTo>
                    <a:pt x="75609" y="65829"/>
                  </a:lnTo>
                  <a:lnTo>
                    <a:pt x="74773" y="67135"/>
                  </a:lnTo>
                  <a:lnTo>
                    <a:pt x="73887" y="68397"/>
                  </a:lnTo>
                  <a:lnTo>
                    <a:pt x="72953" y="69613"/>
                  </a:lnTo>
                  <a:lnTo>
                    <a:pt x="71968" y="70785"/>
                  </a:lnTo>
                  <a:lnTo>
                    <a:pt x="70934" y="71912"/>
                  </a:lnTo>
                  <a:lnTo>
                    <a:pt x="69852" y="72992"/>
                  </a:lnTo>
                  <a:lnTo>
                    <a:pt x="68723" y="74020"/>
                  </a:lnTo>
                  <a:lnTo>
                    <a:pt x="67546" y="74998"/>
                  </a:lnTo>
                  <a:lnTo>
                    <a:pt x="66323" y="75926"/>
                  </a:lnTo>
                  <a:lnTo>
                    <a:pt x="65052" y="76802"/>
                  </a:lnTo>
                  <a:lnTo>
                    <a:pt x="63734" y="77629"/>
                  </a:lnTo>
                  <a:lnTo>
                    <a:pt x="62369" y="78404"/>
                  </a:lnTo>
                  <a:lnTo>
                    <a:pt x="60956" y="79129"/>
                  </a:lnTo>
                  <a:lnTo>
                    <a:pt x="59497" y="79803"/>
                  </a:lnTo>
                  <a:lnTo>
                    <a:pt x="57990" y="80427"/>
                  </a:lnTo>
                  <a:lnTo>
                    <a:pt x="56451" y="80995"/>
                  </a:lnTo>
                  <a:lnTo>
                    <a:pt x="54872" y="81504"/>
                  </a:lnTo>
                  <a:lnTo>
                    <a:pt x="53252" y="81953"/>
                  </a:lnTo>
                  <a:lnTo>
                    <a:pt x="51593" y="82341"/>
                  </a:lnTo>
                  <a:lnTo>
                    <a:pt x="49893" y="82671"/>
                  </a:lnTo>
                  <a:lnTo>
                    <a:pt x="48152" y="82940"/>
                  </a:lnTo>
                  <a:lnTo>
                    <a:pt x="46372" y="83149"/>
                  </a:lnTo>
                  <a:lnTo>
                    <a:pt x="44551" y="83299"/>
                  </a:lnTo>
                  <a:lnTo>
                    <a:pt x="42690" y="83389"/>
                  </a:lnTo>
                  <a:lnTo>
                    <a:pt x="40788" y="83418"/>
                  </a:lnTo>
                  <a:lnTo>
                    <a:pt x="38777" y="83387"/>
                  </a:lnTo>
                  <a:lnTo>
                    <a:pt x="36817" y="83294"/>
                  </a:lnTo>
                  <a:lnTo>
                    <a:pt x="34907" y="83139"/>
                  </a:lnTo>
                  <a:lnTo>
                    <a:pt x="33047" y="82921"/>
                  </a:lnTo>
                  <a:lnTo>
                    <a:pt x="31238" y="82642"/>
                  </a:lnTo>
                  <a:lnTo>
                    <a:pt x="29480" y="82300"/>
                  </a:lnTo>
                  <a:lnTo>
                    <a:pt x="27773" y="81896"/>
                  </a:lnTo>
                  <a:lnTo>
                    <a:pt x="26116" y="81430"/>
                  </a:lnTo>
                  <a:lnTo>
                    <a:pt x="24510" y="80902"/>
                  </a:lnTo>
                  <a:lnTo>
                    <a:pt x="22954" y="80312"/>
                  </a:lnTo>
                  <a:lnTo>
                    <a:pt x="21460" y="79655"/>
                  </a:lnTo>
                  <a:lnTo>
                    <a:pt x="20015" y="78950"/>
                  </a:lnTo>
                  <a:lnTo>
                    <a:pt x="18620" y="78196"/>
                  </a:lnTo>
                  <a:lnTo>
                    <a:pt x="17275" y="77394"/>
                  </a:lnTo>
                  <a:lnTo>
                    <a:pt x="15979" y="76544"/>
                  </a:lnTo>
                  <a:lnTo>
                    <a:pt x="14732" y="75645"/>
                  </a:lnTo>
                  <a:lnTo>
                    <a:pt x="13535" y="74698"/>
                  </a:lnTo>
                  <a:lnTo>
                    <a:pt x="12387" y="73703"/>
                  </a:lnTo>
                  <a:lnTo>
                    <a:pt x="11289" y="72659"/>
                  </a:lnTo>
                  <a:lnTo>
                    <a:pt x="10240" y="71567"/>
                  </a:lnTo>
                  <a:lnTo>
                    <a:pt x="9241" y="70419"/>
                  </a:lnTo>
                  <a:lnTo>
                    <a:pt x="8293" y="69229"/>
                  </a:lnTo>
                  <a:lnTo>
                    <a:pt x="7396" y="67998"/>
                  </a:lnTo>
                  <a:lnTo>
                    <a:pt x="6549" y="66725"/>
                  </a:lnTo>
                  <a:lnTo>
                    <a:pt x="5753" y="65411"/>
                  </a:lnTo>
                  <a:lnTo>
                    <a:pt x="5007" y="64056"/>
                  </a:lnTo>
                  <a:lnTo>
                    <a:pt x="4312" y="62659"/>
                  </a:lnTo>
                  <a:lnTo>
                    <a:pt x="3668" y="61221"/>
                  </a:lnTo>
                  <a:lnTo>
                    <a:pt x="3074" y="59741"/>
                  </a:lnTo>
                  <a:lnTo>
                    <a:pt x="2531" y="58220"/>
                  </a:lnTo>
                  <a:lnTo>
                    <a:pt x="2050" y="56664"/>
                  </a:lnTo>
                  <a:lnTo>
                    <a:pt x="1620" y="55079"/>
                  </a:lnTo>
                  <a:lnTo>
                    <a:pt x="1240" y="53465"/>
                  </a:lnTo>
                  <a:lnTo>
                    <a:pt x="911" y="51823"/>
                  </a:lnTo>
                  <a:lnTo>
                    <a:pt x="632" y="50152"/>
                  </a:lnTo>
                  <a:lnTo>
                    <a:pt x="405" y="48452"/>
                  </a:lnTo>
                  <a:lnTo>
                    <a:pt x="227" y="46723"/>
                  </a:lnTo>
                  <a:lnTo>
                    <a:pt x="101" y="44965"/>
                  </a:lnTo>
                  <a:lnTo>
                    <a:pt x="25" y="43179"/>
                  </a:lnTo>
                  <a:lnTo>
                    <a:pt x="0" y="41364"/>
                  </a:lnTo>
                  <a:lnTo>
                    <a:pt x="26" y="39484"/>
                  </a:lnTo>
                  <a:lnTo>
                    <a:pt x="105" y="37640"/>
                  </a:lnTo>
                  <a:lnTo>
                    <a:pt x="238" y="35834"/>
                  </a:lnTo>
                  <a:lnTo>
                    <a:pt x="423" y="34064"/>
                  </a:lnTo>
                  <a:lnTo>
                    <a:pt x="661" y="32332"/>
                  </a:lnTo>
                  <a:lnTo>
                    <a:pt x="952" y="30636"/>
                  </a:lnTo>
                  <a:lnTo>
                    <a:pt x="1296" y="28976"/>
                  </a:lnTo>
                  <a:lnTo>
                    <a:pt x="1693" y="27354"/>
                  </a:lnTo>
                  <a:lnTo>
                    <a:pt x="2143" y="25768"/>
                  </a:lnTo>
                  <a:lnTo>
                    <a:pt x="2646" y="24220"/>
                  </a:lnTo>
                  <a:lnTo>
                    <a:pt x="3211" y="22712"/>
                  </a:lnTo>
                  <a:lnTo>
                    <a:pt x="3826" y="21251"/>
                  </a:lnTo>
                  <a:lnTo>
                    <a:pt x="4491" y="19836"/>
                  </a:lnTo>
                  <a:lnTo>
                    <a:pt x="5205" y="18467"/>
                  </a:lnTo>
                  <a:lnTo>
                    <a:pt x="5968" y="17144"/>
                  </a:lnTo>
                  <a:lnTo>
                    <a:pt x="6781" y="15866"/>
                  </a:lnTo>
                  <a:lnTo>
                    <a:pt x="7644" y="14635"/>
                  </a:lnTo>
                  <a:lnTo>
                    <a:pt x="8555" y="13450"/>
                  </a:lnTo>
                  <a:lnTo>
                    <a:pt x="9517" y="12311"/>
                  </a:lnTo>
                  <a:lnTo>
                    <a:pt x="10528" y="11218"/>
                  </a:lnTo>
                  <a:lnTo>
                    <a:pt x="11598" y="10162"/>
                  </a:lnTo>
                  <a:lnTo>
                    <a:pt x="12716" y="9156"/>
                  </a:lnTo>
                  <a:lnTo>
                    <a:pt x="13881" y="8201"/>
                  </a:lnTo>
                  <a:lnTo>
                    <a:pt x="15093" y="7297"/>
                  </a:lnTo>
                  <a:lnTo>
                    <a:pt x="16352" y="6443"/>
                  </a:lnTo>
                  <a:lnTo>
                    <a:pt x="17659" y="5640"/>
                  </a:lnTo>
                  <a:lnTo>
                    <a:pt x="19013" y="4887"/>
                  </a:lnTo>
                  <a:lnTo>
                    <a:pt x="20414" y="4185"/>
                  </a:lnTo>
                  <a:lnTo>
                    <a:pt x="21862" y="3534"/>
                  </a:lnTo>
                  <a:lnTo>
                    <a:pt x="23357" y="2934"/>
                  </a:lnTo>
                  <a:lnTo>
                    <a:pt x="24910" y="2376"/>
                  </a:lnTo>
                  <a:lnTo>
                    <a:pt x="26507" y="1877"/>
                  </a:lnTo>
                  <a:lnTo>
                    <a:pt x="28150" y="1437"/>
                  </a:lnTo>
                  <a:lnTo>
                    <a:pt x="29837" y="1056"/>
                  </a:lnTo>
                  <a:lnTo>
                    <a:pt x="31569" y="733"/>
                  </a:lnTo>
                  <a:lnTo>
                    <a:pt x="33346" y="469"/>
                  </a:lnTo>
                  <a:lnTo>
                    <a:pt x="35168" y="264"/>
                  </a:lnTo>
                  <a:lnTo>
                    <a:pt x="37035" y="117"/>
                  </a:lnTo>
                  <a:lnTo>
                    <a:pt x="38947" y="29"/>
                  </a:lnTo>
                  <a:lnTo>
                    <a:pt x="40904" y="0"/>
                  </a:lnTo>
                  <a:lnTo>
                    <a:pt x="42860" y="29"/>
                  </a:lnTo>
                  <a:lnTo>
                    <a:pt x="44770" y="117"/>
                  </a:lnTo>
                  <a:lnTo>
                    <a:pt x="46634" y="264"/>
                  </a:lnTo>
                  <a:lnTo>
                    <a:pt x="48452" y="469"/>
                  </a:lnTo>
                  <a:lnTo>
                    <a:pt x="50223" y="733"/>
                  </a:lnTo>
                  <a:lnTo>
                    <a:pt x="51949" y="1056"/>
                  </a:lnTo>
                  <a:lnTo>
                    <a:pt x="53629" y="1437"/>
                  </a:lnTo>
                  <a:lnTo>
                    <a:pt x="55263" y="1877"/>
                  </a:lnTo>
                  <a:lnTo>
                    <a:pt x="56851" y="2376"/>
                  </a:lnTo>
                  <a:lnTo>
                    <a:pt x="58393" y="2934"/>
                  </a:lnTo>
                  <a:lnTo>
                    <a:pt x="59898" y="3545"/>
                  </a:lnTo>
                  <a:lnTo>
                    <a:pt x="61354" y="4206"/>
                  </a:lnTo>
                  <a:lnTo>
                    <a:pt x="62761" y="4917"/>
                  </a:lnTo>
                  <a:lnTo>
                    <a:pt x="64118" y="5677"/>
                  </a:lnTo>
                  <a:lnTo>
                    <a:pt x="65426" y="6486"/>
                  </a:lnTo>
                  <a:lnTo>
                    <a:pt x="66684" y="7345"/>
                  </a:lnTo>
                  <a:lnTo>
                    <a:pt x="67893" y="8253"/>
                  </a:lnTo>
                  <a:lnTo>
                    <a:pt x="69052" y="9211"/>
                  </a:lnTo>
                  <a:lnTo>
                    <a:pt x="70162" y="10219"/>
                  </a:lnTo>
                  <a:lnTo>
                    <a:pt x="71222" y="11275"/>
                  </a:lnTo>
                  <a:lnTo>
                    <a:pt x="72244" y="12379"/>
                  </a:lnTo>
                  <a:lnTo>
                    <a:pt x="73215" y="13528"/>
                  </a:lnTo>
                  <a:lnTo>
                    <a:pt x="74135" y="14722"/>
                  </a:lnTo>
                  <a:lnTo>
                    <a:pt x="75005" y="15961"/>
                  </a:lnTo>
                  <a:lnTo>
                    <a:pt x="75824" y="17244"/>
                  </a:lnTo>
                  <a:lnTo>
                    <a:pt x="76593" y="18573"/>
                  </a:lnTo>
                  <a:lnTo>
                    <a:pt x="77311" y="19946"/>
                  </a:lnTo>
                  <a:lnTo>
                    <a:pt x="77978" y="21364"/>
                  </a:lnTo>
                  <a:lnTo>
                    <a:pt x="78595" y="22827"/>
                  </a:lnTo>
                  <a:lnTo>
                    <a:pt x="79161" y="24335"/>
                  </a:lnTo>
                  <a:lnTo>
                    <a:pt x="79675" y="25872"/>
                  </a:lnTo>
                  <a:lnTo>
                    <a:pt x="80135" y="27446"/>
                  </a:lnTo>
                  <a:lnTo>
                    <a:pt x="80540" y="29057"/>
                  </a:lnTo>
                  <a:lnTo>
                    <a:pt x="80892" y="30705"/>
                  </a:lnTo>
                  <a:lnTo>
                    <a:pt x="81189" y="32389"/>
                  </a:lnTo>
                  <a:lnTo>
                    <a:pt x="81433" y="34110"/>
                  </a:lnTo>
                  <a:lnTo>
                    <a:pt x="81622" y="35869"/>
                  </a:lnTo>
                  <a:lnTo>
                    <a:pt x="81757" y="37663"/>
                  </a:lnTo>
                  <a:lnTo>
                    <a:pt x="81838" y="394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549929" y="4011796"/>
              <a:ext cx="47462" cy="56724"/>
            </a:xfrm>
            <a:custGeom>
              <a:avLst/>
              <a:pathLst>
                <a:path w="47462" h="56724">
                  <a:moveTo>
                    <a:pt x="47462" y="28017"/>
                  </a:moveTo>
                  <a:lnTo>
                    <a:pt x="47446" y="26752"/>
                  </a:lnTo>
                  <a:lnTo>
                    <a:pt x="47400" y="25513"/>
                  </a:lnTo>
                  <a:lnTo>
                    <a:pt x="47322" y="24299"/>
                  </a:lnTo>
                  <a:lnTo>
                    <a:pt x="47213" y="23111"/>
                  </a:lnTo>
                  <a:lnTo>
                    <a:pt x="47074" y="21947"/>
                  </a:lnTo>
                  <a:lnTo>
                    <a:pt x="46903" y="20809"/>
                  </a:lnTo>
                  <a:lnTo>
                    <a:pt x="46701" y="19697"/>
                  </a:lnTo>
                  <a:lnTo>
                    <a:pt x="46468" y="18609"/>
                  </a:lnTo>
                  <a:lnTo>
                    <a:pt x="46204" y="17547"/>
                  </a:lnTo>
                  <a:lnTo>
                    <a:pt x="45909" y="16511"/>
                  </a:lnTo>
                  <a:lnTo>
                    <a:pt x="45595" y="15490"/>
                  </a:lnTo>
                  <a:lnTo>
                    <a:pt x="45251" y="14499"/>
                  </a:lnTo>
                  <a:lnTo>
                    <a:pt x="44877" y="13539"/>
                  </a:lnTo>
                  <a:lnTo>
                    <a:pt x="44473" y="12608"/>
                  </a:lnTo>
                  <a:lnTo>
                    <a:pt x="44039" y="11707"/>
                  </a:lnTo>
                  <a:lnTo>
                    <a:pt x="43575" y="10836"/>
                  </a:lnTo>
                  <a:lnTo>
                    <a:pt x="43082" y="9995"/>
                  </a:lnTo>
                  <a:lnTo>
                    <a:pt x="42558" y="9184"/>
                  </a:lnTo>
                  <a:lnTo>
                    <a:pt x="42005" y="8402"/>
                  </a:lnTo>
                  <a:lnTo>
                    <a:pt x="41421" y="7651"/>
                  </a:lnTo>
                  <a:lnTo>
                    <a:pt x="40809" y="6932"/>
                  </a:lnTo>
                  <a:lnTo>
                    <a:pt x="40167" y="6247"/>
                  </a:lnTo>
                  <a:lnTo>
                    <a:pt x="39497" y="5597"/>
                  </a:lnTo>
                  <a:lnTo>
                    <a:pt x="38798" y="4982"/>
                  </a:lnTo>
                  <a:lnTo>
                    <a:pt x="38070" y="4401"/>
                  </a:lnTo>
                  <a:lnTo>
                    <a:pt x="37314" y="3854"/>
                  </a:lnTo>
                  <a:lnTo>
                    <a:pt x="36528" y="3342"/>
                  </a:lnTo>
                  <a:lnTo>
                    <a:pt x="35714" y="2865"/>
                  </a:lnTo>
                  <a:lnTo>
                    <a:pt x="34871" y="2422"/>
                  </a:lnTo>
                  <a:lnTo>
                    <a:pt x="34000" y="2013"/>
                  </a:lnTo>
                  <a:lnTo>
                    <a:pt x="33111" y="1630"/>
                  </a:lnTo>
                  <a:lnTo>
                    <a:pt x="32193" y="1288"/>
                  </a:lnTo>
                  <a:lnTo>
                    <a:pt x="31247" y="986"/>
                  </a:lnTo>
                  <a:lnTo>
                    <a:pt x="30272" y="724"/>
                  </a:lnTo>
                  <a:lnTo>
                    <a:pt x="29268" y="503"/>
                  </a:lnTo>
                  <a:lnTo>
                    <a:pt x="28235" y="322"/>
                  </a:lnTo>
                  <a:lnTo>
                    <a:pt x="27174" y="181"/>
                  </a:lnTo>
                  <a:lnTo>
                    <a:pt x="26084" y="80"/>
                  </a:lnTo>
                  <a:lnTo>
                    <a:pt x="24965" y="20"/>
                  </a:lnTo>
                  <a:lnTo>
                    <a:pt x="23817" y="0"/>
                  </a:lnTo>
                  <a:lnTo>
                    <a:pt x="22646" y="20"/>
                  </a:lnTo>
                  <a:lnTo>
                    <a:pt x="21504" y="80"/>
                  </a:lnTo>
                  <a:lnTo>
                    <a:pt x="20391" y="181"/>
                  </a:lnTo>
                  <a:lnTo>
                    <a:pt x="19307" y="322"/>
                  </a:lnTo>
                  <a:lnTo>
                    <a:pt x="18251" y="503"/>
                  </a:lnTo>
                  <a:lnTo>
                    <a:pt x="17224" y="724"/>
                  </a:lnTo>
                  <a:lnTo>
                    <a:pt x="16226" y="986"/>
                  </a:lnTo>
                  <a:lnTo>
                    <a:pt x="15257" y="1288"/>
                  </a:lnTo>
                  <a:lnTo>
                    <a:pt x="14316" y="1630"/>
                  </a:lnTo>
                  <a:lnTo>
                    <a:pt x="13404" y="2013"/>
                  </a:lnTo>
                  <a:lnTo>
                    <a:pt x="12532" y="2422"/>
                  </a:lnTo>
                  <a:lnTo>
                    <a:pt x="11690" y="2865"/>
                  </a:lnTo>
                  <a:lnTo>
                    <a:pt x="10876" y="3342"/>
                  </a:lnTo>
                  <a:lnTo>
                    <a:pt x="10090" y="3854"/>
                  </a:lnTo>
                  <a:lnTo>
                    <a:pt x="9334" y="4401"/>
                  </a:lnTo>
                  <a:lnTo>
                    <a:pt x="8606" y="4982"/>
                  </a:lnTo>
                  <a:lnTo>
                    <a:pt x="7907" y="5597"/>
                  </a:lnTo>
                  <a:lnTo>
                    <a:pt x="7237" y="6247"/>
                  </a:lnTo>
                  <a:lnTo>
                    <a:pt x="6595" y="6932"/>
                  </a:lnTo>
                  <a:lnTo>
                    <a:pt x="5983" y="7651"/>
                  </a:lnTo>
                  <a:lnTo>
                    <a:pt x="5399" y="8402"/>
                  </a:lnTo>
                  <a:lnTo>
                    <a:pt x="4846" y="9184"/>
                  </a:lnTo>
                  <a:lnTo>
                    <a:pt x="4322" y="9995"/>
                  </a:lnTo>
                  <a:lnTo>
                    <a:pt x="3829" y="10836"/>
                  </a:lnTo>
                  <a:lnTo>
                    <a:pt x="3365" y="11707"/>
                  </a:lnTo>
                  <a:lnTo>
                    <a:pt x="2931" y="12608"/>
                  </a:lnTo>
                  <a:lnTo>
                    <a:pt x="2527" y="13539"/>
                  </a:lnTo>
                  <a:lnTo>
                    <a:pt x="2153" y="14499"/>
                  </a:lnTo>
                  <a:lnTo>
                    <a:pt x="1809" y="15490"/>
                  </a:lnTo>
                  <a:lnTo>
                    <a:pt x="1495" y="16511"/>
                  </a:lnTo>
                  <a:lnTo>
                    <a:pt x="1211" y="17547"/>
                  </a:lnTo>
                  <a:lnTo>
                    <a:pt x="957" y="18609"/>
                  </a:lnTo>
                  <a:lnTo>
                    <a:pt x="732" y="19697"/>
                  </a:lnTo>
                  <a:lnTo>
                    <a:pt x="538" y="20809"/>
                  </a:lnTo>
                  <a:lnTo>
                    <a:pt x="373" y="21947"/>
                  </a:lnTo>
                  <a:lnTo>
                    <a:pt x="239" y="23111"/>
                  </a:lnTo>
                  <a:lnTo>
                    <a:pt x="134" y="24299"/>
                  </a:lnTo>
                  <a:lnTo>
                    <a:pt x="59" y="25513"/>
                  </a:lnTo>
                  <a:lnTo>
                    <a:pt x="14" y="26752"/>
                  </a:lnTo>
                  <a:lnTo>
                    <a:pt x="0" y="28017"/>
                  </a:lnTo>
                  <a:lnTo>
                    <a:pt x="14" y="29272"/>
                  </a:lnTo>
                  <a:lnTo>
                    <a:pt x="59" y="30507"/>
                  </a:lnTo>
                  <a:lnTo>
                    <a:pt x="134" y="31721"/>
                  </a:lnTo>
                  <a:lnTo>
                    <a:pt x="239" y="32914"/>
                  </a:lnTo>
                  <a:lnTo>
                    <a:pt x="373" y="34086"/>
                  </a:lnTo>
                  <a:lnTo>
                    <a:pt x="538" y="35238"/>
                  </a:lnTo>
                  <a:lnTo>
                    <a:pt x="732" y="36369"/>
                  </a:lnTo>
                  <a:lnTo>
                    <a:pt x="957" y="37479"/>
                  </a:lnTo>
                  <a:lnTo>
                    <a:pt x="1211" y="38569"/>
                  </a:lnTo>
                  <a:lnTo>
                    <a:pt x="1495" y="39638"/>
                  </a:lnTo>
                  <a:lnTo>
                    <a:pt x="1820" y="40671"/>
                  </a:lnTo>
                  <a:lnTo>
                    <a:pt x="2174" y="41674"/>
                  </a:lnTo>
                  <a:lnTo>
                    <a:pt x="2557" y="42650"/>
                  </a:lnTo>
                  <a:lnTo>
                    <a:pt x="2968" y="43596"/>
                  </a:lnTo>
                  <a:lnTo>
                    <a:pt x="3408" y="44514"/>
                  </a:lnTo>
                  <a:lnTo>
                    <a:pt x="3877" y="45402"/>
                  </a:lnTo>
                  <a:lnTo>
                    <a:pt x="4375" y="46263"/>
                  </a:lnTo>
                  <a:lnTo>
                    <a:pt x="4901" y="47094"/>
                  </a:lnTo>
                  <a:lnTo>
                    <a:pt x="5456" y="47896"/>
                  </a:lnTo>
                  <a:lnTo>
                    <a:pt x="6040" y="48670"/>
                  </a:lnTo>
                  <a:lnTo>
                    <a:pt x="6653" y="49413"/>
                  </a:lnTo>
                  <a:lnTo>
                    <a:pt x="7294" y="50122"/>
                  </a:lnTo>
                  <a:lnTo>
                    <a:pt x="7965" y="50798"/>
                  </a:lnTo>
                  <a:lnTo>
                    <a:pt x="8664" y="51441"/>
                  </a:lnTo>
                  <a:lnTo>
                    <a:pt x="9391" y="52050"/>
                  </a:lnTo>
                  <a:lnTo>
                    <a:pt x="10148" y="52626"/>
                  </a:lnTo>
                  <a:lnTo>
                    <a:pt x="10933" y="53168"/>
                  </a:lnTo>
                  <a:lnTo>
                    <a:pt x="11747" y="53678"/>
                  </a:lnTo>
                  <a:lnTo>
                    <a:pt x="12590" y="54153"/>
                  </a:lnTo>
                  <a:lnTo>
                    <a:pt x="13462" y="54596"/>
                  </a:lnTo>
                  <a:lnTo>
                    <a:pt x="14361" y="55000"/>
                  </a:lnTo>
                  <a:lnTo>
                    <a:pt x="15289" y="55362"/>
                  </a:lnTo>
                  <a:lnTo>
                    <a:pt x="16244" y="55681"/>
                  </a:lnTo>
                  <a:lnTo>
                    <a:pt x="17226" y="55958"/>
                  </a:lnTo>
                  <a:lnTo>
                    <a:pt x="18237" y="56192"/>
                  </a:lnTo>
                  <a:lnTo>
                    <a:pt x="19274" y="56384"/>
                  </a:lnTo>
                  <a:lnTo>
                    <a:pt x="20340" y="56533"/>
                  </a:lnTo>
                  <a:lnTo>
                    <a:pt x="21433" y="56639"/>
                  </a:lnTo>
                  <a:lnTo>
                    <a:pt x="22554" y="56703"/>
                  </a:lnTo>
                  <a:lnTo>
                    <a:pt x="23702" y="56724"/>
                  </a:lnTo>
                  <a:lnTo>
                    <a:pt x="24927" y="56703"/>
                  </a:lnTo>
                  <a:lnTo>
                    <a:pt x="26118" y="56639"/>
                  </a:lnTo>
                  <a:lnTo>
                    <a:pt x="27275" y="56533"/>
                  </a:lnTo>
                  <a:lnTo>
                    <a:pt x="28396" y="56384"/>
                  </a:lnTo>
                  <a:lnTo>
                    <a:pt x="29484" y="56192"/>
                  </a:lnTo>
                  <a:lnTo>
                    <a:pt x="30537" y="55958"/>
                  </a:lnTo>
                  <a:lnTo>
                    <a:pt x="31555" y="55681"/>
                  </a:lnTo>
                  <a:lnTo>
                    <a:pt x="32539" y="55362"/>
                  </a:lnTo>
                  <a:lnTo>
                    <a:pt x="33488" y="55000"/>
                  </a:lnTo>
                  <a:lnTo>
                    <a:pt x="34403" y="54596"/>
                  </a:lnTo>
                  <a:lnTo>
                    <a:pt x="35284" y="54142"/>
                  </a:lnTo>
                  <a:lnTo>
                    <a:pt x="36133" y="53657"/>
                  </a:lnTo>
                  <a:lnTo>
                    <a:pt x="36950" y="53139"/>
                  </a:lnTo>
                  <a:lnTo>
                    <a:pt x="37735" y="52589"/>
                  </a:lnTo>
                  <a:lnTo>
                    <a:pt x="38487" y="52007"/>
                  </a:lnTo>
                  <a:lnTo>
                    <a:pt x="39208" y="51392"/>
                  </a:lnTo>
                  <a:lnTo>
                    <a:pt x="39896" y="50746"/>
                  </a:lnTo>
                  <a:lnTo>
                    <a:pt x="40551" y="50067"/>
                  </a:lnTo>
                  <a:lnTo>
                    <a:pt x="41175" y="49356"/>
                  </a:lnTo>
                  <a:lnTo>
                    <a:pt x="41767" y="48613"/>
                  </a:lnTo>
                  <a:lnTo>
                    <a:pt x="42338" y="47828"/>
                  </a:lnTo>
                  <a:lnTo>
                    <a:pt x="42878" y="47016"/>
                  </a:lnTo>
                  <a:lnTo>
                    <a:pt x="43387" y="46176"/>
                  </a:lnTo>
                  <a:lnTo>
                    <a:pt x="43865" y="45308"/>
                  </a:lnTo>
                  <a:lnTo>
                    <a:pt x="44312" y="44413"/>
                  </a:lnTo>
                  <a:lnTo>
                    <a:pt x="44728" y="43490"/>
                  </a:lnTo>
                  <a:lnTo>
                    <a:pt x="45113" y="42540"/>
                  </a:lnTo>
                  <a:lnTo>
                    <a:pt x="45467" y="41562"/>
                  </a:lnTo>
                  <a:lnTo>
                    <a:pt x="45790" y="40556"/>
                  </a:lnTo>
                  <a:lnTo>
                    <a:pt x="46081" y="39523"/>
                  </a:lnTo>
                  <a:lnTo>
                    <a:pt x="46344" y="38455"/>
                  </a:lnTo>
                  <a:lnTo>
                    <a:pt x="46578" y="37369"/>
                  </a:lnTo>
                  <a:lnTo>
                    <a:pt x="46785" y="36264"/>
                  </a:lnTo>
                  <a:lnTo>
                    <a:pt x="46965" y="35141"/>
                  </a:lnTo>
                  <a:lnTo>
                    <a:pt x="47117" y="34000"/>
                  </a:lnTo>
                  <a:lnTo>
                    <a:pt x="47241" y="32840"/>
                  </a:lnTo>
                  <a:lnTo>
                    <a:pt x="47338" y="31662"/>
                  </a:lnTo>
                  <a:lnTo>
                    <a:pt x="47407" y="30465"/>
                  </a:lnTo>
                  <a:lnTo>
                    <a:pt x="47448" y="29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624489" y="3998449"/>
              <a:ext cx="79506" cy="83418"/>
            </a:xfrm>
            <a:custGeom>
              <a:avLst/>
              <a:pathLst>
                <a:path w="79506" h="83418">
                  <a:moveTo>
                    <a:pt x="41536" y="70129"/>
                  </a:moveTo>
                  <a:lnTo>
                    <a:pt x="42270" y="70123"/>
                  </a:lnTo>
                  <a:lnTo>
                    <a:pt x="42998" y="70106"/>
                  </a:lnTo>
                  <a:lnTo>
                    <a:pt x="43720" y="70077"/>
                  </a:lnTo>
                  <a:lnTo>
                    <a:pt x="44436" y="70037"/>
                  </a:lnTo>
                  <a:lnTo>
                    <a:pt x="45146" y="69985"/>
                  </a:lnTo>
                  <a:lnTo>
                    <a:pt x="45851" y="69922"/>
                  </a:lnTo>
                  <a:lnTo>
                    <a:pt x="46550" y="69847"/>
                  </a:lnTo>
                  <a:lnTo>
                    <a:pt x="47243" y="69761"/>
                  </a:lnTo>
                  <a:lnTo>
                    <a:pt x="47931" y="69663"/>
                  </a:lnTo>
                  <a:lnTo>
                    <a:pt x="48613" y="69554"/>
                  </a:lnTo>
                  <a:lnTo>
                    <a:pt x="49286" y="69435"/>
                  </a:lnTo>
                  <a:lnTo>
                    <a:pt x="49950" y="69310"/>
                  </a:lnTo>
                  <a:lnTo>
                    <a:pt x="50603" y="69177"/>
                  </a:lnTo>
                  <a:lnTo>
                    <a:pt x="51245" y="69038"/>
                  </a:lnTo>
                  <a:lnTo>
                    <a:pt x="51877" y="68892"/>
                  </a:lnTo>
                  <a:lnTo>
                    <a:pt x="52499" y="68739"/>
                  </a:lnTo>
                  <a:lnTo>
                    <a:pt x="53111" y="68579"/>
                  </a:lnTo>
                  <a:lnTo>
                    <a:pt x="53712" y="68412"/>
                  </a:lnTo>
                  <a:lnTo>
                    <a:pt x="54303" y="68239"/>
                  </a:lnTo>
                  <a:lnTo>
                    <a:pt x="54883" y="68058"/>
                  </a:lnTo>
                  <a:lnTo>
                    <a:pt x="55464" y="67860"/>
                  </a:lnTo>
                  <a:lnTo>
                    <a:pt x="56032" y="67657"/>
                  </a:lnTo>
                  <a:lnTo>
                    <a:pt x="56587" y="67450"/>
                  </a:lnTo>
                  <a:lnTo>
                    <a:pt x="57129" y="67239"/>
                  </a:lnTo>
                  <a:lnTo>
                    <a:pt x="57659" y="67022"/>
                  </a:lnTo>
                  <a:lnTo>
                    <a:pt x="58176" y="66801"/>
                  </a:lnTo>
                  <a:lnTo>
                    <a:pt x="58681" y="66576"/>
                  </a:lnTo>
                  <a:lnTo>
                    <a:pt x="59173" y="66346"/>
                  </a:lnTo>
                  <a:lnTo>
                    <a:pt x="59652" y="66111"/>
                  </a:lnTo>
                  <a:lnTo>
                    <a:pt x="60119" y="65872"/>
                  </a:lnTo>
                  <a:lnTo>
                    <a:pt x="60582" y="65618"/>
                  </a:lnTo>
                  <a:lnTo>
                    <a:pt x="61028" y="65363"/>
                  </a:lnTo>
                  <a:lnTo>
                    <a:pt x="61456" y="65107"/>
                  </a:lnTo>
                  <a:lnTo>
                    <a:pt x="61868" y="64850"/>
                  </a:lnTo>
                  <a:lnTo>
                    <a:pt x="62262" y="64592"/>
                  </a:lnTo>
                  <a:lnTo>
                    <a:pt x="62639" y="64332"/>
                  </a:lnTo>
                  <a:lnTo>
                    <a:pt x="62998" y="64072"/>
                  </a:lnTo>
                  <a:lnTo>
                    <a:pt x="63340" y="63810"/>
                  </a:lnTo>
                  <a:lnTo>
                    <a:pt x="63665" y="63547"/>
                  </a:lnTo>
                  <a:lnTo>
                    <a:pt x="63973" y="63283"/>
                  </a:lnTo>
                  <a:lnTo>
                    <a:pt x="63973" y="52064"/>
                  </a:lnTo>
                  <a:lnTo>
                    <a:pt x="44183" y="52064"/>
                  </a:lnTo>
                  <a:lnTo>
                    <a:pt x="44183" y="39523"/>
                  </a:lnTo>
                  <a:lnTo>
                    <a:pt x="79506" y="39523"/>
                  </a:lnTo>
                  <a:lnTo>
                    <a:pt x="79506" y="69324"/>
                  </a:lnTo>
                  <a:lnTo>
                    <a:pt x="78943" y="69885"/>
                  </a:lnTo>
                  <a:lnTo>
                    <a:pt x="78356" y="70442"/>
                  </a:lnTo>
                  <a:lnTo>
                    <a:pt x="77746" y="70994"/>
                  </a:lnTo>
                  <a:lnTo>
                    <a:pt x="77113" y="71542"/>
                  </a:lnTo>
                  <a:lnTo>
                    <a:pt x="76457" y="72085"/>
                  </a:lnTo>
                  <a:lnTo>
                    <a:pt x="75778" y="72623"/>
                  </a:lnTo>
                  <a:lnTo>
                    <a:pt x="75077" y="73157"/>
                  </a:lnTo>
                  <a:lnTo>
                    <a:pt x="74352" y="73687"/>
                  </a:lnTo>
                  <a:lnTo>
                    <a:pt x="73604" y="74211"/>
                  </a:lnTo>
                  <a:lnTo>
                    <a:pt x="72833" y="74731"/>
                  </a:lnTo>
                  <a:lnTo>
                    <a:pt x="72041" y="75232"/>
                  </a:lnTo>
                  <a:lnTo>
                    <a:pt x="71229" y="75721"/>
                  </a:lnTo>
                  <a:lnTo>
                    <a:pt x="70398" y="76198"/>
                  </a:lnTo>
                  <a:lnTo>
                    <a:pt x="69547" y="76664"/>
                  </a:lnTo>
                  <a:lnTo>
                    <a:pt x="68676" y="77119"/>
                  </a:lnTo>
                  <a:lnTo>
                    <a:pt x="67786" y="77562"/>
                  </a:lnTo>
                  <a:lnTo>
                    <a:pt x="66877" y="77993"/>
                  </a:lnTo>
                  <a:lnTo>
                    <a:pt x="65948" y="78413"/>
                  </a:lnTo>
                  <a:lnTo>
                    <a:pt x="64999" y="78822"/>
                  </a:lnTo>
                  <a:lnTo>
                    <a:pt x="64031" y="79219"/>
                  </a:lnTo>
                  <a:lnTo>
                    <a:pt x="63044" y="79591"/>
                  </a:lnTo>
                  <a:lnTo>
                    <a:pt x="62038" y="79948"/>
                  </a:lnTo>
                  <a:lnTo>
                    <a:pt x="61014" y="80291"/>
                  </a:lnTo>
                  <a:lnTo>
                    <a:pt x="59971" y="80618"/>
                  </a:lnTo>
                  <a:lnTo>
                    <a:pt x="58911" y="80930"/>
                  </a:lnTo>
                  <a:lnTo>
                    <a:pt x="57831" y="81228"/>
                  </a:lnTo>
                  <a:lnTo>
                    <a:pt x="56734" y="81510"/>
                  </a:lnTo>
                  <a:lnTo>
                    <a:pt x="55618" y="81778"/>
                  </a:lnTo>
                  <a:lnTo>
                    <a:pt x="54483" y="82030"/>
                  </a:lnTo>
                  <a:lnTo>
                    <a:pt x="53330" y="82268"/>
                  </a:lnTo>
                  <a:lnTo>
                    <a:pt x="52172" y="82486"/>
                  </a:lnTo>
                  <a:lnTo>
                    <a:pt x="50999" y="82682"/>
                  </a:lnTo>
                  <a:lnTo>
                    <a:pt x="49811" y="82855"/>
                  </a:lnTo>
                  <a:lnTo>
                    <a:pt x="48608" y="83004"/>
                  </a:lnTo>
                  <a:lnTo>
                    <a:pt x="47390" y="83131"/>
                  </a:lnTo>
                  <a:lnTo>
                    <a:pt x="46157" y="83234"/>
                  </a:lnTo>
                  <a:lnTo>
                    <a:pt x="44909" y="83315"/>
                  </a:lnTo>
                  <a:lnTo>
                    <a:pt x="43647" y="83372"/>
                  </a:lnTo>
                  <a:lnTo>
                    <a:pt x="42369" y="83407"/>
                  </a:lnTo>
                  <a:lnTo>
                    <a:pt x="41076" y="83418"/>
                  </a:lnTo>
                  <a:lnTo>
                    <a:pt x="38954" y="83387"/>
                  </a:lnTo>
                  <a:lnTo>
                    <a:pt x="36893" y="83294"/>
                  </a:lnTo>
                  <a:lnTo>
                    <a:pt x="34890" y="83139"/>
                  </a:lnTo>
                  <a:lnTo>
                    <a:pt x="32948" y="82921"/>
                  </a:lnTo>
                  <a:lnTo>
                    <a:pt x="31066" y="82642"/>
                  </a:lnTo>
                  <a:lnTo>
                    <a:pt x="29243" y="82300"/>
                  </a:lnTo>
                  <a:lnTo>
                    <a:pt x="27481" y="81896"/>
                  </a:lnTo>
                  <a:lnTo>
                    <a:pt x="25778" y="81430"/>
                  </a:lnTo>
                  <a:lnTo>
                    <a:pt x="24135" y="80902"/>
                  </a:lnTo>
                  <a:lnTo>
                    <a:pt x="22551" y="80312"/>
                  </a:lnTo>
                  <a:lnTo>
                    <a:pt x="21026" y="79655"/>
                  </a:lnTo>
                  <a:lnTo>
                    <a:pt x="19555" y="78950"/>
                  </a:lnTo>
                  <a:lnTo>
                    <a:pt x="18140" y="78196"/>
                  </a:lnTo>
                  <a:lnTo>
                    <a:pt x="16780" y="77394"/>
                  </a:lnTo>
                  <a:lnTo>
                    <a:pt x="15475" y="76544"/>
                  </a:lnTo>
                  <a:lnTo>
                    <a:pt x="14226" y="75645"/>
                  </a:lnTo>
                  <a:lnTo>
                    <a:pt x="13031" y="74698"/>
                  </a:lnTo>
                  <a:lnTo>
                    <a:pt x="11892" y="73703"/>
                  </a:lnTo>
                  <a:lnTo>
                    <a:pt x="10808" y="72659"/>
                  </a:lnTo>
                  <a:lnTo>
                    <a:pt x="9780" y="71567"/>
                  </a:lnTo>
                  <a:lnTo>
                    <a:pt x="8805" y="70419"/>
                  </a:lnTo>
                  <a:lnTo>
                    <a:pt x="7881" y="69229"/>
                  </a:lnTo>
                  <a:lnTo>
                    <a:pt x="7010" y="67998"/>
                  </a:lnTo>
                  <a:lnTo>
                    <a:pt x="6190" y="66725"/>
                  </a:lnTo>
                  <a:lnTo>
                    <a:pt x="5422" y="65411"/>
                  </a:lnTo>
                  <a:lnTo>
                    <a:pt x="4705" y="64056"/>
                  </a:lnTo>
                  <a:lnTo>
                    <a:pt x="4041" y="62659"/>
                  </a:lnTo>
                  <a:lnTo>
                    <a:pt x="3428" y="61221"/>
                  </a:lnTo>
                  <a:lnTo>
                    <a:pt x="2867" y="59741"/>
                  </a:lnTo>
                  <a:lnTo>
                    <a:pt x="2358" y="58220"/>
                  </a:lnTo>
                  <a:lnTo>
                    <a:pt x="1910" y="56664"/>
                  </a:lnTo>
                  <a:lnTo>
                    <a:pt x="1509" y="55079"/>
                  </a:lnTo>
                  <a:lnTo>
                    <a:pt x="1155" y="53465"/>
                  </a:lnTo>
                  <a:lnTo>
                    <a:pt x="849" y="51823"/>
                  </a:lnTo>
                  <a:lnTo>
                    <a:pt x="589" y="50152"/>
                  </a:lnTo>
                  <a:lnTo>
                    <a:pt x="377" y="48452"/>
                  </a:lnTo>
                  <a:lnTo>
                    <a:pt x="212" y="46723"/>
                  </a:lnTo>
                  <a:lnTo>
                    <a:pt x="94" y="44965"/>
                  </a:lnTo>
                  <a:lnTo>
                    <a:pt x="23" y="43179"/>
                  </a:lnTo>
                  <a:lnTo>
                    <a:pt x="0" y="41364"/>
                  </a:lnTo>
                  <a:lnTo>
                    <a:pt x="25" y="39484"/>
                  </a:lnTo>
                  <a:lnTo>
                    <a:pt x="101" y="37640"/>
                  </a:lnTo>
                  <a:lnTo>
                    <a:pt x="227" y="35834"/>
                  </a:lnTo>
                  <a:lnTo>
                    <a:pt x="405" y="34064"/>
                  </a:lnTo>
                  <a:lnTo>
                    <a:pt x="632" y="32332"/>
                  </a:lnTo>
                  <a:lnTo>
                    <a:pt x="911" y="30636"/>
                  </a:lnTo>
                  <a:lnTo>
                    <a:pt x="1240" y="28976"/>
                  </a:lnTo>
                  <a:lnTo>
                    <a:pt x="1620" y="27354"/>
                  </a:lnTo>
                  <a:lnTo>
                    <a:pt x="2050" y="25768"/>
                  </a:lnTo>
                  <a:lnTo>
                    <a:pt x="2531" y="24220"/>
                  </a:lnTo>
                  <a:lnTo>
                    <a:pt x="3063" y="22712"/>
                  </a:lnTo>
                  <a:lnTo>
                    <a:pt x="3647" y="21251"/>
                  </a:lnTo>
                  <a:lnTo>
                    <a:pt x="4283" y="19836"/>
                  </a:lnTo>
                  <a:lnTo>
                    <a:pt x="4970" y="18467"/>
                  </a:lnTo>
                  <a:lnTo>
                    <a:pt x="5709" y="17144"/>
                  </a:lnTo>
                  <a:lnTo>
                    <a:pt x="6500" y="15866"/>
                  </a:lnTo>
                  <a:lnTo>
                    <a:pt x="7343" y="14635"/>
                  </a:lnTo>
                  <a:lnTo>
                    <a:pt x="8238" y="13450"/>
                  </a:lnTo>
                  <a:lnTo>
                    <a:pt x="9184" y="12311"/>
                  </a:lnTo>
                  <a:lnTo>
                    <a:pt x="10182" y="11218"/>
                  </a:lnTo>
                  <a:lnTo>
                    <a:pt x="11244" y="10162"/>
                  </a:lnTo>
                  <a:lnTo>
                    <a:pt x="12357" y="9156"/>
                  </a:lnTo>
                  <a:lnTo>
                    <a:pt x="13522" y="8201"/>
                  </a:lnTo>
                  <a:lnTo>
                    <a:pt x="14739" y="7297"/>
                  </a:lnTo>
                  <a:lnTo>
                    <a:pt x="16007" y="6443"/>
                  </a:lnTo>
                  <a:lnTo>
                    <a:pt x="17328" y="5640"/>
                  </a:lnTo>
                  <a:lnTo>
                    <a:pt x="18700" y="4887"/>
                  </a:lnTo>
                  <a:lnTo>
                    <a:pt x="20124" y="4185"/>
                  </a:lnTo>
                  <a:lnTo>
                    <a:pt x="21599" y="3534"/>
                  </a:lnTo>
                  <a:lnTo>
                    <a:pt x="23127" y="2934"/>
                  </a:lnTo>
                  <a:lnTo>
                    <a:pt x="24719" y="2376"/>
                  </a:lnTo>
                  <a:lnTo>
                    <a:pt x="26364" y="1877"/>
                  </a:lnTo>
                  <a:lnTo>
                    <a:pt x="28065" y="1437"/>
                  </a:lnTo>
                  <a:lnTo>
                    <a:pt x="29819" y="1056"/>
                  </a:lnTo>
                  <a:lnTo>
                    <a:pt x="31627" y="733"/>
                  </a:lnTo>
                  <a:lnTo>
                    <a:pt x="33489" y="469"/>
                  </a:lnTo>
                  <a:lnTo>
                    <a:pt x="35405" y="264"/>
                  </a:lnTo>
                  <a:lnTo>
                    <a:pt x="37376" y="117"/>
                  </a:lnTo>
                  <a:lnTo>
                    <a:pt x="39400" y="29"/>
                  </a:lnTo>
                  <a:lnTo>
                    <a:pt x="41479" y="0"/>
                  </a:lnTo>
                  <a:lnTo>
                    <a:pt x="42992" y="14"/>
                  </a:lnTo>
                  <a:lnTo>
                    <a:pt x="44470" y="59"/>
                  </a:lnTo>
                  <a:lnTo>
                    <a:pt x="45914" y="134"/>
                  </a:lnTo>
                  <a:lnTo>
                    <a:pt x="47324" y="239"/>
                  </a:lnTo>
                  <a:lnTo>
                    <a:pt x="48699" y="373"/>
                  </a:lnTo>
                  <a:lnTo>
                    <a:pt x="50039" y="538"/>
                  </a:lnTo>
                  <a:lnTo>
                    <a:pt x="51345" y="732"/>
                  </a:lnTo>
                  <a:lnTo>
                    <a:pt x="52617" y="957"/>
                  </a:lnTo>
                  <a:lnTo>
                    <a:pt x="53854" y="1211"/>
                  </a:lnTo>
                  <a:lnTo>
                    <a:pt x="55056" y="1495"/>
                  </a:lnTo>
                  <a:lnTo>
                    <a:pt x="56237" y="1807"/>
                  </a:lnTo>
                  <a:lnTo>
                    <a:pt x="57387" y="2144"/>
                  </a:lnTo>
                  <a:lnTo>
                    <a:pt x="58506" y="2507"/>
                  </a:lnTo>
                  <a:lnTo>
                    <a:pt x="59594" y="2894"/>
                  </a:lnTo>
                  <a:lnTo>
                    <a:pt x="60651" y="3307"/>
                  </a:lnTo>
                  <a:lnTo>
                    <a:pt x="61677" y="3746"/>
                  </a:lnTo>
                  <a:lnTo>
                    <a:pt x="62671" y="4210"/>
                  </a:lnTo>
                  <a:lnTo>
                    <a:pt x="63635" y="4699"/>
                  </a:lnTo>
                  <a:lnTo>
                    <a:pt x="64567" y="5213"/>
                  </a:lnTo>
                  <a:lnTo>
                    <a:pt x="65469" y="5753"/>
                  </a:lnTo>
                  <a:lnTo>
                    <a:pt x="66352" y="6316"/>
                  </a:lnTo>
                  <a:lnTo>
                    <a:pt x="67204" y="6903"/>
                  </a:lnTo>
                  <a:lnTo>
                    <a:pt x="68027" y="7513"/>
                  </a:lnTo>
                  <a:lnTo>
                    <a:pt x="68820" y="8146"/>
                  </a:lnTo>
                  <a:lnTo>
                    <a:pt x="69582" y="8802"/>
                  </a:lnTo>
                  <a:lnTo>
                    <a:pt x="70315" y="9480"/>
                  </a:lnTo>
                  <a:lnTo>
                    <a:pt x="71018" y="10182"/>
                  </a:lnTo>
                  <a:lnTo>
                    <a:pt x="71691" y="10907"/>
                  </a:lnTo>
                  <a:lnTo>
                    <a:pt x="72335" y="11655"/>
                  </a:lnTo>
                  <a:lnTo>
                    <a:pt x="72948" y="12426"/>
                  </a:lnTo>
                  <a:lnTo>
                    <a:pt x="73545" y="13207"/>
                  </a:lnTo>
                  <a:lnTo>
                    <a:pt x="74117" y="14007"/>
                  </a:lnTo>
                  <a:lnTo>
                    <a:pt x="74663" y="14827"/>
                  </a:lnTo>
                  <a:lnTo>
                    <a:pt x="75185" y="15666"/>
                  </a:lnTo>
                  <a:lnTo>
                    <a:pt x="75681" y="16525"/>
                  </a:lnTo>
                  <a:lnTo>
                    <a:pt x="76151" y="17404"/>
                  </a:lnTo>
                  <a:lnTo>
                    <a:pt x="76597" y="18302"/>
                  </a:lnTo>
                  <a:lnTo>
                    <a:pt x="77016" y="19219"/>
                  </a:lnTo>
                  <a:lnTo>
                    <a:pt x="77411" y="20156"/>
                  </a:lnTo>
                  <a:lnTo>
                    <a:pt x="77780" y="21113"/>
                  </a:lnTo>
                  <a:lnTo>
                    <a:pt x="62132" y="25831"/>
                  </a:lnTo>
                  <a:lnTo>
                    <a:pt x="61918" y="25327"/>
                  </a:lnTo>
                  <a:lnTo>
                    <a:pt x="61690" y="24830"/>
                  </a:lnTo>
                  <a:lnTo>
                    <a:pt x="61449" y="24338"/>
                  </a:lnTo>
                  <a:lnTo>
                    <a:pt x="61193" y="23852"/>
                  </a:lnTo>
                  <a:lnTo>
                    <a:pt x="60924" y="23371"/>
                  </a:lnTo>
                  <a:lnTo>
                    <a:pt x="60641" y="22897"/>
                  </a:lnTo>
                  <a:lnTo>
                    <a:pt x="60344" y="22428"/>
                  </a:lnTo>
                  <a:lnTo>
                    <a:pt x="60034" y="21965"/>
                  </a:lnTo>
                  <a:lnTo>
                    <a:pt x="59709" y="21507"/>
                  </a:lnTo>
                  <a:lnTo>
                    <a:pt x="59371" y="21056"/>
                  </a:lnTo>
                  <a:lnTo>
                    <a:pt x="59017" y="20602"/>
                  </a:lnTo>
                  <a:lnTo>
                    <a:pt x="58646" y="20160"/>
                  </a:lnTo>
                  <a:lnTo>
                    <a:pt x="58258" y="19732"/>
                  </a:lnTo>
                  <a:lnTo>
                    <a:pt x="57852" y="19316"/>
                  </a:lnTo>
                  <a:lnTo>
                    <a:pt x="57429" y="18913"/>
                  </a:lnTo>
                  <a:lnTo>
                    <a:pt x="56989" y="18522"/>
                  </a:lnTo>
                  <a:lnTo>
                    <a:pt x="56532" y="18144"/>
                  </a:lnTo>
                  <a:lnTo>
                    <a:pt x="56057" y="17779"/>
                  </a:lnTo>
                  <a:lnTo>
                    <a:pt x="55565" y="17426"/>
                  </a:lnTo>
                  <a:lnTo>
                    <a:pt x="55056" y="17086"/>
                  </a:lnTo>
                  <a:lnTo>
                    <a:pt x="54541" y="16748"/>
                  </a:lnTo>
                  <a:lnTo>
                    <a:pt x="54009" y="16426"/>
                  </a:lnTo>
                  <a:lnTo>
                    <a:pt x="53460" y="16118"/>
                  </a:lnTo>
                  <a:lnTo>
                    <a:pt x="52893" y="15825"/>
                  </a:lnTo>
                  <a:lnTo>
                    <a:pt x="52309" y="15547"/>
                  </a:lnTo>
                  <a:lnTo>
                    <a:pt x="51708" y="15284"/>
                  </a:lnTo>
                  <a:lnTo>
                    <a:pt x="51089" y="15036"/>
                  </a:lnTo>
                  <a:lnTo>
                    <a:pt x="50454" y="14803"/>
                  </a:lnTo>
                  <a:lnTo>
                    <a:pt x="49801" y="14585"/>
                  </a:lnTo>
                  <a:lnTo>
                    <a:pt x="49130" y="14382"/>
                  </a:lnTo>
                  <a:lnTo>
                    <a:pt x="48453" y="14185"/>
                  </a:lnTo>
                  <a:lnTo>
                    <a:pt x="47757" y="14009"/>
                  </a:lnTo>
                  <a:lnTo>
                    <a:pt x="47040" y="13854"/>
                  </a:lnTo>
                  <a:lnTo>
                    <a:pt x="46304" y="13719"/>
                  </a:lnTo>
                  <a:lnTo>
                    <a:pt x="45549" y="13605"/>
                  </a:lnTo>
                  <a:lnTo>
                    <a:pt x="44774" y="13512"/>
                  </a:lnTo>
                  <a:lnTo>
                    <a:pt x="43980" y="13440"/>
                  </a:lnTo>
                  <a:lnTo>
                    <a:pt x="43166" y="13388"/>
                  </a:lnTo>
                  <a:lnTo>
                    <a:pt x="42332" y="13357"/>
                  </a:lnTo>
                  <a:lnTo>
                    <a:pt x="41479" y="13347"/>
                  </a:lnTo>
                  <a:lnTo>
                    <a:pt x="40230" y="13367"/>
                  </a:lnTo>
                  <a:lnTo>
                    <a:pt x="39017" y="13427"/>
                  </a:lnTo>
                  <a:lnTo>
                    <a:pt x="37837" y="13528"/>
                  </a:lnTo>
                  <a:lnTo>
                    <a:pt x="36692" y="13669"/>
                  </a:lnTo>
                  <a:lnTo>
                    <a:pt x="35582" y="13850"/>
                  </a:lnTo>
                  <a:lnTo>
                    <a:pt x="34506" y="14071"/>
                  </a:lnTo>
                  <a:lnTo>
                    <a:pt x="33465" y="14333"/>
                  </a:lnTo>
                  <a:lnTo>
                    <a:pt x="32458" y="14635"/>
                  </a:lnTo>
                  <a:lnTo>
                    <a:pt x="31486" y="14978"/>
                  </a:lnTo>
                  <a:lnTo>
                    <a:pt x="30548" y="15360"/>
                  </a:lnTo>
                  <a:lnTo>
                    <a:pt x="29644" y="15769"/>
                  </a:lnTo>
                  <a:lnTo>
                    <a:pt x="28772" y="16212"/>
                  </a:lnTo>
                  <a:lnTo>
                    <a:pt x="27932" y="16689"/>
                  </a:lnTo>
                  <a:lnTo>
                    <a:pt x="27124" y="17201"/>
                  </a:lnTo>
                  <a:lnTo>
                    <a:pt x="26348" y="17748"/>
                  </a:lnTo>
                  <a:lnTo>
                    <a:pt x="25605" y="18329"/>
                  </a:lnTo>
                  <a:lnTo>
                    <a:pt x="24894" y="18944"/>
                  </a:lnTo>
                  <a:lnTo>
                    <a:pt x="24215" y="19594"/>
                  </a:lnTo>
                  <a:lnTo>
                    <a:pt x="23569" y="20279"/>
                  </a:lnTo>
                  <a:lnTo>
                    <a:pt x="22954" y="20998"/>
                  </a:lnTo>
                  <a:lnTo>
                    <a:pt x="22371" y="21749"/>
                  </a:lnTo>
                  <a:lnTo>
                    <a:pt x="21820" y="22531"/>
                  </a:lnTo>
                  <a:lnTo>
                    <a:pt x="21299" y="23342"/>
                  </a:lnTo>
                  <a:lnTo>
                    <a:pt x="20809" y="24183"/>
                  </a:lnTo>
                  <a:lnTo>
                    <a:pt x="20351" y="25054"/>
                  </a:lnTo>
                  <a:lnTo>
                    <a:pt x="19923" y="25955"/>
                  </a:lnTo>
                  <a:lnTo>
                    <a:pt x="19527" y="26886"/>
                  </a:lnTo>
                  <a:lnTo>
                    <a:pt x="19162" y="27846"/>
                  </a:lnTo>
                  <a:lnTo>
                    <a:pt x="18827" y="28837"/>
                  </a:lnTo>
                  <a:lnTo>
                    <a:pt x="18524" y="29858"/>
                  </a:lnTo>
                  <a:lnTo>
                    <a:pt x="18251" y="30894"/>
                  </a:lnTo>
                  <a:lnTo>
                    <a:pt x="18006" y="31956"/>
                  </a:lnTo>
                  <a:lnTo>
                    <a:pt x="17791" y="33044"/>
                  </a:lnTo>
                  <a:lnTo>
                    <a:pt x="17604" y="34156"/>
                  </a:lnTo>
                  <a:lnTo>
                    <a:pt x="17446" y="35294"/>
                  </a:lnTo>
                  <a:lnTo>
                    <a:pt x="17316" y="36458"/>
                  </a:lnTo>
                  <a:lnTo>
                    <a:pt x="17215" y="37646"/>
                  </a:lnTo>
                  <a:lnTo>
                    <a:pt x="17144" y="38860"/>
                  </a:lnTo>
                  <a:lnTo>
                    <a:pt x="17100" y="40099"/>
                  </a:lnTo>
                  <a:lnTo>
                    <a:pt x="17086" y="41364"/>
                  </a:lnTo>
                  <a:lnTo>
                    <a:pt x="17100" y="42619"/>
                  </a:lnTo>
                  <a:lnTo>
                    <a:pt x="17144" y="43854"/>
                  </a:lnTo>
                  <a:lnTo>
                    <a:pt x="17215" y="45068"/>
                  </a:lnTo>
                  <a:lnTo>
                    <a:pt x="17316" y="46261"/>
                  </a:lnTo>
                  <a:lnTo>
                    <a:pt x="17446" y="47433"/>
                  </a:lnTo>
                  <a:lnTo>
                    <a:pt x="17604" y="48585"/>
                  </a:lnTo>
                  <a:lnTo>
                    <a:pt x="17791" y="49716"/>
                  </a:lnTo>
                  <a:lnTo>
                    <a:pt x="18006" y="50826"/>
                  </a:lnTo>
                  <a:lnTo>
                    <a:pt x="18251" y="51916"/>
                  </a:lnTo>
                  <a:lnTo>
                    <a:pt x="18524" y="52985"/>
                  </a:lnTo>
                  <a:lnTo>
                    <a:pt x="18838" y="54029"/>
                  </a:lnTo>
                  <a:lnTo>
                    <a:pt x="19182" y="55042"/>
                  </a:lnTo>
                  <a:lnTo>
                    <a:pt x="19556" y="56026"/>
                  </a:lnTo>
                  <a:lnTo>
                    <a:pt x="19960" y="56980"/>
                  </a:lnTo>
                  <a:lnTo>
                    <a:pt x="20394" y="57904"/>
                  </a:lnTo>
                  <a:lnTo>
                    <a:pt x="20858" y="58798"/>
                  </a:lnTo>
                  <a:lnTo>
                    <a:pt x="21351" y="59662"/>
                  </a:lnTo>
                  <a:lnTo>
                    <a:pt x="21875" y="60496"/>
                  </a:lnTo>
                  <a:lnTo>
                    <a:pt x="22428" y="61300"/>
                  </a:lnTo>
                  <a:lnTo>
                    <a:pt x="23012" y="62075"/>
                  </a:lnTo>
                  <a:lnTo>
                    <a:pt x="23637" y="62817"/>
                  </a:lnTo>
                  <a:lnTo>
                    <a:pt x="24293" y="63527"/>
                  </a:lnTo>
                  <a:lnTo>
                    <a:pt x="24981" y="64203"/>
                  </a:lnTo>
                  <a:lnTo>
                    <a:pt x="25699" y="64845"/>
                  </a:lnTo>
                  <a:lnTo>
                    <a:pt x="26449" y="65455"/>
                  </a:lnTo>
                  <a:lnTo>
                    <a:pt x="27230" y="66030"/>
                  </a:lnTo>
                  <a:lnTo>
                    <a:pt x="28042" y="66573"/>
                  </a:lnTo>
                  <a:lnTo>
                    <a:pt x="28884" y="67082"/>
                  </a:lnTo>
                  <a:lnTo>
                    <a:pt x="29758" y="67558"/>
                  </a:lnTo>
                  <a:lnTo>
                    <a:pt x="30663" y="68000"/>
                  </a:lnTo>
                  <a:lnTo>
                    <a:pt x="31600" y="68405"/>
                  </a:lnTo>
                  <a:lnTo>
                    <a:pt x="32571" y="68767"/>
                  </a:lnTo>
                  <a:lnTo>
                    <a:pt x="33575" y="69086"/>
                  </a:lnTo>
                  <a:lnTo>
                    <a:pt x="34612" y="69363"/>
                  </a:lnTo>
                  <a:lnTo>
                    <a:pt x="35683" y="69597"/>
                  </a:lnTo>
                  <a:lnTo>
                    <a:pt x="36787" y="69788"/>
                  </a:lnTo>
                  <a:lnTo>
                    <a:pt x="37924" y="69937"/>
                  </a:lnTo>
                  <a:lnTo>
                    <a:pt x="39095" y="70044"/>
                  </a:lnTo>
                  <a:lnTo>
                    <a:pt x="40299" y="70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713315" y="3999657"/>
              <a:ext cx="74674" cy="81060"/>
            </a:xfrm>
            <a:custGeom>
              <a:avLst/>
              <a:pathLst>
                <a:path w="74674" h="81060">
                  <a:moveTo>
                    <a:pt x="45794" y="47807"/>
                  </a:moveTo>
                  <a:lnTo>
                    <a:pt x="45794" y="81060"/>
                  </a:lnTo>
                  <a:lnTo>
                    <a:pt x="28880" y="81060"/>
                  </a:lnTo>
                  <a:lnTo>
                    <a:pt x="28880" y="47807"/>
                  </a:lnTo>
                  <a:lnTo>
                    <a:pt x="0" y="0"/>
                  </a:lnTo>
                  <a:lnTo>
                    <a:pt x="17776" y="0"/>
                  </a:lnTo>
                  <a:lnTo>
                    <a:pt x="37222" y="34288"/>
                  </a:lnTo>
                  <a:lnTo>
                    <a:pt x="56897" y="0"/>
                  </a:lnTo>
                  <a:lnTo>
                    <a:pt x="746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233837" y="2511237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253960" y="2526175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253960" y="2564852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334724" y="251123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369922" y="250980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390181" y="252563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474424" y="2511237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567535" y="251123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57098" y="250980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61601" y="2511237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862487" y="251123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959759" y="250980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980018" y="252563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072037" y="251123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53757" y="250980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174016" y="252563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62420" y="2509804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367740" y="2511237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00824" y="2511237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533975" y="2526377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607577" y="251123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627700" y="252685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700756" y="251123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720878" y="252685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793934" y="251123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879269" y="251123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18082" y="251123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11261" y="2511237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031384" y="2526789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618081" y="2712405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734452" y="271240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769650" y="2710972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874152" y="2712405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894275" y="2728026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971423" y="2710972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991683" y="2726798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083702" y="2712405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03825" y="2727343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03825" y="2766020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84589" y="271240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19787" y="2710972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240046" y="2726798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32065" y="2712405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13784" y="2710972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34043" y="2726798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522447" y="2710972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627768" y="2712405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721654" y="5582396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826156" y="5583829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927043" y="558382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8020222" y="5583829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8136593" y="5583829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8170086" y="558239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8260809" y="5583829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8353919" y="558382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374042" y="559945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447849" y="5583829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828032" y="5784997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7861184" y="5800137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934785" y="578499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954908" y="580061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8027964" y="578499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8048087" y="580061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8121143" y="578499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8206477" y="578499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245290" y="578499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338469" y="5784997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358592" y="5800549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36892" y="4829848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522226" y="482984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55719" y="482841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654218" y="4829848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755105" y="482984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848284" y="4829848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868407" y="4845469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949171" y="482984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987984" y="482984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075842" y="482841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1982473" y="4922027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064192" y="492059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084451" y="493642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172855" y="492059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193114" y="493642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285134" y="4922027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305256" y="4937580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419513" y="4920595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514397" y="492059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618899" y="492202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657712" y="492202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750891" y="492202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848163" y="492059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952665" y="492202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076881" y="4922027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169991" y="492202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259555" y="492059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364057" y="4922027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464944" y="492202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562215" y="492059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582475" y="493642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674494" y="492202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756213" y="492059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776472" y="493642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864876" y="4920595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970197" y="4922027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381587" y="5195316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487999" y="5196749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521150" y="521188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589431" y="519531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680154" y="5196749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773265" y="519674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793388" y="521237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870537" y="519531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890796" y="521114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982815" y="519674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075994" y="5196749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169104" y="5196749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262215" y="519674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355394" y="519674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375517" y="521237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452665" y="519531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472925" y="521114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564944" y="5196749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646663" y="519531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66922" y="521114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755326" y="5195316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60647" y="5196749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684008" y="5397917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784895" y="539791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878074" y="539791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898197" y="541353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965387" y="5397917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998538" y="5413057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064364" y="5397917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153859" y="539648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174118" y="541231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266137" y="539791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347856" y="539648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368116" y="541231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56519" y="5396484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561840" y="5397917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693922" y="253396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7732735" y="253396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7849106" y="253396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7964523" y="2533968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8066365" y="2533968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8163636" y="253253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8183895" y="2548361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8275915" y="253396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8357634" y="253253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8377893" y="2548361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8466297" y="2532536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8571617" y="2533968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8244606" y="4810074"/>
              <a:ext cx="78590" cy="77328"/>
            </a:xfrm>
            <a:custGeom>
              <a:avLst/>
              <a:pathLst>
                <a:path w="78590" h="77328">
                  <a:moveTo>
                    <a:pt x="64211" y="77328"/>
                  </a:moveTo>
                  <a:lnTo>
                    <a:pt x="64211" y="30459"/>
                  </a:lnTo>
                  <a:lnTo>
                    <a:pt x="64212" y="29897"/>
                  </a:lnTo>
                  <a:lnTo>
                    <a:pt x="64213" y="29333"/>
                  </a:lnTo>
                  <a:lnTo>
                    <a:pt x="64216" y="28765"/>
                  </a:lnTo>
                  <a:lnTo>
                    <a:pt x="64220" y="28193"/>
                  </a:lnTo>
                  <a:lnTo>
                    <a:pt x="64225" y="27619"/>
                  </a:lnTo>
                  <a:lnTo>
                    <a:pt x="64231" y="27041"/>
                  </a:lnTo>
                  <a:lnTo>
                    <a:pt x="64238" y="26460"/>
                  </a:lnTo>
                  <a:lnTo>
                    <a:pt x="64246" y="25875"/>
                  </a:lnTo>
                  <a:lnTo>
                    <a:pt x="64256" y="25287"/>
                  </a:lnTo>
                  <a:lnTo>
                    <a:pt x="64266" y="24696"/>
                  </a:lnTo>
                  <a:lnTo>
                    <a:pt x="64288" y="24109"/>
                  </a:lnTo>
                  <a:lnTo>
                    <a:pt x="64310" y="23531"/>
                  </a:lnTo>
                  <a:lnTo>
                    <a:pt x="64332" y="22963"/>
                  </a:lnTo>
                  <a:lnTo>
                    <a:pt x="64354" y="22404"/>
                  </a:lnTo>
                  <a:lnTo>
                    <a:pt x="64376" y="21856"/>
                  </a:lnTo>
                  <a:lnTo>
                    <a:pt x="64398" y="21318"/>
                  </a:lnTo>
                  <a:lnTo>
                    <a:pt x="64420" y="20789"/>
                  </a:lnTo>
                  <a:lnTo>
                    <a:pt x="64442" y="20271"/>
                  </a:lnTo>
                  <a:lnTo>
                    <a:pt x="64464" y="19762"/>
                  </a:lnTo>
                  <a:lnTo>
                    <a:pt x="64486" y="19263"/>
                  </a:lnTo>
                  <a:lnTo>
                    <a:pt x="64518" y="18683"/>
                  </a:lnTo>
                  <a:lnTo>
                    <a:pt x="64549" y="18106"/>
                  </a:lnTo>
                  <a:lnTo>
                    <a:pt x="64579" y="17533"/>
                  </a:lnTo>
                  <a:lnTo>
                    <a:pt x="64609" y="16962"/>
                  </a:lnTo>
                  <a:lnTo>
                    <a:pt x="64637" y="16395"/>
                  </a:lnTo>
                  <a:lnTo>
                    <a:pt x="64663" y="15832"/>
                  </a:lnTo>
                  <a:lnTo>
                    <a:pt x="64689" y="15271"/>
                  </a:lnTo>
                  <a:lnTo>
                    <a:pt x="64714" y="14714"/>
                  </a:lnTo>
                  <a:lnTo>
                    <a:pt x="64738" y="14161"/>
                  </a:lnTo>
                  <a:lnTo>
                    <a:pt x="64760" y="13610"/>
                  </a:lnTo>
                  <a:lnTo>
                    <a:pt x="64531" y="14473"/>
                  </a:lnTo>
                  <a:lnTo>
                    <a:pt x="64303" y="15327"/>
                  </a:lnTo>
                  <a:lnTo>
                    <a:pt x="64078" y="16172"/>
                  </a:lnTo>
                  <a:lnTo>
                    <a:pt x="63856" y="17008"/>
                  </a:lnTo>
                  <a:lnTo>
                    <a:pt x="63635" y="17836"/>
                  </a:lnTo>
                  <a:lnTo>
                    <a:pt x="63417" y="18655"/>
                  </a:lnTo>
                  <a:lnTo>
                    <a:pt x="63200" y="19465"/>
                  </a:lnTo>
                  <a:lnTo>
                    <a:pt x="62986" y="20266"/>
                  </a:lnTo>
                  <a:lnTo>
                    <a:pt x="62774" y="21059"/>
                  </a:lnTo>
                  <a:lnTo>
                    <a:pt x="62565" y="21842"/>
                  </a:lnTo>
                  <a:lnTo>
                    <a:pt x="62476" y="22173"/>
                  </a:lnTo>
                  <a:lnTo>
                    <a:pt x="62387" y="22505"/>
                  </a:lnTo>
                  <a:lnTo>
                    <a:pt x="62296" y="22840"/>
                  </a:lnTo>
                  <a:lnTo>
                    <a:pt x="62205" y="23177"/>
                  </a:lnTo>
                  <a:lnTo>
                    <a:pt x="62112" y="23516"/>
                  </a:lnTo>
                  <a:lnTo>
                    <a:pt x="62018" y="23858"/>
                  </a:lnTo>
                  <a:lnTo>
                    <a:pt x="61923" y="24201"/>
                  </a:lnTo>
                  <a:lnTo>
                    <a:pt x="61827" y="24547"/>
                  </a:lnTo>
                  <a:lnTo>
                    <a:pt x="61730" y="24895"/>
                  </a:lnTo>
                  <a:lnTo>
                    <a:pt x="61632" y="25245"/>
                  </a:lnTo>
                  <a:lnTo>
                    <a:pt x="61533" y="25595"/>
                  </a:lnTo>
                  <a:lnTo>
                    <a:pt x="61434" y="25943"/>
                  </a:lnTo>
                  <a:lnTo>
                    <a:pt x="61335" y="26289"/>
                  </a:lnTo>
                  <a:lnTo>
                    <a:pt x="61237" y="26633"/>
                  </a:lnTo>
                  <a:lnTo>
                    <a:pt x="61138" y="26974"/>
                  </a:lnTo>
                  <a:lnTo>
                    <a:pt x="61039" y="27313"/>
                  </a:lnTo>
                  <a:lnTo>
                    <a:pt x="60940" y="27650"/>
                  </a:lnTo>
                  <a:lnTo>
                    <a:pt x="60841" y="27985"/>
                  </a:lnTo>
                  <a:lnTo>
                    <a:pt x="60743" y="28317"/>
                  </a:lnTo>
                  <a:lnTo>
                    <a:pt x="60644" y="28648"/>
                  </a:lnTo>
                  <a:lnTo>
                    <a:pt x="60556" y="28975"/>
                  </a:lnTo>
                  <a:lnTo>
                    <a:pt x="60468" y="29298"/>
                  </a:lnTo>
                  <a:lnTo>
                    <a:pt x="60380" y="29616"/>
                  </a:lnTo>
                  <a:lnTo>
                    <a:pt x="60293" y="29930"/>
                  </a:lnTo>
                  <a:lnTo>
                    <a:pt x="60205" y="30239"/>
                  </a:lnTo>
                  <a:lnTo>
                    <a:pt x="60117" y="30545"/>
                  </a:lnTo>
                  <a:lnTo>
                    <a:pt x="60029" y="30845"/>
                  </a:lnTo>
                  <a:lnTo>
                    <a:pt x="59941" y="31142"/>
                  </a:lnTo>
                  <a:lnTo>
                    <a:pt x="59854" y="31434"/>
                  </a:lnTo>
                  <a:lnTo>
                    <a:pt x="59766" y="31721"/>
                  </a:lnTo>
                  <a:lnTo>
                    <a:pt x="59679" y="32003"/>
                  </a:lnTo>
                  <a:lnTo>
                    <a:pt x="59595" y="32277"/>
                  </a:lnTo>
                  <a:lnTo>
                    <a:pt x="59512" y="32543"/>
                  </a:lnTo>
                  <a:lnTo>
                    <a:pt x="59432" y="32801"/>
                  </a:lnTo>
                  <a:lnTo>
                    <a:pt x="59354" y="33052"/>
                  </a:lnTo>
                  <a:lnTo>
                    <a:pt x="59278" y="33295"/>
                  </a:lnTo>
                  <a:lnTo>
                    <a:pt x="59205" y="33531"/>
                  </a:lnTo>
                  <a:lnTo>
                    <a:pt x="59134" y="33758"/>
                  </a:lnTo>
                  <a:lnTo>
                    <a:pt x="59064" y="33978"/>
                  </a:lnTo>
                  <a:lnTo>
                    <a:pt x="58997" y="34191"/>
                  </a:lnTo>
                  <a:lnTo>
                    <a:pt x="45057" y="77328"/>
                  </a:lnTo>
                  <a:lnTo>
                    <a:pt x="33532" y="77328"/>
                  </a:lnTo>
                  <a:lnTo>
                    <a:pt x="19592" y="34191"/>
                  </a:lnTo>
                  <a:lnTo>
                    <a:pt x="19525" y="33978"/>
                  </a:lnTo>
                  <a:lnTo>
                    <a:pt x="19456" y="33758"/>
                  </a:lnTo>
                  <a:lnTo>
                    <a:pt x="19385" y="33531"/>
                  </a:lnTo>
                  <a:lnTo>
                    <a:pt x="19311" y="33295"/>
                  </a:lnTo>
                  <a:lnTo>
                    <a:pt x="19236" y="33052"/>
                  </a:lnTo>
                  <a:lnTo>
                    <a:pt x="19158" y="32801"/>
                  </a:lnTo>
                  <a:lnTo>
                    <a:pt x="19078" y="32543"/>
                  </a:lnTo>
                  <a:lnTo>
                    <a:pt x="18995" y="32277"/>
                  </a:lnTo>
                  <a:lnTo>
                    <a:pt x="18911" y="32003"/>
                  </a:lnTo>
                  <a:lnTo>
                    <a:pt x="18824" y="31721"/>
                  </a:lnTo>
                  <a:lnTo>
                    <a:pt x="18746" y="31434"/>
                  </a:lnTo>
                  <a:lnTo>
                    <a:pt x="18666" y="31142"/>
                  </a:lnTo>
                  <a:lnTo>
                    <a:pt x="18584" y="30845"/>
                  </a:lnTo>
                  <a:lnTo>
                    <a:pt x="18499" y="30545"/>
                  </a:lnTo>
                  <a:lnTo>
                    <a:pt x="18412" y="30239"/>
                  </a:lnTo>
                  <a:lnTo>
                    <a:pt x="18323" y="29930"/>
                  </a:lnTo>
                  <a:lnTo>
                    <a:pt x="18232" y="29616"/>
                  </a:lnTo>
                  <a:lnTo>
                    <a:pt x="18139" y="29298"/>
                  </a:lnTo>
                  <a:lnTo>
                    <a:pt x="18044" y="28975"/>
                  </a:lnTo>
                  <a:lnTo>
                    <a:pt x="17946" y="28648"/>
                  </a:lnTo>
                  <a:lnTo>
                    <a:pt x="17857" y="28317"/>
                  </a:lnTo>
                  <a:lnTo>
                    <a:pt x="17768" y="27985"/>
                  </a:lnTo>
                  <a:lnTo>
                    <a:pt x="17677" y="27650"/>
                  </a:lnTo>
                  <a:lnTo>
                    <a:pt x="17586" y="27313"/>
                  </a:lnTo>
                  <a:lnTo>
                    <a:pt x="17493" y="26974"/>
                  </a:lnTo>
                  <a:lnTo>
                    <a:pt x="17399" y="26633"/>
                  </a:lnTo>
                  <a:lnTo>
                    <a:pt x="17304" y="26289"/>
                  </a:lnTo>
                  <a:lnTo>
                    <a:pt x="17208" y="25943"/>
                  </a:lnTo>
                  <a:lnTo>
                    <a:pt x="17111" y="25595"/>
                  </a:lnTo>
                  <a:lnTo>
                    <a:pt x="17013" y="25245"/>
                  </a:lnTo>
                  <a:lnTo>
                    <a:pt x="16914" y="24895"/>
                  </a:lnTo>
                  <a:lnTo>
                    <a:pt x="16815" y="24547"/>
                  </a:lnTo>
                  <a:lnTo>
                    <a:pt x="16717" y="24201"/>
                  </a:lnTo>
                  <a:lnTo>
                    <a:pt x="16618" y="23858"/>
                  </a:lnTo>
                  <a:lnTo>
                    <a:pt x="16519" y="23516"/>
                  </a:lnTo>
                  <a:lnTo>
                    <a:pt x="16420" y="23177"/>
                  </a:lnTo>
                  <a:lnTo>
                    <a:pt x="16321" y="22840"/>
                  </a:lnTo>
                  <a:lnTo>
                    <a:pt x="16223" y="22505"/>
                  </a:lnTo>
                  <a:lnTo>
                    <a:pt x="16124" y="22173"/>
                  </a:lnTo>
                  <a:lnTo>
                    <a:pt x="16025" y="21842"/>
                  </a:lnTo>
                  <a:lnTo>
                    <a:pt x="15804" y="21059"/>
                  </a:lnTo>
                  <a:lnTo>
                    <a:pt x="15582" y="20266"/>
                  </a:lnTo>
                  <a:lnTo>
                    <a:pt x="15357" y="19465"/>
                  </a:lnTo>
                  <a:lnTo>
                    <a:pt x="15129" y="18655"/>
                  </a:lnTo>
                  <a:lnTo>
                    <a:pt x="14900" y="17836"/>
                  </a:lnTo>
                  <a:lnTo>
                    <a:pt x="14668" y="17008"/>
                  </a:lnTo>
                  <a:lnTo>
                    <a:pt x="14435" y="16172"/>
                  </a:lnTo>
                  <a:lnTo>
                    <a:pt x="14199" y="15327"/>
                  </a:lnTo>
                  <a:lnTo>
                    <a:pt x="13960" y="14473"/>
                  </a:lnTo>
                  <a:lnTo>
                    <a:pt x="13720" y="13610"/>
                  </a:lnTo>
                  <a:lnTo>
                    <a:pt x="13753" y="14246"/>
                  </a:lnTo>
                  <a:lnTo>
                    <a:pt x="13786" y="14879"/>
                  </a:lnTo>
                  <a:lnTo>
                    <a:pt x="13819" y="15510"/>
                  </a:lnTo>
                  <a:lnTo>
                    <a:pt x="13852" y="16139"/>
                  </a:lnTo>
                  <a:lnTo>
                    <a:pt x="13885" y="16766"/>
                  </a:lnTo>
                  <a:lnTo>
                    <a:pt x="13918" y="17390"/>
                  </a:lnTo>
                  <a:lnTo>
                    <a:pt x="13950" y="18013"/>
                  </a:lnTo>
                  <a:lnTo>
                    <a:pt x="13983" y="18633"/>
                  </a:lnTo>
                  <a:lnTo>
                    <a:pt x="14016" y="19251"/>
                  </a:lnTo>
                  <a:lnTo>
                    <a:pt x="14049" y="19867"/>
                  </a:lnTo>
                  <a:lnTo>
                    <a:pt x="14071" y="20396"/>
                  </a:lnTo>
                  <a:lnTo>
                    <a:pt x="14093" y="20931"/>
                  </a:lnTo>
                  <a:lnTo>
                    <a:pt x="14115" y="21472"/>
                  </a:lnTo>
                  <a:lnTo>
                    <a:pt x="14137" y="22018"/>
                  </a:lnTo>
                  <a:lnTo>
                    <a:pt x="14159" y="22570"/>
                  </a:lnTo>
                  <a:lnTo>
                    <a:pt x="14181" y="23127"/>
                  </a:lnTo>
                  <a:lnTo>
                    <a:pt x="14203" y="23689"/>
                  </a:lnTo>
                  <a:lnTo>
                    <a:pt x="14225" y="24257"/>
                  </a:lnTo>
                  <a:lnTo>
                    <a:pt x="14247" y="24831"/>
                  </a:lnTo>
                  <a:lnTo>
                    <a:pt x="14269" y="25410"/>
                  </a:lnTo>
                  <a:lnTo>
                    <a:pt x="14290" y="25984"/>
                  </a:lnTo>
                  <a:lnTo>
                    <a:pt x="14308" y="26543"/>
                  </a:lnTo>
                  <a:lnTo>
                    <a:pt x="14325" y="27086"/>
                  </a:lnTo>
                  <a:lnTo>
                    <a:pt x="14339" y="27614"/>
                  </a:lnTo>
                  <a:lnTo>
                    <a:pt x="14351" y="28126"/>
                  </a:lnTo>
                  <a:lnTo>
                    <a:pt x="14361" y="28624"/>
                  </a:lnTo>
                  <a:lnTo>
                    <a:pt x="14369" y="29106"/>
                  </a:lnTo>
                  <a:lnTo>
                    <a:pt x="14374" y="29572"/>
                  </a:lnTo>
                  <a:lnTo>
                    <a:pt x="14377" y="30023"/>
                  </a:lnTo>
                  <a:lnTo>
                    <a:pt x="14379" y="30459"/>
                  </a:lnTo>
                  <a:lnTo>
                    <a:pt x="14379" y="77328"/>
                  </a:lnTo>
                  <a:lnTo>
                    <a:pt x="0" y="77328"/>
                  </a:lnTo>
                  <a:lnTo>
                    <a:pt x="0" y="0"/>
                  </a:lnTo>
                  <a:lnTo>
                    <a:pt x="21678" y="0"/>
                  </a:lnTo>
                  <a:lnTo>
                    <a:pt x="35508" y="43246"/>
                  </a:lnTo>
                  <a:lnTo>
                    <a:pt x="35618" y="43594"/>
                  </a:lnTo>
                  <a:lnTo>
                    <a:pt x="35730" y="43958"/>
                  </a:lnTo>
                  <a:lnTo>
                    <a:pt x="35842" y="44336"/>
                  </a:lnTo>
                  <a:lnTo>
                    <a:pt x="35956" y="44730"/>
                  </a:lnTo>
                  <a:lnTo>
                    <a:pt x="36071" y="45140"/>
                  </a:lnTo>
                  <a:lnTo>
                    <a:pt x="36186" y="45565"/>
                  </a:lnTo>
                  <a:lnTo>
                    <a:pt x="36303" y="46005"/>
                  </a:lnTo>
                  <a:lnTo>
                    <a:pt x="36421" y="46460"/>
                  </a:lnTo>
                  <a:lnTo>
                    <a:pt x="36540" y="46931"/>
                  </a:lnTo>
                  <a:lnTo>
                    <a:pt x="36661" y="47417"/>
                  </a:lnTo>
                  <a:lnTo>
                    <a:pt x="36792" y="47910"/>
                  </a:lnTo>
                  <a:lnTo>
                    <a:pt x="36922" y="48399"/>
                  </a:lnTo>
                  <a:lnTo>
                    <a:pt x="37051" y="48884"/>
                  </a:lnTo>
                  <a:lnTo>
                    <a:pt x="37179" y="49367"/>
                  </a:lnTo>
                  <a:lnTo>
                    <a:pt x="37305" y="49846"/>
                  </a:lnTo>
                  <a:lnTo>
                    <a:pt x="37431" y="50322"/>
                  </a:lnTo>
                  <a:lnTo>
                    <a:pt x="37556" y="50794"/>
                  </a:lnTo>
                  <a:lnTo>
                    <a:pt x="37679" y="51264"/>
                  </a:lnTo>
                  <a:lnTo>
                    <a:pt x="37802" y="51729"/>
                  </a:lnTo>
                  <a:lnTo>
                    <a:pt x="37923" y="52192"/>
                  </a:lnTo>
                  <a:lnTo>
                    <a:pt x="38056" y="52732"/>
                  </a:lnTo>
                  <a:lnTo>
                    <a:pt x="38191" y="53277"/>
                  </a:lnTo>
                  <a:lnTo>
                    <a:pt x="38328" y="53825"/>
                  </a:lnTo>
                  <a:lnTo>
                    <a:pt x="38467" y="54379"/>
                  </a:lnTo>
                  <a:lnTo>
                    <a:pt x="38609" y="54936"/>
                  </a:lnTo>
                  <a:lnTo>
                    <a:pt x="38753" y="55498"/>
                  </a:lnTo>
                  <a:lnTo>
                    <a:pt x="38899" y="56065"/>
                  </a:lnTo>
                  <a:lnTo>
                    <a:pt x="39047" y="56635"/>
                  </a:lnTo>
                  <a:lnTo>
                    <a:pt x="39197" y="57211"/>
                  </a:lnTo>
                  <a:lnTo>
                    <a:pt x="39350" y="57790"/>
                  </a:lnTo>
                  <a:lnTo>
                    <a:pt x="39503" y="57221"/>
                  </a:lnTo>
                  <a:lnTo>
                    <a:pt x="39655" y="56657"/>
                  </a:lnTo>
                  <a:lnTo>
                    <a:pt x="39806" y="56098"/>
                  </a:lnTo>
                  <a:lnTo>
                    <a:pt x="39956" y="55542"/>
                  </a:lnTo>
                  <a:lnTo>
                    <a:pt x="40104" y="54991"/>
                  </a:lnTo>
                  <a:lnTo>
                    <a:pt x="40252" y="54444"/>
                  </a:lnTo>
                  <a:lnTo>
                    <a:pt x="40399" y="53902"/>
                  </a:lnTo>
                  <a:lnTo>
                    <a:pt x="40544" y="53364"/>
                  </a:lnTo>
                  <a:lnTo>
                    <a:pt x="40688" y="52831"/>
                  </a:lnTo>
                  <a:lnTo>
                    <a:pt x="40832" y="52302"/>
                  </a:lnTo>
                  <a:lnTo>
                    <a:pt x="40897" y="52071"/>
                  </a:lnTo>
                  <a:lnTo>
                    <a:pt x="40963" y="51839"/>
                  </a:lnTo>
                  <a:lnTo>
                    <a:pt x="41029" y="51605"/>
                  </a:lnTo>
                  <a:lnTo>
                    <a:pt x="41095" y="51371"/>
                  </a:lnTo>
                  <a:lnTo>
                    <a:pt x="41161" y="51136"/>
                  </a:lnTo>
                  <a:lnTo>
                    <a:pt x="41227" y="50899"/>
                  </a:lnTo>
                  <a:lnTo>
                    <a:pt x="41293" y="50661"/>
                  </a:lnTo>
                  <a:lnTo>
                    <a:pt x="41358" y="50423"/>
                  </a:lnTo>
                  <a:lnTo>
                    <a:pt x="41424" y="50183"/>
                  </a:lnTo>
                  <a:lnTo>
                    <a:pt x="41490" y="49942"/>
                  </a:lnTo>
                  <a:lnTo>
                    <a:pt x="41556" y="49701"/>
                  </a:lnTo>
                  <a:lnTo>
                    <a:pt x="41622" y="49461"/>
                  </a:lnTo>
                  <a:lnTo>
                    <a:pt x="41688" y="49222"/>
                  </a:lnTo>
                  <a:lnTo>
                    <a:pt x="41754" y="48985"/>
                  </a:lnTo>
                  <a:lnTo>
                    <a:pt x="41819" y="48748"/>
                  </a:lnTo>
                  <a:lnTo>
                    <a:pt x="41885" y="48513"/>
                  </a:lnTo>
                  <a:lnTo>
                    <a:pt x="41951" y="48278"/>
                  </a:lnTo>
                  <a:lnTo>
                    <a:pt x="42017" y="48045"/>
                  </a:lnTo>
                  <a:lnTo>
                    <a:pt x="42083" y="47813"/>
                  </a:lnTo>
                  <a:lnTo>
                    <a:pt x="42149" y="47582"/>
                  </a:lnTo>
                  <a:lnTo>
                    <a:pt x="42215" y="47353"/>
                  </a:lnTo>
                  <a:lnTo>
                    <a:pt x="42280" y="47125"/>
                  </a:lnTo>
                  <a:lnTo>
                    <a:pt x="42346" y="46900"/>
                  </a:lnTo>
                  <a:lnTo>
                    <a:pt x="42412" y="46678"/>
                  </a:lnTo>
                  <a:lnTo>
                    <a:pt x="42478" y="46457"/>
                  </a:lnTo>
                  <a:lnTo>
                    <a:pt x="42544" y="46239"/>
                  </a:lnTo>
                  <a:lnTo>
                    <a:pt x="42610" y="46022"/>
                  </a:lnTo>
                  <a:lnTo>
                    <a:pt x="42676" y="45808"/>
                  </a:lnTo>
                  <a:lnTo>
                    <a:pt x="42741" y="45596"/>
                  </a:lnTo>
                  <a:lnTo>
                    <a:pt x="42807" y="45387"/>
                  </a:lnTo>
                  <a:lnTo>
                    <a:pt x="42873" y="45180"/>
                  </a:lnTo>
                  <a:lnTo>
                    <a:pt x="42937" y="44978"/>
                  </a:lnTo>
                  <a:lnTo>
                    <a:pt x="43000" y="44781"/>
                  </a:lnTo>
                  <a:lnTo>
                    <a:pt x="43062" y="44588"/>
                  </a:lnTo>
                  <a:lnTo>
                    <a:pt x="43123" y="44399"/>
                  </a:lnTo>
                  <a:lnTo>
                    <a:pt x="43183" y="44214"/>
                  </a:lnTo>
                  <a:lnTo>
                    <a:pt x="43241" y="44034"/>
                  </a:lnTo>
                  <a:lnTo>
                    <a:pt x="43299" y="43859"/>
                  </a:lnTo>
                  <a:lnTo>
                    <a:pt x="43356" y="43688"/>
                  </a:lnTo>
                  <a:lnTo>
                    <a:pt x="43411" y="43521"/>
                  </a:lnTo>
                  <a:lnTo>
                    <a:pt x="57022" y="0"/>
                  </a:lnTo>
                  <a:lnTo>
                    <a:pt x="78590" y="0"/>
                  </a:lnTo>
                  <a:lnTo>
                    <a:pt x="78590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8338234" y="4810074"/>
              <a:ext cx="63059" cy="77328"/>
            </a:xfrm>
            <a:custGeom>
              <a:avLst/>
              <a:pathLst>
                <a:path w="63059" h="77328">
                  <a:moveTo>
                    <a:pt x="0" y="77328"/>
                  </a:moveTo>
                  <a:lnTo>
                    <a:pt x="0" y="0"/>
                  </a:lnTo>
                  <a:lnTo>
                    <a:pt x="60809" y="0"/>
                  </a:lnTo>
                  <a:lnTo>
                    <a:pt x="60809" y="12513"/>
                  </a:lnTo>
                  <a:lnTo>
                    <a:pt x="16190" y="12513"/>
                  </a:lnTo>
                  <a:lnTo>
                    <a:pt x="16190" y="31941"/>
                  </a:lnTo>
                  <a:lnTo>
                    <a:pt x="57461" y="31941"/>
                  </a:lnTo>
                  <a:lnTo>
                    <a:pt x="57461" y="44454"/>
                  </a:lnTo>
                  <a:lnTo>
                    <a:pt x="16190" y="44454"/>
                  </a:lnTo>
                  <a:lnTo>
                    <a:pt x="16190" y="64815"/>
                  </a:lnTo>
                  <a:lnTo>
                    <a:pt x="63059" y="64815"/>
                  </a:lnTo>
                  <a:lnTo>
                    <a:pt x="63059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8413203" y="4810074"/>
              <a:ext cx="68931" cy="77328"/>
            </a:xfrm>
            <a:custGeom>
              <a:avLst/>
              <a:pathLst>
                <a:path w="68931" h="77328">
                  <a:moveTo>
                    <a:pt x="68931" y="38087"/>
                  </a:moveTo>
                  <a:lnTo>
                    <a:pt x="68902" y="39996"/>
                  </a:lnTo>
                  <a:lnTo>
                    <a:pt x="68815" y="41859"/>
                  </a:lnTo>
                  <a:lnTo>
                    <a:pt x="68669" y="43676"/>
                  </a:lnTo>
                  <a:lnTo>
                    <a:pt x="68466" y="45446"/>
                  </a:lnTo>
                  <a:lnTo>
                    <a:pt x="68204" y="47170"/>
                  </a:lnTo>
                  <a:lnTo>
                    <a:pt x="67884" y="48849"/>
                  </a:lnTo>
                  <a:lnTo>
                    <a:pt x="67506" y="50481"/>
                  </a:lnTo>
                  <a:lnTo>
                    <a:pt x="67069" y="52067"/>
                  </a:lnTo>
                  <a:lnTo>
                    <a:pt x="66575" y="53607"/>
                  </a:lnTo>
                  <a:lnTo>
                    <a:pt x="66022" y="55101"/>
                  </a:lnTo>
                  <a:lnTo>
                    <a:pt x="65419" y="56537"/>
                  </a:lnTo>
                  <a:lnTo>
                    <a:pt x="64773" y="57926"/>
                  </a:lnTo>
                  <a:lnTo>
                    <a:pt x="64084" y="59268"/>
                  </a:lnTo>
                  <a:lnTo>
                    <a:pt x="63353" y="60563"/>
                  </a:lnTo>
                  <a:lnTo>
                    <a:pt x="62578" y="61810"/>
                  </a:lnTo>
                  <a:lnTo>
                    <a:pt x="61761" y="63010"/>
                  </a:lnTo>
                  <a:lnTo>
                    <a:pt x="60901" y="64163"/>
                  </a:lnTo>
                  <a:lnTo>
                    <a:pt x="59999" y="65269"/>
                  </a:lnTo>
                  <a:lnTo>
                    <a:pt x="59053" y="66328"/>
                  </a:lnTo>
                  <a:lnTo>
                    <a:pt x="58064" y="67339"/>
                  </a:lnTo>
                  <a:lnTo>
                    <a:pt x="57036" y="68303"/>
                  </a:lnTo>
                  <a:lnTo>
                    <a:pt x="55970" y="69219"/>
                  </a:lnTo>
                  <a:lnTo>
                    <a:pt x="54867" y="70086"/>
                  </a:lnTo>
                  <a:lnTo>
                    <a:pt x="53727" y="70905"/>
                  </a:lnTo>
                  <a:lnTo>
                    <a:pt x="52549" y="71675"/>
                  </a:lnTo>
                  <a:lnTo>
                    <a:pt x="51334" y="72397"/>
                  </a:lnTo>
                  <a:lnTo>
                    <a:pt x="50081" y="73071"/>
                  </a:lnTo>
                  <a:lnTo>
                    <a:pt x="48792" y="73697"/>
                  </a:lnTo>
                  <a:lnTo>
                    <a:pt x="47465" y="74274"/>
                  </a:lnTo>
                  <a:lnTo>
                    <a:pt x="46100" y="74803"/>
                  </a:lnTo>
                  <a:lnTo>
                    <a:pt x="44717" y="75283"/>
                  </a:lnTo>
                  <a:lnTo>
                    <a:pt x="43312" y="75712"/>
                  </a:lnTo>
                  <a:lnTo>
                    <a:pt x="41885" y="76091"/>
                  </a:lnTo>
                  <a:lnTo>
                    <a:pt x="40436" y="76419"/>
                  </a:lnTo>
                  <a:lnTo>
                    <a:pt x="38966" y="76697"/>
                  </a:lnTo>
                  <a:lnTo>
                    <a:pt x="37473" y="76924"/>
                  </a:lnTo>
                  <a:lnTo>
                    <a:pt x="35958" y="77101"/>
                  </a:lnTo>
                  <a:lnTo>
                    <a:pt x="34421" y="77227"/>
                  </a:lnTo>
                  <a:lnTo>
                    <a:pt x="32863" y="77303"/>
                  </a:lnTo>
                  <a:lnTo>
                    <a:pt x="31282" y="77328"/>
                  </a:lnTo>
                  <a:lnTo>
                    <a:pt x="0" y="77328"/>
                  </a:lnTo>
                  <a:lnTo>
                    <a:pt x="0" y="0"/>
                  </a:lnTo>
                  <a:lnTo>
                    <a:pt x="27989" y="0"/>
                  </a:lnTo>
                  <a:lnTo>
                    <a:pt x="29775" y="22"/>
                  </a:lnTo>
                  <a:lnTo>
                    <a:pt x="31530" y="90"/>
                  </a:lnTo>
                  <a:lnTo>
                    <a:pt x="33256" y="202"/>
                  </a:lnTo>
                  <a:lnTo>
                    <a:pt x="34953" y="360"/>
                  </a:lnTo>
                  <a:lnTo>
                    <a:pt x="36619" y="562"/>
                  </a:lnTo>
                  <a:lnTo>
                    <a:pt x="38257" y="810"/>
                  </a:lnTo>
                  <a:lnTo>
                    <a:pt x="39864" y="1102"/>
                  </a:lnTo>
                  <a:lnTo>
                    <a:pt x="41442" y="1440"/>
                  </a:lnTo>
                  <a:lnTo>
                    <a:pt x="42990" y="1822"/>
                  </a:lnTo>
                  <a:lnTo>
                    <a:pt x="44509" y="2250"/>
                  </a:lnTo>
                  <a:lnTo>
                    <a:pt x="45992" y="2724"/>
                  </a:lnTo>
                  <a:lnTo>
                    <a:pt x="47433" y="3246"/>
                  </a:lnTo>
                  <a:lnTo>
                    <a:pt x="48832" y="3817"/>
                  </a:lnTo>
                  <a:lnTo>
                    <a:pt x="50190" y="4436"/>
                  </a:lnTo>
                  <a:lnTo>
                    <a:pt x="51506" y="5104"/>
                  </a:lnTo>
                  <a:lnTo>
                    <a:pt x="52780" y="5819"/>
                  </a:lnTo>
                  <a:lnTo>
                    <a:pt x="54013" y="6583"/>
                  </a:lnTo>
                  <a:lnTo>
                    <a:pt x="55204" y="7395"/>
                  </a:lnTo>
                  <a:lnTo>
                    <a:pt x="56353" y="8256"/>
                  </a:lnTo>
                  <a:lnTo>
                    <a:pt x="57461" y="9165"/>
                  </a:lnTo>
                  <a:lnTo>
                    <a:pt x="58523" y="10123"/>
                  </a:lnTo>
                  <a:lnTo>
                    <a:pt x="59537" y="11132"/>
                  </a:lnTo>
                  <a:lnTo>
                    <a:pt x="60503" y="12191"/>
                  </a:lnTo>
                  <a:lnTo>
                    <a:pt x="61421" y="13301"/>
                  </a:lnTo>
                  <a:lnTo>
                    <a:pt x="62290" y="14461"/>
                  </a:lnTo>
                  <a:lnTo>
                    <a:pt x="63111" y="15672"/>
                  </a:lnTo>
                  <a:lnTo>
                    <a:pt x="63884" y="16933"/>
                  </a:lnTo>
                  <a:lnTo>
                    <a:pt x="64609" y="18244"/>
                  </a:lnTo>
                  <a:lnTo>
                    <a:pt x="65285" y="19607"/>
                  </a:lnTo>
                  <a:lnTo>
                    <a:pt x="65913" y="21019"/>
                  </a:lnTo>
                  <a:lnTo>
                    <a:pt x="66486" y="22484"/>
                  </a:lnTo>
                  <a:lnTo>
                    <a:pt x="66999" y="24003"/>
                  </a:lnTo>
                  <a:lnTo>
                    <a:pt x="67452" y="25575"/>
                  </a:lnTo>
                  <a:lnTo>
                    <a:pt x="67844" y="27201"/>
                  </a:lnTo>
                  <a:lnTo>
                    <a:pt x="68176" y="28881"/>
                  </a:lnTo>
                  <a:lnTo>
                    <a:pt x="68448" y="30615"/>
                  </a:lnTo>
                  <a:lnTo>
                    <a:pt x="68659" y="32402"/>
                  </a:lnTo>
                  <a:lnTo>
                    <a:pt x="68810" y="34244"/>
                  </a:lnTo>
                  <a:lnTo>
                    <a:pt x="68901" y="36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8429393" y="4822587"/>
              <a:ext cx="36441" cy="52302"/>
            </a:xfrm>
            <a:custGeom>
              <a:avLst/>
              <a:pathLst>
                <a:path w="36441" h="52302">
                  <a:moveTo>
                    <a:pt x="36441" y="25574"/>
                  </a:moveTo>
                  <a:lnTo>
                    <a:pt x="36422" y="24244"/>
                  </a:lnTo>
                  <a:lnTo>
                    <a:pt x="36366" y="22951"/>
                  </a:lnTo>
                  <a:lnTo>
                    <a:pt x="36273" y="21697"/>
                  </a:lnTo>
                  <a:lnTo>
                    <a:pt x="36142" y="20481"/>
                  </a:lnTo>
                  <a:lnTo>
                    <a:pt x="35975" y="19304"/>
                  </a:lnTo>
                  <a:lnTo>
                    <a:pt x="35769" y="18165"/>
                  </a:lnTo>
                  <a:lnTo>
                    <a:pt x="35527" y="17065"/>
                  </a:lnTo>
                  <a:lnTo>
                    <a:pt x="35247" y="16003"/>
                  </a:lnTo>
                  <a:lnTo>
                    <a:pt x="34930" y="14979"/>
                  </a:lnTo>
                  <a:lnTo>
                    <a:pt x="34575" y="13994"/>
                  </a:lnTo>
                  <a:lnTo>
                    <a:pt x="34198" y="13046"/>
                  </a:lnTo>
                  <a:lnTo>
                    <a:pt x="33791" y="12133"/>
                  </a:lnTo>
                  <a:lnTo>
                    <a:pt x="33355" y="11255"/>
                  </a:lnTo>
                  <a:lnTo>
                    <a:pt x="32889" y="10412"/>
                  </a:lnTo>
                  <a:lnTo>
                    <a:pt x="32393" y="9604"/>
                  </a:lnTo>
                  <a:lnTo>
                    <a:pt x="31868" y="8831"/>
                  </a:lnTo>
                  <a:lnTo>
                    <a:pt x="31313" y="8093"/>
                  </a:lnTo>
                  <a:lnTo>
                    <a:pt x="30729" y="7391"/>
                  </a:lnTo>
                  <a:lnTo>
                    <a:pt x="30115" y="6724"/>
                  </a:lnTo>
                  <a:lnTo>
                    <a:pt x="29471" y="6091"/>
                  </a:lnTo>
                  <a:lnTo>
                    <a:pt x="28799" y="5482"/>
                  </a:lnTo>
                  <a:lnTo>
                    <a:pt x="28101" y="4906"/>
                  </a:lnTo>
                  <a:lnTo>
                    <a:pt x="27377" y="4363"/>
                  </a:lnTo>
                  <a:lnTo>
                    <a:pt x="26626" y="3852"/>
                  </a:lnTo>
                  <a:lnTo>
                    <a:pt x="25849" y="3375"/>
                  </a:lnTo>
                  <a:lnTo>
                    <a:pt x="25045" y="2930"/>
                  </a:lnTo>
                  <a:lnTo>
                    <a:pt x="24216" y="2519"/>
                  </a:lnTo>
                  <a:lnTo>
                    <a:pt x="23359" y="2140"/>
                  </a:lnTo>
                  <a:lnTo>
                    <a:pt x="22477" y="1794"/>
                  </a:lnTo>
                  <a:lnTo>
                    <a:pt x="21568" y="1481"/>
                  </a:lnTo>
                  <a:lnTo>
                    <a:pt x="20647" y="1200"/>
                  </a:lnTo>
                  <a:lnTo>
                    <a:pt x="19706" y="948"/>
                  </a:lnTo>
                  <a:lnTo>
                    <a:pt x="18746" y="726"/>
                  </a:lnTo>
                  <a:lnTo>
                    <a:pt x="17766" y="533"/>
                  </a:lnTo>
                  <a:lnTo>
                    <a:pt x="16766" y="370"/>
                  </a:lnTo>
                  <a:lnTo>
                    <a:pt x="15746" y="237"/>
                  </a:lnTo>
                  <a:lnTo>
                    <a:pt x="14707" y="133"/>
                  </a:lnTo>
                  <a:lnTo>
                    <a:pt x="13648" y="59"/>
                  </a:lnTo>
                  <a:lnTo>
                    <a:pt x="12569" y="14"/>
                  </a:lnTo>
                  <a:lnTo>
                    <a:pt x="11470" y="0"/>
                  </a:lnTo>
                  <a:lnTo>
                    <a:pt x="0" y="0"/>
                  </a:lnTo>
                  <a:lnTo>
                    <a:pt x="0" y="52302"/>
                  </a:lnTo>
                  <a:lnTo>
                    <a:pt x="13720" y="52302"/>
                  </a:lnTo>
                  <a:lnTo>
                    <a:pt x="14689" y="52285"/>
                  </a:lnTo>
                  <a:lnTo>
                    <a:pt x="15643" y="52234"/>
                  </a:lnTo>
                  <a:lnTo>
                    <a:pt x="16581" y="52149"/>
                  </a:lnTo>
                  <a:lnTo>
                    <a:pt x="17505" y="52030"/>
                  </a:lnTo>
                  <a:lnTo>
                    <a:pt x="18412" y="51877"/>
                  </a:lnTo>
                  <a:lnTo>
                    <a:pt x="19305" y="51689"/>
                  </a:lnTo>
                  <a:lnTo>
                    <a:pt x="20182" y="51468"/>
                  </a:lnTo>
                  <a:lnTo>
                    <a:pt x="21043" y="51213"/>
                  </a:lnTo>
                  <a:lnTo>
                    <a:pt x="21890" y="50924"/>
                  </a:lnTo>
                  <a:lnTo>
                    <a:pt x="22721" y="50601"/>
                  </a:lnTo>
                  <a:lnTo>
                    <a:pt x="23543" y="50244"/>
                  </a:lnTo>
                  <a:lnTo>
                    <a:pt x="24343" y="49854"/>
                  </a:lnTo>
                  <a:lnTo>
                    <a:pt x="25119" y="49432"/>
                  </a:lnTo>
                  <a:lnTo>
                    <a:pt x="25873" y="48976"/>
                  </a:lnTo>
                  <a:lnTo>
                    <a:pt x="26603" y="48488"/>
                  </a:lnTo>
                  <a:lnTo>
                    <a:pt x="27311" y="47966"/>
                  </a:lnTo>
                  <a:lnTo>
                    <a:pt x="27995" y="47412"/>
                  </a:lnTo>
                  <a:lnTo>
                    <a:pt x="28657" y="46825"/>
                  </a:lnTo>
                  <a:lnTo>
                    <a:pt x="29295" y="46205"/>
                  </a:lnTo>
                  <a:lnTo>
                    <a:pt x="29910" y="45551"/>
                  </a:lnTo>
                  <a:lnTo>
                    <a:pt x="30511" y="44855"/>
                  </a:lnTo>
                  <a:lnTo>
                    <a:pt x="31085" y="44127"/>
                  </a:lnTo>
                  <a:lnTo>
                    <a:pt x="31631" y="43367"/>
                  </a:lnTo>
                  <a:lnTo>
                    <a:pt x="32149" y="42575"/>
                  </a:lnTo>
                  <a:lnTo>
                    <a:pt x="32640" y="41751"/>
                  </a:lnTo>
                  <a:lnTo>
                    <a:pt x="33104" y="40895"/>
                  </a:lnTo>
                  <a:lnTo>
                    <a:pt x="33541" y="40008"/>
                  </a:lnTo>
                  <a:lnTo>
                    <a:pt x="33949" y="39089"/>
                  </a:lnTo>
                  <a:lnTo>
                    <a:pt x="34331" y="38137"/>
                  </a:lnTo>
                  <a:lnTo>
                    <a:pt x="34685" y="37154"/>
                  </a:lnTo>
                  <a:lnTo>
                    <a:pt x="35018" y="36140"/>
                  </a:lnTo>
                  <a:lnTo>
                    <a:pt x="35317" y="35093"/>
                  </a:lnTo>
                  <a:lnTo>
                    <a:pt x="35580" y="34015"/>
                  </a:lnTo>
                  <a:lnTo>
                    <a:pt x="35809" y="32904"/>
                  </a:lnTo>
                  <a:lnTo>
                    <a:pt x="36002" y="31762"/>
                  </a:lnTo>
                  <a:lnTo>
                    <a:pt x="36160" y="30588"/>
                  </a:lnTo>
                  <a:lnTo>
                    <a:pt x="36283" y="29383"/>
                  </a:lnTo>
                  <a:lnTo>
                    <a:pt x="36371" y="28145"/>
                  </a:lnTo>
                  <a:lnTo>
                    <a:pt x="36423" y="26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8494373" y="4810074"/>
              <a:ext cx="16190" cy="77328"/>
            </a:xfrm>
            <a:custGeom>
              <a:avLst/>
              <a:pathLst>
                <a:path w="16190" h="77328">
                  <a:moveTo>
                    <a:pt x="0" y="77328"/>
                  </a:moveTo>
                  <a:lnTo>
                    <a:pt x="0" y="0"/>
                  </a:lnTo>
                  <a:lnTo>
                    <a:pt x="16190" y="0"/>
                  </a:lnTo>
                  <a:lnTo>
                    <a:pt x="16190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8522692" y="4808921"/>
              <a:ext cx="73486" cy="79578"/>
            </a:xfrm>
            <a:custGeom>
              <a:avLst/>
              <a:pathLst>
                <a:path w="73486" h="79578">
                  <a:moveTo>
                    <a:pt x="39020" y="66846"/>
                  </a:moveTo>
                  <a:lnTo>
                    <a:pt x="39919" y="66833"/>
                  </a:lnTo>
                  <a:lnTo>
                    <a:pt x="40792" y="66795"/>
                  </a:lnTo>
                  <a:lnTo>
                    <a:pt x="41640" y="66732"/>
                  </a:lnTo>
                  <a:lnTo>
                    <a:pt x="42463" y="66644"/>
                  </a:lnTo>
                  <a:lnTo>
                    <a:pt x="43260" y="66530"/>
                  </a:lnTo>
                  <a:lnTo>
                    <a:pt x="44032" y="66391"/>
                  </a:lnTo>
                  <a:lnTo>
                    <a:pt x="44779" y="66227"/>
                  </a:lnTo>
                  <a:lnTo>
                    <a:pt x="45501" y="66038"/>
                  </a:lnTo>
                  <a:lnTo>
                    <a:pt x="46197" y="65823"/>
                  </a:lnTo>
                  <a:lnTo>
                    <a:pt x="46869" y="65583"/>
                  </a:lnTo>
                  <a:lnTo>
                    <a:pt x="47529" y="65312"/>
                  </a:lnTo>
                  <a:lnTo>
                    <a:pt x="48170" y="65026"/>
                  </a:lnTo>
                  <a:lnTo>
                    <a:pt x="48793" y="64724"/>
                  </a:lnTo>
                  <a:lnTo>
                    <a:pt x="49398" y="64407"/>
                  </a:lnTo>
                  <a:lnTo>
                    <a:pt x="49983" y="64074"/>
                  </a:lnTo>
                  <a:lnTo>
                    <a:pt x="50550" y="63726"/>
                  </a:lnTo>
                  <a:lnTo>
                    <a:pt x="51098" y="63363"/>
                  </a:lnTo>
                  <a:lnTo>
                    <a:pt x="51628" y="62984"/>
                  </a:lnTo>
                  <a:lnTo>
                    <a:pt x="52139" y="62590"/>
                  </a:lnTo>
                  <a:lnTo>
                    <a:pt x="52631" y="62181"/>
                  </a:lnTo>
                  <a:lnTo>
                    <a:pt x="53116" y="61758"/>
                  </a:lnTo>
                  <a:lnTo>
                    <a:pt x="53584" y="61324"/>
                  </a:lnTo>
                  <a:lnTo>
                    <a:pt x="54034" y="60880"/>
                  </a:lnTo>
                  <a:lnTo>
                    <a:pt x="54466" y="60424"/>
                  </a:lnTo>
                  <a:lnTo>
                    <a:pt x="54881" y="59958"/>
                  </a:lnTo>
                  <a:lnTo>
                    <a:pt x="55279" y="59480"/>
                  </a:lnTo>
                  <a:lnTo>
                    <a:pt x="55658" y="58992"/>
                  </a:lnTo>
                  <a:lnTo>
                    <a:pt x="56021" y="58493"/>
                  </a:lnTo>
                  <a:lnTo>
                    <a:pt x="56365" y="57982"/>
                  </a:lnTo>
                  <a:lnTo>
                    <a:pt x="56692" y="57461"/>
                  </a:lnTo>
                  <a:lnTo>
                    <a:pt x="57016" y="56933"/>
                  </a:lnTo>
                  <a:lnTo>
                    <a:pt x="57327" y="56405"/>
                  </a:lnTo>
                  <a:lnTo>
                    <a:pt x="57626" y="55875"/>
                  </a:lnTo>
                  <a:lnTo>
                    <a:pt x="57913" y="55345"/>
                  </a:lnTo>
                  <a:lnTo>
                    <a:pt x="58188" y="54813"/>
                  </a:lnTo>
                  <a:lnTo>
                    <a:pt x="58451" y="54280"/>
                  </a:lnTo>
                  <a:lnTo>
                    <a:pt x="58702" y="53746"/>
                  </a:lnTo>
                  <a:lnTo>
                    <a:pt x="58940" y="53211"/>
                  </a:lnTo>
                  <a:lnTo>
                    <a:pt x="59167" y="52675"/>
                  </a:lnTo>
                  <a:lnTo>
                    <a:pt x="59382" y="52137"/>
                  </a:lnTo>
                  <a:lnTo>
                    <a:pt x="73486" y="57461"/>
                  </a:lnTo>
                  <a:lnTo>
                    <a:pt x="73136" y="58293"/>
                  </a:lnTo>
                  <a:lnTo>
                    <a:pt x="72764" y="59123"/>
                  </a:lnTo>
                  <a:lnTo>
                    <a:pt x="72372" y="59949"/>
                  </a:lnTo>
                  <a:lnTo>
                    <a:pt x="71958" y="60771"/>
                  </a:lnTo>
                  <a:lnTo>
                    <a:pt x="71524" y="61591"/>
                  </a:lnTo>
                  <a:lnTo>
                    <a:pt x="71069" y="62407"/>
                  </a:lnTo>
                  <a:lnTo>
                    <a:pt x="70593" y="63220"/>
                  </a:lnTo>
                  <a:lnTo>
                    <a:pt x="70097" y="64029"/>
                  </a:lnTo>
                  <a:lnTo>
                    <a:pt x="69579" y="64835"/>
                  </a:lnTo>
                  <a:lnTo>
                    <a:pt x="69041" y="65638"/>
                  </a:lnTo>
                  <a:lnTo>
                    <a:pt x="68478" y="66430"/>
                  </a:lnTo>
                  <a:lnTo>
                    <a:pt x="67888" y="67203"/>
                  </a:lnTo>
                  <a:lnTo>
                    <a:pt x="67271" y="67958"/>
                  </a:lnTo>
                  <a:lnTo>
                    <a:pt x="66626" y="68694"/>
                  </a:lnTo>
                  <a:lnTo>
                    <a:pt x="65954" y="69411"/>
                  </a:lnTo>
                  <a:lnTo>
                    <a:pt x="65254" y="70110"/>
                  </a:lnTo>
                  <a:lnTo>
                    <a:pt x="64527" y="70790"/>
                  </a:lnTo>
                  <a:lnTo>
                    <a:pt x="63772" y="71451"/>
                  </a:lnTo>
                  <a:lnTo>
                    <a:pt x="62990" y="72094"/>
                  </a:lnTo>
                  <a:lnTo>
                    <a:pt x="62181" y="72718"/>
                  </a:lnTo>
                  <a:lnTo>
                    <a:pt x="61341" y="73321"/>
                  </a:lnTo>
                  <a:lnTo>
                    <a:pt x="60470" y="73901"/>
                  </a:lnTo>
                  <a:lnTo>
                    <a:pt x="59568" y="74458"/>
                  </a:lnTo>
                  <a:lnTo>
                    <a:pt x="58633" y="74992"/>
                  </a:lnTo>
                  <a:lnTo>
                    <a:pt x="57667" y="75503"/>
                  </a:lnTo>
                  <a:lnTo>
                    <a:pt x="56668" y="75991"/>
                  </a:lnTo>
                  <a:lnTo>
                    <a:pt x="55638" y="76456"/>
                  </a:lnTo>
                  <a:lnTo>
                    <a:pt x="54576" y="76898"/>
                  </a:lnTo>
                  <a:lnTo>
                    <a:pt x="53482" y="77316"/>
                  </a:lnTo>
                  <a:lnTo>
                    <a:pt x="52357" y="77712"/>
                  </a:lnTo>
                  <a:lnTo>
                    <a:pt x="51206" y="78067"/>
                  </a:lnTo>
                  <a:lnTo>
                    <a:pt x="50014" y="78384"/>
                  </a:lnTo>
                  <a:lnTo>
                    <a:pt x="48782" y="78664"/>
                  </a:lnTo>
                  <a:lnTo>
                    <a:pt x="47510" y="78906"/>
                  </a:lnTo>
                  <a:lnTo>
                    <a:pt x="46196" y="79112"/>
                  </a:lnTo>
                  <a:lnTo>
                    <a:pt x="44842" y="79280"/>
                  </a:lnTo>
                  <a:lnTo>
                    <a:pt x="43448" y="79410"/>
                  </a:lnTo>
                  <a:lnTo>
                    <a:pt x="42013" y="79504"/>
                  </a:lnTo>
                  <a:lnTo>
                    <a:pt x="40537" y="79559"/>
                  </a:lnTo>
                  <a:lnTo>
                    <a:pt x="39020" y="79578"/>
                  </a:lnTo>
                  <a:lnTo>
                    <a:pt x="37039" y="79549"/>
                  </a:lnTo>
                  <a:lnTo>
                    <a:pt x="35111" y="79460"/>
                  </a:lnTo>
                  <a:lnTo>
                    <a:pt x="33236" y="79311"/>
                  </a:lnTo>
                  <a:lnTo>
                    <a:pt x="31416" y="79104"/>
                  </a:lnTo>
                  <a:lnTo>
                    <a:pt x="29649" y="78837"/>
                  </a:lnTo>
                  <a:lnTo>
                    <a:pt x="27937" y="78511"/>
                  </a:lnTo>
                  <a:lnTo>
                    <a:pt x="26277" y="78126"/>
                  </a:lnTo>
                  <a:lnTo>
                    <a:pt x="24672" y="77681"/>
                  </a:lnTo>
                  <a:lnTo>
                    <a:pt x="23121" y="77178"/>
                  </a:lnTo>
                  <a:lnTo>
                    <a:pt x="21623" y="76615"/>
                  </a:lnTo>
                  <a:lnTo>
                    <a:pt x="20177" y="75988"/>
                  </a:lnTo>
                  <a:lnTo>
                    <a:pt x="18782" y="75315"/>
                  </a:lnTo>
                  <a:lnTo>
                    <a:pt x="17438" y="74596"/>
                  </a:lnTo>
                  <a:lnTo>
                    <a:pt x="16144" y="73831"/>
                  </a:lnTo>
                  <a:lnTo>
                    <a:pt x="14900" y="73020"/>
                  </a:lnTo>
                  <a:lnTo>
                    <a:pt x="13707" y="72163"/>
                  </a:lnTo>
                  <a:lnTo>
                    <a:pt x="12564" y="71259"/>
                  </a:lnTo>
                  <a:lnTo>
                    <a:pt x="11472" y="70310"/>
                  </a:lnTo>
                  <a:lnTo>
                    <a:pt x="10430" y="69314"/>
                  </a:lnTo>
                  <a:lnTo>
                    <a:pt x="9439" y="68272"/>
                  </a:lnTo>
                  <a:lnTo>
                    <a:pt x="8508" y="67177"/>
                  </a:lnTo>
                  <a:lnTo>
                    <a:pt x="7626" y="66042"/>
                  </a:lnTo>
                  <a:lnTo>
                    <a:pt x="6792" y="64868"/>
                  </a:lnTo>
                  <a:lnTo>
                    <a:pt x="6006" y="63654"/>
                  </a:lnTo>
                  <a:lnTo>
                    <a:pt x="5268" y="62400"/>
                  </a:lnTo>
                  <a:lnTo>
                    <a:pt x="4579" y="61107"/>
                  </a:lnTo>
                  <a:lnTo>
                    <a:pt x="3938" y="59775"/>
                  </a:lnTo>
                  <a:lnTo>
                    <a:pt x="3345" y="58403"/>
                  </a:lnTo>
                  <a:lnTo>
                    <a:pt x="2801" y="56991"/>
                  </a:lnTo>
                  <a:lnTo>
                    <a:pt x="2305" y="55540"/>
                  </a:lnTo>
                  <a:lnTo>
                    <a:pt x="1867" y="54055"/>
                  </a:lnTo>
                  <a:lnTo>
                    <a:pt x="1475" y="52543"/>
                  </a:lnTo>
                  <a:lnTo>
                    <a:pt x="1129" y="51004"/>
                  </a:lnTo>
                  <a:lnTo>
                    <a:pt x="829" y="49437"/>
                  </a:lnTo>
                  <a:lnTo>
                    <a:pt x="576" y="47843"/>
                  </a:lnTo>
                  <a:lnTo>
                    <a:pt x="368" y="46221"/>
                  </a:lnTo>
                  <a:lnTo>
                    <a:pt x="207" y="44572"/>
                  </a:lnTo>
                  <a:lnTo>
                    <a:pt x="92" y="42895"/>
                  </a:lnTo>
                  <a:lnTo>
                    <a:pt x="23" y="41191"/>
                  </a:lnTo>
                  <a:lnTo>
                    <a:pt x="0" y="39460"/>
                  </a:lnTo>
                  <a:lnTo>
                    <a:pt x="23" y="37666"/>
                  </a:lnTo>
                  <a:lnTo>
                    <a:pt x="92" y="35908"/>
                  </a:lnTo>
                  <a:lnTo>
                    <a:pt x="207" y="34184"/>
                  </a:lnTo>
                  <a:lnTo>
                    <a:pt x="368" y="32496"/>
                  </a:lnTo>
                  <a:lnTo>
                    <a:pt x="576" y="30843"/>
                  </a:lnTo>
                  <a:lnTo>
                    <a:pt x="829" y="29225"/>
                  </a:lnTo>
                  <a:lnTo>
                    <a:pt x="1129" y="27642"/>
                  </a:lnTo>
                  <a:lnTo>
                    <a:pt x="1475" y="26095"/>
                  </a:lnTo>
                  <a:lnTo>
                    <a:pt x="1867" y="24582"/>
                  </a:lnTo>
                  <a:lnTo>
                    <a:pt x="2305" y="23105"/>
                  </a:lnTo>
                  <a:lnTo>
                    <a:pt x="2800" y="21667"/>
                  </a:lnTo>
                  <a:lnTo>
                    <a:pt x="3343" y="20273"/>
                  </a:lnTo>
                  <a:lnTo>
                    <a:pt x="3933" y="18923"/>
                  </a:lnTo>
                  <a:lnTo>
                    <a:pt x="4570" y="17617"/>
                  </a:lnTo>
                  <a:lnTo>
                    <a:pt x="5254" y="16354"/>
                  </a:lnTo>
                  <a:lnTo>
                    <a:pt x="5986" y="15136"/>
                  </a:lnTo>
                  <a:lnTo>
                    <a:pt x="6765" y="13961"/>
                  </a:lnTo>
                  <a:lnTo>
                    <a:pt x="7591" y="12831"/>
                  </a:lnTo>
                  <a:lnTo>
                    <a:pt x="8464" y="11744"/>
                  </a:lnTo>
                  <a:lnTo>
                    <a:pt x="9384" y="10701"/>
                  </a:lnTo>
                  <a:lnTo>
                    <a:pt x="10353" y="9694"/>
                  </a:lnTo>
                  <a:lnTo>
                    <a:pt x="11371" y="8734"/>
                  </a:lnTo>
                  <a:lnTo>
                    <a:pt x="12438" y="7823"/>
                  </a:lnTo>
                  <a:lnTo>
                    <a:pt x="13555" y="6961"/>
                  </a:lnTo>
                  <a:lnTo>
                    <a:pt x="14722" y="6146"/>
                  </a:lnTo>
                  <a:lnTo>
                    <a:pt x="15937" y="5380"/>
                  </a:lnTo>
                  <a:lnTo>
                    <a:pt x="17202" y="4662"/>
                  </a:lnTo>
                  <a:lnTo>
                    <a:pt x="18517" y="3993"/>
                  </a:lnTo>
                  <a:lnTo>
                    <a:pt x="19880" y="3371"/>
                  </a:lnTo>
                  <a:lnTo>
                    <a:pt x="21294" y="2798"/>
                  </a:lnTo>
                  <a:lnTo>
                    <a:pt x="22768" y="2267"/>
                  </a:lnTo>
                  <a:lnTo>
                    <a:pt x="24292" y="1791"/>
                  </a:lnTo>
                  <a:lnTo>
                    <a:pt x="25867" y="1371"/>
                  </a:lnTo>
                  <a:lnTo>
                    <a:pt x="27493" y="1007"/>
                  </a:lnTo>
                  <a:lnTo>
                    <a:pt x="29169" y="699"/>
                  </a:lnTo>
                  <a:lnTo>
                    <a:pt x="30896" y="447"/>
                  </a:lnTo>
                  <a:lnTo>
                    <a:pt x="32673" y="251"/>
                  </a:lnTo>
                  <a:lnTo>
                    <a:pt x="34500" y="111"/>
                  </a:lnTo>
                  <a:lnTo>
                    <a:pt x="36378" y="27"/>
                  </a:lnTo>
                  <a:lnTo>
                    <a:pt x="38307" y="0"/>
                  </a:lnTo>
                  <a:lnTo>
                    <a:pt x="39803" y="15"/>
                  </a:lnTo>
                  <a:lnTo>
                    <a:pt x="41260" y="63"/>
                  </a:lnTo>
                  <a:lnTo>
                    <a:pt x="42678" y="143"/>
                  </a:lnTo>
                  <a:lnTo>
                    <a:pt x="44059" y="254"/>
                  </a:lnTo>
                  <a:lnTo>
                    <a:pt x="45400" y="397"/>
                  </a:lnTo>
                  <a:lnTo>
                    <a:pt x="46704" y="572"/>
                  </a:lnTo>
                  <a:lnTo>
                    <a:pt x="47969" y="779"/>
                  </a:lnTo>
                  <a:lnTo>
                    <a:pt x="49196" y="1018"/>
                  </a:lnTo>
                  <a:lnTo>
                    <a:pt x="50384" y="1289"/>
                  </a:lnTo>
                  <a:lnTo>
                    <a:pt x="51534" y="1591"/>
                  </a:lnTo>
                  <a:lnTo>
                    <a:pt x="52659" y="1923"/>
                  </a:lnTo>
                  <a:lnTo>
                    <a:pt x="53753" y="2280"/>
                  </a:lnTo>
                  <a:lnTo>
                    <a:pt x="54815" y="2665"/>
                  </a:lnTo>
                  <a:lnTo>
                    <a:pt x="55845" y="3075"/>
                  </a:lnTo>
                  <a:lnTo>
                    <a:pt x="56843" y="3512"/>
                  </a:lnTo>
                  <a:lnTo>
                    <a:pt x="57810" y="3975"/>
                  </a:lnTo>
                  <a:lnTo>
                    <a:pt x="58744" y="4465"/>
                  </a:lnTo>
                  <a:lnTo>
                    <a:pt x="59647" y="4981"/>
                  </a:lnTo>
                  <a:lnTo>
                    <a:pt x="60518" y="5523"/>
                  </a:lnTo>
                  <a:lnTo>
                    <a:pt x="61357" y="6091"/>
                  </a:lnTo>
                  <a:lnTo>
                    <a:pt x="62177" y="6673"/>
                  </a:lnTo>
                  <a:lnTo>
                    <a:pt x="62967" y="7277"/>
                  </a:lnTo>
                  <a:lnTo>
                    <a:pt x="63727" y="7902"/>
                  </a:lnTo>
                  <a:lnTo>
                    <a:pt x="64457" y="8550"/>
                  </a:lnTo>
                  <a:lnTo>
                    <a:pt x="65158" y="9220"/>
                  </a:lnTo>
                  <a:lnTo>
                    <a:pt x="65829" y="9911"/>
                  </a:lnTo>
                  <a:lnTo>
                    <a:pt x="66471" y="10625"/>
                  </a:lnTo>
                  <a:lnTo>
                    <a:pt x="67083" y="11360"/>
                  </a:lnTo>
                  <a:lnTo>
                    <a:pt x="67665" y="12117"/>
                  </a:lnTo>
                  <a:lnTo>
                    <a:pt x="68218" y="12897"/>
                  </a:lnTo>
                  <a:lnTo>
                    <a:pt x="68754" y="13684"/>
                  </a:lnTo>
                  <a:lnTo>
                    <a:pt x="69267" y="14488"/>
                  </a:lnTo>
                  <a:lnTo>
                    <a:pt x="69755" y="15309"/>
                  </a:lnTo>
                  <a:lnTo>
                    <a:pt x="70220" y="16146"/>
                  </a:lnTo>
                  <a:lnTo>
                    <a:pt x="70660" y="16999"/>
                  </a:lnTo>
                  <a:lnTo>
                    <a:pt x="71076" y="17869"/>
                  </a:lnTo>
                  <a:lnTo>
                    <a:pt x="71468" y="18755"/>
                  </a:lnTo>
                  <a:lnTo>
                    <a:pt x="71835" y="19658"/>
                  </a:lnTo>
                  <a:lnTo>
                    <a:pt x="72179" y="20577"/>
                  </a:lnTo>
                  <a:lnTo>
                    <a:pt x="72498" y="21513"/>
                  </a:lnTo>
                  <a:lnTo>
                    <a:pt x="58229" y="25410"/>
                  </a:lnTo>
                  <a:lnTo>
                    <a:pt x="58067" y="24918"/>
                  </a:lnTo>
                  <a:lnTo>
                    <a:pt x="57889" y="24431"/>
                  </a:lnTo>
                  <a:lnTo>
                    <a:pt x="57694" y="23948"/>
                  </a:lnTo>
                  <a:lnTo>
                    <a:pt x="57483" y="23469"/>
                  </a:lnTo>
                  <a:lnTo>
                    <a:pt x="57255" y="22995"/>
                  </a:lnTo>
                  <a:lnTo>
                    <a:pt x="57011" y="22525"/>
                  </a:lnTo>
                  <a:lnTo>
                    <a:pt x="56750" y="22060"/>
                  </a:lnTo>
                  <a:lnTo>
                    <a:pt x="56473" y="21599"/>
                  </a:lnTo>
                  <a:lnTo>
                    <a:pt x="56179" y="21142"/>
                  </a:lnTo>
                  <a:lnTo>
                    <a:pt x="55869" y="20690"/>
                  </a:lnTo>
                  <a:lnTo>
                    <a:pt x="55542" y="20234"/>
                  </a:lnTo>
                  <a:lnTo>
                    <a:pt x="55197" y="19790"/>
                  </a:lnTo>
                  <a:lnTo>
                    <a:pt x="54835" y="19356"/>
                  </a:lnTo>
                  <a:lnTo>
                    <a:pt x="54455" y="18934"/>
                  </a:lnTo>
                  <a:lnTo>
                    <a:pt x="54058" y="18522"/>
                  </a:lnTo>
                  <a:lnTo>
                    <a:pt x="53643" y="18121"/>
                  </a:lnTo>
                  <a:lnTo>
                    <a:pt x="53211" y="17732"/>
                  </a:lnTo>
                  <a:lnTo>
                    <a:pt x="52761" y="17353"/>
                  </a:lnTo>
                  <a:lnTo>
                    <a:pt x="52293" y="16985"/>
                  </a:lnTo>
                  <a:lnTo>
                    <a:pt x="51808" y="16629"/>
                  </a:lnTo>
                  <a:lnTo>
                    <a:pt x="51316" y="16285"/>
                  </a:lnTo>
                  <a:lnTo>
                    <a:pt x="50807" y="15955"/>
                  </a:lnTo>
                  <a:lnTo>
                    <a:pt x="50280" y="15639"/>
                  </a:lnTo>
                  <a:lnTo>
                    <a:pt x="49736" y="15338"/>
                  </a:lnTo>
                  <a:lnTo>
                    <a:pt x="49174" y="15051"/>
                  </a:lnTo>
                  <a:lnTo>
                    <a:pt x="48594" y="14778"/>
                  </a:lnTo>
                  <a:lnTo>
                    <a:pt x="47997" y="14520"/>
                  </a:lnTo>
                  <a:lnTo>
                    <a:pt x="47382" y="14275"/>
                  </a:lnTo>
                  <a:lnTo>
                    <a:pt x="46750" y="14045"/>
                  </a:lnTo>
                  <a:lnTo>
                    <a:pt x="46100" y="13830"/>
                  </a:lnTo>
                  <a:lnTo>
                    <a:pt x="45433" y="13621"/>
                  </a:lnTo>
                  <a:lnTo>
                    <a:pt x="44748" y="13435"/>
                  </a:lnTo>
                  <a:lnTo>
                    <a:pt x="44045" y="13270"/>
                  </a:lnTo>
                  <a:lnTo>
                    <a:pt x="43325" y="13127"/>
                  </a:lnTo>
                  <a:lnTo>
                    <a:pt x="42588" y="13006"/>
                  </a:lnTo>
                  <a:lnTo>
                    <a:pt x="41833" y="12908"/>
                  </a:lnTo>
                  <a:lnTo>
                    <a:pt x="41060" y="12831"/>
                  </a:lnTo>
                  <a:lnTo>
                    <a:pt x="40270" y="12776"/>
                  </a:lnTo>
                  <a:lnTo>
                    <a:pt x="39462" y="12743"/>
                  </a:lnTo>
                  <a:lnTo>
                    <a:pt x="38636" y="12732"/>
                  </a:lnTo>
                  <a:lnTo>
                    <a:pt x="37478" y="12751"/>
                  </a:lnTo>
                  <a:lnTo>
                    <a:pt x="36353" y="12809"/>
                  </a:lnTo>
                  <a:lnTo>
                    <a:pt x="35261" y="12905"/>
                  </a:lnTo>
                  <a:lnTo>
                    <a:pt x="34202" y="13039"/>
                  </a:lnTo>
                  <a:lnTo>
                    <a:pt x="33176" y="13212"/>
                  </a:lnTo>
                  <a:lnTo>
                    <a:pt x="32182" y="13424"/>
                  </a:lnTo>
                  <a:lnTo>
                    <a:pt x="31222" y="13673"/>
                  </a:lnTo>
                  <a:lnTo>
                    <a:pt x="30294" y="13961"/>
                  </a:lnTo>
                  <a:lnTo>
                    <a:pt x="29400" y="14288"/>
                  </a:lnTo>
                  <a:lnTo>
                    <a:pt x="28538" y="14653"/>
                  </a:lnTo>
                  <a:lnTo>
                    <a:pt x="27708" y="15043"/>
                  </a:lnTo>
                  <a:lnTo>
                    <a:pt x="26907" y="15465"/>
                  </a:lnTo>
                  <a:lnTo>
                    <a:pt x="26136" y="15921"/>
                  </a:lnTo>
                  <a:lnTo>
                    <a:pt x="25394" y="16409"/>
                  </a:lnTo>
                  <a:lnTo>
                    <a:pt x="24683" y="16931"/>
                  </a:lnTo>
                  <a:lnTo>
                    <a:pt x="24000" y="17485"/>
                  </a:lnTo>
                  <a:lnTo>
                    <a:pt x="23348" y="18072"/>
                  </a:lnTo>
                  <a:lnTo>
                    <a:pt x="22725" y="18692"/>
                  </a:lnTo>
                  <a:lnTo>
                    <a:pt x="22132" y="19345"/>
                  </a:lnTo>
                  <a:lnTo>
                    <a:pt x="21568" y="20031"/>
                  </a:lnTo>
                  <a:lnTo>
                    <a:pt x="21044" y="20748"/>
                  </a:lnTo>
                  <a:lnTo>
                    <a:pt x="20547" y="21493"/>
                  </a:lnTo>
                  <a:lnTo>
                    <a:pt x="20078" y="22267"/>
                  </a:lnTo>
                  <a:lnTo>
                    <a:pt x="19636" y="23070"/>
                  </a:lnTo>
                  <a:lnTo>
                    <a:pt x="19222" y="23901"/>
                  </a:lnTo>
                  <a:lnTo>
                    <a:pt x="18835" y="24760"/>
                  </a:lnTo>
                  <a:lnTo>
                    <a:pt x="18475" y="25648"/>
                  </a:lnTo>
                  <a:lnTo>
                    <a:pt x="18143" y="26564"/>
                  </a:lnTo>
                  <a:lnTo>
                    <a:pt x="17839" y="27510"/>
                  </a:lnTo>
                  <a:lnTo>
                    <a:pt x="17562" y="28483"/>
                  </a:lnTo>
                  <a:lnTo>
                    <a:pt x="17322" y="29472"/>
                  </a:lnTo>
                  <a:lnTo>
                    <a:pt x="17107" y="30485"/>
                  </a:lnTo>
                  <a:lnTo>
                    <a:pt x="16918" y="31523"/>
                  </a:lnTo>
                  <a:lnTo>
                    <a:pt x="16754" y="32584"/>
                  </a:lnTo>
                  <a:lnTo>
                    <a:pt x="16615" y="33669"/>
                  </a:lnTo>
                  <a:lnTo>
                    <a:pt x="16501" y="34779"/>
                  </a:lnTo>
                  <a:lnTo>
                    <a:pt x="16413" y="35913"/>
                  </a:lnTo>
                  <a:lnTo>
                    <a:pt x="16350" y="37071"/>
                  </a:lnTo>
                  <a:lnTo>
                    <a:pt x="16312" y="38253"/>
                  </a:lnTo>
                  <a:lnTo>
                    <a:pt x="16299" y="39460"/>
                  </a:lnTo>
                  <a:lnTo>
                    <a:pt x="16312" y="40657"/>
                  </a:lnTo>
                  <a:lnTo>
                    <a:pt x="16350" y="41835"/>
                  </a:lnTo>
                  <a:lnTo>
                    <a:pt x="16413" y="42993"/>
                  </a:lnTo>
                  <a:lnTo>
                    <a:pt x="16501" y="44131"/>
                  </a:lnTo>
                  <a:lnTo>
                    <a:pt x="16615" y="45250"/>
                  </a:lnTo>
                  <a:lnTo>
                    <a:pt x="16754" y="46348"/>
                  </a:lnTo>
                  <a:lnTo>
                    <a:pt x="16918" y="47427"/>
                  </a:lnTo>
                  <a:lnTo>
                    <a:pt x="17107" y="48486"/>
                  </a:lnTo>
                  <a:lnTo>
                    <a:pt x="17322" y="49526"/>
                  </a:lnTo>
                  <a:lnTo>
                    <a:pt x="17562" y="50546"/>
                  </a:lnTo>
                  <a:lnTo>
                    <a:pt x="17839" y="51531"/>
                  </a:lnTo>
                  <a:lnTo>
                    <a:pt x="18146" y="52488"/>
                  </a:lnTo>
                  <a:lnTo>
                    <a:pt x="18480" y="53419"/>
                  </a:lnTo>
                  <a:lnTo>
                    <a:pt x="18844" y="54322"/>
                  </a:lnTo>
                  <a:lnTo>
                    <a:pt x="19236" y="55197"/>
                  </a:lnTo>
                  <a:lnTo>
                    <a:pt x="19656" y="56045"/>
                  </a:lnTo>
                  <a:lnTo>
                    <a:pt x="20105" y="56865"/>
                  </a:lnTo>
                  <a:lnTo>
                    <a:pt x="20582" y="57658"/>
                  </a:lnTo>
                  <a:lnTo>
                    <a:pt x="21088" y="58424"/>
                  </a:lnTo>
                  <a:lnTo>
                    <a:pt x="21623" y="59162"/>
                  </a:lnTo>
                  <a:lnTo>
                    <a:pt x="22187" y="59871"/>
                  </a:lnTo>
                  <a:lnTo>
                    <a:pt x="22782" y="60547"/>
                  </a:lnTo>
                  <a:lnTo>
                    <a:pt x="23408" y="61192"/>
                  </a:lnTo>
                  <a:lnTo>
                    <a:pt x="24064" y="61805"/>
                  </a:lnTo>
                  <a:lnTo>
                    <a:pt x="24751" y="62386"/>
                  </a:lnTo>
                  <a:lnTo>
                    <a:pt x="25469" y="62936"/>
                  </a:lnTo>
                  <a:lnTo>
                    <a:pt x="26218" y="63453"/>
                  </a:lnTo>
                  <a:lnTo>
                    <a:pt x="26997" y="63939"/>
                  </a:lnTo>
                  <a:lnTo>
                    <a:pt x="27807" y="64393"/>
                  </a:lnTo>
                  <a:lnTo>
                    <a:pt x="28648" y="64815"/>
                  </a:lnTo>
                  <a:lnTo>
                    <a:pt x="29532" y="65201"/>
                  </a:lnTo>
                  <a:lnTo>
                    <a:pt x="30450" y="65546"/>
                  </a:lnTo>
                  <a:lnTo>
                    <a:pt x="31402" y="65851"/>
                  </a:lnTo>
                  <a:lnTo>
                    <a:pt x="32389" y="66115"/>
                  </a:lnTo>
                  <a:lnTo>
                    <a:pt x="33409" y="66338"/>
                  </a:lnTo>
                  <a:lnTo>
                    <a:pt x="34463" y="66521"/>
                  </a:lnTo>
                  <a:lnTo>
                    <a:pt x="35551" y="66663"/>
                  </a:lnTo>
                  <a:lnTo>
                    <a:pt x="36674" y="66764"/>
                  </a:lnTo>
                  <a:lnTo>
                    <a:pt x="37830" y="66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8606771" y="4810074"/>
              <a:ext cx="16190" cy="77328"/>
            </a:xfrm>
            <a:custGeom>
              <a:avLst/>
              <a:pathLst>
                <a:path w="16190" h="77328">
                  <a:moveTo>
                    <a:pt x="0" y="77328"/>
                  </a:moveTo>
                  <a:lnTo>
                    <a:pt x="0" y="0"/>
                  </a:lnTo>
                  <a:lnTo>
                    <a:pt x="16190" y="0"/>
                  </a:lnTo>
                  <a:lnTo>
                    <a:pt x="16190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8637999" y="4810074"/>
              <a:ext cx="66077" cy="77328"/>
            </a:xfrm>
            <a:custGeom>
              <a:avLst/>
              <a:pathLst>
                <a:path w="66077" h="77328">
                  <a:moveTo>
                    <a:pt x="47088" y="77328"/>
                  </a:moveTo>
                  <a:lnTo>
                    <a:pt x="13391" y="17781"/>
                  </a:lnTo>
                  <a:lnTo>
                    <a:pt x="13445" y="18264"/>
                  </a:lnTo>
                  <a:lnTo>
                    <a:pt x="13498" y="18747"/>
                  </a:lnTo>
                  <a:lnTo>
                    <a:pt x="13550" y="19230"/>
                  </a:lnTo>
                  <a:lnTo>
                    <a:pt x="13601" y="19713"/>
                  </a:lnTo>
                  <a:lnTo>
                    <a:pt x="13651" y="20196"/>
                  </a:lnTo>
                  <a:lnTo>
                    <a:pt x="13700" y="20679"/>
                  </a:lnTo>
                  <a:lnTo>
                    <a:pt x="13748" y="21162"/>
                  </a:lnTo>
                  <a:lnTo>
                    <a:pt x="13795" y="21645"/>
                  </a:lnTo>
                  <a:lnTo>
                    <a:pt x="13840" y="22128"/>
                  </a:lnTo>
                  <a:lnTo>
                    <a:pt x="13885" y="22611"/>
                  </a:lnTo>
                  <a:lnTo>
                    <a:pt x="13927" y="23031"/>
                  </a:lnTo>
                  <a:lnTo>
                    <a:pt x="13968" y="23458"/>
                  </a:lnTo>
                  <a:lnTo>
                    <a:pt x="14006" y="23892"/>
                  </a:lnTo>
                  <a:lnTo>
                    <a:pt x="14043" y="24332"/>
                  </a:lnTo>
                  <a:lnTo>
                    <a:pt x="14077" y="24779"/>
                  </a:lnTo>
                  <a:lnTo>
                    <a:pt x="14109" y="25232"/>
                  </a:lnTo>
                  <a:lnTo>
                    <a:pt x="14138" y="25692"/>
                  </a:lnTo>
                  <a:lnTo>
                    <a:pt x="14166" y="26158"/>
                  </a:lnTo>
                  <a:lnTo>
                    <a:pt x="14191" y="26631"/>
                  </a:lnTo>
                  <a:lnTo>
                    <a:pt x="14214" y="27111"/>
                  </a:lnTo>
                  <a:lnTo>
                    <a:pt x="14245" y="27592"/>
                  </a:lnTo>
                  <a:lnTo>
                    <a:pt x="14273" y="28068"/>
                  </a:lnTo>
                  <a:lnTo>
                    <a:pt x="14298" y="28540"/>
                  </a:lnTo>
                  <a:lnTo>
                    <a:pt x="14319" y="29008"/>
                  </a:lnTo>
                  <a:lnTo>
                    <a:pt x="14337" y="29471"/>
                  </a:lnTo>
                  <a:lnTo>
                    <a:pt x="14352" y="29930"/>
                  </a:lnTo>
                  <a:lnTo>
                    <a:pt x="14364" y="30384"/>
                  </a:lnTo>
                  <a:lnTo>
                    <a:pt x="14372" y="30834"/>
                  </a:lnTo>
                  <a:lnTo>
                    <a:pt x="14377" y="31280"/>
                  </a:lnTo>
                  <a:lnTo>
                    <a:pt x="14379" y="31721"/>
                  </a:lnTo>
                  <a:lnTo>
                    <a:pt x="14379" y="77328"/>
                  </a:lnTo>
                  <a:lnTo>
                    <a:pt x="0" y="77328"/>
                  </a:lnTo>
                  <a:lnTo>
                    <a:pt x="0" y="0"/>
                  </a:lnTo>
                  <a:lnTo>
                    <a:pt x="18495" y="0"/>
                  </a:lnTo>
                  <a:lnTo>
                    <a:pt x="52686" y="60040"/>
                  </a:lnTo>
                  <a:lnTo>
                    <a:pt x="52632" y="59577"/>
                  </a:lnTo>
                  <a:lnTo>
                    <a:pt x="52578" y="59109"/>
                  </a:lnTo>
                  <a:lnTo>
                    <a:pt x="52526" y="58637"/>
                  </a:lnTo>
                  <a:lnTo>
                    <a:pt x="52475" y="58161"/>
                  </a:lnTo>
                  <a:lnTo>
                    <a:pt x="52425" y="57680"/>
                  </a:lnTo>
                  <a:lnTo>
                    <a:pt x="52377" y="57195"/>
                  </a:lnTo>
                  <a:lnTo>
                    <a:pt x="52329" y="56706"/>
                  </a:lnTo>
                  <a:lnTo>
                    <a:pt x="52282" y="56212"/>
                  </a:lnTo>
                  <a:lnTo>
                    <a:pt x="52237" y="55713"/>
                  </a:lnTo>
                  <a:lnTo>
                    <a:pt x="52192" y="55211"/>
                  </a:lnTo>
                  <a:lnTo>
                    <a:pt x="52149" y="54777"/>
                  </a:lnTo>
                  <a:lnTo>
                    <a:pt x="52106" y="54333"/>
                  </a:lnTo>
                  <a:lnTo>
                    <a:pt x="52065" y="53877"/>
                  </a:lnTo>
                  <a:lnTo>
                    <a:pt x="52025" y="53410"/>
                  </a:lnTo>
                  <a:lnTo>
                    <a:pt x="51986" y="52933"/>
                  </a:lnTo>
                  <a:lnTo>
                    <a:pt x="51948" y="52445"/>
                  </a:lnTo>
                  <a:lnTo>
                    <a:pt x="51912" y="51945"/>
                  </a:lnTo>
                  <a:lnTo>
                    <a:pt x="51876" y="51435"/>
                  </a:lnTo>
                  <a:lnTo>
                    <a:pt x="51841" y="50913"/>
                  </a:lnTo>
                  <a:lnTo>
                    <a:pt x="51808" y="50381"/>
                  </a:lnTo>
                  <a:lnTo>
                    <a:pt x="51787" y="49843"/>
                  </a:lnTo>
                  <a:lnTo>
                    <a:pt x="51768" y="49303"/>
                  </a:lnTo>
                  <a:lnTo>
                    <a:pt x="51752" y="48763"/>
                  </a:lnTo>
                  <a:lnTo>
                    <a:pt x="51738" y="48221"/>
                  </a:lnTo>
                  <a:lnTo>
                    <a:pt x="51726" y="47678"/>
                  </a:lnTo>
                  <a:lnTo>
                    <a:pt x="51716" y="47134"/>
                  </a:lnTo>
                  <a:lnTo>
                    <a:pt x="51708" y="46589"/>
                  </a:lnTo>
                  <a:lnTo>
                    <a:pt x="51703" y="46043"/>
                  </a:lnTo>
                  <a:lnTo>
                    <a:pt x="51699" y="45496"/>
                  </a:lnTo>
                  <a:lnTo>
                    <a:pt x="51698" y="44948"/>
                  </a:lnTo>
                  <a:lnTo>
                    <a:pt x="51698" y="0"/>
                  </a:lnTo>
                  <a:lnTo>
                    <a:pt x="66077" y="0"/>
                  </a:lnTo>
                  <a:lnTo>
                    <a:pt x="66077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8719169" y="4810074"/>
              <a:ext cx="63059" cy="77328"/>
            </a:xfrm>
            <a:custGeom>
              <a:avLst/>
              <a:pathLst>
                <a:path w="63059" h="77328">
                  <a:moveTo>
                    <a:pt x="0" y="77328"/>
                  </a:moveTo>
                  <a:lnTo>
                    <a:pt x="0" y="0"/>
                  </a:lnTo>
                  <a:lnTo>
                    <a:pt x="60809" y="0"/>
                  </a:lnTo>
                  <a:lnTo>
                    <a:pt x="60809" y="12513"/>
                  </a:lnTo>
                  <a:lnTo>
                    <a:pt x="16190" y="12513"/>
                  </a:lnTo>
                  <a:lnTo>
                    <a:pt x="16190" y="31941"/>
                  </a:lnTo>
                  <a:lnTo>
                    <a:pt x="57461" y="31941"/>
                  </a:lnTo>
                  <a:lnTo>
                    <a:pt x="57461" y="44454"/>
                  </a:lnTo>
                  <a:lnTo>
                    <a:pt x="16190" y="44454"/>
                  </a:lnTo>
                  <a:lnTo>
                    <a:pt x="16190" y="64815"/>
                  </a:lnTo>
                  <a:lnTo>
                    <a:pt x="63059" y="64815"/>
                  </a:lnTo>
                  <a:lnTo>
                    <a:pt x="63059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8241697" y="4970775"/>
              <a:ext cx="75846" cy="79578"/>
            </a:xfrm>
            <a:custGeom>
              <a:avLst/>
              <a:pathLst>
                <a:path w="75846" h="79578">
                  <a:moveTo>
                    <a:pt x="39624" y="66900"/>
                  </a:moveTo>
                  <a:lnTo>
                    <a:pt x="40324" y="66895"/>
                  </a:lnTo>
                  <a:lnTo>
                    <a:pt x="41018" y="66878"/>
                  </a:lnTo>
                  <a:lnTo>
                    <a:pt x="41707" y="66851"/>
                  </a:lnTo>
                  <a:lnTo>
                    <a:pt x="42390" y="66813"/>
                  </a:lnTo>
                  <a:lnTo>
                    <a:pt x="43068" y="66763"/>
                  </a:lnTo>
                  <a:lnTo>
                    <a:pt x="43740" y="66703"/>
                  </a:lnTo>
                  <a:lnTo>
                    <a:pt x="44407" y="66632"/>
                  </a:lnTo>
                  <a:lnTo>
                    <a:pt x="45068" y="66549"/>
                  </a:lnTo>
                  <a:lnTo>
                    <a:pt x="45724" y="66456"/>
                  </a:lnTo>
                  <a:lnTo>
                    <a:pt x="46375" y="66352"/>
                  </a:lnTo>
                  <a:lnTo>
                    <a:pt x="47017" y="66239"/>
                  </a:lnTo>
                  <a:lnTo>
                    <a:pt x="47650" y="66119"/>
                  </a:lnTo>
                  <a:lnTo>
                    <a:pt x="48273" y="65993"/>
                  </a:lnTo>
                  <a:lnTo>
                    <a:pt x="48886" y="65860"/>
                  </a:lnTo>
                  <a:lnTo>
                    <a:pt x="49489" y="65720"/>
                  </a:lnTo>
                  <a:lnTo>
                    <a:pt x="50082" y="65574"/>
                  </a:lnTo>
                  <a:lnTo>
                    <a:pt x="50666" y="65422"/>
                  </a:lnTo>
                  <a:lnTo>
                    <a:pt x="51239" y="65263"/>
                  </a:lnTo>
                  <a:lnTo>
                    <a:pt x="51803" y="65097"/>
                  </a:lnTo>
                  <a:lnTo>
                    <a:pt x="52357" y="64925"/>
                  </a:lnTo>
                  <a:lnTo>
                    <a:pt x="52911" y="64736"/>
                  </a:lnTo>
                  <a:lnTo>
                    <a:pt x="53452" y="64543"/>
                  </a:lnTo>
                  <a:lnTo>
                    <a:pt x="53982" y="64345"/>
                  </a:lnTo>
                  <a:lnTo>
                    <a:pt x="54499" y="64143"/>
                  </a:lnTo>
                  <a:lnTo>
                    <a:pt x="55005" y="63937"/>
                  </a:lnTo>
                  <a:lnTo>
                    <a:pt x="55498" y="63726"/>
                  </a:lnTo>
                  <a:lnTo>
                    <a:pt x="55980" y="63511"/>
                  </a:lnTo>
                  <a:lnTo>
                    <a:pt x="56449" y="63291"/>
                  </a:lnTo>
                  <a:lnTo>
                    <a:pt x="56906" y="63067"/>
                  </a:lnTo>
                  <a:lnTo>
                    <a:pt x="57351" y="62839"/>
                  </a:lnTo>
                  <a:lnTo>
                    <a:pt x="57793" y="62597"/>
                  </a:lnTo>
                  <a:lnTo>
                    <a:pt x="58218" y="62354"/>
                  </a:lnTo>
                  <a:lnTo>
                    <a:pt x="58627" y="62110"/>
                  </a:lnTo>
                  <a:lnTo>
                    <a:pt x="59019" y="61864"/>
                  </a:lnTo>
                  <a:lnTo>
                    <a:pt x="59395" y="61618"/>
                  </a:lnTo>
                  <a:lnTo>
                    <a:pt x="59755" y="61371"/>
                  </a:lnTo>
                  <a:lnTo>
                    <a:pt x="60098" y="61122"/>
                  </a:lnTo>
                  <a:lnTo>
                    <a:pt x="60424" y="60872"/>
                  </a:lnTo>
                  <a:lnTo>
                    <a:pt x="60734" y="60621"/>
                  </a:lnTo>
                  <a:lnTo>
                    <a:pt x="61028" y="60370"/>
                  </a:lnTo>
                  <a:lnTo>
                    <a:pt x="61028" y="49668"/>
                  </a:lnTo>
                  <a:lnTo>
                    <a:pt x="42149" y="49668"/>
                  </a:lnTo>
                  <a:lnTo>
                    <a:pt x="42149" y="37703"/>
                  </a:lnTo>
                  <a:lnTo>
                    <a:pt x="75846" y="37703"/>
                  </a:lnTo>
                  <a:lnTo>
                    <a:pt x="75846" y="66132"/>
                  </a:lnTo>
                  <a:lnTo>
                    <a:pt x="75308" y="66668"/>
                  </a:lnTo>
                  <a:lnTo>
                    <a:pt x="74749" y="67199"/>
                  </a:lnTo>
                  <a:lnTo>
                    <a:pt x="74167" y="67726"/>
                  </a:lnTo>
                  <a:lnTo>
                    <a:pt x="73563" y="68248"/>
                  </a:lnTo>
                  <a:lnTo>
                    <a:pt x="72937" y="68766"/>
                  </a:lnTo>
                  <a:lnTo>
                    <a:pt x="72290" y="69280"/>
                  </a:lnTo>
                  <a:lnTo>
                    <a:pt x="71620" y="69789"/>
                  </a:lnTo>
                  <a:lnTo>
                    <a:pt x="70929" y="70294"/>
                  </a:lnTo>
                  <a:lnTo>
                    <a:pt x="70215" y="70795"/>
                  </a:lnTo>
                  <a:lnTo>
                    <a:pt x="69480" y="71291"/>
                  </a:lnTo>
                  <a:lnTo>
                    <a:pt x="68724" y="71768"/>
                  </a:lnTo>
                  <a:lnTo>
                    <a:pt x="67950" y="72235"/>
                  </a:lnTo>
                  <a:lnTo>
                    <a:pt x="67157" y="72690"/>
                  </a:lnTo>
                  <a:lnTo>
                    <a:pt x="66345" y="73135"/>
                  </a:lnTo>
                  <a:lnTo>
                    <a:pt x="65515" y="73569"/>
                  </a:lnTo>
                  <a:lnTo>
                    <a:pt x="64666" y="73991"/>
                  </a:lnTo>
                  <a:lnTo>
                    <a:pt x="63798" y="74403"/>
                  </a:lnTo>
                  <a:lnTo>
                    <a:pt x="62912" y="74803"/>
                  </a:lnTo>
                  <a:lnTo>
                    <a:pt x="62007" y="75193"/>
                  </a:lnTo>
                  <a:lnTo>
                    <a:pt x="61083" y="75572"/>
                  </a:lnTo>
                  <a:lnTo>
                    <a:pt x="60141" y="75927"/>
                  </a:lnTo>
                  <a:lnTo>
                    <a:pt x="59182" y="76268"/>
                  </a:lnTo>
                  <a:lnTo>
                    <a:pt x="58205" y="76594"/>
                  </a:lnTo>
                  <a:lnTo>
                    <a:pt x="57211" y="76906"/>
                  </a:lnTo>
                  <a:lnTo>
                    <a:pt x="56198" y="77205"/>
                  </a:lnTo>
                  <a:lnTo>
                    <a:pt x="55169" y="77488"/>
                  </a:lnTo>
                  <a:lnTo>
                    <a:pt x="54122" y="77758"/>
                  </a:lnTo>
                  <a:lnTo>
                    <a:pt x="53057" y="78013"/>
                  </a:lnTo>
                  <a:lnTo>
                    <a:pt x="51975" y="78254"/>
                  </a:lnTo>
                  <a:lnTo>
                    <a:pt x="50875" y="78481"/>
                  </a:lnTo>
                  <a:lnTo>
                    <a:pt x="49770" y="78689"/>
                  </a:lnTo>
                  <a:lnTo>
                    <a:pt x="48651" y="78876"/>
                  </a:lnTo>
                  <a:lnTo>
                    <a:pt x="47518" y="79040"/>
                  </a:lnTo>
                  <a:lnTo>
                    <a:pt x="46370" y="79183"/>
                  </a:lnTo>
                  <a:lnTo>
                    <a:pt x="45208" y="79304"/>
                  </a:lnTo>
                  <a:lnTo>
                    <a:pt x="44032" y="79403"/>
                  </a:lnTo>
                  <a:lnTo>
                    <a:pt x="42842" y="79479"/>
                  </a:lnTo>
                  <a:lnTo>
                    <a:pt x="41637" y="79534"/>
                  </a:lnTo>
                  <a:lnTo>
                    <a:pt x="40418" y="79567"/>
                  </a:lnTo>
                  <a:lnTo>
                    <a:pt x="39185" y="79578"/>
                  </a:lnTo>
                  <a:lnTo>
                    <a:pt x="37161" y="79549"/>
                  </a:lnTo>
                  <a:lnTo>
                    <a:pt x="35194" y="79460"/>
                  </a:lnTo>
                  <a:lnTo>
                    <a:pt x="33284" y="79311"/>
                  </a:lnTo>
                  <a:lnTo>
                    <a:pt x="31431" y="79104"/>
                  </a:lnTo>
                  <a:lnTo>
                    <a:pt x="29636" y="78837"/>
                  </a:lnTo>
                  <a:lnTo>
                    <a:pt x="27897" y="78511"/>
                  </a:lnTo>
                  <a:lnTo>
                    <a:pt x="26215" y="78126"/>
                  </a:lnTo>
                  <a:lnTo>
                    <a:pt x="24591" y="77681"/>
                  </a:lnTo>
                  <a:lnTo>
                    <a:pt x="23024" y="77178"/>
                  </a:lnTo>
                  <a:lnTo>
                    <a:pt x="21513" y="76615"/>
                  </a:lnTo>
                  <a:lnTo>
                    <a:pt x="20058" y="75988"/>
                  </a:lnTo>
                  <a:lnTo>
                    <a:pt x="18655" y="75315"/>
                  </a:lnTo>
                  <a:lnTo>
                    <a:pt x="17305" y="74596"/>
                  </a:lnTo>
                  <a:lnTo>
                    <a:pt x="16007" y="73831"/>
                  </a:lnTo>
                  <a:lnTo>
                    <a:pt x="14763" y="73020"/>
                  </a:lnTo>
                  <a:lnTo>
                    <a:pt x="13571" y="72163"/>
                  </a:lnTo>
                  <a:lnTo>
                    <a:pt x="12431" y="71259"/>
                  </a:lnTo>
                  <a:lnTo>
                    <a:pt x="11345" y="70310"/>
                  </a:lnTo>
                  <a:lnTo>
                    <a:pt x="10311" y="69314"/>
                  </a:lnTo>
                  <a:lnTo>
                    <a:pt x="9329" y="68272"/>
                  </a:lnTo>
                  <a:lnTo>
                    <a:pt x="8399" y="67177"/>
                  </a:lnTo>
                  <a:lnTo>
                    <a:pt x="7518" y="66042"/>
                  </a:lnTo>
                  <a:lnTo>
                    <a:pt x="6687" y="64868"/>
                  </a:lnTo>
                  <a:lnTo>
                    <a:pt x="5905" y="63654"/>
                  </a:lnTo>
                  <a:lnTo>
                    <a:pt x="5172" y="62400"/>
                  </a:lnTo>
                  <a:lnTo>
                    <a:pt x="4489" y="61107"/>
                  </a:lnTo>
                  <a:lnTo>
                    <a:pt x="3855" y="59775"/>
                  </a:lnTo>
                  <a:lnTo>
                    <a:pt x="3270" y="58403"/>
                  </a:lnTo>
                  <a:lnTo>
                    <a:pt x="2735" y="56991"/>
                  </a:lnTo>
                  <a:lnTo>
                    <a:pt x="2250" y="55540"/>
                  </a:lnTo>
                  <a:lnTo>
                    <a:pt x="1822" y="54055"/>
                  </a:lnTo>
                  <a:lnTo>
                    <a:pt x="1440" y="52543"/>
                  </a:lnTo>
                  <a:lnTo>
                    <a:pt x="1102" y="51004"/>
                  </a:lnTo>
                  <a:lnTo>
                    <a:pt x="810" y="49437"/>
                  </a:lnTo>
                  <a:lnTo>
                    <a:pt x="562" y="47843"/>
                  </a:lnTo>
                  <a:lnTo>
                    <a:pt x="360" y="46221"/>
                  </a:lnTo>
                  <a:lnTo>
                    <a:pt x="202" y="44572"/>
                  </a:lnTo>
                  <a:lnTo>
                    <a:pt x="90" y="42895"/>
                  </a:lnTo>
                  <a:lnTo>
                    <a:pt x="22" y="41191"/>
                  </a:lnTo>
                  <a:lnTo>
                    <a:pt x="0" y="39460"/>
                  </a:lnTo>
                  <a:lnTo>
                    <a:pt x="24" y="37666"/>
                  </a:lnTo>
                  <a:lnTo>
                    <a:pt x="96" y="35908"/>
                  </a:lnTo>
                  <a:lnTo>
                    <a:pt x="217" y="34184"/>
                  </a:lnTo>
                  <a:lnTo>
                    <a:pt x="386" y="32496"/>
                  </a:lnTo>
                  <a:lnTo>
                    <a:pt x="603" y="30843"/>
                  </a:lnTo>
                  <a:lnTo>
                    <a:pt x="869" y="29225"/>
                  </a:lnTo>
                  <a:lnTo>
                    <a:pt x="1183" y="27642"/>
                  </a:lnTo>
                  <a:lnTo>
                    <a:pt x="1545" y="26095"/>
                  </a:lnTo>
                  <a:lnTo>
                    <a:pt x="1955" y="24582"/>
                  </a:lnTo>
                  <a:lnTo>
                    <a:pt x="2414" y="23105"/>
                  </a:lnTo>
                  <a:lnTo>
                    <a:pt x="2922" y="21667"/>
                  </a:lnTo>
                  <a:lnTo>
                    <a:pt x="3479" y="20273"/>
                  </a:lnTo>
                  <a:lnTo>
                    <a:pt x="4085" y="18923"/>
                  </a:lnTo>
                  <a:lnTo>
                    <a:pt x="4741" y="17617"/>
                  </a:lnTo>
                  <a:lnTo>
                    <a:pt x="5447" y="16354"/>
                  </a:lnTo>
                  <a:lnTo>
                    <a:pt x="6201" y="15136"/>
                  </a:lnTo>
                  <a:lnTo>
                    <a:pt x="7005" y="13961"/>
                  </a:lnTo>
                  <a:lnTo>
                    <a:pt x="7859" y="12831"/>
                  </a:lnTo>
                  <a:lnTo>
                    <a:pt x="8761" y="11744"/>
                  </a:lnTo>
                  <a:lnTo>
                    <a:pt x="9714" y="10701"/>
                  </a:lnTo>
                  <a:lnTo>
                    <a:pt x="10726" y="9694"/>
                  </a:lnTo>
                  <a:lnTo>
                    <a:pt x="11788" y="8734"/>
                  </a:lnTo>
                  <a:lnTo>
                    <a:pt x="12899" y="7823"/>
                  </a:lnTo>
                  <a:lnTo>
                    <a:pt x="14060" y="6961"/>
                  </a:lnTo>
                  <a:lnTo>
                    <a:pt x="15270" y="6146"/>
                  </a:lnTo>
                  <a:lnTo>
                    <a:pt x="16530" y="5380"/>
                  </a:lnTo>
                  <a:lnTo>
                    <a:pt x="17839" y="4662"/>
                  </a:lnTo>
                  <a:lnTo>
                    <a:pt x="19197" y="3993"/>
                  </a:lnTo>
                  <a:lnTo>
                    <a:pt x="20605" y="3371"/>
                  </a:lnTo>
                  <a:lnTo>
                    <a:pt x="22062" y="2798"/>
                  </a:lnTo>
                  <a:lnTo>
                    <a:pt x="23581" y="2267"/>
                  </a:lnTo>
                  <a:lnTo>
                    <a:pt x="25151" y="1791"/>
                  </a:lnTo>
                  <a:lnTo>
                    <a:pt x="26773" y="1371"/>
                  </a:lnTo>
                  <a:lnTo>
                    <a:pt x="28446" y="1007"/>
                  </a:lnTo>
                  <a:lnTo>
                    <a:pt x="30171" y="699"/>
                  </a:lnTo>
                  <a:lnTo>
                    <a:pt x="31947" y="447"/>
                  </a:lnTo>
                  <a:lnTo>
                    <a:pt x="33775" y="251"/>
                  </a:lnTo>
                  <a:lnTo>
                    <a:pt x="35655" y="111"/>
                  </a:lnTo>
                  <a:lnTo>
                    <a:pt x="37586" y="27"/>
                  </a:lnTo>
                  <a:lnTo>
                    <a:pt x="39569" y="0"/>
                  </a:lnTo>
                  <a:lnTo>
                    <a:pt x="41013" y="14"/>
                  </a:lnTo>
                  <a:lnTo>
                    <a:pt x="42423" y="57"/>
                  </a:lnTo>
                  <a:lnTo>
                    <a:pt x="43801" y="128"/>
                  </a:lnTo>
                  <a:lnTo>
                    <a:pt x="45145" y="228"/>
                  </a:lnTo>
                  <a:lnTo>
                    <a:pt x="46457" y="356"/>
                  </a:lnTo>
                  <a:lnTo>
                    <a:pt x="47736" y="513"/>
                  </a:lnTo>
                  <a:lnTo>
                    <a:pt x="48982" y="699"/>
                  </a:lnTo>
                  <a:lnTo>
                    <a:pt x="50194" y="913"/>
                  </a:lnTo>
                  <a:lnTo>
                    <a:pt x="51374" y="1155"/>
                  </a:lnTo>
                  <a:lnTo>
                    <a:pt x="52521" y="1426"/>
                  </a:lnTo>
                  <a:lnTo>
                    <a:pt x="53648" y="1724"/>
                  </a:lnTo>
                  <a:lnTo>
                    <a:pt x="54745" y="2045"/>
                  </a:lnTo>
                  <a:lnTo>
                    <a:pt x="55813" y="2391"/>
                  </a:lnTo>
                  <a:lnTo>
                    <a:pt x="56850" y="2761"/>
                  </a:lnTo>
                  <a:lnTo>
                    <a:pt x="57859" y="3155"/>
                  </a:lnTo>
                  <a:lnTo>
                    <a:pt x="58837" y="3573"/>
                  </a:lnTo>
                  <a:lnTo>
                    <a:pt x="59786" y="4016"/>
                  </a:lnTo>
                  <a:lnTo>
                    <a:pt x="60705" y="4482"/>
                  </a:lnTo>
                  <a:lnTo>
                    <a:pt x="61595" y="4973"/>
                  </a:lnTo>
                  <a:lnTo>
                    <a:pt x="62455" y="5488"/>
                  </a:lnTo>
                  <a:lnTo>
                    <a:pt x="63297" y="6026"/>
                  </a:lnTo>
                  <a:lnTo>
                    <a:pt x="64110" y="6585"/>
                  </a:lnTo>
                  <a:lnTo>
                    <a:pt x="64895" y="7167"/>
                  </a:lnTo>
                  <a:lnTo>
                    <a:pt x="65651" y="7771"/>
                  </a:lnTo>
                  <a:lnTo>
                    <a:pt x="66379" y="8396"/>
                  </a:lnTo>
                  <a:lnTo>
                    <a:pt x="67078" y="9044"/>
                  </a:lnTo>
                  <a:lnTo>
                    <a:pt x="67749" y="9714"/>
                  </a:lnTo>
                  <a:lnTo>
                    <a:pt x="68391" y="10405"/>
                  </a:lnTo>
                  <a:lnTo>
                    <a:pt x="69005" y="11119"/>
                  </a:lnTo>
                  <a:lnTo>
                    <a:pt x="69590" y="11854"/>
                  </a:lnTo>
                  <a:lnTo>
                    <a:pt x="70159" y="12599"/>
                  </a:lnTo>
                  <a:lnTo>
                    <a:pt x="70705" y="13362"/>
                  </a:lnTo>
                  <a:lnTo>
                    <a:pt x="71226" y="14144"/>
                  </a:lnTo>
                  <a:lnTo>
                    <a:pt x="71723" y="14945"/>
                  </a:lnTo>
                  <a:lnTo>
                    <a:pt x="72197" y="15764"/>
                  </a:lnTo>
                  <a:lnTo>
                    <a:pt x="72645" y="16602"/>
                  </a:lnTo>
                  <a:lnTo>
                    <a:pt x="73070" y="17459"/>
                  </a:lnTo>
                  <a:lnTo>
                    <a:pt x="73471" y="18334"/>
                  </a:lnTo>
                  <a:lnTo>
                    <a:pt x="73847" y="19228"/>
                  </a:lnTo>
                  <a:lnTo>
                    <a:pt x="74200" y="20141"/>
                  </a:lnTo>
                  <a:lnTo>
                    <a:pt x="59272" y="24641"/>
                  </a:lnTo>
                  <a:lnTo>
                    <a:pt x="59068" y="24161"/>
                  </a:lnTo>
                  <a:lnTo>
                    <a:pt x="58850" y="23686"/>
                  </a:lnTo>
                  <a:lnTo>
                    <a:pt x="58620" y="23217"/>
                  </a:lnTo>
                  <a:lnTo>
                    <a:pt x="58376" y="22754"/>
                  </a:lnTo>
                  <a:lnTo>
                    <a:pt x="58119" y="22295"/>
                  </a:lnTo>
                  <a:lnTo>
                    <a:pt x="57849" y="21842"/>
                  </a:lnTo>
                  <a:lnTo>
                    <a:pt x="57566" y="21395"/>
                  </a:lnTo>
                  <a:lnTo>
                    <a:pt x="57270" y="20953"/>
                  </a:lnTo>
                  <a:lnTo>
                    <a:pt x="56960" y="20517"/>
                  </a:lnTo>
                  <a:lnTo>
                    <a:pt x="56638" y="20086"/>
                  </a:lnTo>
                  <a:lnTo>
                    <a:pt x="56300" y="19653"/>
                  </a:lnTo>
                  <a:lnTo>
                    <a:pt x="55946" y="19232"/>
                  </a:lnTo>
                  <a:lnTo>
                    <a:pt x="55576" y="18823"/>
                  </a:lnTo>
                  <a:lnTo>
                    <a:pt x="55189" y="18427"/>
                  </a:lnTo>
                  <a:lnTo>
                    <a:pt x="54785" y="18042"/>
                  </a:lnTo>
                  <a:lnTo>
                    <a:pt x="54365" y="17669"/>
                  </a:lnTo>
                  <a:lnTo>
                    <a:pt x="53929" y="17309"/>
                  </a:lnTo>
                  <a:lnTo>
                    <a:pt x="53476" y="16960"/>
                  </a:lnTo>
                  <a:lnTo>
                    <a:pt x="53007" y="16624"/>
                  </a:lnTo>
                  <a:lnTo>
                    <a:pt x="52521" y="16299"/>
                  </a:lnTo>
                  <a:lnTo>
                    <a:pt x="52030" y="15977"/>
                  </a:lnTo>
                  <a:lnTo>
                    <a:pt x="51523" y="15669"/>
                  </a:lnTo>
                  <a:lnTo>
                    <a:pt x="50998" y="15376"/>
                  </a:lnTo>
                  <a:lnTo>
                    <a:pt x="50458" y="15096"/>
                  </a:lnTo>
                  <a:lnTo>
                    <a:pt x="49901" y="14831"/>
                  </a:lnTo>
                  <a:lnTo>
                    <a:pt x="49327" y="14581"/>
                  </a:lnTo>
                  <a:lnTo>
                    <a:pt x="48737" y="14344"/>
                  </a:lnTo>
                  <a:lnTo>
                    <a:pt x="48131" y="14122"/>
                  </a:lnTo>
                  <a:lnTo>
                    <a:pt x="47508" y="13914"/>
                  </a:lnTo>
                  <a:lnTo>
                    <a:pt x="46869" y="13720"/>
                  </a:lnTo>
                  <a:lnTo>
                    <a:pt x="46223" y="13532"/>
                  </a:lnTo>
                  <a:lnTo>
                    <a:pt x="45558" y="13364"/>
                  </a:lnTo>
                  <a:lnTo>
                    <a:pt x="44875" y="13216"/>
                  </a:lnTo>
                  <a:lnTo>
                    <a:pt x="44173" y="13088"/>
                  </a:lnTo>
                  <a:lnTo>
                    <a:pt x="43452" y="12979"/>
                  </a:lnTo>
                  <a:lnTo>
                    <a:pt x="42713" y="12890"/>
                  </a:lnTo>
                  <a:lnTo>
                    <a:pt x="41955" y="12821"/>
                  </a:lnTo>
                  <a:lnTo>
                    <a:pt x="41178" y="12772"/>
                  </a:lnTo>
                  <a:lnTo>
                    <a:pt x="40383" y="12742"/>
                  </a:lnTo>
                  <a:lnTo>
                    <a:pt x="39569" y="12732"/>
                  </a:lnTo>
                  <a:lnTo>
                    <a:pt x="38378" y="12751"/>
                  </a:lnTo>
                  <a:lnTo>
                    <a:pt x="37220" y="12809"/>
                  </a:lnTo>
                  <a:lnTo>
                    <a:pt x="36095" y="12905"/>
                  </a:lnTo>
                  <a:lnTo>
                    <a:pt x="35003" y="13039"/>
                  </a:lnTo>
                  <a:lnTo>
                    <a:pt x="33944" y="13212"/>
                  </a:lnTo>
                  <a:lnTo>
                    <a:pt x="32918" y="13424"/>
                  </a:lnTo>
                  <a:lnTo>
                    <a:pt x="31924" y="13673"/>
                  </a:lnTo>
                  <a:lnTo>
                    <a:pt x="30964" y="13961"/>
                  </a:lnTo>
                  <a:lnTo>
                    <a:pt x="30036" y="14288"/>
                  </a:lnTo>
                  <a:lnTo>
                    <a:pt x="29142" y="14653"/>
                  </a:lnTo>
                  <a:lnTo>
                    <a:pt x="28279" y="15043"/>
                  </a:lnTo>
                  <a:lnTo>
                    <a:pt x="27447" y="15465"/>
                  </a:lnTo>
                  <a:lnTo>
                    <a:pt x="26646" y="15921"/>
                  </a:lnTo>
                  <a:lnTo>
                    <a:pt x="25875" y="16409"/>
                  </a:lnTo>
                  <a:lnTo>
                    <a:pt x="25135" y="16931"/>
                  </a:lnTo>
                  <a:lnTo>
                    <a:pt x="24426" y="17485"/>
                  </a:lnTo>
                  <a:lnTo>
                    <a:pt x="23748" y="18072"/>
                  </a:lnTo>
                  <a:lnTo>
                    <a:pt x="23100" y="18692"/>
                  </a:lnTo>
                  <a:lnTo>
                    <a:pt x="22483" y="19345"/>
                  </a:lnTo>
                  <a:lnTo>
                    <a:pt x="21897" y="20031"/>
                  </a:lnTo>
                  <a:lnTo>
                    <a:pt x="21341" y="20748"/>
                  </a:lnTo>
                  <a:lnTo>
                    <a:pt x="20815" y="21493"/>
                  </a:lnTo>
                  <a:lnTo>
                    <a:pt x="20318" y="22267"/>
                  </a:lnTo>
                  <a:lnTo>
                    <a:pt x="19851" y="23070"/>
                  </a:lnTo>
                  <a:lnTo>
                    <a:pt x="19414" y="23901"/>
                  </a:lnTo>
                  <a:lnTo>
                    <a:pt x="19006" y="24760"/>
                  </a:lnTo>
                  <a:lnTo>
                    <a:pt x="18628" y="25648"/>
                  </a:lnTo>
                  <a:lnTo>
                    <a:pt x="18280" y="26564"/>
                  </a:lnTo>
                  <a:lnTo>
                    <a:pt x="17961" y="27510"/>
                  </a:lnTo>
                  <a:lnTo>
                    <a:pt x="17671" y="28483"/>
                  </a:lnTo>
                  <a:lnTo>
                    <a:pt x="17411" y="29472"/>
                  </a:lnTo>
                  <a:lnTo>
                    <a:pt x="17178" y="30485"/>
                  </a:lnTo>
                  <a:lnTo>
                    <a:pt x="16972" y="31523"/>
                  </a:lnTo>
                  <a:lnTo>
                    <a:pt x="16793" y="32584"/>
                  </a:lnTo>
                  <a:lnTo>
                    <a:pt x="16642" y="33669"/>
                  </a:lnTo>
                  <a:lnTo>
                    <a:pt x="16519" y="34779"/>
                  </a:lnTo>
                  <a:lnTo>
                    <a:pt x="16423" y="35913"/>
                  </a:lnTo>
                  <a:lnTo>
                    <a:pt x="16354" y="37071"/>
                  </a:lnTo>
                  <a:lnTo>
                    <a:pt x="16313" y="38253"/>
                  </a:lnTo>
                  <a:lnTo>
                    <a:pt x="16299" y="39460"/>
                  </a:lnTo>
                  <a:lnTo>
                    <a:pt x="16313" y="40657"/>
                  </a:lnTo>
                  <a:lnTo>
                    <a:pt x="16354" y="41835"/>
                  </a:lnTo>
                  <a:lnTo>
                    <a:pt x="16423" y="42993"/>
                  </a:lnTo>
                  <a:lnTo>
                    <a:pt x="16519" y="44131"/>
                  </a:lnTo>
                  <a:lnTo>
                    <a:pt x="16642" y="45250"/>
                  </a:lnTo>
                  <a:lnTo>
                    <a:pt x="16793" y="46348"/>
                  </a:lnTo>
                  <a:lnTo>
                    <a:pt x="16972" y="47427"/>
                  </a:lnTo>
                  <a:lnTo>
                    <a:pt x="17178" y="48486"/>
                  </a:lnTo>
                  <a:lnTo>
                    <a:pt x="17411" y="49526"/>
                  </a:lnTo>
                  <a:lnTo>
                    <a:pt x="17671" y="50546"/>
                  </a:lnTo>
                  <a:lnTo>
                    <a:pt x="17971" y="51541"/>
                  </a:lnTo>
                  <a:lnTo>
                    <a:pt x="18299" y="52508"/>
                  </a:lnTo>
                  <a:lnTo>
                    <a:pt x="18656" y="53447"/>
                  </a:lnTo>
                  <a:lnTo>
                    <a:pt x="19041" y="54357"/>
                  </a:lnTo>
                  <a:lnTo>
                    <a:pt x="19455" y="55238"/>
                  </a:lnTo>
                  <a:lnTo>
                    <a:pt x="19897" y="56091"/>
                  </a:lnTo>
                  <a:lnTo>
                    <a:pt x="20368" y="56915"/>
                  </a:lnTo>
                  <a:lnTo>
                    <a:pt x="20868" y="57711"/>
                  </a:lnTo>
                  <a:lnTo>
                    <a:pt x="21396" y="58478"/>
                  </a:lnTo>
                  <a:lnTo>
                    <a:pt x="21952" y="59217"/>
                  </a:lnTo>
                  <a:lnTo>
                    <a:pt x="22549" y="59926"/>
                  </a:lnTo>
                  <a:lnTo>
                    <a:pt x="23175" y="60602"/>
                  </a:lnTo>
                  <a:lnTo>
                    <a:pt x="23831" y="61247"/>
                  </a:lnTo>
                  <a:lnTo>
                    <a:pt x="24516" y="61860"/>
                  </a:lnTo>
                  <a:lnTo>
                    <a:pt x="25231" y="62441"/>
                  </a:lnTo>
                  <a:lnTo>
                    <a:pt x="25976" y="62991"/>
                  </a:lnTo>
                  <a:lnTo>
                    <a:pt x="26751" y="63508"/>
                  </a:lnTo>
                  <a:lnTo>
                    <a:pt x="27555" y="63994"/>
                  </a:lnTo>
                  <a:lnTo>
                    <a:pt x="28388" y="64448"/>
                  </a:lnTo>
                  <a:lnTo>
                    <a:pt x="29252" y="64870"/>
                  </a:lnTo>
                  <a:lnTo>
                    <a:pt x="30146" y="65256"/>
                  </a:lnTo>
                  <a:lnTo>
                    <a:pt x="31071" y="65601"/>
                  </a:lnTo>
                  <a:lnTo>
                    <a:pt x="32029" y="65905"/>
                  </a:lnTo>
                  <a:lnTo>
                    <a:pt x="33019" y="66169"/>
                  </a:lnTo>
                  <a:lnTo>
                    <a:pt x="34040" y="66393"/>
                  </a:lnTo>
                  <a:lnTo>
                    <a:pt x="35093" y="66576"/>
                  </a:lnTo>
                  <a:lnTo>
                    <a:pt x="36178" y="66718"/>
                  </a:lnTo>
                  <a:lnTo>
                    <a:pt x="37295" y="66819"/>
                  </a:lnTo>
                  <a:lnTo>
                    <a:pt x="38444" y="66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332033" y="4971927"/>
              <a:ext cx="63059" cy="77328"/>
            </a:xfrm>
            <a:custGeom>
              <a:avLst/>
              <a:pathLst>
                <a:path w="63059" h="77328">
                  <a:moveTo>
                    <a:pt x="0" y="77328"/>
                  </a:moveTo>
                  <a:lnTo>
                    <a:pt x="0" y="0"/>
                  </a:lnTo>
                  <a:lnTo>
                    <a:pt x="60809" y="0"/>
                  </a:lnTo>
                  <a:lnTo>
                    <a:pt x="60809" y="12513"/>
                  </a:lnTo>
                  <a:lnTo>
                    <a:pt x="16190" y="12513"/>
                  </a:lnTo>
                  <a:lnTo>
                    <a:pt x="16190" y="31941"/>
                  </a:lnTo>
                  <a:lnTo>
                    <a:pt x="57461" y="31941"/>
                  </a:lnTo>
                  <a:lnTo>
                    <a:pt x="57461" y="44454"/>
                  </a:lnTo>
                  <a:lnTo>
                    <a:pt x="16190" y="44454"/>
                  </a:lnTo>
                  <a:lnTo>
                    <a:pt x="16190" y="64815"/>
                  </a:lnTo>
                  <a:lnTo>
                    <a:pt x="63059" y="64815"/>
                  </a:lnTo>
                  <a:lnTo>
                    <a:pt x="63059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407001" y="4971927"/>
              <a:ext cx="66077" cy="77328"/>
            </a:xfrm>
            <a:custGeom>
              <a:avLst/>
              <a:pathLst>
                <a:path w="66077" h="77328">
                  <a:moveTo>
                    <a:pt x="47088" y="77328"/>
                  </a:moveTo>
                  <a:lnTo>
                    <a:pt x="13391" y="17781"/>
                  </a:lnTo>
                  <a:lnTo>
                    <a:pt x="13445" y="18264"/>
                  </a:lnTo>
                  <a:lnTo>
                    <a:pt x="13498" y="18747"/>
                  </a:lnTo>
                  <a:lnTo>
                    <a:pt x="13550" y="19230"/>
                  </a:lnTo>
                  <a:lnTo>
                    <a:pt x="13601" y="19713"/>
                  </a:lnTo>
                  <a:lnTo>
                    <a:pt x="13651" y="20196"/>
                  </a:lnTo>
                  <a:lnTo>
                    <a:pt x="13700" y="20679"/>
                  </a:lnTo>
                  <a:lnTo>
                    <a:pt x="13748" y="21162"/>
                  </a:lnTo>
                  <a:lnTo>
                    <a:pt x="13795" y="21645"/>
                  </a:lnTo>
                  <a:lnTo>
                    <a:pt x="13840" y="22128"/>
                  </a:lnTo>
                  <a:lnTo>
                    <a:pt x="13885" y="22611"/>
                  </a:lnTo>
                  <a:lnTo>
                    <a:pt x="13927" y="23031"/>
                  </a:lnTo>
                  <a:lnTo>
                    <a:pt x="13968" y="23458"/>
                  </a:lnTo>
                  <a:lnTo>
                    <a:pt x="14006" y="23892"/>
                  </a:lnTo>
                  <a:lnTo>
                    <a:pt x="14043" y="24332"/>
                  </a:lnTo>
                  <a:lnTo>
                    <a:pt x="14077" y="24779"/>
                  </a:lnTo>
                  <a:lnTo>
                    <a:pt x="14109" y="25232"/>
                  </a:lnTo>
                  <a:lnTo>
                    <a:pt x="14138" y="25692"/>
                  </a:lnTo>
                  <a:lnTo>
                    <a:pt x="14166" y="26158"/>
                  </a:lnTo>
                  <a:lnTo>
                    <a:pt x="14191" y="26631"/>
                  </a:lnTo>
                  <a:lnTo>
                    <a:pt x="14214" y="27111"/>
                  </a:lnTo>
                  <a:lnTo>
                    <a:pt x="14245" y="27592"/>
                  </a:lnTo>
                  <a:lnTo>
                    <a:pt x="14273" y="28068"/>
                  </a:lnTo>
                  <a:lnTo>
                    <a:pt x="14298" y="28540"/>
                  </a:lnTo>
                  <a:lnTo>
                    <a:pt x="14319" y="29008"/>
                  </a:lnTo>
                  <a:lnTo>
                    <a:pt x="14337" y="29471"/>
                  </a:lnTo>
                  <a:lnTo>
                    <a:pt x="14352" y="29930"/>
                  </a:lnTo>
                  <a:lnTo>
                    <a:pt x="14364" y="30384"/>
                  </a:lnTo>
                  <a:lnTo>
                    <a:pt x="14372" y="30834"/>
                  </a:lnTo>
                  <a:lnTo>
                    <a:pt x="14377" y="31280"/>
                  </a:lnTo>
                  <a:lnTo>
                    <a:pt x="14379" y="31721"/>
                  </a:lnTo>
                  <a:lnTo>
                    <a:pt x="14379" y="77328"/>
                  </a:lnTo>
                  <a:lnTo>
                    <a:pt x="0" y="77328"/>
                  </a:lnTo>
                  <a:lnTo>
                    <a:pt x="0" y="0"/>
                  </a:lnTo>
                  <a:lnTo>
                    <a:pt x="18495" y="0"/>
                  </a:lnTo>
                  <a:lnTo>
                    <a:pt x="52686" y="60040"/>
                  </a:lnTo>
                  <a:lnTo>
                    <a:pt x="52632" y="59577"/>
                  </a:lnTo>
                  <a:lnTo>
                    <a:pt x="52578" y="59109"/>
                  </a:lnTo>
                  <a:lnTo>
                    <a:pt x="52526" y="58637"/>
                  </a:lnTo>
                  <a:lnTo>
                    <a:pt x="52475" y="58161"/>
                  </a:lnTo>
                  <a:lnTo>
                    <a:pt x="52425" y="57680"/>
                  </a:lnTo>
                  <a:lnTo>
                    <a:pt x="52377" y="57195"/>
                  </a:lnTo>
                  <a:lnTo>
                    <a:pt x="52329" y="56706"/>
                  </a:lnTo>
                  <a:lnTo>
                    <a:pt x="52282" y="56212"/>
                  </a:lnTo>
                  <a:lnTo>
                    <a:pt x="52237" y="55713"/>
                  </a:lnTo>
                  <a:lnTo>
                    <a:pt x="52192" y="55211"/>
                  </a:lnTo>
                  <a:lnTo>
                    <a:pt x="52149" y="54777"/>
                  </a:lnTo>
                  <a:lnTo>
                    <a:pt x="52106" y="54333"/>
                  </a:lnTo>
                  <a:lnTo>
                    <a:pt x="52065" y="53877"/>
                  </a:lnTo>
                  <a:lnTo>
                    <a:pt x="52025" y="53410"/>
                  </a:lnTo>
                  <a:lnTo>
                    <a:pt x="51986" y="52933"/>
                  </a:lnTo>
                  <a:lnTo>
                    <a:pt x="51948" y="52445"/>
                  </a:lnTo>
                  <a:lnTo>
                    <a:pt x="51912" y="51945"/>
                  </a:lnTo>
                  <a:lnTo>
                    <a:pt x="51876" y="51435"/>
                  </a:lnTo>
                  <a:lnTo>
                    <a:pt x="51841" y="50913"/>
                  </a:lnTo>
                  <a:lnTo>
                    <a:pt x="51808" y="50381"/>
                  </a:lnTo>
                  <a:lnTo>
                    <a:pt x="51787" y="49843"/>
                  </a:lnTo>
                  <a:lnTo>
                    <a:pt x="51768" y="49303"/>
                  </a:lnTo>
                  <a:lnTo>
                    <a:pt x="51752" y="48763"/>
                  </a:lnTo>
                  <a:lnTo>
                    <a:pt x="51738" y="48221"/>
                  </a:lnTo>
                  <a:lnTo>
                    <a:pt x="51726" y="47678"/>
                  </a:lnTo>
                  <a:lnTo>
                    <a:pt x="51716" y="47134"/>
                  </a:lnTo>
                  <a:lnTo>
                    <a:pt x="51708" y="46589"/>
                  </a:lnTo>
                  <a:lnTo>
                    <a:pt x="51703" y="46043"/>
                  </a:lnTo>
                  <a:lnTo>
                    <a:pt x="51699" y="45496"/>
                  </a:lnTo>
                  <a:lnTo>
                    <a:pt x="51698" y="44948"/>
                  </a:lnTo>
                  <a:lnTo>
                    <a:pt x="51698" y="0"/>
                  </a:lnTo>
                  <a:lnTo>
                    <a:pt x="66077" y="0"/>
                  </a:lnTo>
                  <a:lnTo>
                    <a:pt x="66077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488171" y="4971927"/>
              <a:ext cx="63059" cy="77328"/>
            </a:xfrm>
            <a:custGeom>
              <a:avLst/>
              <a:pathLst>
                <a:path w="63059" h="77328">
                  <a:moveTo>
                    <a:pt x="0" y="77328"/>
                  </a:moveTo>
                  <a:lnTo>
                    <a:pt x="0" y="0"/>
                  </a:lnTo>
                  <a:lnTo>
                    <a:pt x="60809" y="0"/>
                  </a:lnTo>
                  <a:lnTo>
                    <a:pt x="60809" y="12513"/>
                  </a:lnTo>
                  <a:lnTo>
                    <a:pt x="16190" y="12513"/>
                  </a:lnTo>
                  <a:lnTo>
                    <a:pt x="16190" y="31941"/>
                  </a:lnTo>
                  <a:lnTo>
                    <a:pt x="57461" y="31941"/>
                  </a:lnTo>
                  <a:lnTo>
                    <a:pt x="57461" y="44454"/>
                  </a:lnTo>
                  <a:lnTo>
                    <a:pt x="16190" y="44454"/>
                  </a:lnTo>
                  <a:lnTo>
                    <a:pt x="16190" y="64815"/>
                  </a:lnTo>
                  <a:lnTo>
                    <a:pt x="63059" y="64815"/>
                  </a:lnTo>
                  <a:lnTo>
                    <a:pt x="63059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563140" y="4971927"/>
              <a:ext cx="71346" cy="77328"/>
            </a:xfrm>
            <a:custGeom>
              <a:avLst/>
              <a:pathLst>
                <a:path w="71346" h="77328">
                  <a:moveTo>
                    <a:pt x="53125" y="77328"/>
                  </a:moveTo>
                  <a:lnTo>
                    <a:pt x="35179" y="47966"/>
                  </a:lnTo>
                  <a:lnTo>
                    <a:pt x="16190" y="47966"/>
                  </a:lnTo>
                  <a:lnTo>
                    <a:pt x="16190" y="77328"/>
                  </a:lnTo>
                  <a:lnTo>
                    <a:pt x="0" y="77328"/>
                  </a:lnTo>
                  <a:lnTo>
                    <a:pt x="0" y="0"/>
                  </a:lnTo>
                  <a:lnTo>
                    <a:pt x="38636" y="0"/>
                  </a:lnTo>
                  <a:lnTo>
                    <a:pt x="40067" y="16"/>
                  </a:lnTo>
                  <a:lnTo>
                    <a:pt x="41459" y="65"/>
                  </a:lnTo>
                  <a:lnTo>
                    <a:pt x="42815" y="148"/>
                  </a:lnTo>
                  <a:lnTo>
                    <a:pt x="44133" y="263"/>
                  </a:lnTo>
                  <a:lnTo>
                    <a:pt x="45414" y="411"/>
                  </a:lnTo>
                  <a:lnTo>
                    <a:pt x="46658" y="592"/>
                  </a:lnTo>
                  <a:lnTo>
                    <a:pt x="47864" y="806"/>
                  </a:lnTo>
                  <a:lnTo>
                    <a:pt x="49033" y="1053"/>
                  </a:lnTo>
                  <a:lnTo>
                    <a:pt x="50165" y="1333"/>
                  </a:lnTo>
                  <a:lnTo>
                    <a:pt x="51259" y="1646"/>
                  </a:lnTo>
                  <a:lnTo>
                    <a:pt x="52328" y="1979"/>
                  </a:lnTo>
                  <a:lnTo>
                    <a:pt x="53360" y="2340"/>
                  </a:lnTo>
                  <a:lnTo>
                    <a:pt x="54356" y="2729"/>
                  </a:lnTo>
                  <a:lnTo>
                    <a:pt x="55316" y="3148"/>
                  </a:lnTo>
                  <a:lnTo>
                    <a:pt x="56240" y="3594"/>
                  </a:lnTo>
                  <a:lnTo>
                    <a:pt x="57127" y="4070"/>
                  </a:lnTo>
                  <a:lnTo>
                    <a:pt x="57978" y="4573"/>
                  </a:lnTo>
                  <a:lnTo>
                    <a:pt x="58793" y="5106"/>
                  </a:lnTo>
                  <a:lnTo>
                    <a:pt x="59572" y="5667"/>
                  </a:lnTo>
                  <a:lnTo>
                    <a:pt x="60315" y="6256"/>
                  </a:lnTo>
                  <a:lnTo>
                    <a:pt x="61020" y="6862"/>
                  </a:lnTo>
                  <a:lnTo>
                    <a:pt x="61689" y="7494"/>
                  </a:lnTo>
                  <a:lnTo>
                    <a:pt x="62320" y="8153"/>
                  </a:lnTo>
                  <a:lnTo>
                    <a:pt x="62914" y="8838"/>
                  </a:lnTo>
                  <a:lnTo>
                    <a:pt x="63470" y="9549"/>
                  </a:lnTo>
                  <a:lnTo>
                    <a:pt x="63990" y="10287"/>
                  </a:lnTo>
                  <a:lnTo>
                    <a:pt x="64471" y="11051"/>
                  </a:lnTo>
                  <a:lnTo>
                    <a:pt x="64916" y="11841"/>
                  </a:lnTo>
                  <a:lnTo>
                    <a:pt x="65323" y="12657"/>
                  </a:lnTo>
                  <a:lnTo>
                    <a:pt x="65693" y="13500"/>
                  </a:lnTo>
                  <a:lnTo>
                    <a:pt x="66037" y="14357"/>
                  </a:lnTo>
                  <a:lnTo>
                    <a:pt x="66345" y="15235"/>
                  </a:lnTo>
                  <a:lnTo>
                    <a:pt x="66617" y="16135"/>
                  </a:lnTo>
                  <a:lnTo>
                    <a:pt x="66852" y="17057"/>
                  </a:lnTo>
                  <a:lnTo>
                    <a:pt x="67051" y="18001"/>
                  </a:lnTo>
                  <a:lnTo>
                    <a:pt x="67214" y="18967"/>
                  </a:lnTo>
                  <a:lnTo>
                    <a:pt x="67341" y="19955"/>
                  </a:lnTo>
                  <a:lnTo>
                    <a:pt x="67432" y="20964"/>
                  </a:lnTo>
                  <a:lnTo>
                    <a:pt x="67486" y="21996"/>
                  </a:lnTo>
                  <a:lnTo>
                    <a:pt x="67504" y="23050"/>
                  </a:lnTo>
                  <a:lnTo>
                    <a:pt x="67491" y="23910"/>
                  </a:lnTo>
                  <a:lnTo>
                    <a:pt x="67451" y="24756"/>
                  </a:lnTo>
                  <a:lnTo>
                    <a:pt x="67386" y="25587"/>
                  </a:lnTo>
                  <a:lnTo>
                    <a:pt x="67293" y="26404"/>
                  </a:lnTo>
                  <a:lnTo>
                    <a:pt x="67175" y="27207"/>
                  </a:lnTo>
                  <a:lnTo>
                    <a:pt x="67030" y="27996"/>
                  </a:lnTo>
                  <a:lnTo>
                    <a:pt x="66859" y="28770"/>
                  </a:lnTo>
                  <a:lnTo>
                    <a:pt x="66661" y="29530"/>
                  </a:lnTo>
                  <a:lnTo>
                    <a:pt x="66437" y="30276"/>
                  </a:lnTo>
                  <a:lnTo>
                    <a:pt x="66187" y="31008"/>
                  </a:lnTo>
                  <a:lnTo>
                    <a:pt x="65924" y="31714"/>
                  </a:lnTo>
                  <a:lnTo>
                    <a:pt x="65640" y="32404"/>
                  </a:lnTo>
                  <a:lnTo>
                    <a:pt x="65336" y="33079"/>
                  </a:lnTo>
                  <a:lnTo>
                    <a:pt x="65010" y="33739"/>
                  </a:lnTo>
                  <a:lnTo>
                    <a:pt x="64664" y="34383"/>
                  </a:lnTo>
                  <a:lnTo>
                    <a:pt x="64297" y="35012"/>
                  </a:lnTo>
                  <a:lnTo>
                    <a:pt x="63909" y="35625"/>
                  </a:lnTo>
                  <a:lnTo>
                    <a:pt x="63500" y="36224"/>
                  </a:lnTo>
                  <a:lnTo>
                    <a:pt x="63070" y="36807"/>
                  </a:lnTo>
                  <a:lnTo>
                    <a:pt x="62620" y="37374"/>
                  </a:lnTo>
                  <a:lnTo>
                    <a:pt x="62161" y="37925"/>
                  </a:lnTo>
                  <a:lnTo>
                    <a:pt x="61684" y="38458"/>
                  </a:lnTo>
                  <a:lnTo>
                    <a:pt x="61191" y="38974"/>
                  </a:lnTo>
                  <a:lnTo>
                    <a:pt x="60679" y="39473"/>
                  </a:lnTo>
                  <a:lnTo>
                    <a:pt x="60150" y="39953"/>
                  </a:lnTo>
                  <a:lnTo>
                    <a:pt x="59603" y="40417"/>
                  </a:lnTo>
                  <a:lnTo>
                    <a:pt x="59039" y="40862"/>
                  </a:lnTo>
                  <a:lnTo>
                    <a:pt x="58457" y="41290"/>
                  </a:lnTo>
                  <a:lnTo>
                    <a:pt x="57858" y="41701"/>
                  </a:lnTo>
                  <a:lnTo>
                    <a:pt x="57241" y="42094"/>
                  </a:lnTo>
                  <a:lnTo>
                    <a:pt x="56610" y="42457"/>
                  </a:lnTo>
                  <a:lnTo>
                    <a:pt x="55968" y="42801"/>
                  </a:lnTo>
                  <a:lnTo>
                    <a:pt x="55315" y="43125"/>
                  </a:lnTo>
                  <a:lnTo>
                    <a:pt x="54651" y="43429"/>
                  </a:lnTo>
                  <a:lnTo>
                    <a:pt x="53976" y="43713"/>
                  </a:lnTo>
                  <a:lnTo>
                    <a:pt x="53290" y="43977"/>
                  </a:lnTo>
                  <a:lnTo>
                    <a:pt x="52593" y="44222"/>
                  </a:lnTo>
                  <a:lnTo>
                    <a:pt x="51885" y="44447"/>
                  </a:lnTo>
                  <a:lnTo>
                    <a:pt x="51166" y="44652"/>
                  </a:lnTo>
                  <a:lnTo>
                    <a:pt x="50436" y="44838"/>
                  </a:lnTo>
                  <a:lnTo>
                    <a:pt x="71346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579330" y="4984495"/>
              <a:ext cx="35014" cy="22830"/>
            </a:xfrm>
            <a:custGeom>
              <a:avLst/>
              <a:pathLst>
                <a:path w="35014" h="22830">
                  <a:moveTo>
                    <a:pt x="35014" y="11141"/>
                  </a:moveTo>
                  <a:lnTo>
                    <a:pt x="34977" y="10039"/>
                  </a:lnTo>
                  <a:lnTo>
                    <a:pt x="34865" y="8996"/>
                  </a:lnTo>
                  <a:lnTo>
                    <a:pt x="34678" y="8011"/>
                  </a:lnTo>
                  <a:lnTo>
                    <a:pt x="34417" y="7084"/>
                  </a:lnTo>
                  <a:lnTo>
                    <a:pt x="34081" y="6215"/>
                  </a:lnTo>
                  <a:lnTo>
                    <a:pt x="33671" y="5404"/>
                  </a:lnTo>
                  <a:lnTo>
                    <a:pt x="33185" y="4652"/>
                  </a:lnTo>
                  <a:lnTo>
                    <a:pt x="32626" y="3958"/>
                  </a:lnTo>
                  <a:lnTo>
                    <a:pt x="31991" y="3321"/>
                  </a:lnTo>
                  <a:lnTo>
                    <a:pt x="31282" y="2744"/>
                  </a:lnTo>
                  <a:lnTo>
                    <a:pt x="30515" y="2222"/>
                  </a:lnTo>
                  <a:lnTo>
                    <a:pt x="29684" y="1756"/>
                  </a:lnTo>
                  <a:lnTo>
                    <a:pt x="28789" y="1344"/>
                  </a:lnTo>
                  <a:lnTo>
                    <a:pt x="27831" y="987"/>
                  </a:lnTo>
                  <a:lnTo>
                    <a:pt x="26809" y="686"/>
                  </a:lnTo>
                  <a:lnTo>
                    <a:pt x="25724" y="439"/>
                  </a:lnTo>
                  <a:lnTo>
                    <a:pt x="24574" y="246"/>
                  </a:lnTo>
                  <a:lnTo>
                    <a:pt x="23362" y="109"/>
                  </a:lnTo>
                  <a:lnTo>
                    <a:pt x="22085" y="27"/>
                  </a:lnTo>
                  <a:lnTo>
                    <a:pt x="20745" y="0"/>
                  </a:lnTo>
                  <a:lnTo>
                    <a:pt x="0" y="0"/>
                  </a:lnTo>
                  <a:lnTo>
                    <a:pt x="0" y="22830"/>
                  </a:lnTo>
                  <a:lnTo>
                    <a:pt x="21184" y="22830"/>
                  </a:lnTo>
                  <a:lnTo>
                    <a:pt x="21898" y="22822"/>
                  </a:lnTo>
                  <a:lnTo>
                    <a:pt x="22591" y="22797"/>
                  </a:lnTo>
                  <a:lnTo>
                    <a:pt x="23263" y="22756"/>
                  </a:lnTo>
                  <a:lnTo>
                    <a:pt x="23915" y="22699"/>
                  </a:lnTo>
                  <a:lnTo>
                    <a:pt x="24545" y="22625"/>
                  </a:lnTo>
                  <a:lnTo>
                    <a:pt x="25155" y="22534"/>
                  </a:lnTo>
                  <a:lnTo>
                    <a:pt x="25744" y="22427"/>
                  </a:lnTo>
                  <a:lnTo>
                    <a:pt x="26312" y="22303"/>
                  </a:lnTo>
                  <a:lnTo>
                    <a:pt x="26859" y="22164"/>
                  </a:lnTo>
                  <a:lnTo>
                    <a:pt x="27386" y="22007"/>
                  </a:lnTo>
                  <a:lnTo>
                    <a:pt x="27903" y="21825"/>
                  </a:lnTo>
                  <a:lnTo>
                    <a:pt x="28400" y="21630"/>
                  </a:lnTo>
                  <a:lnTo>
                    <a:pt x="28877" y="21421"/>
                  </a:lnTo>
                  <a:lnTo>
                    <a:pt x="29335" y="21199"/>
                  </a:lnTo>
                  <a:lnTo>
                    <a:pt x="29773" y="20964"/>
                  </a:lnTo>
                  <a:lnTo>
                    <a:pt x="30191" y="20716"/>
                  </a:lnTo>
                  <a:lnTo>
                    <a:pt x="30590" y="20455"/>
                  </a:lnTo>
                  <a:lnTo>
                    <a:pt x="30968" y="20181"/>
                  </a:lnTo>
                  <a:lnTo>
                    <a:pt x="31327" y="19893"/>
                  </a:lnTo>
                  <a:lnTo>
                    <a:pt x="31666" y="19592"/>
                  </a:lnTo>
                  <a:lnTo>
                    <a:pt x="31998" y="19269"/>
                  </a:lnTo>
                  <a:lnTo>
                    <a:pt x="32312" y="18934"/>
                  </a:lnTo>
                  <a:lnTo>
                    <a:pt x="32608" y="18588"/>
                  </a:lnTo>
                  <a:lnTo>
                    <a:pt x="32887" y="18231"/>
                  </a:lnTo>
                  <a:lnTo>
                    <a:pt x="33148" y="17864"/>
                  </a:lnTo>
                  <a:lnTo>
                    <a:pt x="33392" y="17485"/>
                  </a:lnTo>
                  <a:lnTo>
                    <a:pt x="33618" y="17095"/>
                  </a:lnTo>
                  <a:lnTo>
                    <a:pt x="33826" y="16695"/>
                  </a:lnTo>
                  <a:lnTo>
                    <a:pt x="34017" y="16283"/>
                  </a:lnTo>
                  <a:lnTo>
                    <a:pt x="34191" y="15860"/>
                  </a:lnTo>
                  <a:lnTo>
                    <a:pt x="34347" y="15428"/>
                  </a:lnTo>
                  <a:lnTo>
                    <a:pt x="34487" y="14987"/>
                  </a:lnTo>
                  <a:lnTo>
                    <a:pt x="34611" y="14537"/>
                  </a:lnTo>
                  <a:lnTo>
                    <a:pt x="34718" y="14078"/>
                  </a:lnTo>
                  <a:lnTo>
                    <a:pt x="34808" y="13610"/>
                  </a:lnTo>
                  <a:lnTo>
                    <a:pt x="34882" y="13134"/>
                  </a:lnTo>
                  <a:lnTo>
                    <a:pt x="34940" y="12649"/>
                  </a:lnTo>
                  <a:lnTo>
                    <a:pt x="34981" y="12155"/>
                  </a:lnTo>
                  <a:lnTo>
                    <a:pt x="35006" y="116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8639590" y="4971927"/>
              <a:ext cx="75407" cy="77328"/>
            </a:xfrm>
            <a:custGeom>
              <a:avLst/>
              <a:pathLst>
                <a:path w="75407" h="77328">
                  <a:moveTo>
                    <a:pt x="59382" y="77328"/>
                  </a:moveTo>
                  <a:lnTo>
                    <a:pt x="52521" y="57571"/>
                  </a:lnTo>
                  <a:lnTo>
                    <a:pt x="23050" y="57571"/>
                  </a:lnTo>
                  <a:lnTo>
                    <a:pt x="16190" y="77328"/>
                  </a:lnTo>
                  <a:lnTo>
                    <a:pt x="0" y="77328"/>
                  </a:lnTo>
                  <a:lnTo>
                    <a:pt x="28209" y="0"/>
                  </a:lnTo>
                  <a:lnTo>
                    <a:pt x="47308" y="0"/>
                  </a:lnTo>
                  <a:lnTo>
                    <a:pt x="75407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8666263" y="4984221"/>
              <a:ext cx="22227" cy="33093"/>
            </a:xfrm>
            <a:custGeom>
              <a:avLst/>
              <a:pathLst>
                <a:path w="22227" h="33093">
                  <a:moveTo>
                    <a:pt x="14598" y="10866"/>
                  </a:moveTo>
                  <a:lnTo>
                    <a:pt x="14466" y="10482"/>
                  </a:lnTo>
                  <a:lnTo>
                    <a:pt x="14335" y="10098"/>
                  </a:lnTo>
                  <a:lnTo>
                    <a:pt x="14203" y="9714"/>
                  </a:lnTo>
                  <a:lnTo>
                    <a:pt x="14071" y="9329"/>
                  </a:lnTo>
                  <a:lnTo>
                    <a:pt x="13939" y="8945"/>
                  </a:lnTo>
                  <a:lnTo>
                    <a:pt x="13808" y="8561"/>
                  </a:lnTo>
                  <a:lnTo>
                    <a:pt x="13676" y="8177"/>
                  </a:lnTo>
                  <a:lnTo>
                    <a:pt x="13544" y="7793"/>
                  </a:lnTo>
                  <a:lnTo>
                    <a:pt x="13413" y="7409"/>
                  </a:lnTo>
                  <a:lnTo>
                    <a:pt x="13281" y="7024"/>
                  </a:lnTo>
                  <a:lnTo>
                    <a:pt x="13161" y="6633"/>
                  </a:lnTo>
                  <a:lnTo>
                    <a:pt x="13044" y="6249"/>
                  </a:lnTo>
                  <a:lnTo>
                    <a:pt x="12929" y="5874"/>
                  </a:lnTo>
                  <a:lnTo>
                    <a:pt x="12816" y="5505"/>
                  </a:lnTo>
                  <a:lnTo>
                    <a:pt x="12705" y="5145"/>
                  </a:lnTo>
                  <a:lnTo>
                    <a:pt x="12596" y="4792"/>
                  </a:lnTo>
                  <a:lnTo>
                    <a:pt x="12490" y="4447"/>
                  </a:lnTo>
                  <a:lnTo>
                    <a:pt x="12385" y="4109"/>
                  </a:lnTo>
                  <a:lnTo>
                    <a:pt x="12283" y="3779"/>
                  </a:lnTo>
                  <a:lnTo>
                    <a:pt x="12183" y="3457"/>
                  </a:lnTo>
                  <a:lnTo>
                    <a:pt x="12097" y="3134"/>
                  </a:lnTo>
                  <a:lnTo>
                    <a:pt x="12012" y="2823"/>
                  </a:lnTo>
                  <a:lnTo>
                    <a:pt x="11930" y="2524"/>
                  </a:lnTo>
                  <a:lnTo>
                    <a:pt x="11850" y="2236"/>
                  </a:lnTo>
                  <a:lnTo>
                    <a:pt x="11772" y="1962"/>
                  </a:lnTo>
                  <a:lnTo>
                    <a:pt x="11696" y="1699"/>
                  </a:lnTo>
                  <a:lnTo>
                    <a:pt x="11622" y="1448"/>
                  </a:lnTo>
                  <a:lnTo>
                    <a:pt x="11551" y="1209"/>
                  </a:lnTo>
                  <a:lnTo>
                    <a:pt x="11482" y="982"/>
                  </a:lnTo>
                  <a:lnTo>
                    <a:pt x="11415" y="768"/>
                  </a:lnTo>
                  <a:lnTo>
                    <a:pt x="11362" y="569"/>
                  </a:lnTo>
                  <a:lnTo>
                    <a:pt x="11314" y="388"/>
                  </a:lnTo>
                  <a:lnTo>
                    <a:pt x="11270" y="226"/>
                  </a:lnTo>
                  <a:lnTo>
                    <a:pt x="10976" y="0"/>
                  </a:lnTo>
                  <a:lnTo>
                    <a:pt x="10941" y="129"/>
                  </a:lnTo>
                  <a:lnTo>
                    <a:pt x="10901" y="276"/>
                  </a:lnTo>
                  <a:lnTo>
                    <a:pt x="10857" y="441"/>
                  </a:lnTo>
                  <a:lnTo>
                    <a:pt x="10809" y="623"/>
                  </a:lnTo>
                  <a:lnTo>
                    <a:pt x="10756" y="823"/>
                  </a:lnTo>
                  <a:lnTo>
                    <a:pt x="10699" y="1037"/>
                  </a:lnTo>
                  <a:lnTo>
                    <a:pt x="10638" y="1262"/>
                  </a:lnTo>
                  <a:lnTo>
                    <a:pt x="10572" y="1498"/>
                  </a:lnTo>
                  <a:lnTo>
                    <a:pt x="10502" y="1745"/>
                  </a:lnTo>
                  <a:lnTo>
                    <a:pt x="10427" y="2003"/>
                  </a:lnTo>
                  <a:lnTo>
                    <a:pt x="10348" y="2272"/>
                  </a:lnTo>
                  <a:lnTo>
                    <a:pt x="10265" y="2552"/>
                  </a:lnTo>
                  <a:lnTo>
                    <a:pt x="10177" y="2842"/>
                  </a:lnTo>
                  <a:lnTo>
                    <a:pt x="10085" y="3144"/>
                  </a:lnTo>
                  <a:lnTo>
                    <a:pt x="9988" y="3457"/>
                  </a:lnTo>
                  <a:lnTo>
                    <a:pt x="9898" y="3779"/>
                  </a:lnTo>
                  <a:lnTo>
                    <a:pt x="9804" y="4109"/>
                  </a:lnTo>
                  <a:lnTo>
                    <a:pt x="9705" y="4447"/>
                  </a:lnTo>
                  <a:lnTo>
                    <a:pt x="9602" y="4792"/>
                  </a:lnTo>
                  <a:lnTo>
                    <a:pt x="9494" y="5145"/>
                  </a:lnTo>
                  <a:lnTo>
                    <a:pt x="9382" y="5505"/>
                  </a:lnTo>
                  <a:lnTo>
                    <a:pt x="9266" y="5874"/>
                  </a:lnTo>
                  <a:lnTo>
                    <a:pt x="9145" y="6249"/>
                  </a:lnTo>
                  <a:lnTo>
                    <a:pt x="9020" y="6633"/>
                  </a:lnTo>
                  <a:lnTo>
                    <a:pt x="8890" y="7024"/>
                  </a:lnTo>
                  <a:lnTo>
                    <a:pt x="8769" y="7409"/>
                  </a:lnTo>
                  <a:lnTo>
                    <a:pt x="8647" y="7793"/>
                  </a:lnTo>
                  <a:lnTo>
                    <a:pt x="8523" y="8177"/>
                  </a:lnTo>
                  <a:lnTo>
                    <a:pt x="8399" y="8561"/>
                  </a:lnTo>
                  <a:lnTo>
                    <a:pt x="8273" y="8945"/>
                  </a:lnTo>
                  <a:lnTo>
                    <a:pt x="8146" y="9329"/>
                  </a:lnTo>
                  <a:lnTo>
                    <a:pt x="8018" y="9714"/>
                  </a:lnTo>
                  <a:lnTo>
                    <a:pt x="7889" y="10098"/>
                  </a:lnTo>
                  <a:lnTo>
                    <a:pt x="7759" y="10482"/>
                  </a:lnTo>
                  <a:lnTo>
                    <a:pt x="7628" y="10866"/>
                  </a:lnTo>
                  <a:lnTo>
                    <a:pt x="0" y="33093"/>
                  </a:lnTo>
                  <a:lnTo>
                    <a:pt x="22227" y="33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8725480" y="4971927"/>
              <a:ext cx="57680" cy="77328"/>
            </a:xfrm>
            <a:custGeom>
              <a:avLst/>
              <a:pathLst>
                <a:path w="57680" h="77328">
                  <a:moveTo>
                    <a:pt x="0" y="77328"/>
                  </a:moveTo>
                  <a:lnTo>
                    <a:pt x="0" y="0"/>
                  </a:lnTo>
                  <a:lnTo>
                    <a:pt x="16190" y="0"/>
                  </a:lnTo>
                  <a:lnTo>
                    <a:pt x="16190" y="64815"/>
                  </a:lnTo>
                  <a:lnTo>
                    <a:pt x="57680" y="64815"/>
                  </a:lnTo>
                  <a:lnTo>
                    <a:pt x="57680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8235276" y="5133780"/>
              <a:ext cx="16190" cy="77328"/>
            </a:xfrm>
            <a:custGeom>
              <a:avLst/>
              <a:pathLst>
                <a:path w="16190" h="77328">
                  <a:moveTo>
                    <a:pt x="0" y="77328"/>
                  </a:moveTo>
                  <a:lnTo>
                    <a:pt x="0" y="0"/>
                  </a:lnTo>
                  <a:lnTo>
                    <a:pt x="16190" y="0"/>
                  </a:lnTo>
                  <a:lnTo>
                    <a:pt x="16190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266504" y="5133780"/>
              <a:ext cx="66077" cy="77328"/>
            </a:xfrm>
            <a:custGeom>
              <a:avLst/>
              <a:pathLst>
                <a:path w="66077" h="77328">
                  <a:moveTo>
                    <a:pt x="47088" y="77328"/>
                  </a:moveTo>
                  <a:lnTo>
                    <a:pt x="13391" y="17781"/>
                  </a:lnTo>
                  <a:lnTo>
                    <a:pt x="13445" y="18264"/>
                  </a:lnTo>
                  <a:lnTo>
                    <a:pt x="13498" y="18747"/>
                  </a:lnTo>
                  <a:lnTo>
                    <a:pt x="13550" y="19230"/>
                  </a:lnTo>
                  <a:lnTo>
                    <a:pt x="13601" y="19713"/>
                  </a:lnTo>
                  <a:lnTo>
                    <a:pt x="13651" y="20196"/>
                  </a:lnTo>
                  <a:lnTo>
                    <a:pt x="13700" y="20679"/>
                  </a:lnTo>
                  <a:lnTo>
                    <a:pt x="13748" y="21162"/>
                  </a:lnTo>
                  <a:lnTo>
                    <a:pt x="13795" y="21645"/>
                  </a:lnTo>
                  <a:lnTo>
                    <a:pt x="13840" y="22128"/>
                  </a:lnTo>
                  <a:lnTo>
                    <a:pt x="13885" y="22611"/>
                  </a:lnTo>
                  <a:lnTo>
                    <a:pt x="13927" y="23031"/>
                  </a:lnTo>
                  <a:lnTo>
                    <a:pt x="13968" y="23458"/>
                  </a:lnTo>
                  <a:lnTo>
                    <a:pt x="14006" y="23892"/>
                  </a:lnTo>
                  <a:lnTo>
                    <a:pt x="14043" y="24332"/>
                  </a:lnTo>
                  <a:lnTo>
                    <a:pt x="14077" y="24779"/>
                  </a:lnTo>
                  <a:lnTo>
                    <a:pt x="14109" y="25232"/>
                  </a:lnTo>
                  <a:lnTo>
                    <a:pt x="14138" y="25692"/>
                  </a:lnTo>
                  <a:lnTo>
                    <a:pt x="14166" y="26158"/>
                  </a:lnTo>
                  <a:lnTo>
                    <a:pt x="14191" y="26631"/>
                  </a:lnTo>
                  <a:lnTo>
                    <a:pt x="14214" y="27111"/>
                  </a:lnTo>
                  <a:lnTo>
                    <a:pt x="14245" y="27592"/>
                  </a:lnTo>
                  <a:lnTo>
                    <a:pt x="14273" y="28068"/>
                  </a:lnTo>
                  <a:lnTo>
                    <a:pt x="14298" y="28540"/>
                  </a:lnTo>
                  <a:lnTo>
                    <a:pt x="14319" y="29008"/>
                  </a:lnTo>
                  <a:lnTo>
                    <a:pt x="14337" y="29471"/>
                  </a:lnTo>
                  <a:lnTo>
                    <a:pt x="14352" y="29930"/>
                  </a:lnTo>
                  <a:lnTo>
                    <a:pt x="14364" y="30384"/>
                  </a:lnTo>
                  <a:lnTo>
                    <a:pt x="14372" y="30834"/>
                  </a:lnTo>
                  <a:lnTo>
                    <a:pt x="14377" y="31280"/>
                  </a:lnTo>
                  <a:lnTo>
                    <a:pt x="14379" y="31721"/>
                  </a:lnTo>
                  <a:lnTo>
                    <a:pt x="14379" y="77328"/>
                  </a:lnTo>
                  <a:lnTo>
                    <a:pt x="0" y="77328"/>
                  </a:lnTo>
                  <a:lnTo>
                    <a:pt x="0" y="0"/>
                  </a:lnTo>
                  <a:lnTo>
                    <a:pt x="18495" y="0"/>
                  </a:lnTo>
                  <a:lnTo>
                    <a:pt x="52686" y="60040"/>
                  </a:lnTo>
                  <a:lnTo>
                    <a:pt x="52632" y="59577"/>
                  </a:lnTo>
                  <a:lnTo>
                    <a:pt x="52578" y="59109"/>
                  </a:lnTo>
                  <a:lnTo>
                    <a:pt x="52526" y="58637"/>
                  </a:lnTo>
                  <a:lnTo>
                    <a:pt x="52475" y="58161"/>
                  </a:lnTo>
                  <a:lnTo>
                    <a:pt x="52425" y="57680"/>
                  </a:lnTo>
                  <a:lnTo>
                    <a:pt x="52377" y="57195"/>
                  </a:lnTo>
                  <a:lnTo>
                    <a:pt x="52329" y="56706"/>
                  </a:lnTo>
                  <a:lnTo>
                    <a:pt x="52282" y="56212"/>
                  </a:lnTo>
                  <a:lnTo>
                    <a:pt x="52237" y="55713"/>
                  </a:lnTo>
                  <a:lnTo>
                    <a:pt x="52192" y="55211"/>
                  </a:lnTo>
                  <a:lnTo>
                    <a:pt x="52149" y="54777"/>
                  </a:lnTo>
                  <a:lnTo>
                    <a:pt x="52106" y="54333"/>
                  </a:lnTo>
                  <a:lnTo>
                    <a:pt x="52065" y="53877"/>
                  </a:lnTo>
                  <a:lnTo>
                    <a:pt x="52025" y="53410"/>
                  </a:lnTo>
                  <a:lnTo>
                    <a:pt x="51986" y="52933"/>
                  </a:lnTo>
                  <a:lnTo>
                    <a:pt x="51948" y="52445"/>
                  </a:lnTo>
                  <a:lnTo>
                    <a:pt x="51912" y="51945"/>
                  </a:lnTo>
                  <a:lnTo>
                    <a:pt x="51876" y="51435"/>
                  </a:lnTo>
                  <a:lnTo>
                    <a:pt x="51841" y="50913"/>
                  </a:lnTo>
                  <a:lnTo>
                    <a:pt x="51808" y="50381"/>
                  </a:lnTo>
                  <a:lnTo>
                    <a:pt x="51787" y="49843"/>
                  </a:lnTo>
                  <a:lnTo>
                    <a:pt x="51768" y="49303"/>
                  </a:lnTo>
                  <a:lnTo>
                    <a:pt x="51752" y="48763"/>
                  </a:lnTo>
                  <a:lnTo>
                    <a:pt x="51738" y="48221"/>
                  </a:lnTo>
                  <a:lnTo>
                    <a:pt x="51726" y="47678"/>
                  </a:lnTo>
                  <a:lnTo>
                    <a:pt x="51716" y="47134"/>
                  </a:lnTo>
                  <a:lnTo>
                    <a:pt x="51708" y="46589"/>
                  </a:lnTo>
                  <a:lnTo>
                    <a:pt x="51703" y="46043"/>
                  </a:lnTo>
                  <a:lnTo>
                    <a:pt x="51699" y="45496"/>
                  </a:lnTo>
                  <a:lnTo>
                    <a:pt x="51698" y="44948"/>
                  </a:lnTo>
                  <a:lnTo>
                    <a:pt x="51698" y="0"/>
                  </a:lnTo>
                  <a:lnTo>
                    <a:pt x="66077" y="0"/>
                  </a:lnTo>
                  <a:lnTo>
                    <a:pt x="66077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341417" y="5133780"/>
              <a:ext cx="66187" cy="77328"/>
            </a:xfrm>
            <a:custGeom>
              <a:avLst/>
              <a:pathLst>
                <a:path w="66187" h="77328">
                  <a:moveTo>
                    <a:pt x="41161" y="12513"/>
                  </a:moveTo>
                  <a:lnTo>
                    <a:pt x="41161" y="77328"/>
                  </a:lnTo>
                  <a:lnTo>
                    <a:pt x="24971" y="77328"/>
                  </a:lnTo>
                  <a:lnTo>
                    <a:pt x="24971" y="12513"/>
                  </a:lnTo>
                  <a:lnTo>
                    <a:pt x="0" y="12513"/>
                  </a:lnTo>
                  <a:lnTo>
                    <a:pt x="0" y="0"/>
                  </a:lnTo>
                  <a:lnTo>
                    <a:pt x="66187" y="0"/>
                  </a:lnTo>
                  <a:lnTo>
                    <a:pt x="66187" y="125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416331" y="5133780"/>
              <a:ext cx="63059" cy="77328"/>
            </a:xfrm>
            <a:custGeom>
              <a:avLst/>
              <a:pathLst>
                <a:path w="63059" h="77328">
                  <a:moveTo>
                    <a:pt x="0" y="77328"/>
                  </a:moveTo>
                  <a:lnTo>
                    <a:pt x="0" y="0"/>
                  </a:lnTo>
                  <a:lnTo>
                    <a:pt x="60809" y="0"/>
                  </a:lnTo>
                  <a:lnTo>
                    <a:pt x="60809" y="12513"/>
                  </a:lnTo>
                  <a:lnTo>
                    <a:pt x="16190" y="12513"/>
                  </a:lnTo>
                  <a:lnTo>
                    <a:pt x="16190" y="31941"/>
                  </a:lnTo>
                  <a:lnTo>
                    <a:pt x="57461" y="31941"/>
                  </a:lnTo>
                  <a:lnTo>
                    <a:pt x="57461" y="44454"/>
                  </a:lnTo>
                  <a:lnTo>
                    <a:pt x="16190" y="44454"/>
                  </a:lnTo>
                  <a:lnTo>
                    <a:pt x="16190" y="64815"/>
                  </a:lnTo>
                  <a:lnTo>
                    <a:pt x="63059" y="64815"/>
                  </a:lnTo>
                  <a:lnTo>
                    <a:pt x="63059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491300" y="5133780"/>
              <a:ext cx="71346" cy="77328"/>
            </a:xfrm>
            <a:custGeom>
              <a:avLst/>
              <a:pathLst>
                <a:path w="71346" h="77328">
                  <a:moveTo>
                    <a:pt x="53125" y="77328"/>
                  </a:moveTo>
                  <a:lnTo>
                    <a:pt x="35179" y="47966"/>
                  </a:lnTo>
                  <a:lnTo>
                    <a:pt x="16190" y="47966"/>
                  </a:lnTo>
                  <a:lnTo>
                    <a:pt x="16190" y="77328"/>
                  </a:lnTo>
                  <a:lnTo>
                    <a:pt x="0" y="77328"/>
                  </a:lnTo>
                  <a:lnTo>
                    <a:pt x="0" y="0"/>
                  </a:lnTo>
                  <a:lnTo>
                    <a:pt x="38636" y="0"/>
                  </a:lnTo>
                  <a:lnTo>
                    <a:pt x="40067" y="16"/>
                  </a:lnTo>
                  <a:lnTo>
                    <a:pt x="41459" y="65"/>
                  </a:lnTo>
                  <a:lnTo>
                    <a:pt x="42815" y="148"/>
                  </a:lnTo>
                  <a:lnTo>
                    <a:pt x="44133" y="263"/>
                  </a:lnTo>
                  <a:lnTo>
                    <a:pt x="45414" y="411"/>
                  </a:lnTo>
                  <a:lnTo>
                    <a:pt x="46658" y="592"/>
                  </a:lnTo>
                  <a:lnTo>
                    <a:pt x="47864" y="806"/>
                  </a:lnTo>
                  <a:lnTo>
                    <a:pt x="49033" y="1053"/>
                  </a:lnTo>
                  <a:lnTo>
                    <a:pt x="50165" y="1333"/>
                  </a:lnTo>
                  <a:lnTo>
                    <a:pt x="51259" y="1646"/>
                  </a:lnTo>
                  <a:lnTo>
                    <a:pt x="52328" y="1979"/>
                  </a:lnTo>
                  <a:lnTo>
                    <a:pt x="53360" y="2340"/>
                  </a:lnTo>
                  <a:lnTo>
                    <a:pt x="54356" y="2729"/>
                  </a:lnTo>
                  <a:lnTo>
                    <a:pt x="55316" y="3148"/>
                  </a:lnTo>
                  <a:lnTo>
                    <a:pt x="56240" y="3594"/>
                  </a:lnTo>
                  <a:lnTo>
                    <a:pt x="57127" y="4070"/>
                  </a:lnTo>
                  <a:lnTo>
                    <a:pt x="57978" y="4573"/>
                  </a:lnTo>
                  <a:lnTo>
                    <a:pt x="58793" y="5106"/>
                  </a:lnTo>
                  <a:lnTo>
                    <a:pt x="59572" y="5667"/>
                  </a:lnTo>
                  <a:lnTo>
                    <a:pt x="60315" y="6256"/>
                  </a:lnTo>
                  <a:lnTo>
                    <a:pt x="61020" y="6862"/>
                  </a:lnTo>
                  <a:lnTo>
                    <a:pt x="61689" y="7494"/>
                  </a:lnTo>
                  <a:lnTo>
                    <a:pt x="62320" y="8153"/>
                  </a:lnTo>
                  <a:lnTo>
                    <a:pt x="62914" y="8838"/>
                  </a:lnTo>
                  <a:lnTo>
                    <a:pt x="63470" y="9549"/>
                  </a:lnTo>
                  <a:lnTo>
                    <a:pt x="63990" y="10287"/>
                  </a:lnTo>
                  <a:lnTo>
                    <a:pt x="64471" y="11051"/>
                  </a:lnTo>
                  <a:lnTo>
                    <a:pt x="64916" y="11841"/>
                  </a:lnTo>
                  <a:lnTo>
                    <a:pt x="65323" y="12657"/>
                  </a:lnTo>
                  <a:lnTo>
                    <a:pt x="65693" y="13500"/>
                  </a:lnTo>
                  <a:lnTo>
                    <a:pt x="66037" y="14357"/>
                  </a:lnTo>
                  <a:lnTo>
                    <a:pt x="66345" y="15235"/>
                  </a:lnTo>
                  <a:lnTo>
                    <a:pt x="66617" y="16135"/>
                  </a:lnTo>
                  <a:lnTo>
                    <a:pt x="66852" y="17057"/>
                  </a:lnTo>
                  <a:lnTo>
                    <a:pt x="67051" y="18001"/>
                  </a:lnTo>
                  <a:lnTo>
                    <a:pt x="67214" y="18967"/>
                  </a:lnTo>
                  <a:lnTo>
                    <a:pt x="67341" y="19955"/>
                  </a:lnTo>
                  <a:lnTo>
                    <a:pt x="67432" y="20964"/>
                  </a:lnTo>
                  <a:lnTo>
                    <a:pt x="67486" y="21996"/>
                  </a:lnTo>
                  <a:lnTo>
                    <a:pt x="67504" y="23050"/>
                  </a:lnTo>
                  <a:lnTo>
                    <a:pt x="67491" y="23910"/>
                  </a:lnTo>
                  <a:lnTo>
                    <a:pt x="67451" y="24756"/>
                  </a:lnTo>
                  <a:lnTo>
                    <a:pt x="67386" y="25587"/>
                  </a:lnTo>
                  <a:lnTo>
                    <a:pt x="67293" y="26404"/>
                  </a:lnTo>
                  <a:lnTo>
                    <a:pt x="67175" y="27207"/>
                  </a:lnTo>
                  <a:lnTo>
                    <a:pt x="67030" y="27996"/>
                  </a:lnTo>
                  <a:lnTo>
                    <a:pt x="66859" y="28770"/>
                  </a:lnTo>
                  <a:lnTo>
                    <a:pt x="66661" y="29530"/>
                  </a:lnTo>
                  <a:lnTo>
                    <a:pt x="66437" y="30276"/>
                  </a:lnTo>
                  <a:lnTo>
                    <a:pt x="66187" y="31008"/>
                  </a:lnTo>
                  <a:lnTo>
                    <a:pt x="65924" y="31714"/>
                  </a:lnTo>
                  <a:lnTo>
                    <a:pt x="65640" y="32404"/>
                  </a:lnTo>
                  <a:lnTo>
                    <a:pt x="65336" y="33079"/>
                  </a:lnTo>
                  <a:lnTo>
                    <a:pt x="65010" y="33739"/>
                  </a:lnTo>
                  <a:lnTo>
                    <a:pt x="64664" y="34383"/>
                  </a:lnTo>
                  <a:lnTo>
                    <a:pt x="64297" y="35012"/>
                  </a:lnTo>
                  <a:lnTo>
                    <a:pt x="63909" y="35625"/>
                  </a:lnTo>
                  <a:lnTo>
                    <a:pt x="63500" y="36224"/>
                  </a:lnTo>
                  <a:lnTo>
                    <a:pt x="63070" y="36807"/>
                  </a:lnTo>
                  <a:lnTo>
                    <a:pt x="62620" y="37374"/>
                  </a:lnTo>
                  <a:lnTo>
                    <a:pt x="62161" y="37925"/>
                  </a:lnTo>
                  <a:lnTo>
                    <a:pt x="61684" y="38458"/>
                  </a:lnTo>
                  <a:lnTo>
                    <a:pt x="61191" y="38974"/>
                  </a:lnTo>
                  <a:lnTo>
                    <a:pt x="60679" y="39473"/>
                  </a:lnTo>
                  <a:lnTo>
                    <a:pt x="60150" y="39953"/>
                  </a:lnTo>
                  <a:lnTo>
                    <a:pt x="59603" y="40417"/>
                  </a:lnTo>
                  <a:lnTo>
                    <a:pt x="59039" y="40862"/>
                  </a:lnTo>
                  <a:lnTo>
                    <a:pt x="58457" y="41290"/>
                  </a:lnTo>
                  <a:lnTo>
                    <a:pt x="57858" y="41701"/>
                  </a:lnTo>
                  <a:lnTo>
                    <a:pt x="57241" y="42094"/>
                  </a:lnTo>
                  <a:lnTo>
                    <a:pt x="56610" y="42457"/>
                  </a:lnTo>
                  <a:lnTo>
                    <a:pt x="55968" y="42801"/>
                  </a:lnTo>
                  <a:lnTo>
                    <a:pt x="55315" y="43125"/>
                  </a:lnTo>
                  <a:lnTo>
                    <a:pt x="54651" y="43429"/>
                  </a:lnTo>
                  <a:lnTo>
                    <a:pt x="53976" y="43713"/>
                  </a:lnTo>
                  <a:lnTo>
                    <a:pt x="53290" y="43977"/>
                  </a:lnTo>
                  <a:lnTo>
                    <a:pt x="52593" y="44222"/>
                  </a:lnTo>
                  <a:lnTo>
                    <a:pt x="51885" y="44447"/>
                  </a:lnTo>
                  <a:lnTo>
                    <a:pt x="51166" y="44652"/>
                  </a:lnTo>
                  <a:lnTo>
                    <a:pt x="50436" y="44838"/>
                  </a:lnTo>
                  <a:lnTo>
                    <a:pt x="71346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507490" y="5146348"/>
              <a:ext cx="35014" cy="22830"/>
            </a:xfrm>
            <a:custGeom>
              <a:avLst/>
              <a:pathLst>
                <a:path w="35014" h="22830">
                  <a:moveTo>
                    <a:pt x="35014" y="11141"/>
                  </a:moveTo>
                  <a:lnTo>
                    <a:pt x="34977" y="10039"/>
                  </a:lnTo>
                  <a:lnTo>
                    <a:pt x="34865" y="8996"/>
                  </a:lnTo>
                  <a:lnTo>
                    <a:pt x="34678" y="8011"/>
                  </a:lnTo>
                  <a:lnTo>
                    <a:pt x="34417" y="7084"/>
                  </a:lnTo>
                  <a:lnTo>
                    <a:pt x="34081" y="6215"/>
                  </a:lnTo>
                  <a:lnTo>
                    <a:pt x="33671" y="5404"/>
                  </a:lnTo>
                  <a:lnTo>
                    <a:pt x="33185" y="4652"/>
                  </a:lnTo>
                  <a:lnTo>
                    <a:pt x="32626" y="3958"/>
                  </a:lnTo>
                  <a:lnTo>
                    <a:pt x="31991" y="3321"/>
                  </a:lnTo>
                  <a:lnTo>
                    <a:pt x="31282" y="2744"/>
                  </a:lnTo>
                  <a:lnTo>
                    <a:pt x="30515" y="2222"/>
                  </a:lnTo>
                  <a:lnTo>
                    <a:pt x="29684" y="1756"/>
                  </a:lnTo>
                  <a:lnTo>
                    <a:pt x="28789" y="1344"/>
                  </a:lnTo>
                  <a:lnTo>
                    <a:pt x="27831" y="987"/>
                  </a:lnTo>
                  <a:lnTo>
                    <a:pt x="26809" y="686"/>
                  </a:lnTo>
                  <a:lnTo>
                    <a:pt x="25724" y="439"/>
                  </a:lnTo>
                  <a:lnTo>
                    <a:pt x="24574" y="246"/>
                  </a:lnTo>
                  <a:lnTo>
                    <a:pt x="23362" y="109"/>
                  </a:lnTo>
                  <a:lnTo>
                    <a:pt x="22085" y="27"/>
                  </a:lnTo>
                  <a:lnTo>
                    <a:pt x="20745" y="0"/>
                  </a:lnTo>
                  <a:lnTo>
                    <a:pt x="0" y="0"/>
                  </a:lnTo>
                  <a:lnTo>
                    <a:pt x="0" y="22830"/>
                  </a:lnTo>
                  <a:lnTo>
                    <a:pt x="21184" y="22830"/>
                  </a:lnTo>
                  <a:lnTo>
                    <a:pt x="21898" y="22822"/>
                  </a:lnTo>
                  <a:lnTo>
                    <a:pt x="22591" y="22797"/>
                  </a:lnTo>
                  <a:lnTo>
                    <a:pt x="23263" y="22756"/>
                  </a:lnTo>
                  <a:lnTo>
                    <a:pt x="23915" y="22699"/>
                  </a:lnTo>
                  <a:lnTo>
                    <a:pt x="24545" y="22625"/>
                  </a:lnTo>
                  <a:lnTo>
                    <a:pt x="25155" y="22534"/>
                  </a:lnTo>
                  <a:lnTo>
                    <a:pt x="25744" y="22427"/>
                  </a:lnTo>
                  <a:lnTo>
                    <a:pt x="26312" y="22303"/>
                  </a:lnTo>
                  <a:lnTo>
                    <a:pt x="26859" y="22164"/>
                  </a:lnTo>
                  <a:lnTo>
                    <a:pt x="27386" y="22007"/>
                  </a:lnTo>
                  <a:lnTo>
                    <a:pt x="27903" y="21825"/>
                  </a:lnTo>
                  <a:lnTo>
                    <a:pt x="28400" y="21630"/>
                  </a:lnTo>
                  <a:lnTo>
                    <a:pt x="28877" y="21421"/>
                  </a:lnTo>
                  <a:lnTo>
                    <a:pt x="29335" y="21199"/>
                  </a:lnTo>
                  <a:lnTo>
                    <a:pt x="29773" y="20964"/>
                  </a:lnTo>
                  <a:lnTo>
                    <a:pt x="30191" y="20716"/>
                  </a:lnTo>
                  <a:lnTo>
                    <a:pt x="30590" y="20455"/>
                  </a:lnTo>
                  <a:lnTo>
                    <a:pt x="30968" y="20181"/>
                  </a:lnTo>
                  <a:lnTo>
                    <a:pt x="31327" y="19893"/>
                  </a:lnTo>
                  <a:lnTo>
                    <a:pt x="31666" y="19592"/>
                  </a:lnTo>
                  <a:lnTo>
                    <a:pt x="31998" y="19269"/>
                  </a:lnTo>
                  <a:lnTo>
                    <a:pt x="32312" y="18934"/>
                  </a:lnTo>
                  <a:lnTo>
                    <a:pt x="32608" y="18588"/>
                  </a:lnTo>
                  <a:lnTo>
                    <a:pt x="32887" y="18231"/>
                  </a:lnTo>
                  <a:lnTo>
                    <a:pt x="33148" y="17864"/>
                  </a:lnTo>
                  <a:lnTo>
                    <a:pt x="33392" y="17485"/>
                  </a:lnTo>
                  <a:lnTo>
                    <a:pt x="33618" y="17095"/>
                  </a:lnTo>
                  <a:lnTo>
                    <a:pt x="33826" y="16695"/>
                  </a:lnTo>
                  <a:lnTo>
                    <a:pt x="34017" y="16283"/>
                  </a:lnTo>
                  <a:lnTo>
                    <a:pt x="34191" y="15860"/>
                  </a:lnTo>
                  <a:lnTo>
                    <a:pt x="34347" y="15428"/>
                  </a:lnTo>
                  <a:lnTo>
                    <a:pt x="34487" y="14987"/>
                  </a:lnTo>
                  <a:lnTo>
                    <a:pt x="34611" y="14537"/>
                  </a:lnTo>
                  <a:lnTo>
                    <a:pt x="34718" y="14078"/>
                  </a:lnTo>
                  <a:lnTo>
                    <a:pt x="34808" y="13610"/>
                  </a:lnTo>
                  <a:lnTo>
                    <a:pt x="34882" y="13134"/>
                  </a:lnTo>
                  <a:lnTo>
                    <a:pt x="34940" y="12649"/>
                  </a:lnTo>
                  <a:lnTo>
                    <a:pt x="34981" y="12155"/>
                  </a:lnTo>
                  <a:lnTo>
                    <a:pt x="35006" y="116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572470" y="5133780"/>
              <a:ext cx="66077" cy="77328"/>
            </a:xfrm>
            <a:custGeom>
              <a:avLst/>
              <a:pathLst>
                <a:path w="66077" h="77328">
                  <a:moveTo>
                    <a:pt x="47088" y="77328"/>
                  </a:moveTo>
                  <a:lnTo>
                    <a:pt x="13391" y="17781"/>
                  </a:lnTo>
                  <a:lnTo>
                    <a:pt x="13445" y="18264"/>
                  </a:lnTo>
                  <a:lnTo>
                    <a:pt x="13498" y="18747"/>
                  </a:lnTo>
                  <a:lnTo>
                    <a:pt x="13550" y="19230"/>
                  </a:lnTo>
                  <a:lnTo>
                    <a:pt x="13601" y="19713"/>
                  </a:lnTo>
                  <a:lnTo>
                    <a:pt x="13651" y="20196"/>
                  </a:lnTo>
                  <a:lnTo>
                    <a:pt x="13700" y="20679"/>
                  </a:lnTo>
                  <a:lnTo>
                    <a:pt x="13748" y="21162"/>
                  </a:lnTo>
                  <a:lnTo>
                    <a:pt x="13795" y="21645"/>
                  </a:lnTo>
                  <a:lnTo>
                    <a:pt x="13840" y="22128"/>
                  </a:lnTo>
                  <a:lnTo>
                    <a:pt x="13885" y="22611"/>
                  </a:lnTo>
                  <a:lnTo>
                    <a:pt x="13927" y="23031"/>
                  </a:lnTo>
                  <a:lnTo>
                    <a:pt x="13968" y="23458"/>
                  </a:lnTo>
                  <a:lnTo>
                    <a:pt x="14006" y="23892"/>
                  </a:lnTo>
                  <a:lnTo>
                    <a:pt x="14043" y="24332"/>
                  </a:lnTo>
                  <a:lnTo>
                    <a:pt x="14077" y="24779"/>
                  </a:lnTo>
                  <a:lnTo>
                    <a:pt x="14109" y="25232"/>
                  </a:lnTo>
                  <a:lnTo>
                    <a:pt x="14138" y="25692"/>
                  </a:lnTo>
                  <a:lnTo>
                    <a:pt x="14166" y="26158"/>
                  </a:lnTo>
                  <a:lnTo>
                    <a:pt x="14191" y="26631"/>
                  </a:lnTo>
                  <a:lnTo>
                    <a:pt x="14214" y="27111"/>
                  </a:lnTo>
                  <a:lnTo>
                    <a:pt x="14245" y="27592"/>
                  </a:lnTo>
                  <a:lnTo>
                    <a:pt x="14273" y="28068"/>
                  </a:lnTo>
                  <a:lnTo>
                    <a:pt x="14298" y="28540"/>
                  </a:lnTo>
                  <a:lnTo>
                    <a:pt x="14319" y="29008"/>
                  </a:lnTo>
                  <a:lnTo>
                    <a:pt x="14337" y="29471"/>
                  </a:lnTo>
                  <a:lnTo>
                    <a:pt x="14352" y="29930"/>
                  </a:lnTo>
                  <a:lnTo>
                    <a:pt x="14364" y="30384"/>
                  </a:lnTo>
                  <a:lnTo>
                    <a:pt x="14372" y="30834"/>
                  </a:lnTo>
                  <a:lnTo>
                    <a:pt x="14377" y="31280"/>
                  </a:lnTo>
                  <a:lnTo>
                    <a:pt x="14379" y="31721"/>
                  </a:lnTo>
                  <a:lnTo>
                    <a:pt x="14379" y="77328"/>
                  </a:lnTo>
                  <a:lnTo>
                    <a:pt x="0" y="77328"/>
                  </a:lnTo>
                  <a:lnTo>
                    <a:pt x="0" y="0"/>
                  </a:lnTo>
                  <a:lnTo>
                    <a:pt x="18495" y="0"/>
                  </a:lnTo>
                  <a:lnTo>
                    <a:pt x="52686" y="60040"/>
                  </a:lnTo>
                  <a:lnTo>
                    <a:pt x="52632" y="59577"/>
                  </a:lnTo>
                  <a:lnTo>
                    <a:pt x="52578" y="59109"/>
                  </a:lnTo>
                  <a:lnTo>
                    <a:pt x="52526" y="58637"/>
                  </a:lnTo>
                  <a:lnTo>
                    <a:pt x="52475" y="58161"/>
                  </a:lnTo>
                  <a:lnTo>
                    <a:pt x="52425" y="57680"/>
                  </a:lnTo>
                  <a:lnTo>
                    <a:pt x="52377" y="57195"/>
                  </a:lnTo>
                  <a:lnTo>
                    <a:pt x="52329" y="56706"/>
                  </a:lnTo>
                  <a:lnTo>
                    <a:pt x="52282" y="56212"/>
                  </a:lnTo>
                  <a:lnTo>
                    <a:pt x="52237" y="55713"/>
                  </a:lnTo>
                  <a:lnTo>
                    <a:pt x="52192" y="55211"/>
                  </a:lnTo>
                  <a:lnTo>
                    <a:pt x="52149" y="54777"/>
                  </a:lnTo>
                  <a:lnTo>
                    <a:pt x="52106" y="54333"/>
                  </a:lnTo>
                  <a:lnTo>
                    <a:pt x="52065" y="53877"/>
                  </a:lnTo>
                  <a:lnTo>
                    <a:pt x="52025" y="53410"/>
                  </a:lnTo>
                  <a:lnTo>
                    <a:pt x="51986" y="52933"/>
                  </a:lnTo>
                  <a:lnTo>
                    <a:pt x="51948" y="52445"/>
                  </a:lnTo>
                  <a:lnTo>
                    <a:pt x="51912" y="51945"/>
                  </a:lnTo>
                  <a:lnTo>
                    <a:pt x="51876" y="51435"/>
                  </a:lnTo>
                  <a:lnTo>
                    <a:pt x="51841" y="50913"/>
                  </a:lnTo>
                  <a:lnTo>
                    <a:pt x="51808" y="50381"/>
                  </a:lnTo>
                  <a:lnTo>
                    <a:pt x="51787" y="49843"/>
                  </a:lnTo>
                  <a:lnTo>
                    <a:pt x="51768" y="49303"/>
                  </a:lnTo>
                  <a:lnTo>
                    <a:pt x="51752" y="48763"/>
                  </a:lnTo>
                  <a:lnTo>
                    <a:pt x="51738" y="48221"/>
                  </a:lnTo>
                  <a:lnTo>
                    <a:pt x="51726" y="47678"/>
                  </a:lnTo>
                  <a:lnTo>
                    <a:pt x="51716" y="47134"/>
                  </a:lnTo>
                  <a:lnTo>
                    <a:pt x="51708" y="46589"/>
                  </a:lnTo>
                  <a:lnTo>
                    <a:pt x="51703" y="46043"/>
                  </a:lnTo>
                  <a:lnTo>
                    <a:pt x="51699" y="45496"/>
                  </a:lnTo>
                  <a:lnTo>
                    <a:pt x="51698" y="44948"/>
                  </a:lnTo>
                  <a:lnTo>
                    <a:pt x="51698" y="0"/>
                  </a:lnTo>
                  <a:lnTo>
                    <a:pt x="66077" y="0"/>
                  </a:lnTo>
                  <a:lnTo>
                    <a:pt x="66077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648920" y="5133780"/>
              <a:ext cx="75407" cy="77328"/>
            </a:xfrm>
            <a:custGeom>
              <a:avLst/>
              <a:pathLst>
                <a:path w="75407" h="77328">
                  <a:moveTo>
                    <a:pt x="59382" y="77328"/>
                  </a:moveTo>
                  <a:lnTo>
                    <a:pt x="52521" y="57571"/>
                  </a:lnTo>
                  <a:lnTo>
                    <a:pt x="23050" y="57571"/>
                  </a:lnTo>
                  <a:lnTo>
                    <a:pt x="16190" y="77328"/>
                  </a:lnTo>
                  <a:lnTo>
                    <a:pt x="0" y="77328"/>
                  </a:lnTo>
                  <a:lnTo>
                    <a:pt x="28209" y="0"/>
                  </a:lnTo>
                  <a:lnTo>
                    <a:pt x="47308" y="0"/>
                  </a:lnTo>
                  <a:lnTo>
                    <a:pt x="75407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675593" y="5146074"/>
              <a:ext cx="22227" cy="33093"/>
            </a:xfrm>
            <a:custGeom>
              <a:avLst/>
              <a:pathLst>
                <a:path w="22227" h="33093">
                  <a:moveTo>
                    <a:pt x="14598" y="10866"/>
                  </a:moveTo>
                  <a:lnTo>
                    <a:pt x="14466" y="10482"/>
                  </a:lnTo>
                  <a:lnTo>
                    <a:pt x="14335" y="10098"/>
                  </a:lnTo>
                  <a:lnTo>
                    <a:pt x="14203" y="9714"/>
                  </a:lnTo>
                  <a:lnTo>
                    <a:pt x="14071" y="9329"/>
                  </a:lnTo>
                  <a:lnTo>
                    <a:pt x="13939" y="8945"/>
                  </a:lnTo>
                  <a:lnTo>
                    <a:pt x="13808" y="8561"/>
                  </a:lnTo>
                  <a:lnTo>
                    <a:pt x="13676" y="8177"/>
                  </a:lnTo>
                  <a:lnTo>
                    <a:pt x="13544" y="7793"/>
                  </a:lnTo>
                  <a:lnTo>
                    <a:pt x="13413" y="7409"/>
                  </a:lnTo>
                  <a:lnTo>
                    <a:pt x="13281" y="7024"/>
                  </a:lnTo>
                  <a:lnTo>
                    <a:pt x="13161" y="6633"/>
                  </a:lnTo>
                  <a:lnTo>
                    <a:pt x="13044" y="6249"/>
                  </a:lnTo>
                  <a:lnTo>
                    <a:pt x="12929" y="5874"/>
                  </a:lnTo>
                  <a:lnTo>
                    <a:pt x="12816" y="5505"/>
                  </a:lnTo>
                  <a:lnTo>
                    <a:pt x="12705" y="5145"/>
                  </a:lnTo>
                  <a:lnTo>
                    <a:pt x="12596" y="4792"/>
                  </a:lnTo>
                  <a:lnTo>
                    <a:pt x="12490" y="4447"/>
                  </a:lnTo>
                  <a:lnTo>
                    <a:pt x="12385" y="4109"/>
                  </a:lnTo>
                  <a:lnTo>
                    <a:pt x="12283" y="3779"/>
                  </a:lnTo>
                  <a:lnTo>
                    <a:pt x="12183" y="3457"/>
                  </a:lnTo>
                  <a:lnTo>
                    <a:pt x="12097" y="3134"/>
                  </a:lnTo>
                  <a:lnTo>
                    <a:pt x="12012" y="2823"/>
                  </a:lnTo>
                  <a:lnTo>
                    <a:pt x="11930" y="2524"/>
                  </a:lnTo>
                  <a:lnTo>
                    <a:pt x="11850" y="2236"/>
                  </a:lnTo>
                  <a:lnTo>
                    <a:pt x="11772" y="1962"/>
                  </a:lnTo>
                  <a:lnTo>
                    <a:pt x="11696" y="1699"/>
                  </a:lnTo>
                  <a:lnTo>
                    <a:pt x="11622" y="1448"/>
                  </a:lnTo>
                  <a:lnTo>
                    <a:pt x="11551" y="1209"/>
                  </a:lnTo>
                  <a:lnTo>
                    <a:pt x="11482" y="982"/>
                  </a:lnTo>
                  <a:lnTo>
                    <a:pt x="11415" y="768"/>
                  </a:lnTo>
                  <a:lnTo>
                    <a:pt x="11362" y="569"/>
                  </a:lnTo>
                  <a:lnTo>
                    <a:pt x="11314" y="388"/>
                  </a:lnTo>
                  <a:lnTo>
                    <a:pt x="11270" y="226"/>
                  </a:lnTo>
                  <a:lnTo>
                    <a:pt x="10976" y="0"/>
                  </a:lnTo>
                  <a:lnTo>
                    <a:pt x="10941" y="129"/>
                  </a:lnTo>
                  <a:lnTo>
                    <a:pt x="10901" y="276"/>
                  </a:lnTo>
                  <a:lnTo>
                    <a:pt x="10857" y="441"/>
                  </a:lnTo>
                  <a:lnTo>
                    <a:pt x="10809" y="623"/>
                  </a:lnTo>
                  <a:lnTo>
                    <a:pt x="10756" y="823"/>
                  </a:lnTo>
                  <a:lnTo>
                    <a:pt x="10699" y="1037"/>
                  </a:lnTo>
                  <a:lnTo>
                    <a:pt x="10638" y="1262"/>
                  </a:lnTo>
                  <a:lnTo>
                    <a:pt x="10572" y="1498"/>
                  </a:lnTo>
                  <a:lnTo>
                    <a:pt x="10502" y="1745"/>
                  </a:lnTo>
                  <a:lnTo>
                    <a:pt x="10427" y="2003"/>
                  </a:lnTo>
                  <a:lnTo>
                    <a:pt x="10348" y="2272"/>
                  </a:lnTo>
                  <a:lnTo>
                    <a:pt x="10265" y="2552"/>
                  </a:lnTo>
                  <a:lnTo>
                    <a:pt x="10177" y="2842"/>
                  </a:lnTo>
                  <a:lnTo>
                    <a:pt x="10085" y="3144"/>
                  </a:lnTo>
                  <a:lnTo>
                    <a:pt x="9988" y="3457"/>
                  </a:lnTo>
                  <a:lnTo>
                    <a:pt x="9898" y="3779"/>
                  </a:lnTo>
                  <a:lnTo>
                    <a:pt x="9804" y="4109"/>
                  </a:lnTo>
                  <a:lnTo>
                    <a:pt x="9705" y="4447"/>
                  </a:lnTo>
                  <a:lnTo>
                    <a:pt x="9602" y="4792"/>
                  </a:lnTo>
                  <a:lnTo>
                    <a:pt x="9494" y="5145"/>
                  </a:lnTo>
                  <a:lnTo>
                    <a:pt x="9382" y="5505"/>
                  </a:lnTo>
                  <a:lnTo>
                    <a:pt x="9266" y="5874"/>
                  </a:lnTo>
                  <a:lnTo>
                    <a:pt x="9145" y="6249"/>
                  </a:lnTo>
                  <a:lnTo>
                    <a:pt x="9020" y="6633"/>
                  </a:lnTo>
                  <a:lnTo>
                    <a:pt x="8890" y="7024"/>
                  </a:lnTo>
                  <a:lnTo>
                    <a:pt x="8769" y="7409"/>
                  </a:lnTo>
                  <a:lnTo>
                    <a:pt x="8647" y="7793"/>
                  </a:lnTo>
                  <a:lnTo>
                    <a:pt x="8523" y="8177"/>
                  </a:lnTo>
                  <a:lnTo>
                    <a:pt x="8399" y="8561"/>
                  </a:lnTo>
                  <a:lnTo>
                    <a:pt x="8273" y="8945"/>
                  </a:lnTo>
                  <a:lnTo>
                    <a:pt x="8146" y="9329"/>
                  </a:lnTo>
                  <a:lnTo>
                    <a:pt x="8018" y="9714"/>
                  </a:lnTo>
                  <a:lnTo>
                    <a:pt x="7889" y="10098"/>
                  </a:lnTo>
                  <a:lnTo>
                    <a:pt x="7759" y="10482"/>
                  </a:lnTo>
                  <a:lnTo>
                    <a:pt x="7628" y="10866"/>
                  </a:lnTo>
                  <a:lnTo>
                    <a:pt x="0" y="33093"/>
                  </a:lnTo>
                  <a:lnTo>
                    <a:pt x="22227" y="33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734810" y="5133780"/>
              <a:ext cx="57680" cy="77328"/>
            </a:xfrm>
            <a:custGeom>
              <a:avLst/>
              <a:pathLst>
                <a:path w="57680" h="77328">
                  <a:moveTo>
                    <a:pt x="0" y="77328"/>
                  </a:moveTo>
                  <a:lnTo>
                    <a:pt x="0" y="0"/>
                  </a:lnTo>
                  <a:lnTo>
                    <a:pt x="16190" y="0"/>
                  </a:lnTo>
                  <a:lnTo>
                    <a:pt x="16190" y="64815"/>
                  </a:lnTo>
                  <a:lnTo>
                    <a:pt x="57680" y="64815"/>
                  </a:lnTo>
                  <a:lnTo>
                    <a:pt x="57680" y="77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471491" y="2911650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587862" y="291165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623060" y="2910218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727562" y="291165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747685" y="2927271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824834" y="2910218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845093" y="2926043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937112" y="2911650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957235" y="2926589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957235" y="2965266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037999" y="291165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073197" y="2910218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093456" y="2926043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185475" y="2911650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267195" y="2910218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287454" y="2926043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375858" y="2910218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481178" y="2911650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7420375" y="4926966"/>
              <a:ext cx="54955" cy="54073"/>
            </a:xfrm>
            <a:custGeom>
              <a:avLst/>
              <a:pathLst>
                <a:path w="54955" h="54073">
                  <a:moveTo>
                    <a:pt x="44901" y="54073"/>
                  </a:moveTo>
                  <a:lnTo>
                    <a:pt x="44901" y="21299"/>
                  </a:lnTo>
                  <a:lnTo>
                    <a:pt x="44901" y="20906"/>
                  </a:lnTo>
                  <a:lnTo>
                    <a:pt x="44902" y="20511"/>
                  </a:lnTo>
                  <a:lnTo>
                    <a:pt x="44904" y="20114"/>
                  </a:lnTo>
                  <a:lnTo>
                    <a:pt x="44907" y="19715"/>
                  </a:lnTo>
                  <a:lnTo>
                    <a:pt x="44910" y="19313"/>
                  </a:lnTo>
                  <a:lnTo>
                    <a:pt x="44914" y="18909"/>
                  </a:lnTo>
                  <a:lnTo>
                    <a:pt x="44919" y="18502"/>
                  </a:lnTo>
                  <a:lnTo>
                    <a:pt x="44925" y="18093"/>
                  </a:lnTo>
                  <a:lnTo>
                    <a:pt x="44932" y="17682"/>
                  </a:lnTo>
                  <a:lnTo>
                    <a:pt x="44939" y="17269"/>
                  </a:lnTo>
                  <a:lnTo>
                    <a:pt x="44954" y="16858"/>
                  </a:lnTo>
                  <a:lnTo>
                    <a:pt x="44970" y="16454"/>
                  </a:lnTo>
                  <a:lnTo>
                    <a:pt x="44985" y="16057"/>
                  </a:lnTo>
                  <a:lnTo>
                    <a:pt x="45000" y="15667"/>
                  </a:lnTo>
                  <a:lnTo>
                    <a:pt x="45016" y="15283"/>
                  </a:lnTo>
                  <a:lnTo>
                    <a:pt x="45031" y="14907"/>
                  </a:lnTo>
                  <a:lnTo>
                    <a:pt x="45046" y="14537"/>
                  </a:lnTo>
                  <a:lnTo>
                    <a:pt x="45062" y="14174"/>
                  </a:lnTo>
                  <a:lnTo>
                    <a:pt x="45077" y="13819"/>
                  </a:lnTo>
                  <a:lnTo>
                    <a:pt x="45092" y="13470"/>
                  </a:lnTo>
                  <a:lnTo>
                    <a:pt x="45115" y="13064"/>
                  </a:lnTo>
                  <a:lnTo>
                    <a:pt x="45137" y="12661"/>
                  </a:lnTo>
                  <a:lnTo>
                    <a:pt x="45158" y="12260"/>
                  </a:lnTo>
                  <a:lnTo>
                    <a:pt x="45178" y="11861"/>
                  </a:lnTo>
                  <a:lnTo>
                    <a:pt x="45198" y="11465"/>
                  </a:lnTo>
                  <a:lnTo>
                    <a:pt x="45217" y="11070"/>
                  </a:lnTo>
                  <a:lnTo>
                    <a:pt x="45235" y="10679"/>
                  </a:lnTo>
                  <a:lnTo>
                    <a:pt x="45252" y="10289"/>
                  </a:lnTo>
                  <a:lnTo>
                    <a:pt x="45269" y="9902"/>
                  </a:lnTo>
                  <a:lnTo>
                    <a:pt x="45284" y="9517"/>
                  </a:lnTo>
                  <a:lnTo>
                    <a:pt x="45124" y="10120"/>
                  </a:lnTo>
                  <a:lnTo>
                    <a:pt x="44965" y="10717"/>
                  </a:lnTo>
                  <a:lnTo>
                    <a:pt x="44808" y="11308"/>
                  </a:lnTo>
                  <a:lnTo>
                    <a:pt x="44652" y="11893"/>
                  </a:lnTo>
                  <a:lnTo>
                    <a:pt x="44498" y="12472"/>
                  </a:lnTo>
                  <a:lnTo>
                    <a:pt x="44345" y="13045"/>
                  </a:lnTo>
                  <a:lnTo>
                    <a:pt x="44194" y="13611"/>
                  </a:lnTo>
                  <a:lnTo>
                    <a:pt x="44044" y="14171"/>
                  </a:lnTo>
                  <a:lnTo>
                    <a:pt x="43896" y="14726"/>
                  </a:lnTo>
                  <a:lnTo>
                    <a:pt x="43749" y="15274"/>
                  </a:lnTo>
                  <a:lnTo>
                    <a:pt x="43687" y="15505"/>
                  </a:lnTo>
                  <a:lnTo>
                    <a:pt x="43625" y="15737"/>
                  </a:lnTo>
                  <a:lnTo>
                    <a:pt x="43562" y="15971"/>
                  </a:lnTo>
                  <a:lnTo>
                    <a:pt x="43498" y="16207"/>
                  </a:lnTo>
                  <a:lnTo>
                    <a:pt x="43433" y="16444"/>
                  </a:lnTo>
                  <a:lnTo>
                    <a:pt x="43367" y="16683"/>
                  </a:lnTo>
                  <a:lnTo>
                    <a:pt x="43301" y="16923"/>
                  </a:lnTo>
                  <a:lnTo>
                    <a:pt x="43233" y="17165"/>
                  </a:lnTo>
                  <a:lnTo>
                    <a:pt x="43166" y="17408"/>
                  </a:lnTo>
                  <a:lnTo>
                    <a:pt x="43097" y="17653"/>
                  </a:lnTo>
                  <a:lnTo>
                    <a:pt x="43028" y="17898"/>
                  </a:lnTo>
                  <a:lnTo>
                    <a:pt x="42959" y="18141"/>
                  </a:lnTo>
                  <a:lnTo>
                    <a:pt x="42890" y="18383"/>
                  </a:lnTo>
                  <a:lnTo>
                    <a:pt x="42821" y="18623"/>
                  </a:lnTo>
                  <a:lnTo>
                    <a:pt x="42751" y="18862"/>
                  </a:lnTo>
                  <a:lnTo>
                    <a:pt x="42682" y="19099"/>
                  </a:lnTo>
                  <a:lnTo>
                    <a:pt x="42613" y="19335"/>
                  </a:lnTo>
                  <a:lnTo>
                    <a:pt x="42544" y="19569"/>
                  </a:lnTo>
                  <a:lnTo>
                    <a:pt x="42475" y="19801"/>
                  </a:lnTo>
                  <a:lnTo>
                    <a:pt x="42406" y="20032"/>
                  </a:lnTo>
                  <a:lnTo>
                    <a:pt x="42345" y="20261"/>
                  </a:lnTo>
                  <a:lnTo>
                    <a:pt x="42283" y="20487"/>
                  </a:lnTo>
                  <a:lnTo>
                    <a:pt x="42222" y="20709"/>
                  </a:lnTo>
                  <a:lnTo>
                    <a:pt x="42160" y="20929"/>
                  </a:lnTo>
                  <a:lnTo>
                    <a:pt x="42099" y="21145"/>
                  </a:lnTo>
                  <a:lnTo>
                    <a:pt x="42038" y="21359"/>
                  </a:lnTo>
                  <a:lnTo>
                    <a:pt x="41976" y="21569"/>
                  </a:lnTo>
                  <a:lnTo>
                    <a:pt x="41915" y="21776"/>
                  </a:lnTo>
                  <a:lnTo>
                    <a:pt x="41853" y="21980"/>
                  </a:lnTo>
                  <a:lnTo>
                    <a:pt x="41792" y="22181"/>
                  </a:lnTo>
                  <a:lnTo>
                    <a:pt x="41731" y="22378"/>
                  </a:lnTo>
                  <a:lnTo>
                    <a:pt x="41672" y="22570"/>
                  </a:lnTo>
                  <a:lnTo>
                    <a:pt x="41615" y="22756"/>
                  </a:lnTo>
                  <a:lnTo>
                    <a:pt x="41559" y="22937"/>
                  </a:lnTo>
                  <a:lnTo>
                    <a:pt x="41504" y="23112"/>
                  </a:lnTo>
                  <a:lnTo>
                    <a:pt x="41451" y="23282"/>
                  </a:lnTo>
                  <a:lnTo>
                    <a:pt x="41400" y="23447"/>
                  </a:lnTo>
                  <a:lnTo>
                    <a:pt x="41350" y="23606"/>
                  </a:lnTo>
                  <a:lnTo>
                    <a:pt x="41302" y="23760"/>
                  </a:lnTo>
                  <a:lnTo>
                    <a:pt x="41255" y="23908"/>
                  </a:lnTo>
                  <a:lnTo>
                    <a:pt x="31507" y="54073"/>
                  </a:lnTo>
                  <a:lnTo>
                    <a:pt x="23448" y="54073"/>
                  </a:lnTo>
                  <a:lnTo>
                    <a:pt x="13700" y="23908"/>
                  </a:lnTo>
                  <a:lnTo>
                    <a:pt x="13653" y="23760"/>
                  </a:lnTo>
                  <a:lnTo>
                    <a:pt x="13605" y="23606"/>
                  </a:lnTo>
                  <a:lnTo>
                    <a:pt x="13555" y="23447"/>
                  </a:lnTo>
                  <a:lnTo>
                    <a:pt x="13504" y="23282"/>
                  </a:lnTo>
                  <a:lnTo>
                    <a:pt x="13451" y="23112"/>
                  </a:lnTo>
                  <a:lnTo>
                    <a:pt x="13396" y="22937"/>
                  </a:lnTo>
                  <a:lnTo>
                    <a:pt x="13340" y="22756"/>
                  </a:lnTo>
                  <a:lnTo>
                    <a:pt x="13283" y="22570"/>
                  </a:lnTo>
                  <a:lnTo>
                    <a:pt x="13223" y="22378"/>
                  </a:lnTo>
                  <a:lnTo>
                    <a:pt x="13163" y="22181"/>
                  </a:lnTo>
                  <a:lnTo>
                    <a:pt x="13108" y="21980"/>
                  </a:lnTo>
                  <a:lnTo>
                    <a:pt x="13052" y="21776"/>
                  </a:lnTo>
                  <a:lnTo>
                    <a:pt x="12995" y="21569"/>
                  </a:lnTo>
                  <a:lnTo>
                    <a:pt x="12936" y="21359"/>
                  </a:lnTo>
                  <a:lnTo>
                    <a:pt x="12875" y="21145"/>
                  </a:lnTo>
                  <a:lnTo>
                    <a:pt x="12813" y="20929"/>
                  </a:lnTo>
                  <a:lnTo>
                    <a:pt x="12749" y="20709"/>
                  </a:lnTo>
                  <a:lnTo>
                    <a:pt x="12684" y="20487"/>
                  </a:lnTo>
                  <a:lnTo>
                    <a:pt x="12617" y="20261"/>
                  </a:lnTo>
                  <a:lnTo>
                    <a:pt x="12549" y="20032"/>
                  </a:lnTo>
                  <a:lnTo>
                    <a:pt x="12487" y="19801"/>
                  </a:lnTo>
                  <a:lnTo>
                    <a:pt x="12424" y="19569"/>
                  </a:lnTo>
                  <a:lnTo>
                    <a:pt x="12361" y="19335"/>
                  </a:lnTo>
                  <a:lnTo>
                    <a:pt x="12297" y="19099"/>
                  </a:lnTo>
                  <a:lnTo>
                    <a:pt x="12232" y="18862"/>
                  </a:lnTo>
                  <a:lnTo>
                    <a:pt x="12167" y="18623"/>
                  </a:lnTo>
                  <a:lnTo>
                    <a:pt x="12100" y="18383"/>
                  </a:lnTo>
                  <a:lnTo>
                    <a:pt x="12033" y="18141"/>
                  </a:lnTo>
                  <a:lnTo>
                    <a:pt x="11965" y="17898"/>
                  </a:lnTo>
                  <a:lnTo>
                    <a:pt x="11896" y="17653"/>
                  </a:lnTo>
                  <a:lnTo>
                    <a:pt x="11827" y="17408"/>
                  </a:lnTo>
                  <a:lnTo>
                    <a:pt x="11758" y="17165"/>
                  </a:lnTo>
                  <a:lnTo>
                    <a:pt x="11689" y="16923"/>
                  </a:lnTo>
                  <a:lnTo>
                    <a:pt x="11620" y="16683"/>
                  </a:lnTo>
                  <a:lnTo>
                    <a:pt x="11551" y="16444"/>
                  </a:lnTo>
                  <a:lnTo>
                    <a:pt x="11482" y="16207"/>
                  </a:lnTo>
                  <a:lnTo>
                    <a:pt x="11413" y="15971"/>
                  </a:lnTo>
                  <a:lnTo>
                    <a:pt x="11344" y="15737"/>
                  </a:lnTo>
                  <a:lnTo>
                    <a:pt x="11275" y="15505"/>
                  </a:lnTo>
                  <a:lnTo>
                    <a:pt x="11206" y="15274"/>
                  </a:lnTo>
                  <a:lnTo>
                    <a:pt x="11051" y="14726"/>
                  </a:lnTo>
                  <a:lnTo>
                    <a:pt x="10895" y="14171"/>
                  </a:lnTo>
                  <a:lnTo>
                    <a:pt x="10738" y="13611"/>
                  </a:lnTo>
                  <a:lnTo>
                    <a:pt x="10579" y="13045"/>
                  </a:lnTo>
                  <a:lnTo>
                    <a:pt x="10419" y="12472"/>
                  </a:lnTo>
                  <a:lnTo>
                    <a:pt x="10257" y="11893"/>
                  </a:lnTo>
                  <a:lnTo>
                    <a:pt x="10093" y="11308"/>
                  </a:lnTo>
                  <a:lnTo>
                    <a:pt x="9928" y="10717"/>
                  </a:lnTo>
                  <a:lnTo>
                    <a:pt x="9762" y="10120"/>
                  </a:lnTo>
                  <a:lnTo>
                    <a:pt x="9594" y="9517"/>
                  </a:lnTo>
                  <a:lnTo>
                    <a:pt x="9617" y="9961"/>
                  </a:lnTo>
                  <a:lnTo>
                    <a:pt x="9640" y="10404"/>
                  </a:lnTo>
                  <a:lnTo>
                    <a:pt x="9663" y="10846"/>
                  </a:lnTo>
                  <a:lnTo>
                    <a:pt x="9686" y="11285"/>
                  </a:lnTo>
                  <a:lnTo>
                    <a:pt x="9709" y="11724"/>
                  </a:lnTo>
                  <a:lnTo>
                    <a:pt x="9732" y="12160"/>
                  </a:lnTo>
                  <a:lnTo>
                    <a:pt x="9755" y="12596"/>
                  </a:lnTo>
                  <a:lnTo>
                    <a:pt x="9778" y="13029"/>
                  </a:lnTo>
                  <a:lnTo>
                    <a:pt x="9801" y="13461"/>
                  </a:lnTo>
                  <a:lnTo>
                    <a:pt x="9824" y="13892"/>
                  </a:lnTo>
                  <a:lnTo>
                    <a:pt x="9839" y="14262"/>
                  </a:lnTo>
                  <a:lnTo>
                    <a:pt x="9855" y="14636"/>
                  </a:lnTo>
                  <a:lnTo>
                    <a:pt x="9870" y="15015"/>
                  </a:lnTo>
                  <a:lnTo>
                    <a:pt x="9885" y="15396"/>
                  </a:lnTo>
                  <a:lnTo>
                    <a:pt x="9901" y="15782"/>
                  </a:lnTo>
                  <a:lnTo>
                    <a:pt x="9916" y="16172"/>
                  </a:lnTo>
                  <a:lnTo>
                    <a:pt x="9931" y="16565"/>
                  </a:lnTo>
                  <a:lnTo>
                    <a:pt x="9947" y="16962"/>
                  </a:lnTo>
                  <a:lnTo>
                    <a:pt x="9962" y="17363"/>
                  </a:lnTo>
                  <a:lnTo>
                    <a:pt x="9978" y="17768"/>
                  </a:lnTo>
                  <a:lnTo>
                    <a:pt x="9992" y="18169"/>
                  </a:lnTo>
                  <a:lnTo>
                    <a:pt x="10005" y="18560"/>
                  </a:lnTo>
                  <a:lnTo>
                    <a:pt x="10017" y="18940"/>
                  </a:lnTo>
                  <a:lnTo>
                    <a:pt x="10027" y="19309"/>
                  </a:lnTo>
                  <a:lnTo>
                    <a:pt x="10035" y="19668"/>
                  </a:lnTo>
                  <a:lnTo>
                    <a:pt x="10042" y="20015"/>
                  </a:lnTo>
                  <a:lnTo>
                    <a:pt x="10047" y="20352"/>
                  </a:lnTo>
                  <a:lnTo>
                    <a:pt x="10051" y="20679"/>
                  </a:lnTo>
                  <a:lnTo>
                    <a:pt x="10054" y="20994"/>
                  </a:lnTo>
                  <a:lnTo>
                    <a:pt x="10054" y="21299"/>
                  </a:lnTo>
                  <a:lnTo>
                    <a:pt x="10054" y="54073"/>
                  </a:lnTo>
                  <a:lnTo>
                    <a:pt x="0" y="54073"/>
                  </a:lnTo>
                  <a:lnTo>
                    <a:pt x="0" y="0"/>
                  </a:lnTo>
                  <a:lnTo>
                    <a:pt x="15158" y="0"/>
                  </a:lnTo>
                  <a:lnTo>
                    <a:pt x="24829" y="30241"/>
                  </a:lnTo>
                  <a:lnTo>
                    <a:pt x="24907" y="30484"/>
                  </a:lnTo>
                  <a:lnTo>
                    <a:pt x="24984" y="30738"/>
                  </a:lnTo>
                  <a:lnTo>
                    <a:pt x="25063" y="31003"/>
                  </a:lnTo>
                  <a:lnTo>
                    <a:pt x="25143" y="31278"/>
                  </a:lnTo>
                  <a:lnTo>
                    <a:pt x="25223" y="31565"/>
                  </a:lnTo>
                  <a:lnTo>
                    <a:pt x="25304" y="31862"/>
                  </a:lnTo>
                  <a:lnTo>
                    <a:pt x="25385" y="32169"/>
                  </a:lnTo>
                  <a:lnTo>
                    <a:pt x="25468" y="32488"/>
                  </a:lnTo>
                  <a:lnTo>
                    <a:pt x="25551" y="32817"/>
                  </a:lnTo>
                  <a:lnTo>
                    <a:pt x="25635" y="33157"/>
                  </a:lnTo>
                  <a:lnTo>
                    <a:pt x="25727" y="33501"/>
                  </a:lnTo>
                  <a:lnTo>
                    <a:pt x="25818" y="33843"/>
                  </a:lnTo>
                  <a:lnTo>
                    <a:pt x="25908" y="34183"/>
                  </a:lnTo>
                  <a:lnTo>
                    <a:pt x="25998" y="34520"/>
                  </a:lnTo>
                  <a:lnTo>
                    <a:pt x="26086" y="34855"/>
                  </a:lnTo>
                  <a:lnTo>
                    <a:pt x="26174" y="35188"/>
                  </a:lnTo>
                  <a:lnTo>
                    <a:pt x="26261" y="35519"/>
                  </a:lnTo>
                  <a:lnTo>
                    <a:pt x="26348" y="35847"/>
                  </a:lnTo>
                  <a:lnTo>
                    <a:pt x="26433" y="36173"/>
                  </a:lnTo>
                  <a:lnTo>
                    <a:pt x="26518" y="36496"/>
                  </a:lnTo>
                  <a:lnTo>
                    <a:pt x="26611" y="36874"/>
                  </a:lnTo>
                  <a:lnTo>
                    <a:pt x="26705" y="37254"/>
                  </a:lnTo>
                  <a:lnTo>
                    <a:pt x="26801" y="37638"/>
                  </a:lnTo>
                  <a:lnTo>
                    <a:pt x="26899" y="38025"/>
                  </a:lnTo>
                  <a:lnTo>
                    <a:pt x="26998" y="38415"/>
                  </a:lnTo>
                  <a:lnTo>
                    <a:pt x="27098" y="38808"/>
                  </a:lnTo>
                  <a:lnTo>
                    <a:pt x="27200" y="39204"/>
                  </a:lnTo>
                  <a:lnTo>
                    <a:pt x="27304" y="39603"/>
                  </a:lnTo>
                  <a:lnTo>
                    <a:pt x="27409" y="40005"/>
                  </a:lnTo>
                  <a:lnTo>
                    <a:pt x="27516" y="40410"/>
                  </a:lnTo>
                  <a:lnTo>
                    <a:pt x="27623" y="40013"/>
                  </a:lnTo>
                  <a:lnTo>
                    <a:pt x="27729" y="39618"/>
                  </a:lnTo>
                  <a:lnTo>
                    <a:pt x="27835" y="39227"/>
                  </a:lnTo>
                  <a:lnTo>
                    <a:pt x="27939" y="38839"/>
                  </a:lnTo>
                  <a:lnTo>
                    <a:pt x="28043" y="38453"/>
                  </a:lnTo>
                  <a:lnTo>
                    <a:pt x="28147" y="38071"/>
                  </a:lnTo>
                  <a:lnTo>
                    <a:pt x="28249" y="37692"/>
                  </a:lnTo>
                  <a:lnTo>
                    <a:pt x="28351" y="37316"/>
                  </a:lnTo>
                  <a:lnTo>
                    <a:pt x="28452" y="36943"/>
                  </a:lnTo>
                  <a:lnTo>
                    <a:pt x="28552" y="36573"/>
                  </a:lnTo>
                  <a:lnTo>
                    <a:pt x="28598" y="36411"/>
                  </a:lnTo>
                  <a:lnTo>
                    <a:pt x="28644" y="36249"/>
                  </a:lnTo>
                  <a:lnTo>
                    <a:pt x="28690" y="36086"/>
                  </a:lnTo>
                  <a:lnTo>
                    <a:pt x="28736" y="35922"/>
                  </a:lnTo>
                  <a:lnTo>
                    <a:pt x="28782" y="35757"/>
                  </a:lnTo>
                  <a:lnTo>
                    <a:pt x="28828" y="35592"/>
                  </a:lnTo>
                  <a:lnTo>
                    <a:pt x="28874" y="35426"/>
                  </a:lnTo>
                  <a:lnTo>
                    <a:pt x="28920" y="35259"/>
                  </a:lnTo>
                  <a:lnTo>
                    <a:pt x="28966" y="35091"/>
                  </a:lnTo>
                  <a:lnTo>
                    <a:pt x="29013" y="34923"/>
                  </a:lnTo>
                  <a:lnTo>
                    <a:pt x="29059" y="34754"/>
                  </a:lnTo>
                  <a:lnTo>
                    <a:pt x="29105" y="34586"/>
                  </a:lnTo>
                  <a:lnTo>
                    <a:pt x="29151" y="34419"/>
                  </a:lnTo>
                  <a:lnTo>
                    <a:pt x="29197" y="34253"/>
                  </a:lnTo>
                  <a:lnTo>
                    <a:pt x="29243" y="34088"/>
                  </a:lnTo>
                  <a:lnTo>
                    <a:pt x="29289" y="33923"/>
                  </a:lnTo>
                  <a:lnTo>
                    <a:pt x="29335" y="33759"/>
                  </a:lnTo>
                  <a:lnTo>
                    <a:pt x="29381" y="33596"/>
                  </a:lnTo>
                  <a:lnTo>
                    <a:pt x="29427" y="33434"/>
                  </a:lnTo>
                  <a:lnTo>
                    <a:pt x="29473" y="33272"/>
                  </a:lnTo>
                  <a:lnTo>
                    <a:pt x="29519" y="33112"/>
                  </a:lnTo>
                  <a:lnTo>
                    <a:pt x="29565" y="32953"/>
                  </a:lnTo>
                  <a:lnTo>
                    <a:pt x="29611" y="32796"/>
                  </a:lnTo>
                  <a:lnTo>
                    <a:pt x="29657" y="32640"/>
                  </a:lnTo>
                  <a:lnTo>
                    <a:pt x="29703" y="32486"/>
                  </a:lnTo>
                  <a:lnTo>
                    <a:pt x="29749" y="32333"/>
                  </a:lnTo>
                  <a:lnTo>
                    <a:pt x="29795" y="32182"/>
                  </a:lnTo>
                  <a:lnTo>
                    <a:pt x="29841" y="32032"/>
                  </a:lnTo>
                  <a:lnTo>
                    <a:pt x="29888" y="31884"/>
                  </a:lnTo>
                  <a:lnTo>
                    <a:pt x="29934" y="31737"/>
                  </a:lnTo>
                  <a:lnTo>
                    <a:pt x="29979" y="31593"/>
                  </a:lnTo>
                  <a:lnTo>
                    <a:pt x="30024" y="31452"/>
                  </a:lnTo>
                  <a:lnTo>
                    <a:pt x="30068" y="31314"/>
                  </a:lnTo>
                  <a:lnTo>
                    <a:pt x="30112" y="31179"/>
                  </a:lnTo>
                  <a:lnTo>
                    <a:pt x="30154" y="31046"/>
                  </a:lnTo>
                  <a:lnTo>
                    <a:pt x="30356" y="30432"/>
                  </a:lnTo>
                  <a:lnTo>
                    <a:pt x="39873" y="0"/>
                  </a:lnTo>
                  <a:lnTo>
                    <a:pt x="54955" y="0"/>
                  </a:lnTo>
                  <a:lnTo>
                    <a:pt x="54955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485309" y="4926966"/>
              <a:ext cx="47242" cy="54840"/>
            </a:xfrm>
            <a:custGeom>
              <a:avLst/>
              <a:pathLst>
                <a:path w="47242" h="54840">
                  <a:moveTo>
                    <a:pt x="23026" y="54840"/>
                  </a:moveTo>
                  <a:lnTo>
                    <a:pt x="22021" y="54828"/>
                  </a:lnTo>
                  <a:lnTo>
                    <a:pt x="21033" y="54793"/>
                  </a:lnTo>
                  <a:lnTo>
                    <a:pt x="20062" y="54733"/>
                  </a:lnTo>
                  <a:lnTo>
                    <a:pt x="19108" y="54650"/>
                  </a:lnTo>
                  <a:lnTo>
                    <a:pt x="18171" y="54543"/>
                  </a:lnTo>
                  <a:lnTo>
                    <a:pt x="17251" y="54412"/>
                  </a:lnTo>
                  <a:lnTo>
                    <a:pt x="16347" y="54257"/>
                  </a:lnTo>
                  <a:lnTo>
                    <a:pt x="15461" y="54079"/>
                  </a:lnTo>
                  <a:lnTo>
                    <a:pt x="14591" y="53877"/>
                  </a:lnTo>
                  <a:lnTo>
                    <a:pt x="13738" y="53651"/>
                  </a:lnTo>
                  <a:lnTo>
                    <a:pt x="12906" y="53392"/>
                  </a:lnTo>
                  <a:lnTo>
                    <a:pt x="12096" y="53107"/>
                  </a:lnTo>
                  <a:lnTo>
                    <a:pt x="11309" y="52796"/>
                  </a:lnTo>
                  <a:lnTo>
                    <a:pt x="10545" y="52459"/>
                  </a:lnTo>
                  <a:lnTo>
                    <a:pt x="9805" y="52096"/>
                  </a:lnTo>
                  <a:lnTo>
                    <a:pt x="9087" y="51707"/>
                  </a:lnTo>
                  <a:lnTo>
                    <a:pt x="8393" y="51292"/>
                  </a:lnTo>
                  <a:lnTo>
                    <a:pt x="7721" y="50851"/>
                  </a:lnTo>
                  <a:lnTo>
                    <a:pt x="7072" y="50383"/>
                  </a:lnTo>
                  <a:lnTo>
                    <a:pt x="6447" y="49890"/>
                  </a:lnTo>
                  <a:lnTo>
                    <a:pt x="5854" y="49361"/>
                  </a:lnTo>
                  <a:lnTo>
                    <a:pt x="5286" y="48804"/>
                  </a:lnTo>
                  <a:lnTo>
                    <a:pt x="4745" y="48219"/>
                  </a:lnTo>
                  <a:lnTo>
                    <a:pt x="4230" y="47605"/>
                  </a:lnTo>
                  <a:lnTo>
                    <a:pt x="3741" y="46963"/>
                  </a:lnTo>
                  <a:lnTo>
                    <a:pt x="3278" y="46293"/>
                  </a:lnTo>
                  <a:lnTo>
                    <a:pt x="2842" y="45594"/>
                  </a:lnTo>
                  <a:lnTo>
                    <a:pt x="2431" y="44867"/>
                  </a:lnTo>
                  <a:lnTo>
                    <a:pt x="2047" y="44111"/>
                  </a:lnTo>
                  <a:lnTo>
                    <a:pt x="1688" y="43327"/>
                  </a:lnTo>
                  <a:lnTo>
                    <a:pt x="1367" y="42514"/>
                  </a:lnTo>
                  <a:lnTo>
                    <a:pt x="1080" y="41669"/>
                  </a:lnTo>
                  <a:lnTo>
                    <a:pt x="827" y="40794"/>
                  </a:lnTo>
                  <a:lnTo>
                    <a:pt x="607" y="39889"/>
                  </a:lnTo>
                  <a:lnTo>
                    <a:pt x="422" y="38952"/>
                  </a:lnTo>
                  <a:lnTo>
                    <a:pt x="270" y="37985"/>
                  </a:lnTo>
                  <a:lnTo>
                    <a:pt x="151" y="36987"/>
                  </a:lnTo>
                  <a:lnTo>
                    <a:pt x="67" y="35959"/>
                  </a:lnTo>
                  <a:lnTo>
                    <a:pt x="16" y="34900"/>
                  </a:lnTo>
                  <a:lnTo>
                    <a:pt x="0" y="33810"/>
                  </a:lnTo>
                  <a:lnTo>
                    <a:pt x="0" y="0"/>
                  </a:lnTo>
                  <a:lnTo>
                    <a:pt x="11321" y="0"/>
                  </a:lnTo>
                  <a:lnTo>
                    <a:pt x="11321" y="32927"/>
                  </a:lnTo>
                  <a:lnTo>
                    <a:pt x="11329" y="33601"/>
                  </a:lnTo>
                  <a:lnTo>
                    <a:pt x="11354" y="34256"/>
                  </a:lnTo>
                  <a:lnTo>
                    <a:pt x="11397" y="34893"/>
                  </a:lnTo>
                  <a:lnTo>
                    <a:pt x="11456" y="35512"/>
                  </a:lnTo>
                  <a:lnTo>
                    <a:pt x="11532" y="36112"/>
                  </a:lnTo>
                  <a:lnTo>
                    <a:pt x="11625" y="36694"/>
                  </a:lnTo>
                  <a:lnTo>
                    <a:pt x="11734" y="37257"/>
                  </a:lnTo>
                  <a:lnTo>
                    <a:pt x="11861" y="37802"/>
                  </a:lnTo>
                  <a:lnTo>
                    <a:pt x="12005" y="38329"/>
                  </a:lnTo>
                  <a:lnTo>
                    <a:pt x="12165" y="38837"/>
                  </a:lnTo>
                  <a:lnTo>
                    <a:pt x="12341" y="39320"/>
                  </a:lnTo>
                  <a:lnTo>
                    <a:pt x="12532" y="39786"/>
                  </a:lnTo>
                  <a:lnTo>
                    <a:pt x="12737" y="40235"/>
                  </a:lnTo>
                  <a:lnTo>
                    <a:pt x="12957" y="40667"/>
                  </a:lnTo>
                  <a:lnTo>
                    <a:pt x="13192" y="41082"/>
                  </a:lnTo>
                  <a:lnTo>
                    <a:pt x="13441" y="41480"/>
                  </a:lnTo>
                  <a:lnTo>
                    <a:pt x="13704" y="41862"/>
                  </a:lnTo>
                  <a:lnTo>
                    <a:pt x="13983" y="42226"/>
                  </a:lnTo>
                  <a:lnTo>
                    <a:pt x="14275" y="42574"/>
                  </a:lnTo>
                  <a:lnTo>
                    <a:pt x="14583" y="42905"/>
                  </a:lnTo>
                  <a:lnTo>
                    <a:pt x="14904" y="43212"/>
                  </a:lnTo>
                  <a:lnTo>
                    <a:pt x="15238" y="43502"/>
                  </a:lnTo>
                  <a:lnTo>
                    <a:pt x="15586" y="43777"/>
                  </a:lnTo>
                  <a:lnTo>
                    <a:pt x="15946" y="44035"/>
                  </a:lnTo>
                  <a:lnTo>
                    <a:pt x="16319" y="44277"/>
                  </a:lnTo>
                  <a:lnTo>
                    <a:pt x="16706" y="44503"/>
                  </a:lnTo>
                  <a:lnTo>
                    <a:pt x="17105" y="44713"/>
                  </a:lnTo>
                  <a:lnTo>
                    <a:pt x="17518" y="44907"/>
                  </a:lnTo>
                  <a:lnTo>
                    <a:pt x="17943" y="45084"/>
                  </a:lnTo>
                  <a:lnTo>
                    <a:pt x="18382" y="45246"/>
                  </a:lnTo>
                  <a:lnTo>
                    <a:pt x="18832" y="45385"/>
                  </a:lnTo>
                  <a:lnTo>
                    <a:pt x="19292" y="45508"/>
                  </a:lnTo>
                  <a:lnTo>
                    <a:pt x="19763" y="45618"/>
                  </a:lnTo>
                  <a:lnTo>
                    <a:pt x="20243" y="45713"/>
                  </a:lnTo>
                  <a:lnTo>
                    <a:pt x="20733" y="45793"/>
                  </a:lnTo>
                  <a:lnTo>
                    <a:pt x="21233" y="45858"/>
                  </a:lnTo>
                  <a:lnTo>
                    <a:pt x="21743" y="45910"/>
                  </a:lnTo>
                  <a:lnTo>
                    <a:pt x="22263" y="45946"/>
                  </a:lnTo>
                  <a:lnTo>
                    <a:pt x="22793" y="45968"/>
                  </a:lnTo>
                  <a:lnTo>
                    <a:pt x="23333" y="45975"/>
                  </a:lnTo>
                  <a:lnTo>
                    <a:pt x="23881" y="45967"/>
                  </a:lnTo>
                  <a:lnTo>
                    <a:pt x="24420" y="45944"/>
                  </a:lnTo>
                  <a:lnTo>
                    <a:pt x="24949" y="45906"/>
                  </a:lnTo>
                  <a:lnTo>
                    <a:pt x="25470" y="45852"/>
                  </a:lnTo>
                  <a:lnTo>
                    <a:pt x="25981" y="45783"/>
                  </a:lnTo>
                  <a:lnTo>
                    <a:pt x="26483" y="45699"/>
                  </a:lnTo>
                  <a:lnTo>
                    <a:pt x="26975" y="45599"/>
                  </a:lnTo>
                  <a:lnTo>
                    <a:pt x="27459" y="45484"/>
                  </a:lnTo>
                  <a:lnTo>
                    <a:pt x="27933" y="45353"/>
                  </a:lnTo>
                  <a:lnTo>
                    <a:pt x="28398" y="45208"/>
                  </a:lnTo>
                  <a:lnTo>
                    <a:pt x="28860" y="45038"/>
                  </a:lnTo>
                  <a:lnTo>
                    <a:pt x="29307" y="44851"/>
                  </a:lnTo>
                  <a:lnTo>
                    <a:pt x="29741" y="44648"/>
                  </a:lnTo>
                  <a:lnTo>
                    <a:pt x="30161" y="44428"/>
                  </a:lnTo>
                  <a:lnTo>
                    <a:pt x="30567" y="44191"/>
                  </a:lnTo>
                  <a:lnTo>
                    <a:pt x="30959" y="43937"/>
                  </a:lnTo>
                  <a:lnTo>
                    <a:pt x="31337" y="43666"/>
                  </a:lnTo>
                  <a:lnTo>
                    <a:pt x="31702" y="43378"/>
                  </a:lnTo>
                  <a:lnTo>
                    <a:pt x="32053" y="43073"/>
                  </a:lnTo>
                  <a:lnTo>
                    <a:pt x="32390" y="42751"/>
                  </a:lnTo>
                  <a:lnTo>
                    <a:pt x="32720" y="42413"/>
                  </a:lnTo>
                  <a:lnTo>
                    <a:pt x="33034" y="42056"/>
                  </a:lnTo>
                  <a:lnTo>
                    <a:pt x="33334" y="41682"/>
                  </a:lnTo>
                  <a:lnTo>
                    <a:pt x="33618" y="41290"/>
                  </a:lnTo>
                  <a:lnTo>
                    <a:pt x="33886" y="40881"/>
                  </a:lnTo>
                  <a:lnTo>
                    <a:pt x="34140" y="40453"/>
                  </a:lnTo>
                  <a:lnTo>
                    <a:pt x="34378" y="40009"/>
                  </a:lnTo>
                  <a:lnTo>
                    <a:pt x="34600" y="39546"/>
                  </a:lnTo>
                  <a:lnTo>
                    <a:pt x="34807" y="39066"/>
                  </a:lnTo>
                  <a:lnTo>
                    <a:pt x="34999" y="38568"/>
                  </a:lnTo>
                  <a:lnTo>
                    <a:pt x="35174" y="38052"/>
                  </a:lnTo>
                  <a:lnTo>
                    <a:pt x="35331" y="37517"/>
                  </a:lnTo>
                  <a:lnTo>
                    <a:pt x="35469" y="36962"/>
                  </a:lnTo>
                  <a:lnTo>
                    <a:pt x="35589" y="36389"/>
                  </a:lnTo>
                  <a:lnTo>
                    <a:pt x="35690" y="35796"/>
                  </a:lnTo>
                  <a:lnTo>
                    <a:pt x="35773" y="35184"/>
                  </a:lnTo>
                  <a:lnTo>
                    <a:pt x="35837" y="34552"/>
                  </a:lnTo>
                  <a:lnTo>
                    <a:pt x="35884" y="33902"/>
                  </a:lnTo>
                  <a:lnTo>
                    <a:pt x="35911" y="33232"/>
                  </a:lnTo>
                  <a:lnTo>
                    <a:pt x="35920" y="32543"/>
                  </a:lnTo>
                  <a:lnTo>
                    <a:pt x="35920" y="0"/>
                  </a:lnTo>
                  <a:lnTo>
                    <a:pt x="47242" y="0"/>
                  </a:lnTo>
                  <a:lnTo>
                    <a:pt x="47242" y="33234"/>
                  </a:lnTo>
                  <a:lnTo>
                    <a:pt x="47224" y="34332"/>
                  </a:lnTo>
                  <a:lnTo>
                    <a:pt x="47169" y="35400"/>
                  </a:lnTo>
                  <a:lnTo>
                    <a:pt x="47079" y="36438"/>
                  </a:lnTo>
                  <a:lnTo>
                    <a:pt x="46953" y="37446"/>
                  </a:lnTo>
                  <a:lnTo>
                    <a:pt x="46791" y="38424"/>
                  </a:lnTo>
                  <a:lnTo>
                    <a:pt x="46592" y="39373"/>
                  </a:lnTo>
                  <a:lnTo>
                    <a:pt x="46358" y="40291"/>
                  </a:lnTo>
                  <a:lnTo>
                    <a:pt x="46087" y="41180"/>
                  </a:lnTo>
                  <a:lnTo>
                    <a:pt x="45781" y="42038"/>
                  </a:lnTo>
                  <a:lnTo>
                    <a:pt x="45438" y="42867"/>
                  </a:lnTo>
                  <a:lnTo>
                    <a:pt x="45063" y="43666"/>
                  </a:lnTo>
                  <a:lnTo>
                    <a:pt x="44660" y="44439"/>
                  </a:lnTo>
                  <a:lnTo>
                    <a:pt x="44228" y="45183"/>
                  </a:lnTo>
                  <a:lnTo>
                    <a:pt x="43768" y="45900"/>
                  </a:lnTo>
                  <a:lnTo>
                    <a:pt x="43279" y="46589"/>
                  </a:lnTo>
                  <a:lnTo>
                    <a:pt x="42762" y="47251"/>
                  </a:lnTo>
                  <a:lnTo>
                    <a:pt x="42217" y="47885"/>
                  </a:lnTo>
                  <a:lnTo>
                    <a:pt x="41643" y="48491"/>
                  </a:lnTo>
                  <a:lnTo>
                    <a:pt x="41041" y="49070"/>
                  </a:lnTo>
                  <a:lnTo>
                    <a:pt x="40410" y="49621"/>
                  </a:lnTo>
                  <a:lnTo>
                    <a:pt x="39753" y="50137"/>
                  </a:lnTo>
                  <a:lnTo>
                    <a:pt x="39072" y="50626"/>
                  </a:lnTo>
                  <a:lnTo>
                    <a:pt x="38366" y="51089"/>
                  </a:lnTo>
                  <a:lnTo>
                    <a:pt x="37635" y="51524"/>
                  </a:lnTo>
                  <a:lnTo>
                    <a:pt x="36880" y="51933"/>
                  </a:lnTo>
                  <a:lnTo>
                    <a:pt x="36100" y="52315"/>
                  </a:lnTo>
                  <a:lnTo>
                    <a:pt x="35296" y="52670"/>
                  </a:lnTo>
                  <a:lnTo>
                    <a:pt x="34467" y="52998"/>
                  </a:lnTo>
                  <a:lnTo>
                    <a:pt x="33613" y="53299"/>
                  </a:lnTo>
                  <a:lnTo>
                    <a:pt x="32735" y="53574"/>
                  </a:lnTo>
                  <a:lnTo>
                    <a:pt x="31844" y="53814"/>
                  </a:lnTo>
                  <a:lnTo>
                    <a:pt x="30934" y="54030"/>
                  </a:lnTo>
                  <a:lnTo>
                    <a:pt x="30008" y="54220"/>
                  </a:lnTo>
                  <a:lnTo>
                    <a:pt x="29063" y="54384"/>
                  </a:lnTo>
                  <a:lnTo>
                    <a:pt x="28101" y="54524"/>
                  </a:lnTo>
                  <a:lnTo>
                    <a:pt x="27121" y="54638"/>
                  </a:lnTo>
                  <a:lnTo>
                    <a:pt x="26124" y="54726"/>
                  </a:lnTo>
                  <a:lnTo>
                    <a:pt x="25109" y="54790"/>
                  </a:lnTo>
                  <a:lnTo>
                    <a:pt x="24076" y="54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542606" y="4926966"/>
              <a:ext cx="40334" cy="54073"/>
            </a:xfrm>
            <a:custGeom>
              <a:avLst/>
              <a:pathLst>
                <a:path w="40334" h="54073">
                  <a:moveTo>
                    <a:pt x="0" y="54073"/>
                  </a:moveTo>
                  <a:lnTo>
                    <a:pt x="0" y="0"/>
                  </a:lnTo>
                  <a:lnTo>
                    <a:pt x="11321" y="0"/>
                  </a:lnTo>
                  <a:lnTo>
                    <a:pt x="11321" y="45323"/>
                  </a:lnTo>
                  <a:lnTo>
                    <a:pt x="40334" y="45323"/>
                  </a:lnTo>
                  <a:lnTo>
                    <a:pt x="40334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586241" y="4926966"/>
              <a:ext cx="46282" cy="54073"/>
            </a:xfrm>
            <a:custGeom>
              <a:avLst/>
              <a:pathLst>
                <a:path w="46282" h="54073">
                  <a:moveTo>
                    <a:pt x="28782" y="8749"/>
                  </a:moveTo>
                  <a:lnTo>
                    <a:pt x="28782" y="54073"/>
                  </a:lnTo>
                  <a:lnTo>
                    <a:pt x="17461" y="54073"/>
                  </a:lnTo>
                  <a:lnTo>
                    <a:pt x="17461" y="8749"/>
                  </a:lnTo>
                  <a:lnTo>
                    <a:pt x="0" y="8749"/>
                  </a:lnTo>
                  <a:lnTo>
                    <a:pt x="0" y="0"/>
                  </a:lnTo>
                  <a:lnTo>
                    <a:pt x="46282" y="0"/>
                  </a:lnTo>
                  <a:lnTo>
                    <a:pt x="46282" y="8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638625" y="4926966"/>
              <a:ext cx="11321" cy="54073"/>
            </a:xfrm>
            <a:custGeom>
              <a:avLst/>
              <a:pathLst>
                <a:path w="11321" h="54073">
                  <a:moveTo>
                    <a:pt x="0" y="54073"/>
                  </a:moveTo>
                  <a:lnTo>
                    <a:pt x="0" y="0"/>
                  </a:lnTo>
                  <a:lnTo>
                    <a:pt x="11321" y="0"/>
                  </a:lnTo>
                  <a:lnTo>
                    <a:pt x="11321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660462" y="4926966"/>
              <a:ext cx="48201" cy="54073"/>
            </a:xfrm>
            <a:custGeom>
              <a:avLst/>
              <a:pathLst>
                <a:path w="48201" h="54073">
                  <a:moveTo>
                    <a:pt x="48201" y="26633"/>
                  </a:moveTo>
                  <a:lnTo>
                    <a:pt x="48181" y="27968"/>
                  </a:lnTo>
                  <a:lnTo>
                    <a:pt x="48120" y="29270"/>
                  </a:lnTo>
                  <a:lnTo>
                    <a:pt x="48018" y="30541"/>
                  </a:lnTo>
                  <a:lnTo>
                    <a:pt x="47876" y="31779"/>
                  </a:lnTo>
                  <a:lnTo>
                    <a:pt x="47693" y="32985"/>
                  </a:lnTo>
                  <a:lnTo>
                    <a:pt x="47469" y="34158"/>
                  </a:lnTo>
                  <a:lnTo>
                    <a:pt x="47204" y="35299"/>
                  </a:lnTo>
                  <a:lnTo>
                    <a:pt x="46899" y="36409"/>
                  </a:lnTo>
                  <a:lnTo>
                    <a:pt x="46553" y="37485"/>
                  </a:lnTo>
                  <a:lnTo>
                    <a:pt x="46167" y="38530"/>
                  </a:lnTo>
                  <a:lnTo>
                    <a:pt x="45745" y="39534"/>
                  </a:lnTo>
                  <a:lnTo>
                    <a:pt x="45294" y="40506"/>
                  </a:lnTo>
                  <a:lnTo>
                    <a:pt x="44812" y="41444"/>
                  </a:lnTo>
                  <a:lnTo>
                    <a:pt x="44300" y="42349"/>
                  </a:lnTo>
                  <a:lnTo>
                    <a:pt x="43759" y="43222"/>
                  </a:lnTo>
                  <a:lnTo>
                    <a:pt x="43187" y="44061"/>
                  </a:lnTo>
                  <a:lnTo>
                    <a:pt x="42586" y="44867"/>
                  </a:lnTo>
                  <a:lnTo>
                    <a:pt x="41955" y="45640"/>
                  </a:lnTo>
                  <a:lnTo>
                    <a:pt x="41294" y="46381"/>
                  </a:lnTo>
                  <a:lnTo>
                    <a:pt x="40602" y="47088"/>
                  </a:lnTo>
                  <a:lnTo>
                    <a:pt x="39883" y="47762"/>
                  </a:lnTo>
                  <a:lnTo>
                    <a:pt x="39138" y="48402"/>
                  </a:lnTo>
                  <a:lnTo>
                    <a:pt x="38367" y="49008"/>
                  </a:lnTo>
                  <a:lnTo>
                    <a:pt x="37569" y="49581"/>
                  </a:lnTo>
                  <a:lnTo>
                    <a:pt x="36745" y="50120"/>
                  </a:lnTo>
                  <a:lnTo>
                    <a:pt x="35896" y="50625"/>
                  </a:lnTo>
                  <a:lnTo>
                    <a:pt x="35020" y="51096"/>
                  </a:lnTo>
                  <a:lnTo>
                    <a:pt x="34118" y="51534"/>
                  </a:lnTo>
                  <a:lnTo>
                    <a:pt x="33190" y="51937"/>
                  </a:lnTo>
                  <a:lnTo>
                    <a:pt x="32236" y="52307"/>
                  </a:lnTo>
                  <a:lnTo>
                    <a:pt x="31269" y="52643"/>
                  </a:lnTo>
                  <a:lnTo>
                    <a:pt x="30287" y="52943"/>
                  </a:lnTo>
                  <a:lnTo>
                    <a:pt x="29289" y="53208"/>
                  </a:lnTo>
                  <a:lnTo>
                    <a:pt x="28276" y="53437"/>
                  </a:lnTo>
                  <a:lnTo>
                    <a:pt x="27247" y="53631"/>
                  </a:lnTo>
                  <a:lnTo>
                    <a:pt x="26203" y="53790"/>
                  </a:lnTo>
                  <a:lnTo>
                    <a:pt x="25144" y="53914"/>
                  </a:lnTo>
                  <a:lnTo>
                    <a:pt x="24070" y="54002"/>
                  </a:lnTo>
                  <a:lnTo>
                    <a:pt x="22980" y="54055"/>
                  </a:lnTo>
                  <a:lnTo>
                    <a:pt x="21874" y="54073"/>
                  </a:lnTo>
                  <a:lnTo>
                    <a:pt x="0" y="54073"/>
                  </a:lnTo>
                  <a:lnTo>
                    <a:pt x="0" y="0"/>
                  </a:lnTo>
                  <a:lnTo>
                    <a:pt x="19572" y="0"/>
                  </a:lnTo>
                  <a:lnTo>
                    <a:pt x="20820" y="15"/>
                  </a:lnTo>
                  <a:lnTo>
                    <a:pt x="22048" y="62"/>
                  </a:lnTo>
                  <a:lnTo>
                    <a:pt x="23255" y="141"/>
                  </a:lnTo>
                  <a:lnTo>
                    <a:pt x="24441" y="251"/>
                  </a:lnTo>
                  <a:lnTo>
                    <a:pt x="25607" y="393"/>
                  </a:lnTo>
                  <a:lnTo>
                    <a:pt x="26751" y="566"/>
                  </a:lnTo>
                  <a:lnTo>
                    <a:pt x="27875" y="770"/>
                  </a:lnTo>
                  <a:lnTo>
                    <a:pt x="28979" y="1007"/>
                  </a:lnTo>
                  <a:lnTo>
                    <a:pt x="30061" y="1274"/>
                  </a:lnTo>
                  <a:lnTo>
                    <a:pt x="31123" y="1573"/>
                  </a:lnTo>
                  <a:lnTo>
                    <a:pt x="32160" y="1905"/>
                  </a:lnTo>
                  <a:lnTo>
                    <a:pt x="33168" y="2270"/>
                  </a:lnTo>
                  <a:lnTo>
                    <a:pt x="34147" y="2669"/>
                  </a:lnTo>
                  <a:lnTo>
                    <a:pt x="35096" y="3102"/>
                  </a:lnTo>
                  <a:lnTo>
                    <a:pt x="36016" y="3569"/>
                  </a:lnTo>
                  <a:lnTo>
                    <a:pt x="36907" y="4069"/>
                  </a:lnTo>
                  <a:lnTo>
                    <a:pt x="37769" y="4603"/>
                  </a:lnTo>
                  <a:lnTo>
                    <a:pt x="38602" y="5171"/>
                  </a:lnTo>
                  <a:lnTo>
                    <a:pt x="39406" y="5773"/>
                  </a:lnTo>
                  <a:lnTo>
                    <a:pt x="40180" y="6408"/>
                  </a:lnTo>
                  <a:lnTo>
                    <a:pt x="40923" y="7079"/>
                  </a:lnTo>
                  <a:lnTo>
                    <a:pt x="41632" y="7784"/>
                  </a:lnTo>
                  <a:lnTo>
                    <a:pt x="42308" y="8525"/>
                  </a:lnTo>
                  <a:lnTo>
                    <a:pt x="42949" y="9301"/>
                  </a:lnTo>
                  <a:lnTo>
                    <a:pt x="43557" y="10112"/>
                  </a:lnTo>
                  <a:lnTo>
                    <a:pt x="44132" y="10958"/>
                  </a:lnTo>
                  <a:lnTo>
                    <a:pt x="44672" y="11840"/>
                  </a:lnTo>
                  <a:lnTo>
                    <a:pt x="45178" y="12758"/>
                  </a:lnTo>
                  <a:lnTo>
                    <a:pt x="45651" y="13710"/>
                  </a:lnTo>
                  <a:lnTo>
                    <a:pt x="46090" y="14698"/>
                  </a:lnTo>
                  <a:lnTo>
                    <a:pt x="46491" y="15722"/>
                  </a:lnTo>
                  <a:lnTo>
                    <a:pt x="46850" y="16784"/>
                  </a:lnTo>
                  <a:lnTo>
                    <a:pt x="47167" y="17884"/>
                  </a:lnTo>
                  <a:lnTo>
                    <a:pt x="47441" y="19021"/>
                  </a:lnTo>
                  <a:lnTo>
                    <a:pt x="47673" y="20195"/>
                  </a:lnTo>
                  <a:lnTo>
                    <a:pt x="47863" y="21408"/>
                  </a:lnTo>
                  <a:lnTo>
                    <a:pt x="48011" y="22658"/>
                  </a:lnTo>
                  <a:lnTo>
                    <a:pt x="48117" y="23945"/>
                  </a:lnTo>
                  <a:lnTo>
                    <a:pt x="48180" y="252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671783" y="4935715"/>
              <a:ext cx="25482" cy="36573"/>
            </a:xfrm>
            <a:custGeom>
              <a:avLst/>
              <a:pathLst>
                <a:path w="25482" h="36573">
                  <a:moveTo>
                    <a:pt x="25482" y="17883"/>
                  </a:moveTo>
                  <a:lnTo>
                    <a:pt x="25469" y="16953"/>
                  </a:lnTo>
                  <a:lnTo>
                    <a:pt x="25430" y="16049"/>
                  </a:lnTo>
                  <a:lnTo>
                    <a:pt x="25364" y="15172"/>
                  </a:lnTo>
                  <a:lnTo>
                    <a:pt x="25273" y="14322"/>
                  </a:lnTo>
                  <a:lnTo>
                    <a:pt x="25156" y="13499"/>
                  </a:lnTo>
                  <a:lnTo>
                    <a:pt x="25012" y="12702"/>
                  </a:lnTo>
                  <a:lnTo>
                    <a:pt x="24842" y="11933"/>
                  </a:lnTo>
                  <a:lnTo>
                    <a:pt x="24647" y="11190"/>
                  </a:lnTo>
                  <a:lnTo>
                    <a:pt x="24425" y="10475"/>
                  </a:lnTo>
                  <a:lnTo>
                    <a:pt x="24177" y="9786"/>
                  </a:lnTo>
                  <a:lnTo>
                    <a:pt x="23913" y="9122"/>
                  </a:lnTo>
                  <a:lnTo>
                    <a:pt x="23629" y="8484"/>
                  </a:lnTo>
                  <a:lnTo>
                    <a:pt x="23324" y="7870"/>
                  </a:lnTo>
                  <a:lnTo>
                    <a:pt x="22998" y="7280"/>
                  </a:lnTo>
                  <a:lnTo>
                    <a:pt x="22652" y="6715"/>
                  </a:lnTo>
                  <a:lnTo>
                    <a:pt x="22284" y="6175"/>
                  </a:lnTo>
                  <a:lnTo>
                    <a:pt x="21896" y="5659"/>
                  </a:lnTo>
                  <a:lnTo>
                    <a:pt x="21488" y="5168"/>
                  </a:lnTo>
                  <a:lnTo>
                    <a:pt x="21058" y="4701"/>
                  </a:lnTo>
                  <a:lnTo>
                    <a:pt x="20608" y="4259"/>
                  </a:lnTo>
                  <a:lnTo>
                    <a:pt x="20138" y="3833"/>
                  </a:lnTo>
                  <a:lnTo>
                    <a:pt x="19650" y="3430"/>
                  </a:lnTo>
                  <a:lnTo>
                    <a:pt x="19143" y="3050"/>
                  </a:lnTo>
                  <a:lnTo>
                    <a:pt x="18618" y="2694"/>
                  </a:lnTo>
                  <a:lnTo>
                    <a:pt x="18075" y="2360"/>
                  </a:lnTo>
                  <a:lnTo>
                    <a:pt x="17513" y="2049"/>
                  </a:lnTo>
                  <a:lnTo>
                    <a:pt x="16933" y="1761"/>
                  </a:lnTo>
                  <a:lnTo>
                    <a:pt x="16334" y="1496"/>
                  </a:lnTo>
                  <a:lnTo>
                    <a:pt x="15717" y="1254"/>
                  </a:lnTo>
                  <a:lnTo>
                    <a:pt x="15082" y="1036"/>
                  </a:lnTo>
                  <a:lnTo>
                    <a:pt x="14438" y="839"/>
                  </a:lnTo>
                  <a:lnTo>
                    <a:pt x="13780" y="663"/>
                  </a:lnTo>
                  <a:lnTo>
                    <a:pt x="13108" y="507"/>
                  </a:lnTo>
                  <a:lnTo>
                    <a:pt x="12423" y="373"/>
                  </a:lnTo>
                  <a:lnTo>
                    <a:pt x="11724" y="259"/>
                  </a:lnTo>
                  <a:lnTo>
                    <a:pt x="11011" y="165"/>
                  </a:lnTo>
                  <a:lnTo>
                    <a:pt x="10284" y="93"/>
                  </a:lnTo>
                  <a:lnTo>
                    <a:pt x="9543" y="41"/>
                  </a:lnTo>
                  <a:lnTo>
                    <a:pt x="8789" y="10"/>
                  </a:lnTo>
                  <a:lnTo>
                    <a:pt x="8020" y="0"/>
                  </a:lnTo>
                  <a:lnTo>
                    <a:pt x="0" y="0"/>
                  </a:lnTo>
                  <a:lnTo>
                    <a:pt x="0" y="36573"/>
                  </a:lnTo>
                  <a:lnTo>
                    <a:pt x="9594" y="36573"/>
                  </a:lnTo>
                  <a:lnTo>
                    <a:pt x="10271" y="36561"/>
                  </a:lnTo>
                  <a:lnTo>
                    <a:pt x="10938" y="36525"/>
                  </a:lnTo>
                  <a:lnTo>
                    <a:pt x="11595" y="36466"/>
                  </a:lnTo>
                  <a:lnTo>
                    <a:pt x="12240" y="36382"/>
                  </a:lnTo>
                  <a:lnTo>
                    <a:pt x="12875" y="36275"/>
                  </a:lnTo>
                  <a:lnTo>
                    <a:pt x="13499" y="36144"/>
                  </a:lnTo>
                  <a:lnTo>
                    <a:pt x="14112" y="35990"/>
                  </a:lnTo>
                  <a:lnTo>
                    <a:pt x="14715" y="35811"/>
                  </a:lnTo>
                  <a:lnTo>
                    <a:pt x="15307" y="35609"/>
                  </a:lnTo>
                  <a:lnTo>
                    <a:pt x="15888" y="35383"/>
                  </a:lnTo>
                  <a:lnTo>
                    <a:pt x="16463" y="35134"/>
                  </a:lnTo>
                  <a:lnTo>
                    <a:pt x="17022" y="34861"/>
                  </a:lnTo>
                  <a:lnTo>
                    <a:pt x="17565" y="34566"/>
                  </a:lnTo>
                  <a:lnTo>
                    <a:pt x="18092" y="34247"/>
                  </a:lnTo>
                  <a:lnTo>
                    <a:pt x="18603" y="33906"/>
                  </a:lnTo>
                  <a:lnTo>
                    <a:pt x="19097" y="33541"/>
                  </a:lnTo>
                  <a:lnTo>
                    <a:pt x="19576" y="33153"/>
                  </a:lnTo>
                  <a:lnTo>
                    <a:pt x="20038" y="32743"/>
                  </a:lnTo>
                  <a:lnTo>
                    <a:pt x="20485" y="32309"/>
                  </a:lnTo>
                  <a:lnTo>
                    <a:pt x="20915" y="31852"/>
                  </a:lnTo>
                  <a:lnTo>
                    <a:pt x="21335" y="31365"/>
                  </a:lnTo>
                  <a:lnTo>
                    <a:pt x="21736" y="30856"/>
                  </a:lnTo>
                  <a:lnTo>
                    <a:pt x="22118" y="30325"/>
                  </a:lnTo>
                  <a:lnTo>
                    <a:pt x="22481" y="29771"/>
                  </a:lnTo>
                  <a:lnTo>
                    <a:pt x="22824" y="29195"/>
                  </a:lnTo>
                  <a:lnTo>
                    <a:pt x="23149" y="28597"/>
                  </a:lnTo>
                  <a:lnTo>
                    <a:pt x="23454" y="27976"/>
                  </a:lnTo>
                  <a:lnTo>
                    <a:pt x="23740" y="27333"/>
                  </a:lnTo>
                  <a:lnTo>
                    <a:pt x="24006" y="26668"/>
                  </a:lnTo>
                  <a:lnTo>
                    <a:pt x="24254" y="25981"/>
                  </a:lnTo>
                  <a:lnTo>
                    <a:pt x="24487" y="25271"/>
                  </a:lnTo>
                  <a:lnTo>
                    <a:pt x="24696" y="24539"/>
                  </a:lnTo>
                  <a:lnTo>
                    <a:pt x="24880" y="23785"/>
                  </a:lnTo>
                  <a:lnTo>
                    <a:pt x="25040" y="23009"/>
                  </a:lnTo>
                  <a:lnTo>
                    <a:pt x="25175" y="22210"/>
                  </a:lnTo>
                  <a:lnTo>
                    <a:pt x="25285" y="21389"/>
                  </a:lnTo>
                  <a:lnTo>
                    <a:pt x="25371" y="20546"/>
                  </a:lnTo>
                  <a:lnTo>
                    <a:pt x="25433" y="19681"/>
                  </a:lnTo>
                  <a:lnTo>
                    <a:pt x="25470" y="18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717221" y="4926966"/>
              <a:ext cx="11321" cy="54073"/>
            </a:xfrm>
            <a:custGeom>
              <a:avLst/>
              <a:pathLst>
                <a:path w="11321" h="54073">
                  <a:moveTo>
                    <a:pt x="0" y="54073"/>
                  </a:moveTo>
                  <a:lnTo>
                    <a:pt x="0" y="0"/>
                  </a:lnTo>
                  <a:lnTo>
                    <a:pt x="11321" y="0"/>
                  </a:lnTo>
                  <a:lnTo>
                    <a:pt x="11321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736065" y="4926160"/>
              <a:ext cx="47088" cy="55646"/>
            </a:xfrm>
            <a:custGeom>
              <a:avLst/>
              <a:pathLst>
                <a:path w="47088" h="55646">
                  <a:moveTo>
                    <a:pt x="47088" y="39298"/>
                  </a:moveTo>
                  <a:lnTo>
                    <a:pt x="47075" y="40028"/>
                  </a:lnTo>
                  <a:lnTo>
                    <a:pt x="47034" y="40745"/>
                  </a:lnTo>
                  <a:lnTo>
                    <a:pt x="46967" y="41449"/>
                  </a:lnTo>
                  <a:lnTo>
                    <a:pt x="46873" y="42141"/>
                  </a:lnTo>
                  <a:lnTo>
                    <a:pt x="46752" y="42819"/>
                  </a:lnTo>
                  <a:lnTo>
                    <a:pt x="46605" y="43484"/>
                  </a:lnTo>
                  <a:lnTo>
                    <a:pt x="46430" y="44136"/>
                  </a:lnTo>
                  <a:lnTo>
                    <a:pt x="46228" y="44775"/>
                  </a:lnTo>
                  <a:lnTo>
                    <a:pt x="46000" y="45401"/>
                  </a:lnTo>
                  <a:lnTo>
                    <a:pt x="45745" y="46014"/>
                  </a:lnTo>
                  <a:lnTo>
                    <a:pt x="45461" y="46604"/>
                  </a:lnTo>
                  <a:lnTo>
                    <a:pt x="45148" y="47177"/>
                  </a:lnTo>
                  <a:lnTo>
                    <a:pt x="44804" y="47734"/>
                  </a:lnTo>
                  <a:lnTo>
                    <a:pt x="44431" y="48273"/>
                  </a:lnTo>
                  <a:lnTo>
                    <a:pt x="44028" y="48796"/>
                  </a:lnTo>
                  <a:lnTo>
                    <a:pt x="43594" y="49302"/>
                  </a:lnTo>
                  <a:lnTo>
                    <a:pt x="43131" y="49791"/>
                  </a:lnTo>
                  <a:lnTo>
                    <a:pt x="42638" y="50263"/>
                  </a:lnTo>
                  <a:lnTo>
                    <a:pt x="42115" y="50718"/>
                  </a:lnTo>
                  <a:lnTo>
                    <a:pt x="41562" y="51156"/>
                  </a:lnTo>
                  <a:lnTo>
                    <a:pt x="40985" y="51576"/>
                  </a:lnTo>
                  <a:lnTo>
                    <a:pt x="40377" y="51977"/>
                  </a:lnTo>
                  <a:lnTo>
                    <a:pt x="39736" y="52359"/>
                  </a:lnTo>
                  <a:lnTo>
                    <a:pt x="39063" y="52722"/>
                  </a:lnTo>
                  <a:lnTo>
                    <a:pt x="38357" y="53065"/>
                  </a:lnTo>
                  <a:lnTo>
                    <a:pt x="37620" y="53390"/>
                  </a:lnTo>
                  <a:lnTo>
                    <a:pt x="36850" y="53695"/>
                  </a:lnTo>
                  <a:lnTo>
                    <a:pt x="36048" y="53981"/>
                  </a:lnTo>
                  <a:lnTo>
                    <a:pt x="35213" y="54247"/>
                  </a:lnTo>
                  <a:lnTo>
                    <a:pt x="34347" y="54495"/>
                  </a:lnTo>
                  <a:lnTo>
                    <a:pt x="33455" y="54714"/>
                  </a:lnTo>
                  <a:lnTo>
                    <a:pt x="32529" y="54909"/>
                  </a:lnTo>
                  <a:lnTo>
                    <a:pt x="31570" y="55082"/>
                  </a:lnTo>
                  <a:lnTo>
                    <a:pt x="30577" y="55232"/>
                  </a:lnTo>
                  <a:lnTo>
                    <a:pt x="29550" y="55358"/>
                  </a:lnTo>
                  <a:lnTo>
                    <a:pt x="28489" y="55462"/>
                  </a:lnTo>
                  <a:lnTo>
                    <a:pt x="27395" y="55543"/>
                  </a:lnTo>
                  <a:lnTo>
                    <a:pt x="26266" y="55600"/>
                  </a:lnTo>
                  <a:lnTo>
                    <a:pt x="25104" y="55635"/>
                  </a:lnTo>
                  <a:lnTo>
                    <a:pt x="23908" y="55646"/>
                  </a:lnTo>
                  <a:lnTo>
                    <a:pt x="22846" y="55637"/>
                  </a:lnTo>
                  <a:lnTo>
                    <a:pt x="21810" y="55608"/>
                  </a:lnTo>
                  <a:lnTo>
                    <a:pt x="20799" y="55560"/>
                  </a:lnTo>
                  <a:lnTo>
                    <a:pt x="19813" y="55493"/>
                  </a:lnTo>
                  <a:lnTo>
                    <a:pt x="18852" y="55406"/>
                  </a:lnTo>
                  <a:lnTo>
                    <a:pt x="17917" y="55301"/>
                  </a:lnTo>
                  <a:lnTo>
                    <a:pt x="17007" y="55176"/>
                  </a:lnTo>
                  <a:lnTo>
                    <a:pt x="16122" y="55032"/>
                  </a:lnTo>
                  <a:lnTo>
                    <a:pt x="15263" y="54869"/>
                  </a:lnTo>
                  <a:lnTo>
                    <a:pt x="14429" y="54687"/>
                  </a:lnTo>
                  <a:lnTo>
                    <a:pt x="13619" y="54486"/>
                  </a:lnTo>
                  <a:lnTo>
                    <a:pt x="12833" y="54266"/>
                  </a:lnTo>
                  <a:lnTo>
                    <a:pt x="12069" y="54028"/>
                  </a:lnTo>
                  <a:lnTo>
                    <a:pt x="11328" y="53772"/>
                  </a:lnTo>
                  <a:lnTo>
                    <a:pt x="10611" y="53497"/>
                  </a:lnTo>
                  <a:lnTo>
                    <a:pt x="9916" y="53204"/>
                  </a:lnTo>
                  <a:lnTo>
                    <a:pt x="9245" y="52892"/>
                  </a:lnTo>
                  <a:lnTo>
                    <a:pt x="8596" y="52562"/>
                  </a:lnTo>
                  <a:lnTo>
                    <a:pt x="7970" y="52214"/>
                  </a:lnTo>
                  <a:lnTo>
                    <a:pt x="7368" y="51847"/>
                  </a:lnTo>
                  <a:lnTo>
                    <a:pt x="6795" y="51462"/>
                  </a:lnTo>
                  <a:lnTo>
                    <a:pt x="6244" y="51059"/>
                  </a:lnTo>
                  <a:lnTo>
                    <a:pt x="5715" y="50639"/>
                  </a:lnTo>
                  <a:lnTo>
                    <a:pt x="5206" y="50201"/>
                  </a:lnTo>
                  <a:lnTo>
                    <a:pt x="4720" y="49746"/>
                  </a:lnTo>
                  <a:lnTo>
                    <a:pt x="4255" y="49272"/>
                  </a:lnTo>
                  <a:lnTo>
                    <a:pt x="3811" y="48782"/>
                  </a:lnTo>
                  <a:lnTo>
                    <a:pt x="3389" y="48273"/>
                  </a:lnTo>
                  <a:lnTo>
                    <a:pt x="2988" y="47747"/>
                  </a:lnTo>
                  <a:lnTo>
                    <a:pt x="2609" y="47203"/>
                  </a:lnTo>
                  <a:lnTo>
                    <a:pt x="2258" y="46635"/>
                  </a:lnTo>
                  <a:lnTo>
                    <a:pt x="1928" y="46050"/>
                  </a:lnTo>
                  <a:lnTo>
                    <a:pt x="1617" y="45450"/>
                  </a:lnTo>
                  <a:lnTo>
                    <a:pt x="1326" y="44833"/>
                  </a:lnTo>
                  <a:lnTo>
                    <a:pt x="1055" y="44200"/>
                  </a:lnTo>
                  <a:lnTo>
                    <a:pt x="804" y="43551"/>
                  </a:lnTo>
                  <a:lnTo>
                    <a:pt x="573" y="42886"/>
                  </a:lnTo>
                  <a:lnTo>
                    <a:pt x="362" y="42205"/>
                  </a:lnTo>
                  <a:lnTo>
                    <a:pt x="171" y="41508"/>
                  </a:lnTo>
                  <a:lnTo>
                    <a:pt x="0" y="40794"/>
                  </a:lnTo>
                  <a:lnTo>
                    <a:pt x="10937" y="38991"/>
                  </a:lnTo>
                  <a:lnTo>
                    <a:pt x="11033" y="39348"/>
                  </a:lnTo>
                  <a:lnTo>
                    <a:pt x="11138" y="39700"/>
                  </a:lnTo>
                  <a:lnTo>
                    <a:pt x="11251" y="40045"/>
                  </a:lnTo>
                  <a:lnTo>
                    <a:pt x="11373" y="40384"/>
                  </a:lnTo>
                  <a:lnTo>
                    <a:pt x="11503" y="40717"/>
                  </a:lnTo>
                  <a:lnTo>
                    <a:pt x="11642" y="41044"/>
                  </a:lnTo>
                  <a:lnTo>
                    <a:pt x="11789" y="41365"/>
                  </a:lnTo>
                  <a:lnTo>
                    <a:pt x="11944" y="41680"/>
                  </a:lnTo>
                  <a:lnTo>
                    <a:pt x="12108" y="41989"/>
                  </a:lnTo>
                  <a:lnTo>
                    <a:pt x="12280" y="42291"/>
                  </a:lnTo>
                  <a:lnTo>
                    <a:pt x="12463" y="42586"/>
                  </a:lnTo>
                  <a:lnTo>
                    <a:pt x="12659" y="42874"/>
                  </a:lnTo>
                  <a:lnTo>
                    <a:pt x="12868" y="43154"/>
                  </a:lnTo>
                  <a:lnTo>
                    <a:pt x="13091" y="43427"/>
                  </a:lnTo>
                  <a:lnTo>
                    <a:pt x="13326" y="43692"/>
                  </a:lnTo>
                  <a:lnTo>
                    <a:pt x="13574" y="43949"/>
                  </a:lnTo>
                  <a:lnTo>
                    <a:pt x="13836" y="44198"/>
                  </a:lnTo>
                  <a:lnTo>
                    <a:pt x="14110" y="44440"/>
                  </a:lnTo>
                  <a:lnTo>
                    <a:pt x="14397" y="44674"/>
                  </a:lnTo>
                  <a:lnTo>
                    <a:pt x="14698" y="44901"/>
                  </a:lnTo>
                  <a:lnTo>
                    <a:pt x="15020" y="45111"/>
                  </a:lnTo>
                  <a:lnTo>
                    <a:pt x="15356" y="45312"/>
                  </a:lnTo>
                  <a:lnTo>
                    <a:pt x="15708" y="45504"/>
                  </a:lnTo>
                  <a:lnTo>
                    <a:pt x="16073" y="45687"/>
                  </a:lnTo>
                  <a:lnTo>
                    <a:pt x="16454" y="45860"/>
                  </a:lnTo>
                  <a:lnTo>
                    <a:pt x="16849" y="46024"/>
                  </a:lnTo>
                  <a:lnTo>
                    <a:pt x="17258" y="46179"/>
                  </a:lnTo>
                  <a:lnTo>
                    <a:pt x="17682" y="46325"/>
                  </a:lnTo>
                  <a:lnTo>
                    <a:pt x="18121" y="46462"/>
                  </a:lnTo>
                  <a:lnTo>
                    <a:pt x="18574" y="46589"/>
                  </a:lnTo>
                  <a:lnTo>
                    <a:pt x="19052" y="46699"/>
                  </a:lnTo>
                  <a:lnTo>
                    <a:pt x="19549" y="46796"/>
                  </a:lnTo>
                  <a:lnTo>
                    <a:pt x="20065" y="46883"/>
                  </a:lnTo>
                  <a:lnTo>
                    <a:pt x="20600" y="46958"/>
                  </a:lnTo>
                  <a:lnTo>
                    <a:pt x="21155" y="47021"/>
                  </a:lnTo>
                  <a:lnTo>
                    <a:pt x="21729" y="47073"/>
                  </a:lnTo>
                  <a:lnTo>
                    <a:pt x="22321" y="47113"/>
                  </a:lnTo>
                  <a:lnTo>
                    <a:pt x="22934" y="47142"/>
                  </a:lnTo>
                  <a:lnTo>
                    <a:pt x="23565" y="47159"/>
                  </a:lnTo>
                  <a:lnTo>
                    <a:pt x="24215" y="47165"/>
                  </a:lnTo>
                  <a:lnTo>
                    <a:pt x="25339" y="47148"/>
                  </a:lnTo>
                  <a:lnTo>
                    <a:pt x="26409" y="47096"/>
                  </a:lnTo>
                  <a:lnTo>
                    <a:pt x="27424" y="47009"/>
                  </a:lnTo>
                  <a:lnTo>
                    <a:pt x="28385" y="46889"/>
                  </a:lnTo>
                  <a:lnTo>
                    <a:pt x="29291" y="46733"/>
                  </a:lnTo>
                  <a:lnTo>
                    <a:pt x="30142" y="46543"/>
                  </a:lnTo>
                  <a:lnTo>
                    <a:pt x="30939" y="46319"/>
                  </a:lnTo>
                  <a:lnTo>
                    <a:pt x="31682" y="46060"/>
                  </a:lnTo>
                  <a:lnTo>
                    <a:pt x="32370" y="45766"/>
                  </a:lnTo>
                  <a:lnTo>
                    <a:pt x="33004" y="45438"/>
                  </a:lnTo>
                  <a:lnTo>
                    <a:pt x="33587" y="45065"/>
                  </a:lnTo>
                  <a:lnTo>
                    <a:pt x="34109" y="44653"/>
                  </a:lnTo>
                  <a:lnTo>
                    <a:pt x="34569" y="44203"/>
                  </a:lnTo>
                  <a:lnTo>
                    <a:pt x="34969" y="43712"/>
                  </a:lnTo>
                  <a:lnTo>
                    <a:pt x="35306" y="43183"/>
                  </a:lnTo>
                  <a:lnTo>
                    <a:pt x="35583" y="42615"/>
                  </a:lnTo>
                  <a:lnTo>
                    <a:pt x="35798" y="42007"/>
                  </a:lnTo>
                  <a:lnTo>
                    <a:pt x="35951" y="41361"/>
                  </a:lnTo>
                  <a:lnTo>
                    <a:pt x="36043" y="40675"/>
                  </a:lnTo>
                  <a:lnTo>
                    <a:pt x="36074" y="39950"/>
                  </a:lnTo>
                  <a:lnTo>
                    <a:pt x="36062" y="39513"/>
                  </a:lnTo>
                  <a:lnTo>
                    <a:pt x="36025" y="39092"/>
                  </a:lnTo>
                  <a:lnTo>
                    <a:pt x="35963" y="38687"/>
                  </a:lnTo>
                  <a:lnTo>
                    <a:pt x="35877" y="38298"/>
                  </a:lnTo>
                  <a:lnTo>
                    <a:pt x="35767" y="37926"/>
                  </a:lnTo>
                  <a:lnTo>
                    <a:pt x="35632" y="37569"/>
                  </a:lnTo>
                  <a:lnTo>
                    <a:pt x="35472" y="37229"/>
                  </a:lnTo>
                  <a:lnTo>
                    <a:pt x="35288" y="36904"/>
                  </a:lnTo>
                  <a:lnTo>
                    <a:pt x="35079" y="36596"/>
                  </a:lnTo>
                  <a:lnTo>
                    <a:pt x="34846" y="36304"/>
                  </a:lnTo>
                  <a:lnTo>
                    <a:pt x="34592" y="36025"/>
                  </a:lnTo>
                  <a:lnTo>
                    <a:pt x="34322" y="35756"/>
                  </a:lnTo>
                  <a:lnTo>
                    <a:pt x="34036" y="35497"/>
                  </a:lnTo>
                  <a:lnTo>
                    <a:pt x="33734" y="35248"/>
                  </a:lnTo>
                  <a:lnTo>
                    <a:pt x="33416" y="35009"/>
                  </a:lnTo>
                  <a:lnTo>
                    <a:pt x="33082" y="34780"/>
                  </a:lnTo>
                  <a:lnTo>
                    <a:pt x="32732" y="34561"/>
                  </a:lnTo>
                  <a:lnTo>
                    <a:pt x="32365" y="34352"/>
                  </a:lnTo>
                  <a:lnTo>
                    <a:pt x="31983" y="34152"/>
                  </a:lnTo>
                  <a:lnTo>
                    <a:pt x="31584" y="33963"/>
                  </a:lnTo>
                  <a:lnTo>
                    <a:pt x="31171" y="33782"/>
                  </a:lnTo>
                  <a:lnTo>
                    <a:pt x="30746" y="33607"/>
                  </a:lnTo>
                  <a:lnTo>
                    <a:pt x="30308" y="33438"/>
                  </a:lnTo>
                  <a:lnTo>
                    <a:pt x="29858" y="33275"/>
                  </a:lnTo>
                  <a:lnTo>
                    <a:pt x="29396" y="33119"/>
                  </a:lnTo>
                  <a:lnTo>
                    <a:pt x="28922" y="32968"/>
                  </a:lnTo>
                  <a:lnTo>
                    <a:pt x="28435" y="32824"/>
                  </a:lnTo>
                  <a:lnTo>
                    <a:pt x="27936" y="32686"/>
                  </a:lnTo>
                  <a:lnTo>
                    <a:pt x="27425" y="32554"/>
                  </a:lnTo>
                  <a:lnTo>
                    <a:pt x="26902" y="32428"/>
                  </a:lnTo>
                  <a:lnTo>
                    <a:pt x="26370" y="32306"/>
                  </a:lnTo>
                  <a:lnTo>
                    <a:pt x="25833" y="32184"/>
                  </a:lnTo>
                  <a:lnTo>
                    <a:pt x="25292" y="32063"/>
                  </a:lnTo>
                  <a:lnTo>
                    <a:pt x="24747" y="31943"/>
                  </a:lnTo>
                  <a:lnTo>
                    <a:pt x="24196" y="31824"/>
                  </a:lnTo>
                  <a:lnTo>
                    <a:pt x="23641" y="31705"/>
                  </a:lnTo>
                  <a:lnTo>
                    <a:pt x="23082" y="31587"/>
                  </a:lnTo>
                  <a:lnTo>
                    <a:pt x="22518" y="31470"/>
                  </a:lnTo>
                  <a:lnTo>
                    <a:pt x="21949" y="31354"/>
                  </a:lnTo>
                  <a:lnTo>
                    <a:pt x="21375" y="31238"/>
                  </a:lnTo>
                  <a:lnTo>
                    <a:pt x="20915" y="31131"/>
                  </a:lnTo>
                  <a:lnTo>
                    <a:pt x="20454" y="31022"/>
                  </a:lnTo>
                  <a:lnTo>
                    <a:pt x="19994" y="30913"/>
                  </a:lnTo>
                  <a:lnTo>
                    <a:pt x="19533" y="30802"/>
                  </a:lnTo>
                  <a:lnTo>
                    <a:pt x="19073" y="30692"/>
                  </a:lnTo>
                  <a:lnTo>
                    <a:pt x="18612" y="30580"/>
                  </a:lnTo>
                  <a:lnTo>
                    <a:pt x="18152" y="30467"/>
                  </a:lnTo>
                  <a:lnTo>
                    <a:pt x="17691" y="30354"/>
                  </a:lnTo>
                  <a:lnTo>
                    <a:pt x="17231" y="30240"/>
                  </a:lnTo>
                  <a:lnTo>
                    <a:pt x="16770" y="30125"/>
                  </a:lnTo>
                  <a:lnTo>
                    <a:pt x="16312" y="30008"/>
                  </a:lnTo>
                  <a:lnTo>
                    <a:pt x="15857" y="29886"/>
                  </a:lnTo>
                  <a:lnTo>
                    <a:pt x="15406" y="29759"/>
                  </a:lnTo>
                  <a:lnTo>
                    <a:pt x="14959" y="29628"/>
                  </a:lnTo>
                  <a:lnTo>
                    <a:pt x="14516" y="29492"/>
                  </a:lnTo>
                  <a:lnTo>
                    <a:pt x="14076" y="29352"/>
                  </a:lnTo>
                  <a:lnTo>
                    <a:pt x="13641" y="29207"/>
                  </a:lnTo>
                  <a:lnTo>
                    <a:pt x="13209" y="29057"/>
                  </a:lnTo>
                  <a:lnTo>
                    <a:pt x="12781" y="28903"/>
                  </a:lnTo>
                  <a:lnTo>
                    <a:pt x="12357" y="28744"/>
                  </a:lnTo>
                  <a:lnTo>
                    <a:pt x="11945" y="28580"/>
                  </a:lnTo>
                  <a:lnTo>
                    <a:pt x="11539" y="28409"/>
                  </a:lnTo>
                  <a:lnTo>
                    <a:pt x="11138" y="28233"/>
                  </a:lnTo>
                  <a:lnTo>
                    <a:pt x="10742" y="28050"/>
                  </a:lnTo>
                  <a:lnTo>
                    <a:pt x="10352" y="27861"/>
                  </a:lnTo>
                  <a:lnTo>
                    <a:pt x="9967" y="27666"/>
                  </a:lnTo>
                  <a:lnTo>
                    <a:pt x="9587" y="27465"/>
                  </a:lnTo>
                  <a:lnTo>
                    <a:pt x="9213" y="27258"/>
                  </a:lnTo>
                  <a:lnTo>
                    <a:pt x="8844" y="27045"/>
                  </a:lnTo>
                  <a:lnTo>
                    <a:pt x="8481" y="26825"/>
                  </a:lnTo>
                  <a:lnTo>
                    <a:pt x="8125" y="26597"/>
                  </a:lnTo>
                  <a:lnTo>
                    <a:pt x="7778" y="26360"/>
                  </a:lnTo>
                  <a:lnTo>
                    <a:pt x="7440" y="26112"/>
                  </a:lnTo>
                  <a:lnTo>
                    <a:pt x="7112" y="25855"/>
                  </a:lnTo>
                  <a:lnTo>
                    <a:pt x="6792" y="25587"/>
                  </a:lnTo>
                  <a:lnTo>
                    <a:pt x="6482" y="25310"/>
                  </a:lnTo>
                  <a:lnTo>
                    <a:pt x="6181" y="25022"/>
                  </a:lnTo>
                  <a:lnTo>
                    <a:pt x="5890" y="24725"/>
                  </a:lnTo>
                  <a:lnTo>
                    <a:pt x="5607" y="24418"/>
                  </a:lnTo>
                  <a:lnTo>
                    <a:pt x="5334" y="24100"/>
                  </a:lnTo>
                  <a:lnTo>
                    <a:pt x="5078" y="23765"/>
                  </a:lnTo>
                  <a:lnTo>
                    <a:pt x="4833" y="23419"/>
                  </a:lnTo>
                  <a:lnTo>
                    <a:pt x="4599" y="23062"/>
                  </a:lnTo>
                  <a:lnTo>
                    <a:pt x="4376" y="22694"/>
                  </a:lnTo>
                  <a:lnTo>
                    <a:pt x="4163" y="22316"/>
                  </a:lnTo>
                  <a:lnTo>
                    <a:pt x="3962" y="21927"/>
                  </a:lnTo>
                  <a:lnTo>
                    <a:pt x="3770" y="21527"/>
                  </a:lnTo>
                  <a:lnTo>
                    <a:pt x="3590" y="21116"/>
                  </a:lnTo>
                  <a:lnTo>
                    <a:pt x="3420" y="20695"/>
                  </a:lnTo>
                  <a:lnTo>
                    <a:pt x="3262" y="20263"/>
                  </a:lnTo>
                  <a:lnTo>
                    <a:pt x="3123" y="19817"/>
                  </a:lnTo>
                  <a:lnTo>
                    <a:pt x="2999" y="19357"/>
                  </a:lnTo>
                  <a:lnTo>
                    <a:pt x="2890" y="18881"/>
                  </a:lnTo>
                  <a:lnTo>
                    <a:pt x="2795" y="18390"/>
                  </a:lnTo>
                  <a:lnTo>
                    <a:pt x="2715" y="17883"/>
                  </a:lnTo>
                  <a:lnTo>
                    <a:pt x="2649" y="17361"/>
                  </a:lnTo>
                  <a:lnTo>
                    <a:pt x="2598" y="16824"/>
                  </a:lnTo>
                  <a:lnTo>
                    <a:pt x="2562" y="16271"/>
                  </a:lnTo>
                  <a:lnTo>
                    <a:pt x="2540" y="15703"/>
                  </a:lnTo>
                  <a:lnTo>
                    <a:pt x="2532" y="15120"/>
                  </a:lnTo>
                  <a:lnTo>
                    <a:pt x="2549" y="14326"/>
                  </a:lnTo>
                  <a:lnTo>
                    <a:pt x="2597" y="13554"/>
                  </a:lnTo>
                  <a:lnTo>
                    <a:pt x="2677" y="12806"/>
                  </a:lnTo>
                  <a:lnTo>
                    <a:pt x="2790" y="12081"/>
                  </a:lnTo>
                  <a:lnTo>
                    <a:pt x="2935" y="11378"/>
                  </a:lnTo>
                  <a:lnTo>
                    <a:pt x="3113" y="10699"/>
                  </a:lnTo>
                  <a:lnTo>
                    <a:pt x="3322" y="10043"/>
                  </a:lnTo>
                  <a:lnTo>
                    <a:pt x="3564" y="9410"/>
                  </a:lnTo>
                  <a:lnTo>
                    <a:pt x="3838" y="8799"/>
                  </a:lnTo>
                  <a:lnTo>
                    <a:pt x="4144" y="8212"/>
                  </a:lnTo>
                  <a:lnTo>
                    <a:pt x="4479" y="7647"/>
                  </a:lnTo>
                  <a:lnTo>
                    <a:pt x="4838" y="7104"/>
                  </a:lnTo>
                  <a:lnTo>
                    <a:pt x="5222" y="6582"/>
                  </a:lnTo>
                  <a:lnTo>
                    <a:pt x="5630" y="6081"/>
                  </a:lnTo>
                  <a:lnTo>
                    <a:pt x="6063" y="5603"/>
                  </a:lnTo>
                  <a:lnTo>
                    <a:pt x="6521" y="5145"/>
                  </a:lnTo>
                  <a:lnTo>
                    <a:pt x="7003" y="4709"/>
                  </a:lnTo>
                  <a:lnTo>
                    <a:pt x="7509" y="4295"/>
                  </a:lnTo>
                  <a:lnTo>
                    <a:pt x="8040" y="3902"/>
                  </a:lnTo>
                  <a:lnTo>
                    <a:pt x="8596" y="3530"/>
                  </a:lnTo>
                  <a:lnTo>
                    <a:pt x="9182" y="3172"/>
                  </a:lnTo>
                  <a:lnTo>
                    <a:pt x="9790" y="2833"/>
                  </a:lnTo>
                  <a:lnTo>
                    <a:pt x="10420" y="2515"/>
                  </a:lnTo>
                  <a:lnTo>
                    <a:pt x="11070" y="2216"/>
                  </a:lnTo>
                  <a:lnTo>
                    <a:pt x="11743" y="1938"/>
                  </a:lnTo>
                  <a:lnTo>
                    <a:pt x="12437" y="1679"/>
                  </a:lnTo>
                  <a:lnTo>
                    <a:pt x="13152" y="1440"/>
                  </a:lnTo>
                  <a:lnTo>
                    <a:pt x="13889" y="1221"/>
                  </a:lnTo>
                  <a:lnTo>
                    <a:pt x="14647" y="1023"/>
                  </a:lnTo>
                  <a:lnTo>
                    <a:pt x="15427" y="844"/>
                  </a:lnTo>
                  <a:lnTo>
                    <a:pt x="16225" y="683"/>
                  </a:lnTo>
                  <a:lnTo>
                    <a:pt x="17037" y="540"/>
                  </a:lnTo>
                  <a:lnTo>
                    <a:pt x="17864" y="413"/>
                  </a:lnTo>
                  <a:lnTo>
                    <a:pt x="18706" y="303"/>
                  </a:lnTo>
                  <a:lnTo>
                    <a:pt x="19562" y="211"/>
                  </a:lnTo>
                  <a:lnTo>
                    <a:pt x="20433" y="135"/>
                  </a:lnTo>
                  <a:lnTo>
                    <a:pt x="21318" y="75"/>
                  </a:lnTo>
                  <a:lnTo>
                    <a:pt x="22218" y="33"/>
                  </a:lnTo>
                  <a:lnTo>
                    <a:pt x="23133" y="8"/>
                  </a:lnTo>
                  <a:lnTo>
                    <a:pt x="24062" y="0"/>
                  </a:lnTo>
                  <a:lnTo>
                    <a:pt x="25106" y="8"/>
                  </a:lnTo>
                  <a:lnTo>
                    <a:pt x="26119" y="33"/>
                  </a:lnTo>
                  <a:lnTo>
                    <a:pt x="27101" y="75"/>
                  </a:lnTo>
                  <a:lnTo>
                    <a:pt x="28053" y="135"/>
                  </a:lnTo>
                  <a:lnTo>
                    <a:pt x="28974" y="211"/>
                  </a:lnTo>
                  <a:lnTo>
                    <a:pt x="29864" y="303"/>
                  </a:lnTo>
                  <a:lnTo>
                    <a:pt x="30724" y="413"/>
                  </a:lnTo>
                  <a:lnTo>
                    <a:pt x="31553" y="540"/>
                  </a:lnTo>
                  <a:lnTo>
                    <a:pt x="32351" y="683"/>
                  </a:lnTo>
                  <a:lnTo>
                    <a:pt x="33119" y="844"/>
                  </a:lnTo>
                  <a:lnTo>
                    <a:pt x="33866" y="1014"/>
                  </a:lnTo>
                  <a:lnTo>
                    <a:pt x="34588" y="1201"/>
                  </a:lnTo>
                  <a:lnTo>
                    <a:pt x="35284" y="1407"/>
                  </a:lnTo>
                  <a:lnTo>
                    <a:pt x="35956" y="1630"/>
                  </a:lnTo>
                  <a:lnTo>
                    <a:pt x="36602" y="1870"/>
                  </a:lnTo>
                  <a:lnTo>
                    <a:pt x="37222" y="2129"/>
                  </a:lnTo>
                  <a:lnTo>
                    <a:pt x="37817" y="2405"/>
                  </a:lnTo>
                  <a:lnTo>
                    <a:pt x="38387" y="2698"/>
                  </a:lnTo>
                  <a:lnTo>
                    <a:pt x="38932" y="3009"/>
                  </a:lnTo>
                  <a:lnTo>
                    <a:pt x="39451" y="3338"/>
                  </a:lnTo>
                  <a:lnTo>
                    <a:pt x="39954" y="3685"/>
                  </a:lnTo>
                  <a:lnTo>
                    <a:pt x="40435" y="4049"/>
                  </a:lnTo>
                  <a:lnTo>
                    <a:pt x="40894" y="4431"/>
                  </a:lnTo>
                  <a:lnTo>
                    <a:pt x="41330" y="4830"/>
                  </a:lnTo>
                  <a:lnTo>
                    <a:pt x="41744" y="5248"/>
                  </a:lnTo>
                  <a:lnTo>
                    <a:pt x="42136" y="5682"/>
                  </a:lnTo>
                  <a:lnTo>
                    <a:pt x="42505" y="6135"/>
                  </a:lnTo>
                  <a:lnTo>
                    <a:pt x="42853" y="6605"/>
                  </a:lnTo>
                  <a:lnTo>
                    <a:pt x="43178" y="7093"/>
                  </a:lnTo>
                  <a:lnTo>
                    <a:pt x="43481" y="7598"/>
                  </a:lnTo>
                  <a:lnTo>
                    <a:pt x="43772" y="8114"/>
                  </a:lnTo>
                  <a:lnTo>
                    <a:pt x="44047" y="8647"/>
                  </a:lnTo>
                  <a:lnTo>
                    <a:pt x="44306" y="9197"/>
                  </a:lnTo>
                  <a:lnTo>
                    <a:pt x="44549" y="9766"/>
                  </a:lnTo>
                  <a:lnTo>
                    <a:pt x="44776" y="10352"/>
                  </a:lnTo>
                  <a:lnTo>
                    <a:pt x="44987" y="10955"/>
                  </a:lnTo>
                  <a:lnTo>
                    <a:pt x="45181" y="11577"/>
                  </a:lnTo>
                  <a:lnTo>
                    <a:pt x="45360" y="12216"/>
                  </a:lnTo>
                  <a:lnTo>
                    <a:pt x="45522" y="12872"/>
                  </a:lnTo>
                  <a:lnTo>
                    <a:pt x="45668" y="13547"/>
                  </a:lnTo>
                  <a:lnTo>
                    <a:pt x="34692" y="15043"/>
                  </a:lnTo>
                  <a:lnTo>
                    <a:pt x="34506" y="14362"/>
                  </a:lnTo>
                  <a:lnTo>
                    <a:pt x="34284" y="13715"/>
                  </a:lnTo>
                  <a:lnTo>
                    <a:pt x="34027" y="13103"/>
                  </a:lnTo>
                  <a:lnTo>
                    <a:pt x="33734" y="12526"/>
                  </a:lnTo>
                  <a:lnTo>
                    <a:pt x="33407" y="11983"/>
                  </a:lnTo>
                  <a:lnTo>
                    <a:pt x="33044" y="11474"/>
                  </a:lnTo>
                  <a:lnTo>
                    <a:pt x="32645" y="11000"/>
                  </a:lnTo>
                  <a:lnTo>
                    <a:pt x="32212" y="10561"/>
                  </a:lnTo>
                  <a:lnTo>
                    <a:pt x="31743" y="10156"/>
                  </a:lnTo>
                  <a:lnTo>
                    <a:pt x="31238" y="9786"/>
                  </a:lnTo>
                  <a:lnTo>
                    <a:pt x="30701" y="9450"/>
                  </a:lnTo>
                  <a:lnTo>
                    <a:pt x="30119" y="9150"/>
                  </a:lnTo>
                  <a:lnTo>
                    <a:pt x="29492" y="8885"/>
                  </a:lnTo>
                  <a:lnTo>
                    <a:pt x="28819" y="8656"/>
                  </a:lnTo>
                  <a:lnTo>
                    <a:pt x="28101" y="8462"/>
                  </a:lnTo>
                  <a:lnTo>
                    <a:pt x="27338" y="8303"/>
                  </a:lnTo>
                  <a:lnTo>
                    <a:pt x="26529" y="8179"/>
                  </a:lnTo>
                  <a:lnTo>
                    <a:pt x="25675" y="8091"/>
                  </a:lnTo>
                  <a:lnTo>
                    <a:pt x="24776" y="8038"/>
                  </a:lnTo>
                  <a:lnTo>
                    <a:pt x="23832" y="8020"/>
                  </a:lnTo>
                  <a:lnTo>
                    <a:pt x="23243" y="8026"/>
                  </a:lnTo>
                  <a:lnTo>
                    <a:pt x="22674" y="8042"/>
                  </a:lnTo>
                  <a:lnTo>
                    <a:pt x="22125" y="8069"/>
                  </a:lnTo>
                  <a:lnTo>
                    <a:pt x="21597" y="8106"/>
                  </a:lnTo>
                  <a:lnTo>
                    <a:pt x="21088" y="8155"/>
                  </a:lnTo>
                  <a:lnTo>
                    <a:pt x="20599" y="8214"/>
                  </a:lnTo>
                  <a:lnTo>
                    <a:pt x="20130" y="8284"/>
                  </a:lnTo>
                  <a:lnTo>
                    <a:pt x="19681" y="8364"/>
                  </a:lnTo>
                  <a:lnTo>
                    <a:pt x="19252" y="8455"/>
                  </a:lnTo>
                  <a:lnTo>
                    <a:pt x="18843" y="8558"/>
                  </a:lnTo>
                  <a:lnTo>
                    <a:pt x="18459" y="8661"/>
                  </a:lnTo>
                  <a:lnTo>
                    <a:pt x="18090" y="8772"/>
                  </a:lnTo>
                  <a:lnTo>
                    <a:pt x="17737" y="8891"/>
                  </a:lnTo>
                  <a:lnTo>
                    <a:pt x="17400" y="9018"/>
                  </a:lnTo>
                  <a:lnTo>
                    <a:pt x="17077" y="9152"/>
                  </a:lnTo>
                  <a:lnTo>
                    <a:pt x="16770" y="9294"/>
                  </a:lnTo>
                  <a:lnTo>
                    <a:pt x="16479" y="9444"/>
                  </a:lnTo>
                  <a:lnTo>
                    <a:pt x="16202" y="9601"/>
                  </a:lnTo>
                  <a:lnTo>
                    <a:pt x="15941" y="9766"/>
                  </a:lnTo>
                  <a:lnTo>
                    <a:pt x="15696" y="9939"/>
                  </a:lnTo>
                  <a:lnTo>
                    <a:pt x="15472" y="10119"/>
                  </a:lnTo>
                  <a:lnTo>
                    <a:pt x="15261" y="10304"/>
                  </a:lnTo>
                  <a:lnTo>
                    <a:pt x="15064" y="10496"/>
                  </a:lnTo>
                  <a:lnTo>
                    <a:pt x="14879" y="10694"/>
                  </a:lnTo>
                  <a:lnTo>
                    <a:pt x="14707" y="10899"/>
                  </a:lnTo>
                  <a:lnTo>
                    <a:pt x="14549" y="11109"/>
                  </a:lnTo>
                  <a:lnTo>
                    <a:pt x="14404" y="11325"/>
                  </a:lnTo>
                  <a:lnTo>
                    <a:pt x="14271" y="11548"/>
                  </a:lnTo>
                  <a:lnTo>
                    <a:pt x="14152" y="11777"/>
                  </a:lnTo>
                  <a:lnTo>
                    <a:pt x="14045" y="12012"/>
                  </a:lnTo>
                  <a:lnTo>
                    <a:pt x="13951" y="12243"/>
                  </a:lnTo>
                  <a:lnTo>
                    <a:pt x="13866" y="12478"/>
                  </a:lnTo>
                  <a:lnTo>
                    <a:pt x="13791" y="12716"/>
                  </a:lnTo>
                  <a:lnTo>
                    <a:pt x="13726" y="12957"/>
                  </a:lnTo>
                  <a:lnTo>
                    <a:pt x="13671" y="13201"/>
                  </a:lnTo>
                  <a:lnTo>
                    <a:pt x="13626" y="13448"/>
                  </a:lnTo>
                  <a:lnTo>
                    <a:pt x="13591" y="13699"/>
                  </a:lnTo>
                  <a:lnTo>
                    <a:pt x="13567" y="13952"/>
                  </a:lnTo>
                  <a:lnTo>
                    <a:pt x="13552" y="14208"/>
                  </a:lnTo>
                  <a:lnTo>
                    <a:pt x="13547" y="14468"/>
                  </a:lnTo>
                  <a:lnTo>
                    <a:pt x="13556" y="14860"/>
                  </a:lnTo>
                  <a:lnTo>
                    <a:pt x="13585" y="15238"/>
                  </a:lnTo>
                  <a:lnTo>
                    <a:pt x="13633" y="15603"/>
                  </a:lnTo>
                  <a:lnTo>
                    <a:pt x="13700" y="15954"/>
                  </a:lnTo>
                  <a:lnTo>
                    <a:pt x="13786" y="16291"/>
                  </a:lnTo>
                  <a:lnTo>
                    <a:pt x="13892" y="16614"/>
                  </a:lnTo>
                  <a:lnTo>
                    <a:pt x="14017" y="16923"/>
                  </a:lnTo>
                  <a:lnTo>
                    <a:pt x="14161" y="17218"/>
                  </a:lnTo>
                  <a:lnTo>
                    <a:pt x="14324" y="17500"/>
                  </a:lnTo>
                  <a:lnTo>
                    <a:pt x="14506" y="17768"/>
                  </a:lnTo>
                  <a:lnTo>
                    <a:pt x="14706" y="18018"/>
                  </a:lnTo>
                  <a:lnTo>
                    <a:pt x="14920" y="18259"/>
                  </a:lnTo>
                  <a:lnTo>
                    <a:pt x="15151" y="18493"/>
                  </a:lnTo>
                  <a:lnTo>
                    <a:pt x="15396" y="18720"/>
                  </a:lnTo>
                  <a:lnTo>
                    <a:pt x="15657" y="18939"/>
                  </a:lnTo>
                  <a:lnTo>
                    <a:pt x="15934" y="19150"/>
                  </a:lnTo>
                  <a:lnTo>
                    <a:pt x="16225" y="19353"/>
                  </a:lnTo>
                  <a:lnTo>
                    <a:pt x="16532" y="19549"/>
                  </a:lnTo>
                  <a:lnTo>
                    <a:pt x="16855" y="19737"/>
                  </a:lnTo>
                  <a:lnTo>
                    <a:pt x="17192" y="19917"/>
                  </a:lnTo>
                  <a:lnTo>
                    <a:pt x="17544" y="20084"/>
                  </a:lnTo>
                  <a:lnTo>
                    <a:pt x="17909" y="20246"/>
                  </a:lnTo>
                  <a:lnTo>
                    <a:pt x="18287" y="20403"/>
                  </a:lnTo>
                  <a:lnTo>
                    <a:pt x="18678" y="20556"/>
                  </a:lnTo>
                  <a:lnTo>
                    <a:pt x="19082" y="20704"/>
                  </a:lnTo>
                  <a:lnTo>
                    <a:pt x="19500" y="20847"/>
                  </a:lnTo>
                  <a:lnTo>
                    <a:pt x="19930" y="20986"/>
                  </a:lnTo>
                  <a:lnTo>
                    <a:pt x="20373" y="21121"/>
                  </a:lnTo>
                  <a:lnTo>
                    <a:pt x="20829" y="21250"/>
                  </a:lnTo>
                  <a:lnTo>
                    <a:pt x="21299" y="21375"/>
                  </a:lnTo>
                  <a:lnTo>
                    <a:pt x="21787" y="21491"/>
                  </a:lnTo>
                  <a:lnTo>
                    <a:pt x="22284" y="21607"/>
                  </a:lnTo>
                  <a:lnTo>
                    <a:pt x="22791" y="21724"/>
                  </a:lnTo>
                  <a:lnTo>
                    <a:pt x="23307" y="21842"/>
                  </a:lnTo>
                  <a:lnTo>
                    <a:pt x="23832" y="21961"/>
                  </a:lnTo>
                  <a:lnTo>
                    <a:pt x="24366" y="22080"/>
                  </a:lnTo>
                  <a:lnTo>
                    <a:pt x="24909" y="22200"/>
                  </a:lnTo>
                  <a:lnTo>
                    <a:pt x="25462" y="22321"/>
                  </a:lnTo>
                  <a:lnTo>
                    <a:pt x="26024" y="22443"/>
                  </a:lnTo>
                  <a:lnTo>
                    <a:pt x="26595" y="22565"/>
                  </a:lnTo>
                  <a:lnTo>
                    <a:pt x="27101" y="22673"/>
                  </a:lnTo>
                  <a:lnTo>
                    <a:pt x="27606" y="22783"/>
                  </a:lnTo>
                  <a:lnTo>
                    <a:pt x="28111" y="22894"/>
                  </a:lnTo>
                  <a:lnTo>
                    <a:pt x="28615" y="23007"/>
                  </a:lnTo>
                  <a:lnTo>
                    <a:pt x="29118" y="23122"/>
                  </a:lnTo>
                  <a:lnTo>
                    <a:pt x="29620" y="23238"/>
                  </a:lnTo>
                  <a:lnTo>
                    <a:pt x="30122" y="23355"/>
                  </a:lnTo>
                  <a:lnTo>
                    <a:pt x="30623" y="23474"/>
                  </a:lnTo>
                  <a:lnTo>
                    <a:pt x="31123" y="23594"/>
                  </a:lnTo>
                  <a:lnTo>
                    <a:pt x="31622" y="23716"/>
                  </a:lnTo>
                  <a:lnTo>
                    <a:pt x="32119" y="23834"/>
                  </a:lnTo>
                  <a:lnTo>
                    <a:pt x="32611" y="23956"/>
                  </a:lnTo>
                  <a:lnTo>
                    <a:pt x="33098" y="24083"/>
                  </a:lnTo>
                  <a:lnTo>
                    <a:pt x="33581" y="24214"/>
                  </a:lnTo>
                  <a:lnTo>
                    <a:pt x="34059" y="24350"/>
                  </a:lnTo>
                  <a:lnTo>
                    <a:pt x="34533" y="24490"/>
                  </a:lnTo>
                  <a:lnTo>
                    <a:pt x="35002" y="24635"/>
                  </a:lnTo>
                  <a:lnTo>
                    <a:pt x="35466" y="24785"/>
                  </a:lnTo>
                  <a:lnTo>
                    <a:pt x="35926" y="24939"/>
                  </a:lnTo>
                  <a:lnTo>
                    <a:pt x="36381" y="25098"/>
                  </a:lnTo>
                  <a:lnTo>
                    <a:pt x="36831" y="25263"/>
                  </a:lnTo>
                  <a:lnTo>
                    <a:pt x="37274" y="25434"/>
                  </a:lnTo>
                  <a:lnTo>
                    <a:pt x="37712" y="25613"/>
                  </a:lnTo>
                  <a:lnTo>
                    <a:pt x="38143" y="25798"/>
                  </a:lnTo>
                  <a:lnTo>
                    <a:pt x="38568" y="25990"/>
                  </a:lnTo>
                  <a:lnTo>
                    <a:pt x="38987" y="26189"/>
                  </a:lnTo>
                  <a:lnTo>
                    <a:pt x="39400" y="26396"/>
                  </a:lnTo>
                  <a:lnTo>
                    <a:pt x="39807" y="26609"/>
                  </a:lnTo>
                  <a:lnTo>
                    <a:pt x="40208" y="26828"/>
                  </a:lnTo>
                  <a:lnTo>
                    <a:pt x="40602" y="27055"/>
                  </a:lnTo>
                  <a:lnTo>
                    <a:pt x="40988" y="27291"/>
                  </a:lnTo>
                  <a:lnTo>
                    <a:pt x="41364" y="27537"/>
                  </a:lnTo>
                  <a:lnTo>
                    <a:pt x="41728" y="27794"/>
                  </a:lnTo>
                  <a:lnTo>
                    <a:pt x="42082" y="28062"/>
                  </a:lnTo>
                  <a:lnTo>
                    <a:pt x="42425" y="28341"/>
                  </a:lnTo>
                  <a:lnTo>
                    <a:pt x="42758" y="28630"/>
                  </a:lnTo>
                  <a:lnTo>
                    <a:pt x="43079" y="28930"/>
                  </a:lnTo>
                  <a:lnTo>
                    <a:pt x="43390" y="29241"/>
                  </a:lnTo>
                  <a:lnTo>
                    <a:pt x="43690" y="29563"/>
                  </a:lnTo>
                  <a:lnTo>
                    <a:pt x="43980" y="29895"/>
                  </a:lnTo>
                  <a:lnTo>
                    <a:pt x="44265" y="30232"/>
                  </a:lnTo>
                  <a:lnTo>
                    <a:pt x="44537" y="30581"/>
                  </a:lnTo>
                  <a:lnTo>
                    <a:pt x="44796" y="30944"/>
                  </a:lnTo>
                  <a:lnTo>
                    <a:pt x="45042" y="31320"/>
                  </a:lnTo>
                  <a:lnTo>
                    <a:pt x="45275" y="31708"/>
                  </a:lnTo>
                  <a:lnTo>
                    <a:pt x="45495" y="32110"/>
                  </a:lnTo>
                  <a:lnTo>
                    <a:pt x="45702" y="32525"/>
                  </a:lnTo>
                  <a:lnTo>
                    <a:pt x="45895" y="32953"/>
                  </a:lnTo>
                  <a:lnTo>
                    <a:pt x="46076" y="33394"/>
                  </a:lnTo>
                  <a:lnTo>
                    <a:pt x="46244" y="33848"/>
                  </a:lnTo>
                  <a:lnTo>
                    <a:pt x="46404" y="34317"/>
                  </a:lnTo>
                  <a:lnTo>
                    <a:pt x="46548" y="34803"/>
                  </a:lnTo>
                  <a:lnTo>
                    <a:pt x="46674" y="35306"/>
                  </a:lnTo>
                  <a:lnTo>
                    <a:pt x="46784" y="35825"/>
                  </a:lnTo>
                  <a:lnTo>
                    <a:pt x="46877" y="36362"/>
                  </a:lnTo>
                  <a:lnTo>
                    <a:pt x="46953" y="36915"/>
                  </a:lnTo>
                  <a:lnTo>
                    <a:pt x="47012" y="37485"/>
                  </a:lnTo>
                  <a:lnTo>
                    <a:pt x="47054" y="38073"/>
                  </a:lnTo>
                  <a:lnTo>
                    <a:pt x="47080" y="38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789447" y="4926160"/>
              <a:ext cx="51386" cy="55646"/>
            </a:xfrm>
            <a:custGeom>
              <a:avLst/>
              <a:pathLst>
                <a:path w="51386" h="55646">
                  <a:moveTo>
                    <a:pt x="27286" y="46743"/>
                  </a:moveTo>
                  <a:lnTo>
                    <a:pt x="27914" y="46734"/>
                  </a:lnTo>
                  <a:lnTo>
                    <a:pt x="28524" y="46707"/>
                  </a:lnTo>
                  <a:lnTo>
                    <a:pt x="29117" y="46663"/>
                  </a:lnTo>
                  <a:lnTo>
                    <a:pt x="29693" y="46601"/>
                  </a:lnTo>
                  <a:lnTo>
                    <a:pt x="30250" y="46522"/>
                  </a:lnTo>
                  <a:lnTo>
                    <a:pt x="30790" y="46425"/>
                  </a:lnTo>
                  <a:lnTo>
                    <a:pt x="31312" y="46310"/>
                  </a:lnTo>
                  <a:lnTo>
                    <a:pt x="31817" y="46178"/>
                  </a:lnTo>
                  <a:lnTo>
                    <a:pt x="32304" y="46028"/>
                  </a:lnTo>
                  <a:lnTo>
                    <a:pt x="32773" y="45860"/>
                  </a:lnTo>
                  <a:lnTo>
                    <a:pt x="33235" y="45670"/>
                  </a:lnTo>
                  <a:lnTo>
                    <a:pt x="33684" y="45470"/>
                  </a:lnTo>
                  <a:lnTo>
                    <a:pt x="34119" y="45259"/>
                  </a:lnTo>
                  <a:lnTo>
                    <a:pt x="34542" y="45037"/>
                  </a:lnTo>
                  <a:lnTo>
                    <a:pt x="34951" y="44805"/>
                  </a:lnTo>
                  <a:lnTo>
                    <a:pt x="35348" y="44561"/>
                  </a:lnTo>
                  <a:lnTo>
                    <a:pt x="35731" y="44307"/>
                  </a:lnTo>
                  <a:lnTo>
                    <a:pt x="36102" y="44042"/>
                  </a:lnTo>
                  <a:lnTo>
                    <a:pt x="36459" y="43767"/>
                  </a:lnTo>
                  <a:lnTo>
                    <a:pt x="36803" y="43481"/>
                  </a:lnTo>
                  <a:lnTo>
                    <a:pt x="37142" y="43185"/>
                  </a:lnTo>
                  <a:lnTo>
                    <a:pt x="37469" y="42882"/>
                  </a:lnTo>
                  <a:lnTo>
                    <a:pt x="37784" y="42571"/>
                  </a:lnTo>
                  <a:lnTo>
                    <a:pt x="38086" y="42253"/>
                  </a:lnTo>
                  <a:lnTo>
                    <a:pt x="38376" y="41926"/>
                  </a:lnTo>
                  <a:lnTo>
                    <a:pt x="38654" y="41592"/>
                  </a:lnTo>
                  <a:lnTo>
                    <a:pt x="38920" y="41251"/>
                  </a:lnTo>
                  <a:lnTo>
                    <a:pt x="39173" y="40902"/>
                  </a:lnTo>
                  <a:lnTo>
                    <a:pt x="39414" y="40545"/>
                  </a:lnTo>
                  <a:lnTo>
                    <a:pt x="39643" y="40180"/>
                  </a:lnTo>
                  <a:lnTo>
                    <a:pt x="39869" y="39811"/>
                  </a:lnTo>
                  <a:lnTo>
                    <a:pt x="40087" y="39442"/>
                  </a:lnTo>
                  <a:lnTo>
                    <a:pt x="40296" y="39072"/>
                  </a:lnTo>
                  <a:lnTo>
                    <a:pt x="40496" y="38700"/>
                  </a:lnTo>
                  <a:lnTo>
                    <a:pt x="40689" y="38329"/>
                  </a:lnTo>
                  <a:lnTo>
                    <a:pt x="40873" y="37956"/>
                  </a:lnTo>
                  <a:lnTo>
                    <a:pt x="41048" y="37582"/>
                  </a:lnTo>
                  <a:lnTo>
                    <a:pt x="41215" y="37208"/>
                  </a:lnTo>
                  <a:lnTo>
                    <a:pt x="41373" y="36833"/>
                  </a:lnTo>
                  <a:lnTo>
                    <a:pt x="41523" y="36458"/>
                  </a:lnTo>
                  <a:lnTo>
                    <a:pt x="51386" y="40180"/>
                  </a:lnTo>
                  <a:lnTo>
                    <a:pt x="51141" y="40762"/>
                  </a:lnTo>
                  <a:lnTo>
                    <a:pt x="50881" y="41342"/>
                  </a:lnTo>
                  <a:lnTo>
                    <a:pt x="50607" y="41920"/>
                  </a:lnTo>
                  <a:lnTo>
                    <a:pt x="50318" y="42495"/>
                  </a:lnTo>
                  <a:lnTo>
                    <a:pt x="50014" y="43068"/>
                  </a:lnTo>
                  <a:lnTo>
                    <a:pt x="49696" y="43639"/>
                  </a:lnTo>
                  <a:lnTo>
                    <a:pt x="49363" y="44207"/>
                  </a:lnTo>
                  <a:lnTo>
                    <a:pt x="49016" y="44773"/>
                  </a:lnTo>
                  <a:lnTo>
                    <a:pt x="48654" y="45337"/>
                  </a:lnTo>
                  <a:lnTo>
                    <a:pt x="48278" y="45898"/>
                  </a:lnTo>
                  <a:lnTo>
                    <a:pt x="47884" y="46452"/>
                  </a:lnTo>
                  <a:lnTo>
                    <a:pt x="47472" y="46993"/>
                  </a:lnTo>
                  <a:lnTo>
                    <a:pt x="47040" y="47521"/>
                  </a:lnTo>
                  <a:lnTo>
                    <a:pt x="46589" y="48035"/>
                  </a:lnTo>
                  <a:lnTo>
                    <a:pt x="46119" y="48537"/>
                  </a:lnTo>
                  <a:lnTo>
                    <a:pt x="45630" y="49025"/>
                  </a:lnTo>
                  <a:lnTo>
                    <a:pt x="45121" y="49501"/>
                  </a:lnTo>
                  <a:lnTo>
                    <a:pt x="44594" y="49963"/>
                  </a:lnTo>
                  <a:lnTo>
                    <a:pt x="44047" y="50413"/>
                  </a:lnTo>
                  <a:lnTo>
                    <a:pt x="43481" y="50849"/>
                  </a:lnTo>
                  <a:lnTo>
                    <a:pt x="42894" y="51271"/>
                  </a:lnTo>
                  <a:lnTo>
                    <a:pt x="42285" y="51676"/>
                  </a:lnTo>
                  <a:lnTo>
                    <a:pt x="41654" y="52066"/>
                  </a:lnTo>
                  <a:lnTo>
                    <a:pt x="41000" y="52439"/>
                  </a:lnTo>
                  <a:lnTo>
                    <a:pt x="40324" y="52797"/>
                  </a:lnTo>
                  <a:lnTo>
                    <a:pt x="39626" y="53138"/>
                  </a:lnTo>
                  <a:lnTo>
                    <a:pt x="38906" y="53463"/>
                  </a:lnTo>
                  <a:lnTo>
                    <a:pt x="38163" y="53772"/>
                  </a:lnTo>
                  <a:lnTo>
                    <a:pt x="37398" y="54065"/>
                  </a:lnTo>
                  <a:lnTo>
                    <a:pt x="36611" y="54341"/>
                  </a:lnTo>
                  <a:lnTo>
                    <a:pt x="35806" y="54589"/>
                  </a:lnTo>
                  <a:lnTo>
                    <a:pt x="34973" y="54811"/>
                  </a:lnTo>
                  <a:lnTo>
                    <a:pt x="34112" y="55007"/>
                  </a:lnTo>
                  <a:lnTo>
                    <a:pt x="33222" y="55176"/>
                  </a:lnTo>
                  <a:lnTo>
                    <a:pt x="32303" y="55320"/>
                  </a:lnTo>
                  <a:lnTo>
                    <a:pt x="31357" y="55437"/>
                  </a:lnTo>
                  <a:lnTo>
                    <a:pt x="30381" y="55529"/>
                  </a:lnTo>
                  <a:lnTo>
                    <a:pt x="29378" y="55594"/>
                  </a:lnTo>
                  <a:lnTo>
                    <a:pt x="28346" y="55633"/>
                  </a:lnTo>
                  <a:lnTo>
                    <a:pt x="27286" y="55646"/>
                  </a:lnTo>
                  <a:lnTo>
                    <a:pt x="25900" y="55625"/>
                  </a:lnTo>
                  <a:lnTo>
                    <a:pt x="24552" y="55563"/>
                  </a:lnTo>
                  <a:lnTo>
                    <a:pt x="23241" y="55460"/>
                  </a:lnTo>
                  <a:lnTo>
                    <a:pt x="21968" y="55315"/>
                  </a:lnTo>
                  <a:lnTo>
                    <a:pt x="20733" y="55128"/>
                  </a:lnTo>
                  <a:lnTo>
                    <a:pt x="19535" y="54900"/>
                  </a:lnTo>
                  <a:lnTo>
                    <a:pt x="18375" y="54631"/>
                  </a:lnTo>
                  <a:lnTo>
                    <a:pt x="17252" y="54320"/>
                  </a:lnTo>
                  <a:lnTo>
                    <a:pt x="16167" y="53968"/>
                  </a:lnTo>
                  <a:lnTo>
                    <a:pt x="15120" y="53574"/>
                  </a:lnTo>
                  <a:lnTo>
                    <a:pt x="14109" y="53136"/>
                  </a:lnTo>
                  <a:lnTo>
                    <a:pt x="13134" y="52665"/>
                  </a:lnTo>
                  <a:lnTo>
                    <a:pt x="12193" y="52162"/>
                  </a:lnTo>
                  <a:lnTo>
                    <a:pt x="11288" y="51627"/>
                  </a:lnTo>
                  <a:lnTo>
                    <a:pt x="10419" y="51060"/>
                  </a:lnTo>
                  <a:lnTo>
                    <a:pt x="9585" y="50461"/>
                  </a:lnTo>
                  <a:lnTo>
                    <a:pt x="8786" y="49829"/>
                  </a:lnTo>
                  <a:lnTo>
                    <a:pt x="8022" y="49165"/>
                  </a:lnTo>
                  <a:lnTo>
                    <a:pt x="7293" y="48469"/>
                  </a:lnTo>
                  <a:lnTo>
                    <a:pt x="6600" y="47740"/>
                  </a:lnTo>
                  <a:lnTo>
                    <a:pt x="5949" y="46974"/>
                  </a:lnTo>
                  <a:lnTo>
                    <a:pt x="5332" y="46181"/>
                  </a:lnTo>
                  <a:lnTo>
                    <a:pt x="4749" y="45360"/>
                  </a:lnTo>
                  <a:lnTo>
                    <a:pt x="4199" y="44511"/>
                  </a:lnTo>
                  <a:lnTo>
                    <a:pt x="3684" y="43634"/>
                  </a:lnTo>
                  <a:lnTo>
                    <a:pt x="3202" y="42730"/>
                  </a:lnTo>
                  <a:lnTo>
                    <a:pt x="2753" y="41798"/>
                  </a:lnTo>
                  <a:lnTo>
                    <a:pt x="2339" y="40839"/>
                  </a:lnTo>
                  <a:lnTo>
                    <a:pt x="1958" y="39852"/>
                  </a:lnTo>
                  <a:lnTo>
                    <a:pt x="1611" y="38837"/>
                  </a:lnTo>
                  <a:lnTo>
                    <a:pt x="1305" y="37799"/>
                  </a:lnTo>
                  <a:lnTo>
                    <a:pt x="1031" y="36742"/>
                  </a:lnTo>
                  <a:lnTo>
                    <a:pt x="789" y="35665"/>
                  </a:lnTo>
                  <a:lnTo>
                    <a:pt x="580" y="34569"/>
                  </a:lnTo>
                  <a:lnTo>
                    <a:pt x="402" y="33455"/>
                  </a:lnTo>
                  <a:lnTo>
                    <a:pt x="257" y="32321"/>
                  </a:lnTo>
                  <a:lnTo>
                    <a:pt x="145" y="31167"/>
                  </a:lnTo>
                  <a:lnTo>
                    <a:pt x="64" y="29995"/>
                  </a:lnTo>
                  <a:lnTo>
                    <a:pt x="16" y="28803"/>
                  </a:lnTo>
                  <a:lnTo>
                    <a:pt x="0" y="27593"/>
                  </a:lnTo>
                  <a:lnTo>
                    <a:pt x="16" y="26338"/>
                  </a:lnTo>
                  <a:lnTo>
                    <a:pt x="64" y="25109"/>
                  </a:lnTo>
                  <a:lnTo>
                    <a:pt x="145" y="23904"/>
                  </a:lnTo>
                  <a:lnTo>
                    <a:pt x="257" y="22723"/>
                  </a:lnTo>
                  <a:lnTo>
                    <a:pt x="402" y="21567"/>
                  </a:lnTo>
                  <a:lnTo>
                    <a:pt x="580" y="20436"/>
                  </a:lnTo>
                  <a:lnTo>
                    <a:pt x="789" y="19329"/>
                  </a:lnTo>
                  <a:lnTo>
                    <a:pt x="1031" y="18247"/>
                  </a:lnTo>
                  <a:lnTo>
                    <a:pt x="1305" y="17189"/>
                  </a:lnTo>
                  <a:lnTo>
                    <a:pt x="1611" y="16156"/>
                  </a:lnTo>
                  <a:lnTo>
                    <a:pt x="1958" y="15151"/>
                  </a:lnTo>
                  <a:lnTo>
                    <a:pt x="2337" y="14176"/>
                  </a:lnTo>
                  <a:lnTo>
                    <a:pt x="2750" y="13232"/>
                  </a:lnTo>
                  <a:lnTo>
                    <a:pt x="3196" y="12319"/>
                  </a:lnTo>
                  <a:lnTo>
                    <a:pt x="3674" y="11436"/>
                  </a:lnTo>
                  <a:lnTo>
                    <a:pt x="4186" y="10584"/>
                  </a:lnTo>
                  <a:lnTo>
                    <a:pt x="4730" y="9763"/>
                  </a:lnTo>
                  <a:lnTo>
                    <a:pt x="5308" y="8972"/>
                  </a:lnTo>
                  <a:lnTo>
                    <a:pt x="5918" y="8212"/>
                  </a:lnTo>
                  <a:lnTo>
                    <a:pt x="6562" y="7483"/>
                  </a:lnTo>
                  <a:lnTo>
                    <a:pt x="7239" y="6778"/>
                  </a:lnTo>
                  <a:lnTo>
                    <a:pt x="7951" y="6108"/>
                  </a:lnTo>
                  <a:lnTo>
                    <a:pt x="8698" y="5471"/>
                  </a:lnTo>
                  <a:lnTo>
                    <a:pt x="9479" y="4867"/>
                  </a:lnTo>
                  <a:lnTo>
                    <a:pt x="10294" y="4298"/>
                  </a:lnTo>
                  <a:lnTo>
                    <a:pt x="11144" y="3762"/>
                  </a:lnTo>
                  <a:lnTo>
                    <a:pt x="12029" y="3260"/>
                  </a:lnTo>
                  <a:lnTo>
                    <a:pt x="12948" y="2792"/>
                  </a:lnTo>
                  <a:lnTo>
                    <a:pt x="13902" y="2357"/>
                  </a:lnTo>
                  <a:lnTo>
                    <a:pt x="14890" y="1957"/>
                  </a:lnTo>
                  <a:lnTo>
                    <a:pt x="15921" y="1585"/>
                  </a:lnTo>
                  <a:lnTo>
                    <a:pt x="16987" y="1252"/>
                  </a:lnTo>
                  <a:lnTo>
                    <a:pt x="18088" y="959"/>
                  </a:lnTo>
                  <a:lnTo>
                    <a:pt x="19225" y="704"/>
                  </a:lnTo>
                  <a:lnTo>
                    <a:pt x="20397" y="489"/>
                  </a:lnTo>
                  <a:lnTo>
                    <a:pt x="21604" y="313"/>
                  </a:lnTo>
                  <a:lnTo>
                    <a:pt x="22847" y="176"/>
                  </a:lnTo>
                  <a:lnTo>
                    <a:pt x="24125" y="78"/>
                  </a:lnTo>
                  <a:lnTo>
                    <a:pt x="25438" y="19"/>
                  </a:lnTo>
                  <a:lnTo>
                    <a:pt x="26787" y="0"/>
                  </a:lnTo>
                  <a:lnTo>
                    <a:pt x="27832" y="11"/>
                  </a:lnTo>
                  <a:lnTo>
                    <a:pt x="28851" y="44"/>
                  </a:lnTo>
                  <a:lnTo>
                    <a:pt x="29843" y="100"/>
                  </a:lnTo>
                  <a:lnTo>
                    <a:pt x="30809" y="178"/>
                  </a:lnTo>
                  <a:lnTo>
                    <a:pt x="31747" y="278"/>
                  </a:lnTo>
                  <a:lnTo>
                    <a:pt x="32658" y="400"/>
                  </a:lnTo>
                  <a:lnTo>
                    <a:pt x="33543" y="545"/>
                  </a:lnTo>
                  <a:lnTo>
                    <a:pt x="34401" y="712"/>
                  </a:lnTo>
                  <a:lnTo>
                    <a:pt x="35232" y="901"/>
                  </a:lnTo>
                  <a:lnTo>
                    <a:pt x="36036" y="1112"/>
                  </a:lnTo>
                  <a:lnTo>
                    <a:pt x="36823" y="1344"/>
                  </a:lnTo>
                  <a:lnTo>
                    <a:pt x="37587" y="1594"/>
                  </a:lnTo>
                  <a:lnTo>
                    <a:pt x="38330" y="1863"/>
                  </a:lnTo>
                  <a:lnTo>
                    <a:pt x="39050" y="2150"/>
                  </a:lnTo>
                  <a:lnTo>
                    <a:pt x="39748" y="2456"/>
                  </a:lnTo>
                  <a:lnTo>
                    <a:pt x="40424" y="2780"/>
                  </a:lnTo>
                  <a:lnTo>
                    <a:pt x="41078" y="3122"/>
                  </a:lnTo>
                  <a:lnTo>
                    <a:pt x="41709" y="3483"/>
                  </a:lnTo>
                  <a:lnTo>
                    <a:pt x="42318" y="3862"/>
                  </a:lnTo>
                  <a:lnTo>
                    <a:pt x="42905" y="4259"/>
                  </a:lnTo>
                  <a:lnTo>
                    <a:pt x="43478" y="4666"/>
                  </a:lnTo>
                  <a:lnTo>
                    <a:pt x="44030" y="5088"/>
                  </a:lnTo>
                  <a:lnTo>
                    <a:pt x="44562" y="5526"/>
                  </a:lnTo>
                  <a:lnTo>
                    <a:pt x="45073" y="5979"/>
                  </a:lnTo>
                  <a:lnTo>
                    <a:pt x="45563" y="6447"/>
                  </a:lnTo>
                  <a:lnTo>
                    <a:pt x="46032" y="6930"/>
                  </a:lnTo>
                  <a:lnTo>
                    <a:pt x="46481" y="7429"/>
                  </a:lnTo>
                  <a:lnTo>
                    <a:pt x="46908" y="7944"/>
                  </a:lnTo>
                  <a:lnTo>
                    <a:pt x="47316" y="8473"/>
                  </a:lnTo>
                  <a:lnTo>
                    <a:pt x="47702" y="9018"/>
                  </a:lnTo>
                  <a:lnTo>
                    <a:pt x="48077" y="9569"/>
                  </a:lnTo>
                  <a:lnTo>
                    <a:pt x="48436" y="10131"/>
                  </a:lnTo>
                  <a:lnTo>
                    <a:pt x="48777" y="10705"/>
                  </a:lnTo>
                  <a:lnTo>
                    <a:pt x="49102" y="11290"/>
                  </a:lnTo>
                  <a:lnTo>
                    <a:pt x="49410" y="11887"/>
                  </a:lnTo>
                  <a:lnTo>
                    <a:pt x="49701" y="12495"/>
                  </a:lnTo>
                  <a:lnTo>
                    <a:pt x="49975" y="13115"/>
                  </a:lnTo>
                  <a:lnTo>
                    <a:pt x="50232" y="13746"/>
                  </a:lnTo>
                  <a:lnTo>
                    <a:pt x="50472" y="14389"/>
                  </a:lnTo>
                  <a:lnTo>
                    <a:pt x="50696" y="15043"/>
                  </a:lnTo>
                  <a:lnTo>
                    <a:pt x="40717" y="17768"/>
                  </a:lnTo>
                  <a:lnTo>
                    <a:pt x="40604" y="17424"/>
                  </a:lnTo>
                  <a:lnTo>
                    <a:pt x="40480" y="17083"/>
                  </a:lnTo>
                  <a:lnTo>
                    <a:pt x="40343" y="16746"/>
                  </a:lnTo>
                  <a:lnTo>
                    <a:pt x="40196" y="16411"/>
                  </a:lnTo>
                  <a:lnTo>
                    <a:pt x="40036" y="16079"/>
                  </a:lnTo>
                  <a:lnTo>
                    <a:pt x="39866" y="15751"/>
                  </a:lnTo>
                  <a:lnTo>
                    <a:pt x="39683" y="15426"/>
                  </a:lnTo>
                  <a:lnTo>
                    <a:pt x="39489" y="15103"/>
                  </a:lnTo>
                  <a:lnTo>
                    <a:pt x="39284" y="14784"/>
                  </a:lnTo>
                  <a:lnTo>
                    <a:pt x="39067" y="14468"/>
                  </a:lnTo>
                  <a:lnTo>
                    <a:pt x="38839" y="14149"/>
                  </a:lnTo>
                  <a:lnTo>
                    <a:pt x="38598" y="13838"/>
                  </a:lnTo>
                  <a:lnTo>
                    <a:pt x="38344" y="13535"/>
                  </a:lnTo>
                  <a:lnTo>
                    <a:pt x="38079" y="13240"/>
                  </a:lnTo>
                  <a:lnTo>
                    <a:pt x="37801" y="12952"/>
                  </a:lnTo>
                  <a:lnTo>
                    <a:pt x="37511" y="12672"/>
                  </a:lnTo>
                  <a:lnTo>
                    <a:pt x="37208" y="12399"/>
                  </a:lnTo>
                  <a:lnTo>
                    <a:pt x="36894" y="12134"/>
                  </a:lnTo>
                  <a:lnTo>
                    <a:pt x="36567" y="11877"/>
                  </a:lnTo>
                  <a:lnTo>
                    <a:pt x="36227" y="11628"/>
                  </a:lnTo>
                  <a:lnTo>
                    <a:pt x="35884" y="11387"/>
                  </a:lnTo>
                  <a:lnTo>
                    <a:pt x="35527" y="11156"/>
                  </a:lnTo>
                  <a:lnTo>
                    <a:pt x="35159" y="10936"/>
                  </a:lnTo>
                  <a:lnTo>
                    <a:pt x="34778" y="10725"/>
                  </a:lnTo>
                  <a:lnTo>
                    <a:pt x="34385" y="10524"/>
                  </a:lnTo>
                  <a:lnTo>
                    <a:pt x="33980" y="10334"/>
                  </a:lnTo>
                  <a:lnTo>
                    <a:pt x="33562" y="10153"/>
                  </a:lnTo>
                  <a:lnTo>
                    <a:pt x="33133" y="9982"/>
                  </a:lnTo>
                  <a:lnTo>
                    <a:pt x="32691" y="9821"/>
                  </a:lnTo>
                  <a:lnTo>
                    <a:pt x="32236" y="9671"/>
                  </a:lnTo>
                  <a:lnTo>
                    <a:pt x="31770" y="9525"/>
                  </a:lnTo>
                  <a:lnTo>
                    <a:pt x="31291" y="9394"/>
                  </a:lnTo>
                  <a:lnTo>
                    <a:pt x="30799" y="9279"/>
                  </a:lnTo>
                  <a:lnTo>
                    <a:pt x="30296" y="9179"/>
                  </a:lnTo>
                  <a:lnTo>
                    <a:pt x="29780" y="9095"/>
                  </a:lnTo>
                  <a:lnTo>
                    <a:pt x="29252" y="9026"/>
                  </a:lnTo>
                  <a:lnTo>
                    <a:pt x="28712" y="8972"/>
                  </a:lnTo>
                  <a:lnTo>
                    <a:pt x="28159" y="8934"/>
                  </a:lnTo>
                  <a:lnTo>
                    <a:pt x="27594" y="8911"/>
                  </a:lnTo>
                  <a:lnTo>
                    <a:pt x="27017" y="8903"/>
                  </a:lnTo>
                  <a:lnTo>
                    <a:pt x="26207" y="8916"/>
                  </a:lnTo>
                  <a:lnTo>
                    <a:pt x="25420" y="8957"/>
                  </a:lnTo>
                  <a:lnTo>
                    <a:pt x="24657" y="9024"/>
                  </a:lnTo>
                  <a:lnTo>
                    <a:pt x="23916" y="9118"/>
                  </a:lnTo>
                  <a:lnTo>
                    <a:pt x="23198" y="9239"/>
                  </a:lnTo>
                  <a:lnTo>
                    <a:pt x="22504" y="9387"/>
                  </a:lnTo>
                  <a:lnTo>
                    <a:pt x="21832" y="9561"/>
                  </a:lnTo>
                  <a:lnTo>
                    <a:pt x="21184" y="9763"/>
                  </a:lnTo>
                  <a:lnTo>
                    <a:pt x="20558" y="9991"/>
                  </a:lnTo>
                  <a:lnTo>
                    <a:pt x="19956" y="10246"/>
                  </a:lnTo>
                  <a:lnTo>
                    <a:pt x="19375" y="10519"/>
                  </a:lnTo>
                  <a:lnTo>
                    <a:pt x="18815" y="10814"/>
                  </a:lnTo>
                  <a:lnTo>
                    <a:pt x="18276" y="11133"/>
                  </a:lnTo>
                  <a:lnTo>
                    <a:pt x="17757" y="11474"/>
                  </a:lnTo>
                  <a:lnTo>
                    <a:pt x="17260" y="11839"/>
                  </a:lnTo>
                  <a:lnTo>
                    <a:pt x="16783" y="12226"/>
                  </a:lnTo>
                  <a:lnTo>
                    <a:pt x="16326" y="12637"/>
                  </a:lnTo>
                  <a:lnTo>
                    <a:pt x="15891" y="13071"/>
                  </a:lnTo>
                  <a:lnTo>
                    <a:pt x="15476" y="13527"/>
                  </a:lnTo>
                  <a:lnTo>
                    <a:pt x="15082" y="14007"/>
                  </a:lnTo>
                  <a:lnTo>
                    <a:pt x="14715" y="14508"/>
                  </a:lnTo>
                  <a:lnTo>
                    <a:pt x="14368" y="15029"/>
                  </a:lnTo>
                  <a:lnTo>
                    <a:pt x="14040" y="15571"/>
                  </a:lnTo>
                  <a:lnTo>
                    <a:pt x="13731" y="16132"/>
                  </a:lnTo>
                  <a:lnTo>
                    <a:pt x="13441" y="16713"/>
                  </a:lnTo>
                  <a:lnTo>
                    <a:pt x="13170" y="17314"/>
                  </a:lnTo>
                  <a:lnTo>
                    <a:pt x="12919" y="17935"/>
                  </a:lnTo>
                  <a:lnTo>
                    <a:pt x="12687" y="18576"/>
                  </a:lnTo>
                  <a:lnTo>
                    <a:pt x="12474" y="19236"/>
                  </a:lnTo>
                  <a:lnTo>
                    <a:pt x="12280" y="19917"/>
                  </a:lnTo>
                  <a:lnTo>
                    <a:pt x="12112" y="20609"/>
                  </a:lnTo>
                  <a:lnTo>
                    <a:pt x="11962" y="21317"/>
                  </a:lnTo>
                  <a:lnTo>
                    <a:pt x="11830" y="22042"/>
                  </a:lnTo>
                  <a:lnTo>
                    <a:pt x="11715" y="22785"/>
                  </a:lnTo>
                  <a:lnTo>
                    <a:pt x="11618" y="23544"/>
                  </a:lnTo>
                  <a:lnTo>
                    <a:pt x="11539" y="24320"/>
                  </a:lnTo>
                  <a:lnTo>
                    <a:pt x="11477" y="25113"/>
                  </a:lnTo>
                  <a:lnTo>
                    <a:pt x="11433" y="25922"/>
                  </a:lnTo>
                  <a:lnTo>
                    <a:pt x="11406" y="26749"/>
                  </a:lnTo>
                  <a:lnTo>
                    <a:pt x="11397" y="27593"/>
                  </a:lnTo>
                  <a:lnTo>
                    <a:pt x="11406" y="28430"/>
                  </a:lnTo>
                  <a:lnTo>
                    <a:pt x="11433" y="29254"/>
                  </a:lnTo>
                  <a:lnTo>
                    <a:pt x="11477" y="30063"/>
                  </a:lnTo>
                  <a:lnTo>
                    <a:pt x="11539" y="30859"/>
                  </a:lnTo>
                  <a:lnTo>
                    <a:pt x="11618" y="31641"/>
                  </a:lnTo>
                  <a:lnTo>
                    <a:pt x="11715" y="32410"/>
                  </a:lnTo>
                  <a:lnTo>
                    <a:pt x="11830" y="33164"/>
                  </a:lnTo>
                  <a:lnTo>
                    <a:pt x="11962" y="33905"/>
                  </a:lnTo>
                  <a:lnTo>
                    <a:pt x="12112" y="34632"/>
                  </a:lnTo>
                  <a:lnTo>
                    <a:pt x="12280" y="35345"/>
                  </a:lnTo>
                  <a:lnTo>
                    <a:pt x="12474" y="36034"/>
                  </a:lnTo>
                  <a:lnTo>
                    <a:pt x="12688" y="36703"/>
                  </a:lnTo>
                  <a:lnTo>
                    <a:pt x="12923" y="37354"/>
                  </a:lnTo>
                  <a:lnTo>
                    <a:pt x="13177" y="37985"/>
                  </a:lnTo>
                  <a:lnTo>
                    <a:pt x="13451" y="38597"/>
                  </a:lnTo>
                  <a:lnTo>
                    <a:pt x="13745" y="39190"/>
                  </a:lnTo>
                  <a:lnTo>
                    <a:pt x="14059" y="39764"/>
                  </a:lnTo>
                  <a:lnTo>
                    <a:pt x="14392" y="40318"/>
                  </a:lnTo>
                  <a:lnTo>
                    <a:pt x="14746" y="40854"/>
                  </a:lnTo>
                  <a:lnTo>
                    <a:pt x="15120" y="41370"/>
                  </a:lnTo>
                  <a:lnTo>
                    <a:pt x="15515" y="41865"/>
                  </a:lnTo>
                  <a:lnTo>
                    <a:pt x="15931" y="42339"/>
                  </a:lnTo>
                  <a:lnTo>
                    <a:pt x="16368" y="42789"/>
                  </a:lnTo>
                  <a:lnTo>
                    <a:pt x="16827" y="43218"/>
                  </a:lnTo>
                  <a:lnTo>
                    <a:pt x="17308" y="43625"/>
                  </a:lnTo>
                  <a:lnTo>
                    <a:pt x="17809" y="44009"/>
                  </a:lnTo>
                  <a:lnTo>
                    <a:pt x="18333" y="44371"/>
                  </a:lnTo>
                  <a:lnTo>
                    <a:pt x="18878" y="44710"/>
                  </a:lnTo>
                  <a:lnTo>
                    <a:pt x="19444" y="45028"/>
                  </a:lnTo>
                  <a:lnTo>
                    <a:pt x="20032" y="45323"/>
                  </a:lnTo>
                  <a:lnTo>
                    <a:pt x="20651" y="45593"/>
                  </a:lnTo>
                  <a:lnTo>
                    <a:pt x="21293" y="45834"/>
                  </a:lnTo>
                  <a:lnTo>
                    <a:pt x="21958" y="46047"/>
                  </a:lnTo>
                  <a:lnTo>
                    <a:pt x="22648" y="46232"/>
                  </a:lnTo>
                  <a:lnTo>
                    <a:pt x="23361" y="46388"/>
                  </a:lnTo>
                  <a:lnTo>
                    <a:pt x="24099" y="46515"/>
                  </a:lnTo>
                  <a:lnTo>
                    <a:pt x="24860" y="46615"/>
                  </a:lnTo>
                  <a:lnTo>
                    <a:pt x="25645" y="46686"/>
                  </a:lnTo>
                  <a:lnTo>
                    <a:pt x="26453" y="46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848241" y="4926966"/>
              <a:ext cx="11321" cy="54073"/>
            </a:xfrm>
            <a:custGeom>
              <a:avLst/>
              <a:pathLst>
                <a:path w="11321" h="54073">
                  <a:moveTo>
                    <a:pt x="0" y="54073"/>
                  </a:moveTo>
                  <a:lnTo>
                    <a:pt x="0" y="0"/>
                  </a:lnTo>
                  <a:lnTo>
                    <a:pt x="11321" y="0"/>
                  </a:lnTo>
                  <a:lnTo>
                    <a:pt x="11321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870077" y="4926966"/>
              <a:ext cx="44478" cy="54073"/>
            </a:xfrm>
            <a:custGeom>
              <a:avLst/>
              <a:pathLst>
                <a:path w="44478" h="54073">
                  <a:moveTo>
                    <a:pt x="44478" y="17116"/>
                  </a:moveTo>
                  <a:lnTo>
                    <a:pt x="44467" y="17812"/>
                  </a:lnTo>
                  <a:lnTo>
                    <a:pt x="44431" y="18503"/>
                  </a:lnTo>
                  <a:lnTo>
                    <a:pt x="44371" y="19190"/>
                  </a:lnTo>
                  <a:lnTo>
                    <a:pt x="44288" y="19873"/>
                  </a:lnTo>
                  <a:lnTo>
                    <a:pt x="44181" y="20550"/>
                  </a:lnTo>
                  <a:lnTo>
                    <a:pt x="44050" y="21224"/>
                  </a:lnTo>
                  <a:lnTo>
                    <a:pt x="43895" y="21892"/>
                  </a:lnTo>
                  <a:lnTo>
                    <a:pt x="43717" y="22556"/>
                  </a:lnTo>
                  <a:lnTo>
                    <a:pt x="43515" y="23215"/>
                  </a:lnTo>
                  <a:lnTo>
                    <a:pt x="43289" y="23870"/>
                  </a:lnTo>
                  <a:lnTo>
                    <a:pt x="43046" y="24507"/>
                  </a:lnTo>
                  <a:lnTo>
                    <a:pt x="42778" y="25130"/>
                  </a:lnTo>
                  <a:lnTo>
                    <a:pt x="42484" y="25739"/>
                  </a:lnTo>
                  <a:lnTo>
                    <a:pt x="42165" y="26332"/>
                  </a:lnTo>
                  <a:lnTo>
                    <a:pt x="41821" y="26911"/>
                  </a:lnTo>
                  <a:lnTo>
                    <a:pt x="41451" y="27476"/>
                  </a:lnTo>
                  <a:lnTo>
                    <a:pt x="41056" y="28026"/>
                  </a:lnTo>
                  <a:lnTo>
                    <a:pt x="40636" y="28561"/>
                  </a:lnTo>
                  <a:lnTo>
                    <a:pt x="40191" y="29082"/>
                  </a:lnTo>
                  <a:lnTo>
                    <a:pt x="39720" y="29588"/>
                  </a:lnTo>
                  <a:lnTo>
                    <a:pt x="39223" y="30077"/>
                  </a:lnTo>
                  <a:lnTo>
                    <a:pt x="38700" y="30546"/>
                  </a:lnTo>
                  <a:lnTo>
                    <a:pt x="38152" y="30995"/>
                  </a:lnTo>
                  <a:lnTo>
                    <a:pt x="37577" y="31424"/>
                  </a:lnTo>
                  <a:lnTo>
                    <a:pt x="36976" y="31833"/>
                  </a:lnTo>
                  <a:lnTo>
                    <a:pt x="36349" y="32222"/>
                  </a:lnTo>
                  <a:lnTo>
                    <a:pt x="35695" y="32592"/>
                  </a:lnTo>
                  <a:lnTo>
                    <a:pt x="35016" y="32941"/>
                  </a:lnTo>
                  <a:lnTo>
                    <a:pt x="34311" y="33270"/>
                  </a:lnTo>
                  <a:lnTo>
                    <a:pt x="33579" y="33579"/>
                  </a:lnTo>
                  <a:lnTo>
                    <a:pt x="32821" y="33856"/>
                  </a:lnTo>
                  <a:lnTo>
                    <a:pt x="32035" y="34104"/>
                  </a:lnTo>
                  <a:lnTo>
                    <a:pt x="31221" y="34323"/>
                  </a:lnTo>
                  <a:lnTo>
                    <a:pt x="30380" y="34513"/>
                  </a:lnTo>
                  <a:lnTo>
                    <a:pt x="29511" y="34673"/>
                  </a:lnTo>
                  <a:lnTo>
                    <a:pt x="28615" y="34804"/>
                  </a:lnTo>
                  <a:lnTo>
                    <a:pt x="27691" y="34906"/>
                  </a:lnTo>
                  <a:lnTo>
                    <a:pt x="26739" y="34979"/>
                  </a:lnTo>
                  <a:lnTo>
                    <a:pt x="25760" y="35023"/>
                  </a:lnTo>
                  <a:lnTo>
                    <a:pt x="24753" y="35038"/>
                  </a:lnTo>
                  <a:lnTo>
                    <a:pt x="11321" y="35038"/>
                  </a:lnTo>
                  <a:lnTo>
                    <a:pt x="11321" y="54073"/>
                  </a:lnTo>
                  <a:lnTo>
                    <a:pt x="0" y="54073"/>
                  </a:lnTo>
                  <a:lnTo>
                    <a:pt x="0" y="0"/>
                  </a:lnTo>
                  <a:lnTo>
                    <a:pt x="24292" y="0"/>
                  </a:lnTo>
                  <a:lnTo>
                    <a:pt x="25315" y="12"/>
                  </a:lnTo>
                  <a:lnTo>
                    <a:pt x="26309" y="50"/>
                  </a:lnTo>
                  <a:lnTo>
                    <a:pt x="27276" y="113"/>
                  </a:lnTo>
                  <a:lnTo>
                    <a:pt x="28216" y="202"/>
                  </a:lnTo>
                  <a:lnTo>
                    <a:pt x="29128" y="316"/>
                  </a:lnTo>
                  <a:lnTo>
                    <a:pt x="30012" y="455"/>
                  </a:lnTo>
                  <a:lnTo>
                    <a:pt x="30868" y="620"/>
                  </a:lnTo>
                  <a:lnTo>
                    <a:pt x="31697" y="810"/>
                  </a:lnTo>
                  <a:lnTo>
                    <a:pt x="32499" y="1025"/>
                  </a:lnTo>
                  <a:lnTo>
                    <a:pt x="33272" y="1266"/>
                  </a:lnTo>
                  <a:lnTo>
                    <a:pt x="34019" y="1522"/>
                  </a:lnTo>
                  <a:lnTo>
                    <a:pt x="34740" y="1799"/>
                  </a:lnTo>
                  <a:lnTo>
                    <a:pt x="35435" y="2096"/>
                  </a:lnTo>
                  <a:lnTo>
                    <a:pt x="36103" y="2414"/>
                  </a:lnTo>
                  <a:lnTo>
                    <a:pt x="36745" y="2753"/>
                  </a:lnTo>
                  <a:lnTo>
                    <a:pt x="37362" y="3113"/>
                  </a:lnTo>
                  <a:lnTo>
                    <a:pt x="37952" y="3493"/>
                  </a:lnTo>
                  <a:lnTo>
                    <a:pt x="38516" y="3894"/>
                  </a:lnTo>
                  <a:lnTo>
                    <a:pt x="39054" y="4316"/>
                  </a:lnTo>
                  <a:lnTo>
                    <a:pt x="39566" y="4758"/>
                  </a:lnTo>
                  <a:lnTo>
                    <a:pt x="40052" y="5220"/>
                  </a:lnTo>
                  <a:lnTo>
                    <a:pt x="40512" y="5699"/>
                  </a:lnTo>
                  <a:lnTo>
                    <a:pt x="40945" y="6196"/>
                  </a:lnTo>
                  <a:lnTo>
                    <a:pt x="41353" y="6711"/>
                  </a:lnTo>
                  <a:lnTo>
                    <a:pt x="41734" y="7243"/>
                  </a:lnTo>
                  <a:lnTo>
                    <a:pt x="42090" y="7793"/>
                  </a:lnTo>
                  <a:lnTo>
                    <a:pt x="42419" y="8361"/>
                  </a:lnTo>
                  <a:lnTo>
                    <a:pt x="42722" y="8946"/>
                  </a:lnTo>
                  <a:lnTo>
                    <a:pt x="42999" y="9549"/>
                  </a:lnTo>
                  <a:lnTo>
                    <a:pt x="43250" y="10169"/>
                  </a:lnTo>
                  <a:lnTo>
                    <a:pt x="43484" y="10805"/>
                  </a:lnTo>
                  <a:lnTo>
                    <a:pt x="43692" y="11454"/>
                  </a:lnTo>
                  <a:lnTo>
                    <a:pt x="43877" y="12116"/>
                  </a:lnTo>
                  <a:lnTo>
                    <a:pt x="44036" y="12791"/>
                  </a:lnTo>
                  <a:lnTo>
                    <a:pt x="44171" y="13479"/>
                  </a:lnTo>
                  <a:lnTo>
                    <a:pt x="44282" y="14181"/>
                  </a:lnTo>
                  <a:lnTo>
                    <a:pt x="44368" y="14895"/>
                  </a:lnTo>
                  <a:lnTo>
                    <a:pt x="44429" y="15622"/>
                  </a:lnTo>
                  <a:lnTo>
                    <a:pt x="44466" y="16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881398" y="4935754"/>
              <a:ext cx="21759" cy="17538"/>
            </a:xfrm>
            <a:custGeom>
              <a:avLst/>
              <a:pathLst>
                <a:path w="21759" h="17538">
                  <a:moveTo>
                    <a:pt x="21759" y="8519"/>
                  </a:moveTo>
                  <a:lnTo>
                    <a:pt x="21734" y="7703"/>
                  </a:lnTo>
                  <a:lnTo>
                    <a:pt x="21658" y="6927"/>
                  </a:lnTo>
                  <a:lnTo>
                    <a:pt x="21531" y="6192"/>
                  </a:lnTo>
                  <a:lnTo>
                    <a:pt x="21354" y="5498"/>
                  </a:lnTo>
                  <a:lnTo>
                    <a:pt x="21126" y="4845"/>
                  </a:lnTo>
                  <a:lnTo>
                    <a:pt x="20847" y="4232"/>
                  </a:lnTo>
                  <a:lnTo>
                    <a:pt x="20518" y="3660"/>
                  </a:lnTo>
                  <a:lnTo>
                    <a:pt x="20138" y="3128"/>
                  </a:lnTo>
                  <a:lnTo>
                    <a:pt x="19708" y="2637"/>
                  </a:lnTo>
                  <a:lnTo>
                    <a:pt x="19226" y="2187"/>
                  </a:lnTo>
                  <a:lnTo>
                    <a:pt x="18702" y="1771"/>
                  </a:lnTo>
                  <a:lnTo>
                    <a:pt x="18127" y="1399"/>
                  </a:lnTo>
                  <a:lnTo>
                    <a:pt x="17502" y="1071"/>
                  </a:lnTo>
                  <a:lnTo>
                    <a:pt x="16826" y="787"/>
                  </a:lnTo>
                  <a:lnTo>
                    <a:pt x="16099" y="546"/>
                  </a:lnTo>
                  <a:lnTo>
                    <a:pt x="15321" y="349"/>
                  </a:lnTo>
                  <a:lnTo>
                    <a:pt x="14493" y="196"/>
                  </a:lnTo>
                  <a:lnTo>
                    <a:pt x="13614" y="87"/>
                  </a:lnTo>
                  <a:lnTo>
                    <a:pt x="12685" y="21"/>
                  </a:lnTo>
                  <a:lnTo>
                    <a:pt x="11704" y="0"/>
                  </a:lnTo>
                  <a:lnTo>
                    <a:pt x="0" y="0"/>
                  </a:lnTo>
                  <a:lnTo>
                    <a:pt x="0" y="17538"/>
                  </a:lnTo>
                  <a:lnTo>
                    <a:pt x="12012" y="17538"/>
                  </a:lnTo>
                  <a:lnTo>
                    <a:pt x="12511" y="17531"/>
                  </a:lnTo>
                  <a:lnTo>
                    <a:pt x="12995" y="17512"/>
                  </a:lnTo>
                  <a:lnTo>
                    <a:pt x="13466" y="17479"/>
                  </a:lnTo>
                  <a:lnTo>
                    <a:pt x="13921" y="17433"/>
                  </a:lnTo>
                  <a:lnTo>
                    <a:pt x="14362" y="17375"/>
                  </a:lnTo>
                  <a:lnTo>
                    <a:pt x="14788" y="17303"/>
                  </a:lnTo>
                  <a:lnTo>
                    <a:pt x="15200" y="17218"/>
                  </a:lnTo>
                  <a:lnTo>
                    <a:pt x="15597" y="17120"/>
                  </a:lnTo>
                  <a:lnTo>
                    <a:pt x="15980" y="17009"/>
                  </a:lnTo>
                  <a:lnTo>
                    <a:pt x="16348" y="16885"/>
                  </a:lnTo>
                  <a:lnTo>
                    <a:pt x="16710" y="16750"/>
                  </a:lnTo>
                  <a:lnTo>
                    <a:pt x="17059" y="16603"/>
                  </a:lnTo>
                  <a:lnTo>
                    <a:pt x="17395" y="16446"/>
                  </a:lnTo>
                  <a:lnTo>
                    <a:pt x="17717" y="16277"/>
                  </a:lnTo>
                  <a:lnTo>
                    <a:pt x="18027" y="16099"/>
                  </a:lnTo>
                  <a:lnTo>
                    <a:pt x="18324" y="15909"/>
                  </a:lnTo>
                  <a:lnTo>
                    <a:pt x="18607" y="15709"/>
                  </a:lnTo>
                  <a:lnTo>
                    <a:pt x="18878" y="15498"/>
                  </a:lnTo>
                  <a:lnTo>
                    <a:pt x="19135" y="15276"/>
                  </a:lnTo>
                  <a:lnTo>
                    <a:pt x="19380" y="15043"/>
                  </a:lnTo>
                  <a:lnTo>
                    <a:pt x="19619" y="14801"/>
                  </a:lnTo>
                  <a:lnTo>
                    <a:pt x="19845" y="14549"/>
                  </a:lnTo>
                  <a:lnTo>
                    <a:pt x="20058" y="14288"/>
                  </a:lnTo>
                  <a:lnTo>
                    <a:pt x="20258" y="14018"/>
                  </a:lnTo>
                  <a:lnTo>
                    <a:pt x="20445" y="13738"/>
                  </a:lnTo>
                  <a:lnTo>
                    <a:pt x="20619" y="13450"/>
                  </a:lnTo>
                  <a:lnTo>
                    <a:pt x="20779" y="13152"/>
                  </a:lnTo>
                  <a:lnTo>
                    <a:pt x="20927" y="12845"/>
                  </a:lnTo>
                  <a:lnTo>
                    <a:pt x="21062" y="12529"/>
                  </a:lnTo>
                  <a:lnTo>
                    <a:pt x="21184" y="12203"/>
                  </a:lnTo>
                  <a:lnTo>
                    <a:pt x="21293" y="11863"/>
                  </a:lnTo>
                  <a:lnTo>
                    <a:pt x="21391" y="11516"/>
                  </a:lnTo>
                  <a:lnTo>
                    <a:pt x="21477" y="11163"/>
                  </a:lnTo>
                  <a:lnTo>
                    <a:pt x="21552" y="10803"/>
                  </a:lnTo>
                  <a:lnTo>
                    <a:pt x="21615" y="10438"/>
                  </a:lnTo>
                  <a:lnTo>
                    <a:pt x="21667" y="10067"/>
                  </a:lnTo>
                  <a:lnTo>
                    <a:pt x="21707" y="9689"/>
                  </a:lnTo>
                  <a:lnTo>
                    <a:pt x="21736" y="9305"/>
                  </a:lnTo>
                  <a:lnTo>
                    <a:pt x="21754" y="89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922500" y="4926966"/>
              <a:ext cx="40334" cy="54073"/>
            </a:xfrm>
            <a:custGeom>
              <a:avLst/>
              <a:pathLst>
                <a:path w="40334" h="54073">
                  <a:moveTo>
                    <a:pt x="0" y="54073"/>
                  </a:moveTo>
                  <a:lnTo>
                    <a:pt x="0" y="0"/>
                  </a:lnTo>
                  <a:lnTo>
                    <a:pt x="11321" y="0"/>
                  </a:lnTo>
                  <a:lnTo>
                    <a:pt x="11321" y="45323"/>
                  </a:lnTo>
                  <a:lnTo>
                    <a:pt x="40334" y="45323"/>
                  </a:lnTo>
                  <a:lnTo>
                    <a:pt x="40334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970510" y="4926966"/>
              <a:ext cx="11321" cy="54073"/>
            </a:xfrm>
            <a:custGeom>
              <a:avLst/>
              <a:pathLst>
                <a:path w="11321" h="54073">
                  <a:moveTo>
                    <a:pt x="0" y="54073"/>
                  </a:moveTo>
                  <a:lnTo>
                    <a:pt x="0" y="0"/>
                  </a:lnTo>
                  <a:lnTo>
                    <a:pt x="11321" y="0"/>
                  </a:lnTo>
                  <a:lnTo>
                    <a:pt x="11321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992346" y="4926966"/>
              <a:ext cx="46205" cy="54073"/>
            </a:xfrm>
            <a:custGeom>
              <a:avLst/>
              <a:pathLst>
                <a:path w="46205" h="54073">
                  <a:moveTo>
                    <a:pt x="32927" y="54073"/>
                  </a:moveTo>
                  <a:lnTo>
                    <a:pt x="9363" y="12434"/>
                  </a:lnTo>
                  <a:lnTo>
                    <a:pt x="9401" y="12771"/>
                  </a:lnTo>
                  <a:lnTo>
                    <a:pt x="9439" y="13109"/>
                  </a:lnTo>
                  <a:lnTo>
                    <a:pt x="9475" y="13447"/>
                  </a:lnTo>
                  <a:lnTo>
                    <a:pt x="9511" y="13785"/>
                  </a:lnTo>
                  <a:lnTo>
                    <a:pt x="9546" y="14122"/>
                  </a:lnTo>
                  <a:lnTo>
                    <a:pt x="9580" y="14460"/>
                  </a:lnTo>
                  <a:lnTo>
                    <a:pt x="9613" y="14798"/>
                  </a:lnTo>
                  <a:lnTo>
                    <a:pt x="9646" y="15135"/>
                  </a:lnTo>
                  <a:lnTo>
                    <a:pt x="9678" y="15473"/>
                  </a:lnTo>
                  <a:lnTo>
                    <a:pt x="9709" y="15811"/>
                  </a:lnTo>
                  <a:lnTo>
                    <a:pt x="9739" y="16105"/>
                  </a:lnTo>
                  <a:lnTo>
                    <a:pt x="9767" y="16403"/>
                  </a:lnTo>
                  <a:lnTo>
                    <a:pt x="9794" y="16707"/>
                  </a:lnTo>
                  <a:lnTo>
                    <a:pt x="9819" y="17014"/>
                  </a:lnTo>
                  <a:lnTo>
                    <a:pt x="9843" y="17327"/>
                  </a:lnTo>
                  <a:lnTo>
                    <a:pt x="9865" y="17644"/>
                  </a:lnTo>
                  <a:lnTo>
                    <a:pt x="9886" y="17965"/>
                  </a:lnTo>
                  <a:lnTo>
                    <a:pt x="9905" y="18292"/>
                  </a:lnTo>
                  <a:lnTo>
                    <a:pt x="9923" y="18622"/>
                  </a:lnTo>
                  <a:lnTo>
                    <a:pt x="9939" y="18958"/>
                  </a:lnTo>
                  <a:lnTo>
                    <a:pt x="9961" y="19294"/>
                  </a:lnTo>
                  <a:lnTo>
                    <a:pt x="9981" y="19627"/>
                  </a:lnTo>
                  <a:lnTo>
                    <a:pt x="9998" y="19957"/>
                  </a:lnTo>
                  <a:lnTo>
                    <a:pt x="10013" y="20284"/>
                  </a:lnTo>
                  <a:lnTo>
                    <a:pt x="10025" y="20608"/>
                  </a:lnTo>
                  <a:lnTo>
                    <a:pt x="10036" y="20929"/>
                  </a:lnTo>
                  <a:lnTo>
                    <a:pt x="10044" y="21247"/>
                  </a:lnTo>
                  <a:lnTo>
                    <a:pt x="10050" y="21561"/>
                  </a:lnTo>
                  <a:lnTo>
                    <a:pt x="10053" y="21873"/>
                  </a:lnTo>
                  <a:lnTo>
                    <a:pt x="10054" y="22181"/>
                  </a:lnTo>
                  <a:lnTo>
                    <a:pt x="10054" y="54073"/>
                  </a:lnTo>
                  <a:lnTo>
                    <a:pt x="0" y="54073"/>
                  </a:lnTo>
                  <a:lnTo>
                    <a:pt x="0" y="0"/>
                  </a:lnTo>
                  <a:lnTo>
                    <a:pt x="12933" y="0"/>
                  </a:lnTo>
                  <a:lnTo>
                    <a:pt x="36841" y="41984"/>
                  </a:lnTo>
                  <a:lnTo>
                    <a:pt x="36803" y="41660"/>
                  </a:lnTo>
                  <a:lnTo>
                    <a:pt x="36766" y="41333"/>
                  </a:lnTo>
                  <a:lnTo>
                    <a:pt x="36730" y="41003"/>
                  </a:lnTo>
                  <a:lnTo>
                    <a:pt x="36694" y="40670"/>
                  </a:lnTo>
                  <a:lnTo>
                    <a:pt x="36659" y="40334"/>
                  </a:lnTo>
                  <a:lnTo>
                    <a:pt x="36625" y="39994"/>
                  </a:lnTo>
                  <a:lnTo>
                    <a:pt x="36592" y="39652"/>
                  </a:lnTo>
                  <a:lnTo>
                    <a:pt x="36559" y="39307"/>
                  </a:lnTo>
                  <a:lnTo>
                    <a:pt x="36527" y="38958"/>
                  </a:lnTo>
                  <a:lnTo>
                    <a:pt x="36496" y="38607"/>
                  </a:lnTo>
                  <a:lnTo>
                    <a:pt x="36466" y="38304"/>
                  </a:lnTo>
                  <a:lnTo>
                    <a:pt x="36436" y="37993"/>
                  </a:lnTo>
                  <a:lnTo>
                    <a:pt x="36407" y="37674"/>
                  </a:lnTo>
                  <a:lnTo>
                    <a:pt x="36379" y="37348"/>
                  </a:lnTo>
                  <a:lnTo>
                    <a:pt x="36352" y="37014"/>
                  </a:lnTo>
                  <a:lnTo>
                    <a:pt x="36326" y="36673"/>
                  </a:lnTo>
                  <a:lnTo>
                    <a:pt x="36300" y="36323"/>
                  </a:lnTo>
                  <a:lnTo>
                    <a:pt x="36275" y="35966"/>
                  </a:lnTo>
                  <a:lnTo>
                    <a:pt x="36251" y="35602"/>
                  </a:lnTo>
                  <a:lnTo>
                    <a:pt x="36227" y="35230"/>
                  </a:lnTo>
                  <a:lnTo>
                    <a:pt x="36213" y="34853"/>
                  </a:lnTo>
                  <a:lnTo>
                    <a:pt x="36200" y="34476"/>
                  </a:lnTo>
                  <a:lnTo>
                    <a:pt x="36188" y="34098"/>
                  </a:lnTo>
                  <a:lnTo>
                    <a:pt x="36178" y="33719"/>
                  </a:lnTo>
                  <a:lnTo>
                    <a:pt x="36170" y="33340"/>
                  </a:lnTo>
                  <a:lnTo>
                    <a:pt x="36163" y="32959"/>
                  </a:lnTo>
                  <a:lnTo>
                    <a:pt x="36158" y="32578"/>
                  </a:lnTo>
                  <a:lnTo>
                    <a:pt x="36154" y="32196"/>
                  </a:lnTo>
                  <a:lnTo>
                    <a:pt x="36151" y="31814"/>
                  </a:lnTo>
                  <a:lnTo>
                    <a:pt x="36151" y="31430"/>
                  </a:lnTo>
                  <a:lnTo>
                    <a:pt x="36151" y="0"/>
                  </a:lnTo>
                  <a:lnTo>
                    <a:pt x="46205" y="0"/>
                  </a:lnTo>
                  <a:lnTo>
                    <a:pt x="46205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8045805" y="4926966"/>
              <a:ext cx="52729" cy="54073"/>
            </a:xfrm>
            <a:custGeom>
              <a:avLst/>
              <a:pathLst>
                <a:path w="52729" h="54073">
                  <a:moveTo>
                    <a:pt x="41523" y="54073"/>
                  </a:moveTo>
                  <a:lnTo>
                    <a:pt x="36726" y="40257"/>
                  </a:lnTo>
                  <a:lnTo>
                    <a:pt x="16118" y="40257"/>
                  </a:lnTo>
                  <a:lnTo>
                    <a:pt x="11321" y="54073"/>
                  </a:lnTo>
                  <a:lnTo>
                    <a:pt x="0" y="54073"/>
                  </a:lnTo>
                  <a:lnTo>
                    <a:pt x="19725" y="0"/>
                  </a:lnTo>
                  <a:lnTo>
                    <a:pt x="33080" y="0"/>
                  </a:lnTo>
                  <a:lnTo>
                    <a:pt x="52729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8064457" y="4935871"/>
              <a:ext cx="15542" cy="22832"/>
            </a:xfrm>
            <a:custGeom>
              <a:avLst/>
              <a:pathLst>
                <a:path w="15542" h="22832">
                  <a:moveTo>
                    <a:pt x="10208" y="7290"/>
                  </a:moveTo>
                  <a:lnTo>
                    <a:pt x="10116" y="7021"/>
                  </a:lnTo>
                  <a:lnTo>
                    <a:pt x="10024" y="6752"/>
                  </a:lnTo>
                  <a:lnTo>
                    <a:pt x="9931" y="6484"/>
                  </a:lnTo>
                  <a:lnTo>
                    <a:pt x="9839" y="6215"/>
                  </a:lnTo>
                  <a:lnTo>
                    <a:pt x="9747" y="5946"/>
                  </a:lnTo>
                  <a:lnTo>
                    <a:pt x="9655" y="5678"/>
                  </a:lnTo>
                  <a:lnTo>
                    <a:pt x="9563" y="5409"/>
                  </a:lnTo>
                  <a:lnTo>
                    <a:pt x="9471" y="5140"/>
                  </a:lnTo>
                  <a:lnTo>
                    <a:pt x="9379" y="4872"/>
                  </a:lnTo>
                  <a:lnTo>
                    <a:pt x="9287" y="4603"/>
                  </a:lnTo>
                  <a:lnTo>
                    <a:pt x="9203" y="4330"/>
                  </a:lnTo>
                  <a:lnTo>
                    <a:pt x="9121" y="4061"/>
                  </a:lnTo>
                  <a:lnTo>
                    <a:pt x="9040" y="3798"/>
                  </a:lnTo>
                  <a:lnTo>
                    <a:pt x="8961" y="3541"/>
                  </a:lnTo>
                  <a:lnTo>
                    <a:pt x="8884" y="3289"/>
                  </a:lnTo>
                  <a:lnTo>
                    <a:pt x="8808" y="3042"/>
                  </a:lnTo>
                  <a:lnTo>
                    <a:pt x="8733" y="2801"/>
                  </a:lnTo>
                  <a:lnTo>
                    <a:pt x="8660" y="2565"/>
                  </a:lnTo>
                  <a:lnTo>
                    <a:pt x="8589" y="2334"/>
                  </a:lnTo>
                  <a:lnTo>
                    <a:pt x="8519" y="2109"/>
                  </a:lnTo>
                  <a:lnTo>
                    <a:pt x="8459" y="1883"/>
                  </a:lnTo>
                  <a:lnTo>
                    <a:pt x="8399" y="1665"/>
                  </a:lnTo>
                  <a:lnTo>
                    <a:pt x="8342" y="1456"/>
                  </a:lnTo>
                  <a:lnTo>
                    <a:pt x="8286" y="1255"/>
                  </a:lnTo>
                  <a:lnTo>
                    <a:pt x="8231" y="1063"/>
                  </a:lnTo>
                  <a:lnTo>
                    <a:pt x="8178" y="879"/>
                  </a:lnTo>
                  <a:lnTo>
                    <a:pt x="8127" y="704"/>
                  </a:lnTo>
                  <a:lnTo>
                    <a:pt x="8077" y="537"/>
                  </a:lnTo>
                  <a:lnTo>
                    <a:pt x="8029" y="378"/>
                  </a:lnTo>
                  <a:lnTo>
                    <a:pt x="7982" y="228"/>
                  </a:lnTo>
                  <a:lnTo>
                    <a:pt x="7592" y="0"/>
                  </a:lnTo>
                  <a:lnTo>
                    <a:pt x="7558" y="127"/>
                  </a:lnTo>
                  <a:lnTo>
                    <a:pt x="7521" y="267"/>
                  </a:lnTo>
                  <a:lnTo>
                    <a:pt x="7481" y="416"/>
                  </a:lnTo>
                  <a:lnTo>
                    <a:pt x="7438" y="574"/>
                  </a:lnTo>
                  <a:lnTo>
                    <a:pt x="7392" y="739"/>
                  </a:lnTo>
                  <a:lnTo>
                    <a:pt x="7343" y="911"/>
                  </a:lnTo>
                  <a:lnTo>
                    <a:pt x="7291" y="1092"/>
                  </a:lnTo>
                  <a:lnTo>
                    <a:pt x="7236" y="1280"/>
                  </a:lnTo>
                  <a:lnTo>
                    <a:pt x="7178" y="1475"/>
                  </a:lnTo>
                  <a:lnTo>
                    <a:pt x="7116" y="1679"/>
                  </a:lnTo>
                  <a:lnTo>
                    <a:pt x="7052" y="1890"/>
                  </a:lnTo>
                  <a:lnTo>
                    <a:pt x="6984" y="2109"/>
                  </a:lnTo>
                  <a:lnTo>
                    <a:pt x="6921" y="2334"/>
                  </a:lnTo>
                  <a:lnTo>
                    <a:pt x="6855" y="2565"/>
                  </a:lnTo>
                  <a:lnTo>
                    <a:pt x="6786" y="2801"/>
                  </a:lnTo>
                  <a:lnTo>
                    <a:pt x="6714" y="3042"/>
                  </a:lnTo>
                  <a:lnTo>
                    <a:pt x="6639" y="3289"/>
                  </a:lnTo>
                  <a:lnTo>
                    <a:pt x="6560" y="3541"/>
                  </a:lnTo>
                  <a:lnTo>
                    <a:pt x="6479" y="3798"/>
                  </a:lnTo>
                  <a:lnTo>
                    <a:pt x="6395" y="4061"/>
                  </a:lnTo>
                  <a:lnTo>
                    <a:pt x="6307" y="4330"/>
                  </a:lnTo>
                  <a:lnTo>
                    <a:pt x="6217" y="4603"/>
                  </a:lnTo>
                  <a:lnTo>
                    <a:pt x="6132" y="4872"/>
                  </a:lnTo>
                  <a:lnTo>
                    <a:pt x="6046" y="5140"/>
                  </a:lnTo>
                  <a:lnTo>
                    <a:pt x="5960" y="5409"/>
                  </a:lnTo>
                  <a:lnTo>
                    <a:pt x="5873" y="5678"/>
                  </a:lnTo>
                  <a:lnTo>
                    <a:pt x="5785" y="5946"/>
                  </a:lnTo>
                  <a:lnTo>
                    <a:pt x="5696" y="6215"/>
                  </a:lnTo>
                  <a:lnTo>
                    <a:pt x="5607" y="6484"/>
                  </a:lnTo>
                  <a:lnTo>
                    <a:pt x="5517" y="6752"/>
                  </a:lnTo>
                  <a:lnTo>
                    <a:pt x="5426" y="7021"/>
                  </a:lnTo>
                  <a:lnTo>
                    <a:pt x="5334" y="7290"/>
                  </a:lnTo>
                  <a:lnTo>
                    <a:pt x="0" y="22832"/>
                  </a:lnTo>
                  <a:lnTo>
                    <a:pt x="15542" y="22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8105865" y="4926966"/>
              <a:ext cx="49890" cy="54073"/>
            </a:xfrm>
            <a:custGeom>
              <a:avLst/>
              <a:pathLst>
                <a:path w="49890" h="54073">
                  <a:moveTo>
                    <a:pt x="37148" y="54073"/>
                  </a:moveTo>
                  <a:lnTo>
                    <a:pt x="24599" y="33541"/>
                  </a:lnTo>
                  <a:lnTo>
                    <a:pt x="11321" y="33541"/>
                  </a:lnTo>
                  <a:lnTo>
                    <a:pt x="11321" y="54073"/>
                  </a:lnTo>
                  <a:lnTo>
                    <a:pt x="0" y="54073"/>
                  </a:lnTo>
                  <a:lnTo>
                    <a:pt x="0" y="0"/>
                  </a:lnTo>
                  <a:lnTo>
                    <a:pt x="27017" y="0"/>
                  </a:lnTo>
                  <a:lnTo>
                    <a:pt x="28017" y="11"/>
                  </a:lnTo>
                  <a:lnTo>
                    <a:pt x="28991" y="46"/>
                  </a:lnTo>
                  <a:lnTo>
                    <a:pt x="29939" y="103"/>
                  </a:lnTo>
                  <a:lnTo>
                    <a:pt x="30861" y="184"/>
                  </a:lnTo>
                  <a:lnTo>
                    <a:pt x="31756" y="287"/>
                  </a:lnTo>
                  <a:lnTo>
                    <a:pt x="32626" y="414"/>
                  </a:lnTo>
                  <a:lnTo>
                    <a:pt x="33470" y="564"/>
                  </a:lnTo>
                  <a:lnTo>
                    <a:pt x="34287" y="736"/>
                  </a:lnTo>
                  <a:lnTo>
                    <a:pt x="35078" y="932"/>
                  </a:lnTo>
                  <a:lnTo>
                    <a:pt x="35844" y="1151"/>
                  </a:lnTo>
                  <a:lnTo>
                    <a:pt x="36591" y="1383"/>
                  </a:lnTo>
                  <a:lnTo>
                    <a:pt x="37313" y="1636"/>
                  </a:lnTo>
                  <a:lnTo>
                    <a:pt x="38009" y="1908"/>
                  </a:lnTo>
                  <a:lnTo>
                    <a:pt x="38680" y="2201"/>
                  </a:lnTo>
                  <a:lnTo>
                    <a:pt x="39326" y="2513"/>
                  </a:lnTo>
                  <a:lnTo>
                    <a:pt x="39947" y="2846"/>
                  </a:lnTo>
                  <a:lnTo>
                    <a:pt x="40542" y="3198"/>
                  </a:lnTo>
                  <a:lnTo>
                    <a:pt x="41112" y="3570"/>
                  </a:lnTo>
                  <a:lnTo>
                    <a:pt x="41657" y="3962"/>
                  </a:lnTo>
                  <a:lnTo>
                    <a:pt x="42176" y="4374"/>
                  </a:lnTo>
                  <a:lnTo>
                    <a:pt x="42669" y="4798"/>
                  </a:lnTo>
                  <a:lnTo>
                    <a:pt x="43137" y="5240"/>
                  </a:lnTo>
                  <a:lnTo>
                    <a:pt x="43578" y="5701"/>
                  </a:lnTo>
                  <a:lnTo>
                    <a:pt x="43993" y="6180"/>
                  </a:lnTo>
                  <a:lnTo>
                    <a:pt x="44382" y="6677"/>
                  </a:lnTo>
                  <a:lnTo>
                    <a:pt x="44746" y="7193"/>
                  </a:lnTo>
                  <a:lnTo>
                    <a:pt x="45082" y="7727"/>
                  </a:lnTo>
                  <a:lnTo>
                    <a:pt x="45393" y="8280"/>
                  </a:lnTo>
                  <a:lnTo>
                    <a:pt x="45678" y="8851"/>
                  </a:lnTo>
                  <a:lnTo>
                    <a:pt x="45937" y="9440"/>
                  </a:lnTo>
                  <a:lnTo>
                    <a:pt x="46177" y="10039"/>
                  </a:lnTo>
                  <a:lnTo>
                    <a:pt x="46393" y="10653"/>
                  </a:lnTo>
                  <a:lnTo>
                    <a:pt x="46583" y="11282"/>
                  </a:lnTo>
                  <a:lnTo>
                    <a:pt x="46747" y="11927"/>
                  </a:lnTo>
                  <a:lnTo>
                    <a:pt x="46887" y="12587"/>
                  </a:lnTo>
                  <a:lnTo>
                    <a:pt x="47001" y="13263"/>
                  </a:lnTo>
                  <a:lnTo>
                    <a:pt x="47089" y="13953"/>
                  </a:lnTo>
                  <a:lnTo>
                    <a:pt x="47153" y="14660"/>
                  </a:lnTo>
                  <a:lnTo>
                    <a:pt x="47191" y="15381"/>
                  </a:lnTo>
                  <a:lnTo>
                    <a:pt x="47203" y="16118"/>
                  </a:lnTo>
                  <a:lnTo>
                    <a:pt x="47194" y="16719"/>
                  </a:lnTo>
                  <a:lnTo>
                    <a:pt x="47166" y="17311"/>
                  </a:lnTo>
                  <a:lnTo>
                    <a:pt x="47120" y="17892"/>
                  </a:lnTo>
                  <a:lnTo>
                    <a:pt x="47056" y="18463"/>
                  </a:lnTo>
                  <a:lnTo>
                    <a:pt x="46973" y="19025"/>
                  </a:lnTo>
                  <a:lnTo>
                    <a:pt x="46872" y="19576"/>
                  </a:lnTo>
                  <a:lnTo>
                    <a:pt x="46752" y="20118"/>
                  </a:lnTo>
                  <a:lnTo>
                    <a:pt x="46614" y="20649"/>
                  </a:lnTo>
                  <a:lnTo>
                    <a:pt x="46457" y="21171"/>
                  </a:lnTo>
                  <a:lnTo>
                    <a:pt x="46282" y="21683"/>
                  </a:lnTo>
                  <a:lnTo>
                    <a:pt x="46098" y="22176"/>
                  </a:lnTo>
                  <a:lnTo>
                    <a:pt x="45900" y="22659"/>
                  </a:lnTo>
                  <a:lnTo>
                    <a:pt x="45687" y="23131"/>
                  </a:lnTo>
                  <a:lnTo>
                    <a:pt x="45459" y="23592"/>
                  </a:lnTo>
                  <a:lnTo>
                    <a:pt x="45217" y="24043"/>
                  </a:lnTo>
                  <a:lnTo>
                    <a:pt x="44960" y="24482"/>
                  </a:lnTo>
                  <a:lnTo>
                    <a:pt x="44689" y="24912"/>
                  </a:lnTo>
                  <a:lnTo>
                    <a:pt x="44403" y="25330"/>
                  </a:lnTo>
                  <a:lnTo>
                    <a:pt x="44103" y="25737"/>
                  </a:lnTo>
                  <a:lnTo>
                    <a:pt x="43788" y="26134"/>
                  </a:lnTo>
                  <a:lnTo>
                    <a:pt x="43467" y="26520"/>
                  </a:lnTo>
                  <a:lnTo>
                    <a:pt x="43134" y="26893"/>
                  </a:lnTo>
                  <a:lnTo>
                    <a:pt x="42788" y="27253"/>
                  </a:lnTo>
                  <a:lnTo>
                    <a:pt x="42431" y="27602"/>
                  </a:lnTo>
                  <a:lnTo>
                    <a:pt x="42061" y="27938"/>
                  </a:lnTo>
                  <a:lnTo>
                    <a:pt x="41678" y="28262"/>
                  </a:lnTo>
                  <a:lnTo>
                    <a:pt x="41284" y="28573"/>
                  </a:lnTo>
                  <a:lnTo>
                    <a:pt x="40877" y="28873"/>
                  </a:lnTo>
                  <a:lnTo>
                    <a:pt x="40458" y="29160"/>
                  </a:lnTo>
                  <a:lnTo>
                    <a:pt x="40027" y="29435"/>
                  </a:lnTo>
                  <a:lnTo>
                    <a:pt x="39585" y="29689"/>
                  </a:lnTo>
                  <a:lnTo>
                    <a:pt x="39136" y="29929"/>
                  </a:lnTo>
                  <a:lnTo>
                    <a:pt x="38680" y="30155"/>
                  </a:lnTo>
                  <a:lnTo>
                    <a:pt x="38215" y="30368"/>
                  </a:lnTo>
                  <a:lnTo>
                    <a:pt x="37743" y="30567"/>
                  </a:lnTo>
                  <a:lnTo>
                    <a:pt x="37264" y="30752"/>
                  </a:lnTo>
                  <a:lnTo>
                    <a:pt x="36776" y="30923"/>
                  </a:lnTo>
                  <a:lnTo>
                    <a:pt x="36281" y="31080"/>
                  </a:lnTo>
                  <a:lnTo>
                    <a:pt x="35778" y="31224"/>
                  </a:lnTo>
                  <a:lnTo>
                    <a:pt x="35268" y="31354"/>
                  </a:lnTo>
                  <a:lnTo>
                    <a:pt x="49890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8117187" y="4935754"/>
              <a:ext cx="24484" cy="15964"/>
            </a:xfrm>
            <a:custGeom>
              <a:avLst/>
              <a:pathLst>
                <a:path w="24484" h="15964">
                  <a:moveTo>
                    <a:pt x="24484" y="7790"/>
                  </a:moveTo>
                  <a:lnTo>
                    <a:pt x="24458" y="7020"/>
                  </a:lnTo>
                  <a:lnTo>
                    <a:pt x="24380" y="6290"/>
                  </a:lnTo>
                  <a:lnTo>
                    <a:pt x="24249" y="5601"/>
                  </a:lnTo>
                  <a:lnTo>
                    <a:pt x="24066" y="4953"/>
                  </a:lnTo>
                  <a:lnTo>
                    <a:pt x="23832" y="4346"/>
                  </a:lnTo>
                  <a:lnTo>
                    <a:pt x="23545" y="3779"/>
                  </a:lnTo>
                  <a:lnTo>
                    <a:pt x="23205" y="3253"/>
                  </a:lnTo>
                  <a:lnTo>
                    <a:pt x="22814" y="2767"/>
                  </a:lnTo>
                  <a:lnTo>
                    <a:pt x="22370" y="2322"/>
                  </a:lnTo>
                  <a:lnTo>
                    <a:pt x="21874" y="1918"/>
                  </a:lnTo>
                  <a:lnTo>
                    <a:pt x="21338" y="1554"/>
                  </a:lnTo>
                  <a:lnTo>
                    <a:pt x="20757" y="1228"/>
                  </a:lnTo>
                  <a:lnTo>
                    <a:pt x="20131" y="940"/>
                  </a:lnTo>
                  <a:lnTo>
                    <a:pt x="19461" y="690"/>
                  </a:lnTo>
                  <a:lnTo>
                    <a:pt x="18747" y="479"/>
                  </a:lnTo>
                  <a:lnTo>
                    <a:pt x="17988" y="307"/>
                  </a:lnTo>
                  <a:lnTo>
                    <a:pt x="17184" y="172"/>
                  </a:lnTo>
                  <a:lnTo>
                    <a:pt x="16336" y="76"/>
                  </a:lnTo>
                  <a:lnTo>
                    <a:pt x="15443" y="19"/>
                  </a:lnTo>
                  <a:lnTo>
                    <a:pt x="14506" y="0"/>
                  </a:lnTo>
                  <a:lnTo>
                    <a:pt x="0" y="0"/>
                  </a:lnTo>
                  <a:lnTo>
                    <a:pt x="0" y="15964"/>
                  </a:lnTo>
                  <a:lnTo>
                    <a:pt x="14813" y="15964"/>
                  </a:lnTo>
                  <a:lnTo>
                    <a:pt x="15312" y="15959"/>
                  </a:lnTo>
                  <a:lnTo>
                    <a:pt x="15797" y="15941"/>
                  </a:lnTo>
                  <a:lnTo>
                    <a:pt x="16267" y="15913"/>
                  </a:lnTo>
                  <a:lnTo>
                    <a:pt x="16723" y="15872"/>
                  </a:lnTo>
                  <a:lnTo>
                    <a:pt x="17164" y="15820"/>
                  </a:lnTo>
                  <a:lnTo>
                    <a:pt x="17590" y="15757"/>
                  </a:lnTo>
                  <a:lnTo>
                    <a:pt x="18002" y="15682"/>
                  </a:lnTo>
                  <a:lnTo>
                    <a:pt x="18399" y="15596"/>
                  </a:lnTo>
                  <a:lnTo>
                    <a:pt x="18782" y="15498"/>
                  </a:lnTo>
                  <a:lnTo>
                    <a:pt x="19150" y="15389"/>
                  </a:lnTo>
                  <a:lnTo>
                    <a:pt x="19511" y="15261"/>
                  </a:lnTo>
                  <a:lnTo>
                    <a:pt x="19859" y="15125"/>
                  </a:lnTo>
                  <a:lnTo>
                    <a:pt x="20193" y="14979"/>
                  </a:lnTo>
                  <a:lnTo>
                    <a:pt x="20513" y="14824"/>
                  </a:lnTo>
                  <a:lnTo>
                    <a:pt x="20819" y="14660"/>
                  </a:lnTo>
                  <a:lnTo>
                    <a:pt x="21111" y="14486"/>
                  </a:lnTo>
                  <a:lnTo>
                    <a:pt x="21390" y="14303"/>
                  </a:lnTo>
                  <a:lnTo>
                    <a:pt x="21655" y="14111"/>
                  </a:lnTo>
                  <a:lnTo>
                    <a:pt x="21906" y="13910"/>
                  </a:lnTo>
                  <a:lnTo>
                    <a:pt x="22143" y="13700"/>
                  </a:lnTo>
                  <a:lnTo>
                    <a:pt x="22375" y="13474"/>
                  </a:lnTo>
                  <a:lnTo>
                    <a:pt x="22594" y="13240"/>
                  </a:lnTo>
                  <a:lnTo>
                    <a:pt x="22802" y="12998"/>
                  </a:lnTo>
                  <a:lnTo>
                    <a:pt x="22997" y="12748"/>
                  </a:lnTo>
                  <a:lnTo>
                    <a:pt x="23179" y="12491"/>
                  </a:lnTo>
                  <a:lnTo>
                    <a:pt x="23350" y="12226"/>
                  </a:lnTo>
                  <a:lnTo>
                    <a:pt x="23508" y="11954"/>
                  </a:lnTo>
                  <a:lnTo>
                    <a:pt x="23654" y="11674"/>
                  </a:lnTo>
                  <a:lnTo>
                    <a:pt x="23787" y="11386"/>
                  </a:lnTo>
                  <a:lnTo>
                    <a:pt x="23908" y="11090"/>
                  </a:lnTo>
                  <a:lnTo>
                    <a:pt x="24018" y="10788"/>
                  </a:lnTo>
                  <a:lnTo>
                    <a:pt x="24116" y="10479"/>
                  </a:lnTo>
                  <a:lnTo>
                    <a:pt x="24202" y="10165"/>
                  </a:lnTo>
                  <a:lnTo>
                    <a:pt x="24277" y="9844"/>
                  </a:lnTo>
                  <a:lnTo>
                    <a:pt x="24340" y="9517"/>
                  </a:lnTo>
                  <a:lnTo>
                    <a:pt x="24392" y="9184"/>
                  </a:lnTo>
                  <a:lnTo>
                    <a:pt x="24432" y="8845"/>
                  </a:lnTo>
                  <a:lnTo>
                    <a:pt x="24461" y="8499"/>
                  </a:lnTo>
                  <a:lnTo>
                    <a:pt x="24478" y="81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8158710" y="4926966"/>
              <a:ext cx="49813" cy="54073"/>
            </a:xfrm>
            <a:custGeom>
              <a:avLst/>
              <a:pathLst>
                <a:path w="49813" h="54073">
                  <a:moveTo>
                    <a:pt x="30548" y="31891"/>
                  </a:moveTo>
                  <a:lnTo>
                    <a:pt x="30548" y="54073"/>
                  </a:lnTo>
                  <a:lnTo>
                    <a:pt x="19265" y="54073"/>
                  </a:lnTo>
                  <a:lnTo>
                    <a:pt x="19265" y="31891"/>
                  </a:lnTo>
                  <a:lnTo>
                    <a:pt x="0" y="0"/>
                  </a:lnTo>
                  <a:lnTo>
                    <a:pt x="11858" y="0"/>
                  </a:lnTo>
                  <a:lnTo>
                    <a:pt x="24829" y="22872"/>
                  </a:lnTo>
                  <a:lnTo>
                    <a:pt x="37954" y="0"/>
                  </a:lnTo>
                  <a:lnTo>
                    <a:pt x="498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613815" y="5039338"/>
              <a:ext cx="47088" cy="55646"/>
            </a:xfrm>
            <a:custGeom>
              <a:avLst/>
              <a:pathLst>
                <a:path w="47088" h="55646">
                  <a:moveTo>
                    <a:pt x="47088" y="39298"/>
                  </a:moveTo>
                  <a:lnTo>
                    <a:pt x="47075" y="40028"/>
                  </a:lnTo>
                  <a:lnTo>
                    <a:pt x="47034" y="40745"/>
                  </a:lnTo>
                  <a:lnTo>
                    <a:pt x="46967" y="41449"/>
                  </a:lnTo>
                  <a:lnTo>
                    <a:pt x="46873" y="42141"/>
                  </a:lnTo>
                  <a:lnTo>
                    <a:pt x="46752" y="42819"/>
                  </a:lnTo>
                  <a:lnTo>
                    <a:pt x="46605" y="43484"/>
                  </a:lnTo>
                  <a:lnTo>
                    <a:pt x="46430" y="44136"/>
                  </a:lnTo>
                  <a:lnTo>
                    <a:pt x="46228" y="44775"/>
                  </a:lnTo>
                  <a:lnTo>
                    <a:pt x="46000" y="45401"/>
                  </a:lnTo>
                  <a:lnTo>
                    <a:pt x="45745" y="46014"/>
                  </a:lnTo>
                  <a:lnTo>
                    <a:pt x="45461" y="46604"/>
                  </a:lnTo>
                  <a:lnTo>
                    <a:pt x="45148" y="47177"/>
                  </a:lnTo>
                  <a:lnTo>
                    <a:pt x="44804" y="47734"/>
                  </a:lnTo>
                  <a:lnTo>
                    <a:pt x="44431" y="48273"/>
                  </a:lnTo>
                  <a:lnTo>
                    <a:pt x="44028" y="48796"/>
                  </a:lnTo>
                  <a:lnTo>
                    <a:pt x="43594" y="49302"/>
                  </a:lnTo>
                  <a:lnTo>
                    <a:pt x="43131" y="49791"/>
                  </a:lnTo>
                  <a:lnTo>
                    <a:pt x="42638" y="50263"/>
                  </a:lnTo>
                  <a:lnTo>
                    <a:pt x="42115" y="50718"/>
                  </a:lnTo>
                  <a:lnTo>
                    <a:pt x="41562" y="51156"/>
                  </a:lnTo>
                  <a:lnTo>
                    <a:pt x="40985" y="51576"/>
                  </a:lnTo>
                  <a:lnTo>
                    <a:pt x="40377" y="51977"/>
                  </a:lnTo>
                  <a:lnTo>
                    <a:pt x="39736" y="52359"/>
                  </a:lnTo>
                  <a:lnTo>
                    <a:pt x="39063" y="52722"/>
                  </a:lnTo>
                  <a:lnTo>
                    <a:pt x="38357" y="53065"/>
                  </a:lnTo>
                  <a:lnTo>
                    <a:pt x="37620" y="53390"/>
                  </a:lnTo>
                  <a:lnTo>
                    <a:pt x="36850" y="53695"/>
                  </a:lnTo>
                  <a:lnTo>
                    <a:pt x="36048" y="53981"/>
                  </a:lnTo>
                  <a:lnTo>
                    <a:pt x="35213" y="54247"/>
                  </a:lnTo>
                  <a:lnTo>
                    <a:pt x="34347" y="54495"/>
                  </a:lnTo>
                  <a:lnTo>
                    <a:pt x="33455" y="54714"/>
                  </a:lnTo>
                  <a:lnTo>
                    <a:pt x="32529" y="54909"/>
                  </a:lnTo>
                  <a:lnTo>
                    <a:pt x="31570" y="55082"/>
                  </a:lnTo>
                  <a:lnTo>
                    <a:pt x="30577" y="55232"/>
                  </a:lnTo>
                  <a:lnTo>
                    <a:pt x="29550" y="55358"/>
                  </a:lnTo>
                  <a:lnTo>
                    <a:pt x="28489" y="55462"/>
                  </a:lnTo>
                  <a:lnTo>
                    <a:pt x="27395" y="55543"/>
                  </a:lnTo>
                  <a:lnTo>
                    <a:pt x="26266" y="55600"/>
                  </a:lnTo>
                  <a:lnTo>
                    <a:pt x="25104" y="55635"/>
                  </a:lnTo>
                  <a:lnTo>
                    <a:pt x="23908" y="55646"/>
                  </a:lnTo>
                  <a:lnTo>
                    <a:pt x="22846" y="55637"/>
                  </a:lnTo>
                  <a:lnTo>
                    <a:pt x="21810" y="55608"/>
                  </a:lnTo>
                  <a:lnTo>
                    <a:pt x="20799" y="55560"/>
                  </a:lnTo>
                  <a:lnTo>
                    <a:pt x="19813" y="55493"/>
                  </a:lnTo>
                  <a:lnTo>
                    <a:pt x="18852" y="55406"/>
                  </a:lnTo>
                  <a:lnTo>
                    <a:pt x="17917" y="55301"/>
                  </a:lnTo>
                  <a:lnTo>
                    <a:pt x="17007" y="55176"/>
                  </a:lnTo>
                  <a:lnTo>
                    <a:pt x="16122" y="55032"/>
                  </a:lnTo>
                  <a:lnTo>
                    <a:pt x="15263" y="54869"/>
                  </a:lnTo>
                  <a:lnTo>
                    <a:pt x="14429" y="54687"/>
                  </a:lnTo>
                  <a:lnTo>
                    <a:pt x="13619" y="54486"/>
                  </a:lnTo>
                  <a:lnTo>
                    <a:pt x="12833" y="54266"/>
                  </a:lnTo>
                  <a:lnTo>
                    <a:pt x="12069" y="54028"/>
                  </a:lnTo>
                  <a:lnTo>
                    <a:pt x="11328" y="53772"/>
                  </a:lnTo>
                  <a:lnTo>
                    <a:pt x="10611" y="53497"/>
                  </a:lnTo>
                  <a:lnTo>
                    <a:pt x="9916" y="53204"/>
                  </a:lnTo>
                  <a:lnTo>
                    <a:pt x="9245" y="52892"/>
                  </a:lnTo>
                  <a:lnTo>
                    <a:pt x="8596" y="52562"/>
                  </a:lnTo>
                  <a:lnTo>
                    <a:pt x="7970" y="52214"/>
                  </a:lnTo>
                  <a:lnTo>
                    <a:pt x="7368" y="51847"/>
                  </a:lnTo>
                  <a:lnTo>
                    <a:pt x="6795" y="51462"/>
                  </a:lnTo>
                  <a:lnTo>
                    <a:pt x="6244" y="51059"/>
                  </a:lnTo>
                  <a:lnTo>
                    <a:pt x="5715" y="50639"/>
                  </a:lnTo>
                  <a:lnTo>
                    <a:pt x="5206" y="50201"/>
                  </a:lnTo>
                  <a:lnTo>
                    <a:pt x="4720" y="49746"/>
                  </a:lnTo>
                  <a:lnTo>
                    <a:pt x="4255" y="49272"/>
                  </a:lnTo>
                  <a:lnTo>
                    <a:pt x="3811" y="48782"/>
                  </a:lnTo>
                  <a:lnTo>
                    <a:pt x="3389" y="48273"/>
                  </a:lnTo>
                  <a:lnTo>
                    <a:pt x="2988" y="47747"/>
                  </a:lnTo>
                  <a:lnTo>
                    <a:pt x="2609" y="47203"/>
                  </a:lnTo>
                  <a:lnTo>
                    <a:pt x="2258" y="46635"/>
                  </a:lnTo>
                  <a:lnTo>
                    <a:pt x="1928" y="46050"/>
                  </a:lnTo>
                  <a:lnTo>
                    <a:pt x="1617" y="45450"/>
                  </a:lnTo>
                  <a:lnTo>
                    <a:pt x="1326" y="44833"/>
                  </a:lnTo>
                  <a:lnTo>
                    <a:pt x="1055" y="44200"/>
                  </a:lnTo>
                  <a:lnTo>
                    <a:pt x="804" y="43551"/>
                  </a:lnTo>
                  <a:lnTo>
                    <a:pt x="573" y="42886"/>
                  </a:lnTo>
                  <a:lnTo>
                    <a:pt x="362" y="42205"/>
                  </a:lnTo>
                  <a:lnTo>
                    <a:pt x="171" y="41508"/>
                  </a:lnTo>
                  <a:lnTo>
                    <a:pt x="0" y="40794"/>
                  </a:lnTo>
                  <a:lnTo>
                    <a:pt x="10937" y="38991"/>
                  </a:lnTo>
                  <a:lnTo>
                    <a:pt x="11033" y="39348"/>
                  </a:lnTo>
                  <a:lnTo>
                    <a:pt x="11138" y="39700"/>
                  </a:lnTo>
                  <a:lnTo>
                    <a:pt x="11251" y="40045"/>
                  </a:lnTo>
                  <a:lnTo>
                    <a:pt x="11373" y="40384"/>
                  </a:lnTo>
                  <a:lnTo>
                    <a:pt x="11503" y="40717"/>
                  </a:lnTo>
                  <a:lnTo>
                    <a:pt x="11642" y="41044"/>
                  </a:lnTo>
                  <a:lnTo>
                    <a:pt x="11789" y="41365"/>
                  </a:lnTo>
                  <a:lnTo>
                    <a:pt x="11944" y="41680"/>
                  </a:lnTo>
                  <a:lnTo>
                    <a:pt x="12108" y="41989"/>
                  </a:lnTo>
                  <a:lnTo>
                    <a:pt x="12280" y="42291"/>
                  </a:lnTo>
                  <a:lnTo>
                    <a:pt x="12463" y="42586"/>
                  </a:lnTo>
                  <a:lnTo>
                    <a:pt x="12659" y="42874"/>
                  </a:lnTo>
                  <a:lnTo>
                    <a:pt x="12868" y="43154"/>
                  </a:lnTo>
                  <a:lnTo>
                    <a:pt x="13091" y="43427"/>
                  </a:lnTo>
                  <a:lnTo>
                    <a:pt x="13326" y="43692"/>
                  </a:lnTo>
                  <a:lnTo>
                    <a:pt x="13574" y="43949"/>
                  </a:lnTo>
                  <a:lnTo>
                    <a:pt x="13836" y="44198"/>
                  </a:lnTo>
                  <a:lnTo>
                    <a:pt x="14110" y="44440"/>
                  </a:lnTo>
                  <a:lnTo>
                    <a:pt x="14397" y="44674"/>
                  </a:lnTo>
                  <a:lnTo>
                    <a:pt x="14698" y="44901"/>
                  </a:lnTo>
                  <a:lnTo>
                    <a:pt x="15020" y="45111"/>
                  </a:lnTo>
                  <a:lnTo>
                    <a:pt x="15356" y="45312"/>
                  </a:lnTo>
                  <a:lnTo>
                    <a:pt x="15708" y="45504"/>
                  </a:lnTo>
                  <a:lnTo>
                    <a:pt x="16073" y="45687"/>
                  </a:lnTo>
                  <a:lnTo>
                    <a:pt x="16454" y="45860"/>
                  </a:lnTo>
                  <a:lnTo>
                    <a:pt x="16849" y="46024"/>
                  </a:lnTo>
                  <a:lnTo>
                    <a:pt x="17258" y="46179"/>
                  </a:lnTo>
                  <a:lnTo>
                    <a:pt x="17682" y="46325"/>
                  </a:lnTo>
                  <a:lnTo>
                    <a:pt x="18121" y="46462"/>
                  </a:lnTo>
                  <a:lnTo>
                    <a:pt x="18574" y="46589"/>
                  </a:lnTo>
                  <a:lnTo>
                    <a:pt x="19052" y="46699"/>
                  </a:lnTo>
                  <a:lnTo>
                    <a:pt x="19549" y="46796"/>
                  </a:lnTo>
                  <a:lnTo>
                    <a:pt x="20065" y="46883"/>
                  </a:lnTo>
                  <a:lnTo>
                    <a:pt x="20600" y="46958"/>
                  </a:lnTo>
                  <a:lnTo>
                    <a:pt x="21155" y="47021"/>
                  </a:lnTo>
                  <a:lnTo>
                    <a:pt x="21729" y="47073"/>
                  </a:lnTo>
                  <a:lnTo>
                    <a:pt x="22321" y="47113"/>
                  </a:lnTo>
                  <a:lnTo>
                    <a:pt x="22934" y="47142"/>
                  </a:lnTo>
                  <a:lnTo>
                    <a:pt x="23565" y="47159"/>
                  </a:lnTo>
                  <a:lnTo>
                    <a:pt x="24215" y="47165"/>
                  </a:lnTo>
                  <a:lnTo>
                    <a:pt x="25339" y="47148"/>
                  </a:lnTo>
                  <a:lnTo>
                    <a:pt x="26409" y="47096"/>
                  </a:lnTo>
                  <a:lnTo>
                    <a:pt x="27424" y="47009"/>
                  </a:lnTo>
                  <a:lnTo>
                    <a:pt x="28385" y="46889"/>
                  </a:lnTo>
                  <a:lnTo>
                    <a:pt x="29291" y="46733"/>
                  </a:lnTo>
                  <a:lnTo>
                    <a:pt x="30142" y="46543"/>
                  </a:lnTo>
                  <a:lnTo>
                    <a:pt x="30939" y="46319"/>
                  </a:lnTo>
                  <a:lnTo>
                    <a:pt x="31682" y="46060"/>
                  </a:lnTo>
                  <a:lnTo>
                    <a:pt x="32370" y="45766"/>
                  </a:lnTo>
                  <a:lnTo>
                    <a:pt x="33004" y="45438"/>
                  </a:lnTo>
                  <a:lnTo>
                    <a:pt x="33587" y="45065"/>
                  </a:lnTo>
                  <a:lnTo>
                    <a:pt x="34109" y="44653"/>
                  </a:lnTo>
                  <a:lnTo>
                    <a:pt x="34569" y="44203"/>
                  </a:lnTo>
                  <a:lnTo>
                    <a:pt x="34969" y="43712"/>
                  </a:lnTo>
                  <a:lnTo>
                    <a:pt x="35306" y="43183"/>
                  </a:lnTo>
                  <a:lnTo>
                    <a:pt x="35583" y="42615"/>
                  </a:lnTo>
                  <a:lnTo>
                    <a:pt x="35798" y="42007"/>
                  </a:lnTo>
                  <a:lnTo>
                    <a:pt x="35951" y="41361"/>
                  </a:lnTo>
                  <a:lnTo>
                    <a:pt x="36043" y="40675"/>
                  </a:lnTo>
                  <a:lnTo>
                    <a:pt x="36074" y="39950"/>
                  </a:lnTo>
                  <a:lnTo>
                    <a:pt x="36062" y="39513"/>
                  </a:lnTo>
                  <a:lnTo>
                    <a:pt x="36025" y="39092"/>
                  </a:lnTo>
                  <a:lnTo>
                    <a:pt x="35963" y="38687"/>
                  </a:lnTo>
                  <a:lnTo>
                    <a:pt x="35877" y="38298"/>
                  </a:lnTo>
                  <a:lnTo>
                    <a:pt x="35767" y="37926"/>
                  </a:lnTo>
                  <a:lnTo>
                    <a:pt x="35632" y="37569"/>
                  </a:lnTo>
                  <a:lnTo>
                    <a:pt x="35472" y="37229"/>
                  </a:lnTo>
                  <a:lnTo>
                    <a:pt x="35288" y="36904"/>
                  </a:lnTo>
                  <a:lnTo>
                    <a:pt x="35079" y="36596"/>
                  </a:lnTo>
                  <a:lnTo>
                    <a:pt x="34846" y="36304"/>
                  </a:lnTo>
                  <a:lnTo>
                    <a:pt x="34592" y="36025"/>
                  </a:lnTo>
                  <a:lnTo>
                    <a:pt x="34322" y="35756"/>
                  </a:lnTo>
                  <a:lnTo>
                    <a:pt x="34036" y="35497"/>
                  </a:lnTo>
                  <a:lnTo>
                    <a:pt x="33734" y="35248"/>
                  </a:lnTo>
                  <a:lnTo>
                    <a:pt x="33416" y="35009"/>
                  </a:lnTo>
                  <a:lnTo>
                    <a:pt x="33082" y="34780"/>
                  </a:lnTo>
                  <a:lnTo>
                    <a:pt x="32732" y="34561"/>
                  </a:lnTo>
                  <a:lnTo>
                    <a:pt x="32365" y="34352"/>
                  </a:lnTo>
                  <a:lnTo>
                    <a:pt x="31983" y="34152"/>
                  </a:lnTo>
                  <a:lnTo>
                    <a:pt x="31584" y="33963"/>
                  </a:lnTo>
                  <a:lnTo>
                    <a:pt x="31171" y="33782"/>
                  </a:lnTo>
                  <a:lnTo>
                    <a:pt x="30746" y="33607"/>
                  </a:lnTo>
                  <a:lnTo>
                    <a:pt x="30308" y="33438"/>
                  </a:lnTo>
                  <a:lnTo>
                    <a:pt x="29858" y="33275"/>
                  </a:lnTo>
                  <a:lnTo>
                    <a:pt x="29396" y="33119"/>
                  </a:lnTo>
                  <a:lnTo>
                    <a:pt x="28922" y="32968"/>
                  </a:lnTo>
                  <a:lnTo>
                    <a:pt x="28435" y="32824"/>
                  </a:lnTo>
                  <a:lnTo>
                    <a:pt x="27936" y="32686"/>
                  </a:lnTo>
                  <a:lnTo>
                    <a:pt x="27425" y="32554"/>
                  </a:lnTo>
                  <a:lnTo>
                    <a:pt x="26902" y="32428"/>
                  </a:lnTo>
                  <a:lnTo>
                    <a:pt x="26370" y="32306"/>
                  </a:lnTo>
                  <a:lnTo>
                    <a:pt x="25833" y="32184"/>
                  </a:lnTo>
                  <a:lnTo>
                    <a:pt x="25292" y="32063"/>
                  </a:lnTo>
                  <a:lnTo>
                    <a:pt x="24747" y="31943"/>
                  </a:lnTo>
                  <a:lnTo>
                    <a:pt x="24196" y="31824"/>
                  </a:lnTo>
                  <a:lnTo>
                    <a:pt x="23641" y="31705"/>
                  </a:lnTo>
                  <a:lnTo>
                    <a:pt x="23082" y="31587"/>
                  </a:lnTo>
                  <a:lnTo>
                    <a:pt x="22518" y="31470"/>
                  </a:lnTo>
                  <a:lnTo>
                    <a:pt x="21949" y="31354"/>
                  </a:lnTo>
                  <a:lnTo>
                    <a:pt x="21375" y="31238"/>
                  </a:lnTo>
                  <a:lnTo>
                    <a:pt x="20915" y="31131"/>
                  </a:lnTo>
                  <a:lnTo>
                    <a:pt x="20454" y="31022"/>
                  </a:lnTo>
                  <a:lnTo>
                    <a:pt x="19994" y="30913"/>
                  </a:lnTo>
                  <a:lnTo>
                    <a:pt x="19533" y="30802"/>
                  </a:lnTo>
                  <a:lnTo>
                    <a:pt x="19073" y="30692"/>
                  </a:lnTo>
                  <a:lnTo>
                    <a:pt x="18612" y="30580"/>
                  </a:lnTo>
                  <a:lnTo>
                    <a:pt x="18152" y="30467"/>
                  </a:lnTo>
                  <a:lnTo>
                    <a:pt x="17691" y="30354"/>
                  </a:lnTo>
                  <a:lnTo>
                    <a:pt x="17231" y="30240"/>
                  </a:lnTo>
                  <a:lnTo>
                    <a:pt x="16770" y="30125"/>
                  </a:lnTo>
                  <a:lnTo>
                    <a:pt x="16312" y="30008"/>
                  </a:lnTo>
                  <a:lnTo>
                    <a:pt x="15857" y="29886"/>
                  </a:lnTo>
                  <a:lnTo>
                    <a:pt x="15406" y="29759"/>
                  </a:lnTo>
                  <a:lnTo>
                    <a:pt x="14959" y="29628"/>
                  </a:lnTo>
                  <a:lnTo>
                    <a:pt x="14516" y="29492"/>
                  </a:lnTo>
                  <a:lnTo>
                    <a:pt x="14076" y="29352"/>
                  </a:lnTo>
                  <a:lnTo>
                    <a:pt x="13641" y="29207"/>
                  </a:lnTo>
                  <a:lnTo>
                    <a:pt x="13209" y="29057"/>
                  </a:lnTo>
                  <a:lnTo>
                    <a:pt x="12781" y="28903"/>
                  </a:lnTo>
                  <a:lnTo>
                    <a:pt x="12357" y="28744"/>
                  </a:lnTo>
                  <a:lnTo>
                    <a:pt x="11945" y="28580"/>
                  </a:lnTo>
                  <a:lnTo>
                    <a:pt x="11539" y="28409"/>
                  </a:lnTo>
                  <a:lnTo>
                    <a:pt x="11138" y="28233"/>
                  </a:lnTo>
                  <a:lnTo>
                    <a:pt x="10742" y="28050"/>
                  </a:lnTo>
                  <a:lnTo>
                    <a:pt x="10352" y="27861"/>
                  </a:lnTo>
                  <a:lnTo>
                    <a:pt x="9967" y="27666"/>
                  </a:lnTo>
                  <a:lnTo>
                    <a:pt x="9587" y="27465"/>
                  </a:lnTo>
                  <a:lnTo>
                    <a:pt x="9213" y="27258"/>
                  </a:lnTo>
                  <a:lnTo>
                    <a:pt x="8844" y="27045"/>
                  </a:lnTo>
                  <a:lnTo>
                    <a:pt x="8481" y="26825"/>
                  </a:lnTo>
                  <a:lnTo>
                    <a:pt x="8125" y="26597"/>
                  </a:lnTo>
                  <a:lnTo>
                    <a:pt x="7778" y="26360"/>
                  </a:lnTo>
                  <a:lnTo>
                    <a:pt x="7440" y="26112"/>
                  </a:lnTo>
                  <a:lnTo>
                    <a:pt x="7112" y="25855"/>
                  </a:lnTo>
                  <a:lnTo>
                    <a:pt x="6792" y="25587"/>
                  </a:lnTo>
                  <a:lnTo>
                    <a:pt x="6482" y="25310"/>
                  </a:lnTo>
                  <a:lnTo>
                    <a:pt x="6181" y="25022"/>
                  </a:lnTo>
                  <a:lnTo>
                    <a:pt x="5890" y="24725"/>
                  </a:lnTo>
                  <a:lnTo>
                    <a:pt x="5607" y="24418"/>
                  </a:lnTo>
                  <a:lnTo>
                    <a:pt x="5334" y="24100"/>
                  </a:lnTo>
                  <a:lnTo>
                    <a:pt x="5078" y="23765"/>
                  </a:lnTo>
                  <a:lnTo>
                    <a:pt x="4833" y="23419"/>
                  </a:lnTo>
                  <a:lnTo>
                    <a:pt x="4599" y="23062"/>
                  </a:lnTo>
                  <a:lnTo>
                    <a:pt x="4376" y="22694"/>
                  </a:lnTo>
                  <a:lnTo>
                    <a:pt x="4163" y="22316"/>
                  </a:lnTo>
                  <a:lnTo>
                    <a:pt x="3962" y="21927"/>
                  </a:lnTo>
                  <a:lnTo>
                    <a:pt x="3770" y="21527"/>
                  </a:lnTo>
                  <a:lnTo>
                    <a:pt x="3590" y="21116"/>
                  </a:lnTo>
                  <a:lnTo>
                    <a:pt x="3420" y="20695"/>
                  </a:lnTo>
                  <a:lnTo>
                    <a:pt x="3262" y="20263"/>
                  </a:lnTo>
                  <a:lnTo>
                    <a:pt x="3123" y="19817"/>
                  </a:lnTo>
                  <a:lnTo>
                    <a:pt x="2999" y="19357"/>
                  </a:lnTo>
                  <a:lnTo>
                    <a:pt x="2890" y="18881"/>
                  </a:lnTo>
                  <a:lnTo>
                    <a:pt x="2795" y="18390"/>
                  </a:lnTo>
                  <a:lnTo>
                    <a:pt x="2715" y="17883"/>
                  </a:lnTo>
                  <a:lnTo>
                    <a:pt x="2649" y="17361"/>
                  </a:lnTo>
                  <a:lnTo>
                    <a:pt x="2598" y="16824"/>
                  </a:lnTo>
                  <a:lnTo>
                    <a:pt x="2562" y="16271"/>
                  </a:lnTo>
                  <a:lnTo>
                    <a:pt x="2540" y="15703"/>
                  </a:lnTo>
                  <a:lnTo>
                    <a:pt x="2532" y="15120"/>
                  </a:lnTo>
                  <a:lnTo>
                    <a:pt x="2549" y="14326"/>
                  </a:lnTo>
                  <a:lnTo>
                    <a:pt x="2597" y="13554"/>
                  </a:lnTo>
                  <a:lnTo>
                    <a:pt x="2677" y="12806"/>
                  </a:lnTo>
                  <a:lnTo>
                    <a:pt x="2790" y="12081"/>
                  </a:lnTo>
                  <a:lnTo>
                    <a:pt x="2935" y="11378"/>
                  </a:lnTo>
                  <a:lnTo>
                    <a:pt x="3113" y="10699"/>
                  </a:lnTo>
                  <a:lnTo>
                    <a:pt x="3322" y="10043"/>
                  </a:lnTo>
                  <a:lnTo>
                    <a:pt x="3564" y="9410"/>
                  </a:lnTo>
                  <a:lnTo>
                    <a:pt x="3838" y="8799"/>
                  </a:lnTo>
                  <a:lnTo>
                    <a:pt x="4144" y="8212"/>
                  </a:lnTo>
                  <a:lnTo>
                    <a:pt x="4479" y="7647"/>
                  </a:lnTo>
                  <a:lnTo>
                    <a:pt x="4838" y="7104"/>
                  </a:lnTo>
                  <a:lnTo>
                    <a:pt x="5222" y="6582"/>
                  </a:lnTo>
                  <a:lnTo>
                    <a:pt x="5630" y="6081"/>
                  </a:lnTo>
                  <a:lnTo>
                    <a:pt x="6063" y="5603"/>
                  </a:lnTo>
                  <a:lnTo>
                    <a:pt x="6521" y="5145"/>
                  </a:lnTo>
                  <a:lnTo>
                    <a:pt x="7003" y="4709"/>
                  </a:lnTo>
                  <a:lnTo>
                    <a:pt x="7509" y="4295"/>
                  </a:lnTo>
                  <a:lnTo>
                    <a:pt x="8040" y="3902"/>
                  </a:lnTo>
                  <a:lnTo>
                    <a:pt x="8596" y="3530"/>
                  </a:lnTo>
                  <a:lnTo>
                    <a:pt x="9182" y="3172"/>
                  </a:lnTo>
                  <a:lnTo>
                    <a:pt x="9790" y="2833"/>
                  </a:lnTo>
                  <a:lnTo>
                    <a:pt x="10420" y="2515"/>
                  </a:lnTo>
                  <a:lnTo>
                    <a:pt x="11070" y="2216"/>
                  </a:lnTo>
                  <a:lnTo>
                    <a:pt x="11743" y="1938"/>
                  </a:lnTo>
                  <a:lnTo>
                    <a:pt x="12437" y="1679"/>
                  </a:lnTo>
                  <a:lnTo>
                    <a:pt x="13152" y="1440"/>
                  </a:lnTo>
                  <a:lnTo>
                    <a:pt x="13889" y="1221"/>
                  </a:lnTo>
                  <a:lnTo>
                    <a:pt x="14647" y="1023"/>
                  </a:lnTo>
                  <a:lnTo>
                    <a:pt x="15427" y="844"/>
                  </a:lnTo>
                  <a:lnTo>
                    <a:pt x="16225" y="683"/>
                  </a:lnTo>
                  <a:lnTo>
                    <a:pt x="17037" y="540"/>
                  </a:lnTo>
                  <a:lnTo>
                    <a:pt x="17864" y="413"/>
                  </a:lnTo>
                  <a:lnTo>
                    <a:pt x="18706" y="303"/>
                  </a:lnTo>
                  <a:lnTo>
                    <a:pt x="19562" y="211"/>
                  </a:lnTo>
                  <a:lnTo>
                    <a:pt x="20433" y="135"/>
                  </a:lnTo>
                  <a:lnTo>
                    <a:pt x="21318" y="75"/>
                  </a:lnTo>
                  <a:lnTo>
                    <a:pt x="22218" y="33"/>
                  </a:lnTo>
                  <a:lnTo>
                    <a:pt x="23133" y="8"/>
                  </a:lnTo>
                  <a:lnTo>
                    <a:pt x="24062" y="0"/>
                  </a:lnTo>
                  <a:lnTo>
                    <a:pt x="25106" y="8"/>
                  </a:lnTo>
                  <a:lnTo>
                    <a:pt x="26119" y="33"/>
                  </a:lnTo>
                  <a:lnTo>
                    <a:pt x="27101" y="75"/>
                  </a:lnTo>
                  <a:lnTo>
                    <a:pt x="28053" y="135"/>
                  </a:lnTo>
                  <a:lnTo>
                    <a:pt x="28974" y="211"/>
                  </a:lnTo>
                  <a:lnTo>
                    <a:pt x="29864" y="303"/>
                  </a:lnTo>
                  <a:lnTo>
                    <a:pt x="30724" y="413"/>
                  </a:lnTo>
                  <a:lnTo>
                    <a:pt x="31553" y="540"/>
                  </a:lnTo>
                  <a:lnTo>
                    <a:pt x="32351" y="683"/>
                  </a:lnTo>
                  <a:lnTo>
                    <a:pt x="33119" y="844"/>
                  </a:lnTo>
                  <a:lnTo>
                    <a:pt x="33866" y="1014"/>
                  </a:lnTo>
                  <a:lnTo>
                    <a:pt x="34588" y="1201"/>
                  </a:lnTo>
                  <a:lnTo>
                    <a:pt x="35284" y="1407"/>
                  </a:lnTo>
                  <a:lnTo>
                    <a:pt x="35956" y="1630"/>
                  </a:lnTo>
                  <a:lnTo>
                    <a:pt x="36602" y="1870"/>
                  </a:lnTo>
                  <a:lnTo>
                    <a:pt x="37222" y="2129"/>
                  </a:lnTo>
                  <a:lnTo>
                    <a:pt x="37817" y="2405"/>
                  </a:lnTo>
                  <a:lnTo>
                    <a:pt x="38387" y="2698"/>
                  </a:lnTo>
                  <a:lnTo>
                    <a:pt x="38932" y="3009"/>
                  </a:lnTo>
                  <a:lnTo>
                    <a:pt x="39451" y="3338"/>
                  </a:lnTo>
                  <a:lnTo>
                    <a:pt x="39954" y="3685"/>
                  </a:lnTo>
                  <a:lnTo>
                    <a:pt x="40435" y="4049"/>
                  </a:lnTo>
                  <a:lnTo>
                    <a:pt x="40894" y="4431"/>
                  </a:lnTo>
                  <a:lnTo>
                    <a:pt x="41330" y="4830"/>
                  </a:lnTo>
                  <a:lnTo>
                    <a:pt x="41744" y="5248"/>
                  </a:lnTo>
                  <a:lnTo>
                    <a:pt x="42136" y="5682"/>
                  </a:lnTo>
                  <a:lnTo>
                    <a:pt x="42505" y="6135"/>
                  </a:lnTo>
                  <a:lnTo>
                    <a:pt x="42853" y="6605"/>
                  </a:lnTo>
                  <a:lnTo>
                    <a:pt x="43178" y="7093"/>
                  </a:lnTo>
                  <a:lnTo>
                    <a:pt x="43481" y="7598"/>
                  </a:lnTo>
                  <a:lnTo>
                    <a:pt x="43772" y="8114"/>
                  </a:lnTo>
                  <a:lnTo>
                    <a:pt x="44047" y="8647"/>
                  </a:lnTo>
                  <a:lnTo>
                    <a:pt x="44306" y="9197"/>
                  </a:lnTo>
                  <a:lnTo>
                    <a:pt x="44549" y="9766"/>
                  </a:lnTo>
                  <a:lnTo>
                    <a:pt x="44776" y="10352"/>
                  </a:lnTo>
                  <a:lnTo>
                    <a:pt x="44987" y="10955"/>
                  </a:lnTo>
                  <a:lnTo>
                    <a:pt x="45181" y="11577"/>
                  </a:lnTo>
                  <a:lnTo>
                    <a:pt x="45360" y="12216"/>
                  </a:lnTo>
                  <a:lnTo>
                    <a:pt x="45522" y="12872"/>
                  </a:lnTo>
                  <a:lnTo>
                    <a:pt x="45668" y="13547"/>
                  </a:lnTo>
                  <a:lnTo>
                    <a:pt x="34692" y="15043"/>
                  </a:lnTo>
                  <a:lnTo>
                    <a:pt x="34506" y="14362"/>
                  </a:lnTo>
                  <a:lnTo>
                    <a:pt x="34284" y="13715"/>
                  </a:lnTo>
                  <a:lnTo>
                    <a:pt x="34027" y="13103"/>
                  </a:lnTo>
                  <a:lnTo>
                    <a:pt x="33734" y="12526"/>
                  </a:lnTo>
                  <a:lnTo>
                    <a:pt x="33407" y="11983"/>
                  </a:lnTo>
                  <a:lnTo>
                    <a:pt x="33044" y="11474"/>
                  </a:lnTo>
                  <a:lnTo>
                    <a:pt x="32645" y="11000"/>
                  </a:lnTo>
                  <a:lnTo>
                    <a:pt x="32212" y="10561"/>
                  </a:lnTo>
                  <a:lnTo>
                    <a:pt x="31743" y="10156"/>
                  </a:lnTo>
                  <a:lnTo>
                    <a:pt x="31238" y="9786"/>
                  </a:lnTo>
                  <a:lnTo>
                    <a:pt x="30701" y="9450"/>
                  </a:lnTo>
                  <a:lnTo>
                    <a:pt x="30119" y="9150"/>
                  </a:lnTo>
                  <a:lnTo>
                    <a:pt x="29492" y="8885"/>
                  </a:lnTo>
                  <a:lnTo>
                    <a:pt x="28819" y="8656"/>
                  </a:lnTo>
                  <a:lnTo>
                    <a:pt x="28101" y="8462"/>
                  </a:lnTo>
                  <a:lnTo>
                    <a:pt x="27338" y="8303"/>
                  </a:lnTo>
                  <a:lnTo>
                    <a:pt x="26529" y="8179"/>
                  </a:lnTo>
                  <a:lnTo>
                    <a:pt x="25675" y="8091"/>
                  </a:lnTo>
                  <a:lnTo>
                    <a:pt x="24776" y="8038"/>
                  </a:lnTo>
                  <a:lnTo>
                    <a:pt x="23832" y="8020"/>
                  </a:lnTo>
                  <a:lnTo>
                    <a:pt x="23243" y="8026"/>
                  </a:lnTo>
                  <a:lnTo>
                    <a:pt x="22674" y="8042"/>
                  </a:lnTo>
                  <a:lnTo>
                    <a:pt x="22125" y="8069"/>
                  </a:lnTo>
                  <a:lnTo>
                    <a:pt x="21597" y="8106"/>
                  </a:lnTo>
                  <a:lnTo>
                    <a:pt x="21088" y="8155"/>
                  </a:lnTo>
                  <a:lnTo>
                    <a:pt x="20599" y="8214"/>
                  </a:lnTo>
                  <a:lnTo>
                    <a:pt x="20130" y="8284"/>
                  </a:lnTo>
                  <a:lnTo>
                    <a:pt x="19681" y="8364"/>
                  </a:lnTo>
                  <a:lnTo>
                    <a:pt x="19252" y="8455"/>
                  </a:lnTo>
                  <a:lnTo>
                    <a:pt x="18843" y="8558"/>
                  </a:lnTo>
                  <a:lnTo>
                    <a:pt x="18459" y="8661"/>
                  </a:lnTo>
                  <a:lnTo>
                    <a:pt x="18090" y="8772"/>
                  </a:lnTo>
                  <a:lnTo>
                    <a:pt x="17737" y="8891"/>
                  </a:lnTo>
                  <a:lnTo>
                    <a:pt x="17400" y="9018"/>
                  </a:lnTo>
                  <a:lnTo>
                    <a:pt x="17077" y="9152"/>
                  </a:lnTo>
                  <a:lnTo>
                    <a:pt x="16770" y="9294"/>
                  </a:lnTo>
                  <a:lnTo>
                    <a:pt x="16479" y="9444"/>
                  </a:lnTo>
                  <a:lnTo>
                    <a:pt x="16202" y="9601"/>
                  </a:lnTo>
                  <a:lnTo>
                    <a:pt x="15941" y="9766"/>
                  </a:lnTo>
                  <a:lnTo>
                    <a:pt x="15696" y="9939"/>
                  </a:lnTo>
                  <a:lnTo>
                    <a:pt x="15472" y="10119"/>
                  </a:lnTo>
                  <a:lnTo>
                    <a:pt x="15261" y="10304"/>
                  </a:lnTo>
                  <a:lnTo>
                    <a:pt x="15064" y="10496"/>
                  </a:lnTo>
                  <a:lnTo>
                    <a:pt x="14879" y="10694"/>
                  </a:lnTo>
                  <a:lnTo>
                    <a:pt x="14707" y="10899"/>
                  </a:lnTo>
                  <a:lnTo>
                    <a:pt x="14549" y="11109"/>
                  </a:lnTo>
                  <a:lnTo>
                    <a:pt x="14404" y="11325"/>
                  </a:lnTo>
                  <a:lnTo>
                    <a:pt x="14271" y="11548"/>
                  </a:lnTo>
                  <a:lnTo>
                    <a:pt x="14152" y="11777"/>
                  </a:lnTo>
                  <a:lnTo>
                    <a:pt x="14045" y="12012"/>
                  </a:lnTo>
                  <a:lnTo>
                    <a:pt x="13951" y="12243"/>
                  </a:lnTo>
                  <a:lnTo>
                    <a:pt x="13866" y="12478"/>
                  </a:lnTo>
                  <a:lnTo>
                    <a:pt x="13791" y="12716"/>
                  </a:lnTo>
                  <a:lnTo>
                    <a:pt x="13726" y="12957"/>
                  </a:lnTo>
                  <a:lnTo>
                    <a:pt x="13671" y="13201"/>
                  </a:lnTo>
                  <a:lnTo>
                    <a:pt x="13626" y="13448"/>
                  </a:lnTo>
                  <a:lnTo>
                    <a:pt x="13591" y="13699"/>
                  </a:lnTo>
                  <a:lnTo>
                    <a:pt x="13567" y="13952"/>
                  </a:lnTo>
                  <a:lnTo>
                    <a:pt x="13552" y="14208"/>
                  </a:lnTo>
                  <a:lnTo>
                    <a:pt x="13547" y="14468"/>
                  </a:lnTo>
                  <a:lnTo>
                    <a:pt x="13556" y="14860"/>
                  </a:lnTo>
                  <a:lnTo>
                    <a:pt x="13585" y="15238"/>
                  </a:lnTo>
                  <a:lnTo>
                    <a:pt x="13633" y="15603"/>
                  </a:lnTo>
                  <a:lnTo>
                    <a:pt x="13700" y="15954"/>
                  </a:lnTo>
                  <a:lnTo>
                    <a:pt x="13786" y="16291"/>
                  </a:lnTo>
                  <a:lnTo>
                    <a:pt x="13892" y="16614"/>
                  </a:lnTo>
                  <a:lnTo>
                    <a:pt x="14017" y="16923"/>
                  </a:lnTo>
                  <a:lnTo>
                    <a:pt x="14161" y="17218"/>
                  </a:lnTo>
                  <a:lnTo>
                    <a:pt x="14324" y="17500"/>
                  </a:lnTo>
                  <a:lnTo>
                    <a:pt x="14506" y="17768"/>
                  </a:lnTo>
                  <a:lnTo>
                    <a:pt x="14706" y="18018"/>
                  </a:lnTo>
                  <a:lnTo>
                    <a:pt x="14920" y="18259"/>
                  </a:lnTo>
                  <a:lnTo>
                    <a:pt x="15151" y="18493"/>
                  </a:lnTo>
                  <a:lnTo>
                    <a:pt x="15396" y="18720"/>
                  </a:lnTo>
                  <a:lnTo>
                    <a:pt x="15657" y="18939"/>
                  </a:lnTo>
                  <a:lnTo>
                    <a:pt x="15934" y="19150"/>
                  </a:lnTo>
                  <a:lnTo>
                    <a:pt x="16225" y="19353"/>
                  </a:lnTo>
                  <a:lnTo>
                    <a:pt x="16532" y="19549"/>
                  </a:lnTo>
                  <a:lnTo>
                    <a:pt x="16855" y="19737"/>
                  </a:lnTo>
                  <a:lnTo>
                    <a:pt x="17192" y="19917"/>
                  </a:lnTo>
                  <a:lnTo>
                    <a:pt x="17544" y="20084"/>
                  </a:lnTo>
                  <a:lnTo>
                    <a:pt x="17909" y="20246"/>
                  </a:lnTo>
                  <a:lnTo>
                    <a:pt x="18287" y="20403"/>
                  </a:lnTo>
                  <a:lnTo>
                    <a:pt x="18678" y="20556"/>
                  </a:lnTo>
                  <a:lnTo>
                    <a:pt x="19082" y="20704"/>
                  </a:lnTo>
                  <a:lnTo>
                    <a:pt x="19500" y="20847"/>
                  </a:lnTo>
                  <a:lnTo>
                    <a:pt x="19930" y="20986"/>
                  </a:lnTo>
                  <a:lnTo>
                    <a:pt x="20373" y="21121"/>
                  </a:lnTo>
                  <a:lnTo>
                    <a:pt x="20829" y="21250"/>
                  </a:lnTo>
                  <a:lnTo>
                    <a:pt x="21299" y="21375"/>
                  </a:lnTo>
                  <a:lnTo>
                    <a:pt x="21787" y="21491"/>
                  </a:lnTo>
                  <a:lnTo>
                    <a:pt x="22284" y="21607"/>
                  </a:lnTo>
                  <a:lnTo>
                    <a:pt x="22791" y="21724"/>
                  </a:lnTo>
                  <a:lnTo>
                    <a:pt x="23307" y="21842"/>
                  </a:lnTo>
                  <a:lnTo>
                    <a:pt x="23832" y="21961"/>
                  </a:lnTo>
                  <a:lnTo>
                    <a:pt x="24366" y="22080"/>
                  </a:lnTo>
                  <a:lnTo>
                    <a:pt x="24909" y="22200"/>
                  </a:lnTo>
                  <a:lnTo>
                    <a:pt x="25462" y="22321"/>
                  </a:lnTo>
                  <a:lnTo>
                    <a:pt x="26024" y="22443"/>
                  </a:lnTo>
                  <a:lnTo>
                    <a:pt x="26595" y="22565"/>
                  </a:lnTo>
                  <a:lnTo>
                    <a:pt x="27101" y="22673"/>
                  </a:lnTo>
                  <a:lnTo>
                    <a:pt x="27606" y="22783"/>
                  </a:lnTo>
                  <a:lnTo>
                    <a:pt x="28111" y="22894"/>
                  </a:lnTo>
                  <a:lnTo>
                    <a:pt x="28615" y="23007"/>
                  </a:lnTo>
                  <a:lnTo>
                    <a:pt x="29118" y="23122"/>
                  </a:lnTo>
                  <a:lnTo>
                    <a:pt x="29620" y="23238"/>
                  </a:lnTo>
                  <a:lnTo>
                    <a:pt x="30122" y="23355"/>
                  </a:lnTo>
                  <a:lnTo>
                    <a:pt x="30623" y="23474"/>
                  </a:lnTo>
                  <a:lnTo>
                    <a:pt x="31123" y="23594"/>
                  </a:lnTo>
                  <a:lnTo>
                    <a:pt x="31622" y="23716"/>
                  </a:lnTo>
                  <a:lnTo>
                    <a:pt x="32119" y="23834"/>
                  </a:lnTo>
                  <a:lnTo>
                    <a:pt x="32611" y="23956"/>
                  </a:lnTo>
                  <a:lnTo>
                    <a:pt x="33098" y="24083"/>
                  </a:lnTo>
                  <a:lnTo>
                    <a:pt x="33581" y="24214"/>
                  </a:lnTo>
                  <a:lnTo>
                    <a:pt x="34059" y="24350"/>
                  </a:lnTo>
                  <a:lnTo>
                    <a:pt x="34533" y="24490"/>
                  </a:lnTo>
                  <a:lnTo>
                    <a:pt x="35002" y="24635"/>
                  </a:lnTo>
                  <a:lnTo>
                    <a:pt x="35466" y="24785"/>
                  </a:lnTo>
                  <a:lnTo>
                    <a:pt x="35926" y="24939"/>
                  </a:lnTo>
                  <a:lnTo>
                    <a:pt x="36381" y="25098"/>
                  </a:lnTo>
                  <a:lnTo>
                    <a:pt x="36831" y="25263"/>
                  </a:lnTo>
                  <a:lnTo>
                    <a:pt x="37274" y="25434"/>
                  </a:lnTo>
                  <a:lnTo>
                    <a:pt x="37712" y="25613"/>
                  </a:lnTo>
                  <a:lnTo>
                    <a:pt x="38143" y="25798"/>
                  </a:lnTo>
                  <a:lnTo>
                    <a:pt x="38568" y="25990"/>
                  </a:lnTo>
                  <a:lnTo>
                    <a:pt x="38987" y="26189"/>
                  </a:lnTo>
                  <a:lnTo>
                    <a:pt x="39400" y="26396"/>
                  </a:lnTo>
                  <a:lnTo>
                    <a:pt x="39807" y="26609"/>
                  </a:lnTo>
                  <a:lnTo>
                    <a:pt x="40208" y="26828"/>
                  </a:lnTo>
                  <a:lnTo>
                    <a:pt x="40602" y="27055"/>
                  </a:lnTo>
                  <a:lnTo>
                    <a:pt x="40988" y="27291"/>
                  </a:lnTo>
                  <a:lnTo>
                    <a:pt x="41364" y="27537"/>
                  </a:lnTo>
                  <a:lnTo>
                    <a:pt x="41728" y="27794"/>
                  </a:lnTo>
                  <a:lnTo>
                    <a:pt x="42082" y="28062"/>
                  </a:lnTo>
                  <a:lnTo>
                    <a:pt x="42425" y="28341"/>
                  </a:lnTo>
                  <a:lnTo>
                    <a:pt x="42758" y="28630"/>
                  </a:lnTo>
                  <a:lnTo>
                    <a:pt x="43079" y="28930"/>
                  </a:lnTo>
                  <a:lnTo>
                    <a:pt x="43390" y="29241"/>
                  </a:lnTo>
                  <a:lnTo>
                    <a:pt x="43690" y="29563"/>
                  </a:lnTo>
                  <a:lnTo>
                    <a:pt x="43980" y="29895"/>
                  </a:lnTo>
                  <a:lnTo>
                    <a:pt x="44265" y="30232"/>
                  </a:lnTo>
                  <a:lnTo>
                    <a:pt x="44537" y="30581"/>
                  </a:lnTo>
                  <a:lnTo>
                    <a:pt x="44796" y="30944"/>
                  </a:lnTo>
                  <a:lnTo>
                    <a:pt x="45042" y="31320"/>
                  </a:lnTo>
                  <a:lnTo>
                    <a:pt x="45275" y="31708"/>
                  </a:lnTo>
                  <a:lnTo>
                    <a:pt x="45495" y="32110"/>
                  </a:lnTo>
                  <a:lnTo>
                    <a:pt x="45702" y="32525"/>
                  </a:lnTo>
                  <a:lnTo>
                    <a:pt x="45895" y="32953"/>
                  </a:lnTo>
                  <a:lnTo>
                    <a:pt x="46076" y="33394"/>
                  </a:lnTo>
                  <a:lnTo>
                    <a:pt x="46244" y="33848"/>
                  </a:lnTo>
                  <a:lnTo>
                    <a:pt x="46404" y="34317"/>
                  </a:lnTo>
                  <a:lnTo>
                    <a:pt x="46548" y="34803"/>
                  </a:lnTo>
                  <a:lnTo>
                    <a:pt x="46674" y="35306"/>
                  </a:lnTo>
                  <a:lnTo>
                    <a:pt x="46784" y="35825"/>
                  </a:lnTo>
                  <a:lnTo>
                    <a:pt x="46877" y="36362"/>
                  </a:lnTo>
                  <a:lnTo>
                    <a:pt x="46953" y="36915"/>
                  </a:lnTo>
                  <a:lnTo>
                    <a:pt x="47012" y="37485"/>
                  </a:lnTo>
                  <a:lnTo>
                    <a:pt x="47054" y="38073"/>
                  </a:lnTo>
                  <a:lnTo>
                    <a:pt x="47080" y="38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667197" y="5039338"/>
              <a:ext cx="51386" cy="55646"/>
            </a:xfrm>
            <a:custGeom>
              <a:avLst/>
              <a:pathLst>
                <a:path w="51386" h="55646">
                  <a:moveTo>
                    <a:pt x="27286" y="46743"/>
                  </a:moveTo>
                  <a:lnTo>
                    <a:pt x="27914" y="46734"/>
                  </a:lnTo>
                  <a:lnTo>
                    <a:pt x="28524" y="46707"/>
                  </a:lnTo>
                  <a:lnTo>
                    <a:pt x="29117" y="46663"/>
                  </a:lnTo>
                  <a:lnTo>
                    <a:pt x="29693" y="46601"/>
                  </a:lnTo>
                  <a:lnTo>
                    <a:pt x="30250" y="46522"/>
                  </a:lnTo>
                  <a:lnTo>
                    <a:pt x="30790" y="46425"/>
                  </a:lnTo>
                  <a:lnTo>
                    <a:pt x="31312" y="46310"/>
                  </a:lnTo>
                  <a:lnTo>
                    <a:pt x="31817" y="46178"/>
                  </a:lnTo>
                  <a:lnTo>
                    <a:pt x="32304" y="46028"/>
                  </a:lnTo>
                  <a:lnTo>
                    <a:pt x="32773" y="45860"/>
                  </a:lnTo>
                  <a:lnTo>
                    <a:pt x="33235" y="45670"/>
                  </a:lnTo>
                  <a:lnTo>
                    <a:pt x="33684" y="45470"/>
                  </a:lnTo>
                  <a:lnTo>
                    <a:pt x="34119" y="45259"/>
                  </a:lnTo>
                  <a:lnTo>
                    <a:pt x="34542" y="45037"/>
                  </a:lnTo>
                  <a:lnTo>
                    <a:pt x="34951" y="44805"/>
                  </a:lnTo>
                  <a:lnTo>
                    <a:pt x="35348" y="44561"/>
                  </a:lnTo>
                  <a:lnTo>
                    <a:pt x="35731" y="44307"/>
                  </a:lnTo>
                  <a:lnTo>
                    <a:pt x="36102" y="44042"/>
                  </a:lnTo>
                  <a:lnTo>
                    <a:pt x="36459" y="43767"/>
                  </a:lnTo>
                  <a:lnTo>
                    <a:pt x="36803" y="43481"/>
                  </a:lnTo>
                  <a:lnTo>
                    <a:pt x="37142" y="43185"/>
                  </a:lnTo>
                  <a:lnTo>
                    <a:pt x="37469" y="42882"/>
                  </a:lnTo>
                  <a:lnTo>
                    <a:pt x="37784" y="42571"/>
                  </a:lnTo>
                  <a:lnTo>
                    <a:pt x="38086" y="42253"/>
                  </a:lnTo>
                  <a:lnTo>
                    <a:pt x="38376" y="41926"/>
                  </a:lnTo>
                  <a:lnTo>
                    <a:pt x="38654" y="41592"/>
                  </a:lnTo>
                  <a:lnTo>
                    <a:pt x="38920" y="41251"/>
                  </a:lnTo>
                  <a:lnTo>
                    <a:pt x="39173" y="40902"/>
                  </a:lnTo>
                  <a:lnTo>
                    <a:pt x="39414" y="40545"/>
                  </a:lnTo>
                  <a:lnTo>
                    <a:pt x="39643" y="40180"/>
                  </a:lnTo>
                  <a:lnTo>
                    <a:pt x="39869" y="39811"/>
                  </a:lnTo>
                  <a:lnTo>
                    <a:pt x="40087" y="39442"/>
                  </a:lnTo>
                  <a:lnTo>
                    <a:pt x="40296" y="39072"/>
                  </a:lnTo>
                  <a:lnTo>
                    <a:pt x="40496" y="38700"/>
                  </a:lnTo>
                  <a:lnTo>
                    <a:pt x="40689" y="38329"/>
                  </a:lnTo>
                  <a:lnTo>
                    <a:pt x="40873" y="37956"/>
                  </a:lnTo>
                  <a:lnTo>
                    <a:pt x="41048" y="37582"/>
                  </a:lnTo>
                  <a:lnTo>
                    <a:pt x="41215" y="37208"/>
                  </a:lnTo>
                  <a:lnTo>
                    <a:pt x="41373" y="36833"/>
                  </a:lnTo>
                  <a:lnTo>
                    <a:pt x="41523" y="36458"/>
                  </a:lnTo>
                  <a:lnTo>
                    <a:pt x="51386" y="40180"/>
                  </a:lnTo>
                  <a:lnTo>
                    <a:pt x="51141" y="40762"/>
                  </a:lnTo>
                  <a:lnTo>
                    <a:pt x="50881" y="41342"/>
                  </a:lnTo>
                  <a:lnTo>
                    <a:pt x="50607" y="41920"/>
                  </a:lnTo>
                  <a:lnTo>
                    <a:pt x="50318" y="42495"/>
                  </a:lnTo>
                  <a:lnTo>
                    <a:pt x="50014" y="43068"/>
                  </a:lnTo>
                  <a:lnTo>
                    <a:pt x="49696" y="43639"/>
                  </a:lnTo>
                  <a:lnTo>
                    <a:pt x="49363" y="44207"/>
                  </a:lnTo>
                  <a:lnTo>
                    <a:pt x="49016" y="44773"/>
                  </a:lnTo>
                  <a:lnTo>
                    <a:pt x="48654" y="45337"/>
                  </a:lnTo>
                  <a:lnTo>
                    <a:pt x="48278" y="45898"/>
                  </a:lnTo>
                  <a:lnTo>
                    <a:pt x="47884" y="46452"/>
                  </a:lnTo>
                  <a:lnTo>
                    <a:pt x="47472" y="46993"/>
                  </a:lnTo>
                  <a:lnTo>
                    <a:pt x="47040" y="47521"/>
                  </a:lnTo>
                  <a:lnTo>
                    <a:pt x="46589" y="48035"/>
                  </a:lnTo>
                  <a:lnTo>
                    <a:pt x="46119" y="48537"/>
                  </a:lnTo>
                  <a:lnTo>
                    <a:pt x="45630" y="49025"/>
                  </a:lnTo>
                  <a:lnTo>
                    <a:pt x="45121" y="49501"/>
                  </a:lnTo>
                  <a:lnTo>
                    <a:pt x="44594" y="49963"/>
                  </a:lnTo>
                  <a:lnTo>
                    <a:pt x="44047" y="50413"/>
                  </a:lnTo>
                  <a:lnTo>
                    <a:pt x="43481" y="50849"/>
                  </a:lnTo>
                  <a:lnTo>
                    <a:pt x="42894" y="51271"/>
                  </a:lnTo>
                  <a:lnTo>
                    <a:pt x="42285" y="51676"/>
                  </a:lnTo>
                  <a:lnTo>
                    <a:pt x="41654" y="52066"/>
                  </a:lnTo>
                  <a:lnTo>
                    <a:pt x="41000" y="52439"/>
                  </a:lnTo>
                  <a:lnTo>
                    <a:pt x="40324" y="52797"/>
                  </a:lnTo>
                  <a:lnTo>
                    <a:pt x="39626" y="53138"/>
                  </a:lnTo>
                  <a:lnTo>
                    <a:pt x="38906" y="53463"/>
                  </a:lnTo>
                  <a:lnTo>
                    <a:pt x="38163" y="53772"/>
                  </a:lnTo>
                  <a:lnTo>
                    <a:pt x="37398" y="54065"/>
                  </a:lnTo>
                  <a:lnTo>
                    <a:pt x="36611" y="54341"/>
                  </a:lnTo>
                  <a:lnTo>
                    <a:pt x="35806" y="54589"/>
                  </a:lnTo>
                  <a:lnTo>
                    <a:pt x="34973" y="54811"/>
                  </a:lnTo>
                  <a:lnTo>
                    <a:pt x="34112" y="55007"/>
                  </a:lnTo>
                  <a:lnTo>
                    <a:pt x="33222" y="55176"/>
                  </a:lnTo>
                  <a:lnTo>
                    <a:pt x="32303" y="55320"/>
                  </a:lnTo>
                  <a:lnTo>
                    <a:pt x="31357" y="55437"/>
                  </a:lnTo>
                  <a:lnTo>
                    <a:pt x="30381" y="55529"/>
                  </a:lnTo>
                  <a:lnTo>
                    <a:pt x="29378" y="55594"/>
                  </a:lnTo>
                  <a:lnTo>
                    <a:pt x="28346" y="55633"/>
                  </a:lnTo>
                  <a:lnTo>
                    <a:pt x="27286" y="55646"/>
                  </a:lnTo>
                  <a:lnTo>
                    <a:pt x="25900" y="55625"/>
                  </a:lnTo>
                  <a:lnTo>
                    <a:pt x="24552" y="55563"/>
                  </a:lnTo>
                  <a:lnTo>
                    <a:pt x="23241" y="55460"/>
                  </a:lnTo>
                  <a:lnTo>
                    <a:pt x="21968" y="55315"/>
                  </a:lnTo>
                  <a:lnTo>
                    <a:pt x="20733" y="55128"/>
                  </a:lnTo>
                  <a:lnTo>
                    <a:pt x="19535" y="54900"/>
                  </a:lnTo>
                  <a:lnTo>
                    <a:pt x="18375" y="54631"/>
                  </a:lnTo>
                  <a:lnTo>
                    <a:pt x="17252" y="54320"/>
                  </a:lnTo>
                  <a:lnTo>
                    <a:pt x="16167" y="53968"/>
                  </a:lnTo>
                  <a:lnTo>
                    <a:pt x="15120" y="53574"/>
                  </a:lnTo>
                  <a:lnTo>
                    <a:pt x="14109" y="53136"/>
                  </a:lnTo>
                  <a:lnTo>
                    <a:pt x="13134" y="52665"/>
                  </a:lnTo>
                  <a:lnTo>
                    <a:pt x="12193" y="52162"/>
                  </a:lnTo>
                  <a:lnTo>
                    <a:pt x="11288" y="51627"/>
                  </a:lnTo>
                  <a:lnTo>
                    <a:pt x="10419" y="51060"/>
                  </a:lnTo>
                  <a:lnTo>
                    <a:pt x="9585" y="50461"/>
                  </a:lnTo>
                  <a:lnTo>
                    <a:pt x="8786" y="49829"/>
                  </a:lnTo>
                  <a:lnTo>
                    <a:pt x="8022" y="49165"/>
                  </a:lnTo>
                  <a:lnTo>
                    <a:pt x="7293" y="48469"/>
                  </a:lnTo>
                  <a:lnTo>
                    <a:pt x="6600" y="47740"/>
                  </a:lnTo>
                  <a:lnTo>
                    <a:pt x="5949" y="46974"/>
                  </a:lnTo>
                  <a:lnTo>
                    <a:pt x="5332" y="46181"/>
                  </a:lnTo>
                  <a:lnTo>
                    <a:pt x="4749" y="45360"/>
                  </a:lnTo>
                  <a:lnTo>
                    <a:pt x="4199" y="44511"/>
                  </a:lnTo>
                  <a:lnTo>
                    <a:pt x="3684" y="43634"/>
                  </a:lnTo>
                  <a:lnTo>
                    <a:pt x="3202" y="42730"/>
                  </a:lnTo>
                  <a:lnTo>
                    <a:pt x="2753" y="41798"/>
                  </a:lnTo>
                  <a:lnTo>
                    <a:pt x="2339" y="40839"/>
                  </a:lnTo>
                  <a:lnTo>
                    <a:pt x="1958" y="39852"/>
                  </a:lnTo>
                  <a:lnTo>
                    <a:pt x="1611" y="38837"/>
                  </a:lnTo>
                  <a:lnTo>
                    <a:pt x="1305" y="37799"/>
                  </a:lnTo>
                  <a:lnTo>
                    <a:pt x="1031" y="36742"/>
                  </a:lnTo>
                  <a:lnTo>
                    <a:pt x="789" y="35665"/>
                  </a:lnTo>
                  <a:lnTo>
                    <a:pt x="580" y="34569"/>
                  </a:lnTo>
                  <a:lnTo>
                    <a:pt x="402" y="33455"/>
                  </a:lnTo>
                  <a:lnTo>
                    <a:pt x="257" y="32321"/>
                  </a:lnTo>
                  <a:lnTo>
                    <a:pt x="145" y="31167"/>
                  </a:lnTo>
                  <a:lnTo>
                    <a:pt x="64" y="29995"/>
                  </a:lnTo>
                  <a:lnTo>
                    <a:pt x="16" y="28803"/>
                  </a:lnTo>
                  <a:lnTo>
                    <a:pt x="0" y="27593"/>
                  </a:lnTo>
                  <a:lnTo>
                    <a:pt x="16" y="26338"/>
                  </a:lnTo>
                  <a:lnTo>
                    <a:pt x="64" y="25109"/>
                  </a:lnTo>
                  <a:lnTo>
                    <a:pt x="145" y="23904"/>
                  </a:lnTo>
                  <a:lnTo>
                    <a:pt x="257" y="22723"/>
                  </a:lnTo>
                  <a:lnTo>
                    <a:pt x="402" y="21567"/>
                  </a:lnTo>
                  <a:lnTo>
                    <a:pt x="580" y="20436"/>
                  </a:lnTo>
                  <a:lnTo>
                    <a:pt x="789" y="19329"/>
                  </a:lnTo>
                  <a:lnTo>
                    <a:pt x="1031" y="18247"/>
                  </a:lnTo>
                  <a:lnTo>
                    <a:pt x="1305" y="17189"/>
                  </a:lnTo>
                  <a:lnTo>
                    <a:pt x="1611" y="16156"/>
                  </a:lnTo>
                  <a:lnTo>
                    <a:pt x="1958" y="15151"/>
                  </a:lnTo>
                  <a:lnTo>
                    <a:pt x="2337" y="14176"/>
                  </a:lnTo>
                  <a:lnTo>
                    <a:pt x="2750" y="13232"/>
                  </a:lnTo>
                  <a:lnTo>
                    <a:pt x="3196" y="12319"/>
                  </a:lnTo>
                  <a:lnTo>
                    <a:pt x="3674" y="11436"/>
                  </a:lnTo>
                  <a:lnTo>
                    <a:pt x="4186" y="10584"/>
                  </a:lnTo>
                  <a:lnTo>
                    <a:pt x="4730" y="9763"/>
                  </a:lnTo>
                  <a:lnTo>
                    <a:pt x="5308" y="8972"/>
                  </a:lnTo>
                  <a:lnTo>
                    <a:pt x="5918" y="8212"/>
                  </a:lnTo>
                  <a:lnTo>
                    <a:pt x="6562" y="7483"/>
                  </a:lnTo>
                  <a:lnTo>
                    <a:pt x="7239" y="6778"/>
                  </a:lnTo>
                  <a:lnTo>
                    <a:pt x="7951" y="6108"/>
                  </a:lnTo>
                  <a:lnTo>
                    <a:pt x="8698" y="5471"/>
                  </a:lnTo>
                  <a:lnTo>
                    <a:pt x="9479" y="4867"/>
                  </a:lnTo>
                  <a:lnTo>
                    <a:pt x="10294" y="4298"/>
                  </a:lnTo>
                  <a:lnTo>
                    <a:pt x="11144" y="3762"/>
                  </a:lnTo>
                  <a:lnTo>
                    <a:pt x="12029" y="3260"/>
                  </a:lnTo>
                  <a:lnTo>
                    <a:pt x="12948" y="2792"/>
                  </a:lnTo>
                  <a:lnTo>
                    <a:pt x="13902" y="2357"/>
                  </a:lnTo>
                  <a:lnTo>
                    <a:pt x="14890" y="1957"/>
                  </a:lnTo>
                  <a:lnTo>
                    <a:pt x="15921" y="1585"/>
                  </a:lnTo>
                  <a:lnTo>
                    <a:pt x="16987" y="1252"/>
                  </a:lnTo>
                  <a:lnTo>
                    <a:pt x="18088" y="959"/>
                  </a:lnTo>
                  <a:lnTo>
                    <a:pt x="19225" y="704"/>
                  </a:lnTo>
                  <a:lnTo>
                    <a:pt x="20397" y="489"/>
                  </a:lnTo>
                  <a:lnTo>
                    <a:pt x="21604" y="313"/>
                  </a:lnTo>
                  <a:lnTo>
                    <a:pt x="22847" y="176"/>
                  </a:lnTo>
                  <a:lnTo>
                    <a:pt x="24125" y="78"/>
                  </a:lnTo>
                  <a:lnTo>
                    <a:pt x="25438" y="19"/>
                  </a:lnTo>
                  <a:lnTo>
                    <a:pt x="26787" y="0"/>
                  </a:lnTo>
                  <a:lnTo>
                    <a:pt x="27832" y="11"/>
                  </a:lnTo>
                  <a:lnTo>
                    <a:pt x="28851" y="44"/>
                  </a:lnTo>
                  <a:lnTo>
                    <a:pt x="29843" y="100"/>
                  </a:lnTo>
                  <a:lnTo>
                    <a:pt x="30809" y="178"/>
                  </a:lnTo>
                  <a:lnTo>
                    <a:pt x="31747" y="278"/>
                  </a:lnTo>
                  <a:lnTo>
                    <a:pt x="32658" y="400"/>
                  </a:lnTo>
                  <a:lnTo>
                    <a:pt x="33543" y="545"/>
                  </a:lnTo>
                  <a:lnTo>
                    <a:pt x="34401" y="712"/>
                  </a:lnTo>
                  <a:lnTo>
                    <a:pt x="35232" y="901"/>
                  </a:lnTo>
                  <a:lnTo>
                    <a:pt x="36036" y="1112"/>
                  </a:lnTo>
                  <a:lnTo>
                    <a:pt x="36823" y="1344"/>
                  </a:lnTo>
                  <a:lnTo>
                    <a:pt x="37587" y="1594"/>
                  </a:lnTo>
                  <a:lnTo>
                    <a:pt x="38330" y="1863"/>
                  </a:lnTo>
                  <a:lnTo>
                    <a:pt x="39050" y="2150"/>
                  </a:lnTo>
                  <a:lnTo>
                    <a:pt x="39748" y="2456"/>
                  </a:lnTo>
                  <a:lnTo>
                    <a:pt x="40424" y="2780"/>
                  </a:lnTo>
                  <a:lnTo>
                    <a:pt x="41078" y="3122"/>
                  </a:lnTo>
                  <a:lnTo>
                    <a:pt x="41709" y="3483"/>
                  </a:lnTo>
                  <a:lnTo>
                    <a:pt x="42318" y="3862"/>
                  </a:lnTo>
                  <a:lnTo>
                    <a:pt x="42905" y="4259"/>
                  </a:lnTo>
                  <a:lnTo>
                    <a:pt x="43478" y="4666"/>
                  </a:lnTo>
                  <a:lnTo>
                    <a:pt x="44030" y="5088"/>
                  </a:lnTo>
                  <a:lnTo>
                    <a:pt x="44562" y="5526"/>
                  </a:lnTo>
                  <a:lnTo>
                    <a:pt x="45073" y="5979"/>
                  </a:lnTo>
                  <a:lnTo>
                    <a:pt x="45563" y="6447"/>
                  </a:lnTo>
                  <a:lnTo>
                    <a:pt x="46032" y="6930"/>
                  </a:lnTo>
                  <a:lnTo>
                    <a:pt x="46481" y="7429"/>
                  </a:lnTo>
                  <a:lnTo>
                    <a:pt x="46908" y="7944"/>
                  </a:lnTo>
                  <a:lnTo>
                    <a:pt x="47316" y="8473"/>
                  </a:lnTo>
                  <a:lnTo>
                    <a:pt x="47702" y="9018"/>
                  </a:lnTo>
                  <a:lnTo>
                    <a:pt x="48077" y="9569"/>
                  </a:lnTo>
                  <a:lnTo>
                    <a:pt x="48436" y="10131"/>
                  </a:lnTo>
                  <a:lnTo>
                    <a:pt x="48777" y="10705"/>
                  </a:lnTo>
                  <a:lnTo>
                    <a:pt x="49102" y="11290"/>
                  </a:lnTo>
                  <a:lnTo>
                    <a:pt x="49410" y="11887"/>
                  </a:lnTo>
                  <a:lnTo>
                    <a:pt x="49701" y="12495"/>
                  </a:lnTo>
                  <a:lnTo>
                    <a:pt x="49975" y="13115"/>
                  </a:lnTo>
                  <a:lnTo>
                    <a:pt x="50232" y="13746"/>
                  </a:lnTo>
                  <a:lnTo>
                    <a:pt x="50472" y="14389"/>
                  </a:lnTo>
                  <a:lnTo>
                    <a:pt x="50696" y="15043"/>
                  </a:lnTo>
                  <a:lnTo>
                    <a:pt x="40717" y="17768"/>
                  </a:lnTo>
                  <a:lnTo>
                    <a:pt x="40604" y="17424"/>
                  </a:lnTo>
                  <a:lnTo>
                    <a:pt x="40480" y="17083"/>
                  </a:lnTo>
                  <a:lnTo>
                    <a:pt x="40343" y="16746"/>
                  </a:lnTo>
                  <a:lnTo>
                    <a:pt x="40196" y="16411"/>
                  </a:lnTo>
                  <a:lnTo>
                    <a:pt x="40036" y="16079"/>
                  </a:lnTo>
                  <a:lnTo>
                    <a:pt x="39866" y="15751"/>
                  </a:lnTo>
                  <a:lnTo>
                    <a:pt x="39683" y="15426"/>
                  </a:lnTo>
                  <a:lnTo>
                    <a:pt x="39489" y="15103"/>
                  </a:lnTo>
                  <a:lnTo>
                    <a:pt x="39284" y="14784"/>
                  </a:lnTo>
                  <a:lnTo>
                    <a:pt x="39067" y="14468"/>
                  </a:lnTo>
                  <a:lnTo>
                    <a:pt x="38839" y="14149"/>
                  </a:lnTo>
                  <a:lnTo>
                    <a:pt x="38598" y="13838"/>
                  </a:lnTo>
                  <a:lnTo>
                    <a:pt x="38344" y="13535"/>
                  </a:lnTo>
                  <a:lnTo>
                    <a:pt x="38079" y="13240"/>
                  </a:lnTo>
                  <a:lnTo>
                    <a:pt x="37801" y="12952"/>
                  </a:lnTo>
                  <a:lnTo>
                    <a:pt x="37511" y="12672"/>
                  </a:lnTo>
                  <a:lnTo>
                    <a:pt x="37208" y="12399"/>
                  </a:lnTo>
                  <a:lnTo>
                    <a:pt x="36894" y="12134"/>
                  </a:lnTo>
                  <a:lnTo>
                    <a:pt x="36567" y="11877"/>
                  </a:lnTo>
                  <a:lnTo>
                    <a:pt x="36227" y="11628"/>
                  </a:lnTo>
                  <a:lnTo>
                    <a:pt x="35884" y="11387"/>
                  </a:lnTo>
                  <a:lnTo>
                    <a:pt x="35527" y="11156"/>
                  </a:lnTo>
                  <a:lnTo>
                    <a:pt x="35159" y="10936"/>
                  </a:lnTo>
                  <a:lnTo>
                    <a:pt x="34778" y="10725"/>
                  </a:lnTo>
                  <a:lnTo>
                    <a:pt x="34385" y="10524"/>
                  </a:lnTo>
                  <a:lnTo>
                    <a:pt x="33980" y="10334"/>
                  </a:lnTo>
                  <a:lnTo>
                    <a:pt x="33562" y="10153"/>
                  </a:lnTo>
                  <a:lnTo>
                    <a:pt x="33133" y="9982"/>
                  </a:lnTo>
                  <a:lnTo>
                    <a:pt x="32691" y="9821"/>
                  </a:lnTo>
                  <a:lnTo>
                    <a:pt x="32236" y="9671"/>
                  </a:lnTo>
                  <a:lnTo>
                    <a:pt x="31770" y="9525"/>
                  </a:lnTo>
                  <a:lnTo>
                    <a:pt x="31291" y="9394"/>
                  </a:lnTo>
                  <a:lnTo>
                    <a:pt x="30799" y="9279"/>
                  </a:lnTo>
                  <a:lnTo>
                    <a:pt x="30296" y="9179"/>
                  </a:lnTo>
                  <a:lnTo>
                    <a:pt x="29780" y="9095"/>
                  </a:lnTo>
                  <a:lnTo>
                    <a:pt x="29252" y="9026"/>
                  </a:lnTo>
                  <a:lnTo>
                    <a:pt x="28712" y="8972"/>
                  </a:lnTo>
                  <a:lnTo>
                    <a:pt x="28159" y="8934"/>
                  </a:lnTo>
                  <a:lnTo>
                    <a:pt x="27594" y="8911"/>
                  </a:lnTo>
                  <a:lnTo>
                    <a:pt x="27017" y="8903"/>
                  </a:lnTo>
                  <a:lnTo>
                    <a:pt x="26207" y="8916"/>
                  </a:lnTo>
                  <a:lnTo>
                    <a:pt x="25420" y="8957"/>
                  </a:lnTo>
                  <a:lnTo>
                    <a:pt x="24657" y="9024"/>
                  </a:lnTo>
                  <a:lnTo>
                    <a:pt x="23916" y="9118"/>
                  </a:lnTo>
                  <a:lnTo>
                    <a:pt x="23198" y="9239"/>
                  </a:lnTo>
                  <a:lnTo>
                    <a:pt x="22504" y="9387"/>
                  </a:lnTo>
                  <a:lnTo>
                    <a:pt x="21832" y="9561"/>
                  </a:lnTo>
                  <a:lnTo>
                    <a:pt x="21184" y="9763"/>
                  </a:lnTo>
                  <a:lnTo>
                    <a:pt x="20558" y="9991"/>
                  </a:lnTo>
                  <a:lnTo>
                    <a:pt x="19956" y="10246"/>
                  </a:lnTo>
                  <a:lnTo>
                    <a:pt x="19375" y="10519"/>
                  </a:lnTo>
                  <a:lnTo>
                    <a:pt x="18815" y="10814"/>
                  </a:lnTo>
                  <a:lnTo>
                    <a:pt x="18276" y="11133"/>
                  </a:lnTo>
                  <a:lnTo>
                    <a:pt x="17757" y="11474"/>
                  </a:lnTo>
                  <a:lnTo>
                    <a:pt x="17260" y="11839"/>
                  </a:lnTo>
                  <a:lnTo>
                    <a:pt x="16783" y="12226"/>
                  </a:lnTo>
                  <a:lnTo>
                    <a:pt x="16326" y="12637"/>
                  </a:lnTo>
                  <a:lnTo>
                    <a:pt x="15891" y="13071"/>
                  </a:lnTo>
                  <a:lnTo>
                    <a:pt x="15476" y="13527"/>
                  </a:lnTo>
                  <a:lnTo>
                    <a:pt x="15082" y="14007"/>
                  </a:lnTo>
                  <a:lnTo>
                    <a:pt x="14715" y="14508"/>
                  </a:lnTo>
                  <a:lnTo>
                    <a:pt x="14368" y="15029"/>
                  </a:lnTo>
                  <a:lnTo>
                    <a:pt x="14040" y="15571"/>
                  </a:lnTo>
                  <a:lnTo>
                    <a:pt x="13731" y="16132"/>
                  </a:lnTo>
                  <a:lnTo>
                    <a:pt x="13441" y="16713"/>
                  </a:lnTo>
                  <a:lnTo>
                    <a:pt x="13170" y="17314"/>
                  </a:lnTo>
                  <a:lnTo>
                    <a:pt x="12919" y="17935"/>
                  </a:lnTo>
                  <a:lnTo>
                    <a:pt x="12687" y="18576"/>
                  </a:lnTo>
                  <a:lnTo>
                    <a:pt x="12474" y="19236"/>
                  </a:lnTo>
                  <a:lnTo>
                    <a:pt x="12280" y="19917"/>
                  </a:lnTo>
                  <a:lnTo>
                    <a:pt x="12112" y="20609"/>
                  </a:lnTo>
                  <a:lnTo>
                    <a:pt x="11962" y="21317"/>
                  </a:lnTo>
                  <a:lnTo>
                    <a:pt x="11830" y="22042"/>
                  </a:lnTo>
                  <a:lnTo>
                    <a:pt x="11715" y="22785"/>
                  </a:lnTo>
                  <a:lnTo>
                    <a:pt x="11618" y="23544"/>
                  </a:lnTo>
                  <a:lnTo>
                    <a:pt x="11539" y="24320"/>
                  </a:lnTo>
                  <a:lnTo>
                    <a:pt x="11477" y="25113"/>
                  </a:lnTo>
                  <a:lnTo>
                    <a:pt x="11433" y="25922"/>
                  </a:lnTo>
                  <a:lnTo>
                    <a:pt x="11406" y="26749"/>
                  </a:lnTo>
                  <a:lnTo>
                    <a:pt x="11397" y="27593"/>
                  </a:lnTo>
                  <a:lnTo>
                    <a:pt x="11406" y="28430"/>
                  </a:lnTo>
                  <a:lnTo>
                    <a:pt x="11433" y="29254"/>
                  </a:lnTo>
                  <a:lnTo>
                    <a:pt x="11477" y="30063"/>
                  </a:lnTo>
                  <a:lnTo>
                    <a:pt x="11539" y="30859"/>
                  </a:lnTo>
                  <a:lnTo>
                    <a:pt x="11618" y="31641"/>
                  </a:lnTo>
                  <a:lnTo>
                    <a:pt x="11715" y="32410"/>
                  </a:lnTo>
                  <a:lnTo>
                    <a:pt x="11830" y="33164"/>
                  </a:lnTo>
                  <a:lnTo>
                    <a:pt x="11962" y="33905"/>
                  </a:lnTo>
                  <a:lnTo>
                    <a:pt x="12112" y="34632"/>
                  </a:lnTo>
                  <a:lnTo>
                    <a:pt x="12280" y="35345"/>
                  </a:lnTo>
                  <a:lnTo>
                    <a:pt x="12474" y="36034"/>
                  </a:lnTo>
                  <a:lnTo>
                    <a:pt x="12688" y="36703"/>
                  </a:lnTo>
                  <a:lnTo>
                    <a:pt x="12923" y="37354"/>
                  </a:lnTo>
                  <a:lnTo>
                    <a:pt x="13177" y="37985"/>
                  </a:lnTo>
                  <a:lnTo>
                    <a:pt x="13451" y="38597"/>
                  </a:lnTo>
                  <a:lnTo>
                    <a:pt x="13745" y="39190"/>
                  </a:lnTo>
                  <a:lnTo>
                    <a:pt x="14059" y="39764"/>
                  </a:lnTo>
                  <a:lnTo>
                    <a:pt x="14392" y="40318"/>
                  </a:lnTo>
                  <a:lnTo>
                    <a:pt x="14746" y="40854"/>
                  </a:lnTo>
                  <a:lnTo>
                    <a:pt x="15120" y="41370"/>
                  </a:lnTo>
                  <a:lnTo>
                    <a:pt x="15515" y="41865"/>
                  </a:lnTo>
                  <a:lnTo>
                    <a:pt x="15931" y="42339"/>
                  </a:lnTo>
                  <a:lnTo>
                    <a:pt x="16368" y="42789"/>
                  </a:lnTo>
                  <a:lnTo>
                    <a:pt x="16827" y="43218"/>
                  </a:lnTo>
                  <a:lnTo>
                    <a:pt x="17308" y="43625"/>
                  </a:lnTo>
                  <a:lnTo>
                    <a:pt x="17809" y="44009"/>
                  </a:lnTo>
                  <a:lnTo>
                    <a:pt x="18333" y="44371"/>
                  </a:lnTo>
                  <a:lnTo>
                    <a:pt x="18878" y="44710"/>
                  </a:lnTo>
                  <a:lnTo>
                    <a:pt x="19444" y="45028"/>
                  </a:lnTo>
                  <a:lnTo>
                    <a:pt x="20032" y="45323"/>
                  </a:lnTo>
                  <a:lnTo>
                    <a:pt x="20651" y="45593"/>
                  </a:lnTo>
                  <a:lnTo>
                    <a:pt x="21293" y="45834"/>
                  </a:lnTo>
                  <a:lnTo>
                    <a:pt x="21958" y="46047"/>
                  </a:lnTo>
                  <a:lnTo>
                    <a:pt x="22648" y="46232"/>
                  </a:lnTo>
                  <a:lnTo>
                    <a:pt x="23361" y="46388"/>
                  </a:lnTo>
                  <a:lnTo>
                    <a:pt x="24099" y="46515"/>
                  </a:lnTo>
                  <a:lnTo>
                    <a:pt x="24860" y="46615"/>
                  </a:lnTo>
                  <a:lnTo>
                    <a:pt x="25645" y="46686"/>
                  </a:lnTo>
                  <a:lnTo>
                    <a:pt x="26453" y="46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725991" y="5040144"/>
              <a:ext cx="11321" cy="54073"/>
            </a:xfrm>
            <a:custGeom>
              <a:avLst/>
              <a:pathLst>
                <a:path w="11321" h="54073">
                  <a:moveTo>
                    <a:pt x="0" y="54073"/>
                  </a:moveTo>
                  <a:lnTo>
                    <a:pt x="0" y="0"/>
                  </a:lnTo>
                  <a:lnTo>
                    <a:pt x="11321" y="0"/>
                  </a:lnTo>
                  <a:lnTo>
                    <a:pt x="11321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747827" y="5040144"/>
              <a:ext cx="44095" cy="54073"/>
            </a:xfrm>
            <a:custGeom>
              <a:avLst/>
              <a:pathLst>
                <a:path w="44095" h="54073">
                  <a:moveTo>
                    <a:pt x="0" y="54073"/>
                  </a:moveTo>
                  <a:lnTo>
                    <a:pt x="0" y="0"/>
                  </a:lnTo>
                  <a:lnTo>
                    <a:pt x="42521" y="0"/>
                  </a:lnTo>
                  <a:lnTo>
                    <a:pt x="42521" y="8749"/>
                  </a:lnTo>
                  <a:lnTo>
                    <a:pt x="11321" y="8749"/>
                  </a:lnTo>
                  <a:lnTo>
                    <a:pt x="11321" y="22335"/>
                  </a:lnTo>
                  <a:lnTo>
                    <a:pt x="40180" y="22335"/>
                  </a:lnTo>
                  <a:lnTo>
                    <a:pt x="40180" y="31085"/>
                  </a:lnTo>
                  <a:lnTo>
                    <a:pt x="11321" y="31085"/>
                  </a:lnTo>
                  <a:lnTo>
                    <a:pt x="11321" y="45323"/>
                  </a:lnTo>
                  <a:lnTo>
                    <a:pt x="44095" y="45323"/>
                  </a:lnTo>
                  <a:lnTo>
                    <a:pt x="44095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800250" y="5040144"/>
              <a:ext cx="46205" cy="54073"/>
            </a:xfrm>
            <a:custGeom>
              <a:avLst/>
              <a:pathLst>
                <a:path w="46205" h="54073">
                  <a:moveTo>
                    <a:pt x="32927" y="54073"/>
                  </a:moveTo>
                  <a:lnTo>
                    <a:pt x="9363" y="12434"/>
                  </a:lnTo>
                  <a:lnTo>
                    <a:pt x="9401" y="12771"/>
                  </a:lnTo>
                  <a:lnTo>
                    <a:pt x="9439" y="13109"/>
                  </a:lnTo>
                  <a:lnTo>
                    <a:pt x="9475" y="13447"/>
                  </a:lnTo>
                  <a:lnTo>
                    <a:pt x="9511" y="13785"/>
                  </a:lnTo>
                  <a:lnTo>
                    <a:pt x="9546" y="14122"/>
                  </a:lnTo>
                  <a:lnTo>
                    <a:pt x="9580" y="14460"/>
                  </a:lnTo>
                  <a:lnTo>
                    <a:pt x="9613" y="14798"/>
                  </a:lnTo>
                  <a:lnTo>
                    <a:pt x="9646" y="15135"/>
                  </a:lnTo>
                  <a:lnTo>
                    <a:pt x="9678" y="15473"/>
                  </a:lnTo>
                  <a:lnTo>
                    <a:pt x="9709" y="15811"/>
                  </a:lnTo>
                  <a:lnTo>
                    <a:pt x="9739" y="16105"/>
                  </a:lnTo>
                  <a:lnTo>
                    <a:pt x="9767" y="16403"/>
                  </a:lnTo>
                  <a:lnTo>
                    <a:pt x="9794" y="16707"/>
                  </a:lnTo>
                  <a:lnTo>
                    <a:pt x="9819" y="17014"/>
                  </a:lnTo>
                  <a:lnTo>
                    <a:pt x="9843" y="17327"/>
                  </a:lnTo>
                  <a:lnTo>
                    <a:pt x="9865" y="17644"/>
                  </a:lnTo>
                  <a:lnTo>
                    <a:pt x="9886" y="17965"/>
                  </a:lnTo>
                  <a:lnTo>
                    <a:pt x="9905" y="18292"/>
                  </a:lnTo>
                  <a:lnTo>
                    <a:pt x="9923" y="18622"/>
                  </a:lnTo>
                  <a:lnTo>
                    <a:pt x="9939" y="18958"/>
                  </a:lnTo>
                  <a:lnTo>
                    <a:pt x="9961" y="19294"/>
                  </a:lnTo>
                  <a:lnTo>
                    <a:pt x="9981" y="19627"/>
                  </a:lnTo>
                  <a:lnTo>
                    <a:pt x="9998" y="19957"/>
                  </a:lnTo>
                  <a:lnTo>
                    <a:pt x="10013" y="20284"/>
                  </a:lnTo>
                  <a:lnTo>
                    <a:pt x="10025" y="20608"/>
                  </a:lnTo>
                  <a:lnTo>
                    <a:pt x="10036" y="20929"/>
                  </a:lnTo>
                  <a:lnTo>
                    <a:pt x="10044" y="21247"/>
                  </a:lnTo>
                  <a:lnTo>
                    <a:pt x="10050" y="21561"/>
                  </a:lnTo>
                  <a:lnTo>
                    <a:pt x="10053" y="21873"/>
                  </a:lnTo>
                  <a:lnTo>
                    <a:pt x="10054" y="22181"/>
                  </a:lnTo>
                  <a:lnTo>
                    <a:pt x="10054" y="54073"/>
                  </a:lnTo>
                  <a:lnTo>
                    <a:pt x="0" y="54073"/>
                  </a:lnTo>
                  <a:lnTo>
                    <a:pt x="0" y="0"/>
                  </a:lnTo>
                  <a:lnTo>
                    <a:pt x="12933" y="0"/>
                  </a:lnTo>
                  <a:lnTo>
                    <a:pt x="36841" y="41984"/>
                  </a:lnTo>
                  <a:lnTo>
                    <a:pt x="36803" y="41660"/>
                  </a:lnTo>
                  <a:lnTo>
                    <a:pt x="36766" y="41333"/>
                  </a:lnTo>
                  <a:lnTo>
                    <a:pt x="36730" y="41003"/>
                  </a:lnTo>
                  <a:lnTo>
                    <a:pt x="36694" y="40670"/>
                  </a:lnTo>
                  <a:lnTo>
                    <a:pt x="36659" y="40334"/>
                  </a:lnTo>
                  <a:lnTo>
                    <a:pt x="36625" y="39994"/>
                  </a:lnTo>
                  <a:lnTo>
                    <a:pt x="36592" y="39652"/>
                  </a:lnTo>
                  <a:lnTo>
                    <a:pt x="36559" y="39307"/>
                  </a:lnTo>
                  <a:lnTo>
                    <a:pt x="36527" y="38958"/>
                  </a:lnTo>
                  <a:lnTo>
                    <a:pt x="36496" y="38607"/>
                  </a:lnTo>
                  <a:lnTo>
                    <a:pt x="36466" y="38304"/>
                  </a:lnTo>
                  <a:lnTo>
                    <a:pt x="36436" y="37993"/>
                  </a:lnTo>
                  <a:lnTo>
                    <a:pt x="36407" y="37674"/>
                  </a:lnTo>
                  <a:lnTo>
                    <a:pt x="36379" y="37348"/>
                  </a:lnTo>
                  <a:lnTo>
                    <a:pt x="36352" y="37014"/>
                  </a:lnTo>
                  <a:lnTo>
                    <a:pt x="36326" y="36673"/>
                  </a:lnTo>
                  <a:lnTo>
                    <a:pt x="36300" y="36323"/>
                  </a:lnTo>
                  <a:lnTo>
                    <a:pt x="36275" y="35966"/>
                  </a:lnTo>
                  <a:lnTo>
                    <a:pt x="36251" y="35602"/>
                  </a:lnTo>
                  <a:lnTo>
                    <a:pt x="36227" y="35230"/>
                  </a:lnTo>
                  <a:lnTo>
                    <a:pt x="36213" y="34853"/>
                  </a:lnTo>
                  <a:lnTo>
                    <a:pt x="36200" y="34476"/>
                  </a:lnTo>
                  <a:lnTo>
                    <a:pt x="36188" y="34098"/>
                  </a:lnTo>
                  <a:lnTo>
                    <a:pt x="36178" y="33719"/>
                  </a:lnTo>
                  <a:lnTo>
                    <a:pt x="36170" y="33340"/>
                  </a:lnTo>
                  <a:lnTo>
                    <a:pt x="36163" y="32959"/>
                  </a:lnTo>
                  <a:lnTo>
                    <a:pt x="36158" y="32578"/>
                  </a:lnTo>
                  <a:lnTo>
                    <a:pt x="36154" y="32196"/>
                  </a:lnTo>
                  <a:lnTo>
                    <a:pt x="36151" y="31814"/>
                  </a:lnTo>
                  <a:lnTo>
                    <a:pt x="36151" y="31430"/>
                  </a:lnTo>
                  <a:lnTo>
                    <a:pt x="36151" y="0"/>
                  </a:lnTo>
                  <a:lnTo>
                    <a:pt x="46205" y="0"/>
                  </a:lnTo>
                  <a:lnTo>
                    <a:pt x="46205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854976" y="5039338"/>
              <a:ext cx="51386" cy="55646"/>
            </a:xfrm>
            <a:custGeom>
              <a:avLst/>
              <a:pathLst>
                <a:path w="51386" h="55646">
                  <a:moveTo>
                    <a:pt x="27286" y="46743"/>
                  </a:moveTo>
                  <a:lnTo>
                    <a:pt x="27914" y="46734"/>
                  </a:lnTo>
                  <a:lnTo>
                    <a:pt x="28524" y="46707"/>
                  </a:lnTo>
                  <a:lnTo>
                    <a:pt x="29117" y="46663"/>
                  </a:lnTo>
                  <a:lnTo>
                    <a:pt x="29693" y="46601"/>
                  </a:lnTo>
                  <a:lnTo>
                    <a:pt x="30250" y="46522"/>
                  </a:lnTo>
                  <a:lnTo>
                    <a:pt x="30790" y="46425"/>
                  </a:lnTo>
                  <a:lnTo>
                    <a:pt x="31312" y="46310"/>
                  </a:lnTo>
                  <a:lnTo>
                    <a:pt x="31817" y="46178"/>
                  </a:lnTo>
                  <a:lnTo>
                    <a:pt x="32304" y="46028"/>
                  </a:lnTo>
                  <a:lnTo>
                    <a:pt x="32773" y="45860"/>
                  </a:lnTo>
                  <a:lnTo>
                    <a:pt x="33235" y="45670"/>
                  </a:lnTo>
                  <a:lnTo>
                    <a:pt x="33684" y="45470"/>
                  </a:lnTo>
                  <a:lnTo>
                    <a:pt x="34119" y="45259"/>
                  </a:lnTo>
                  <a:lnTo>
                    <a:pt x="34542" y="45037"/>
                  </a:lnTo>
                  <a:lnTo>
                    <a:pt x="34951" y="44805"/>
                  </a:lnTo>
                  <a:lnTo>
                    <a:pt x="35348" y="44561"/>
                  </a:lnTo>
                  <a:lnTo>
                    <a:pt x="35731" y="44307"/>
                  </a:lnTo>
                  <a:lnTo>
                    <a:pt x="36102" y="44042"/>
                  </a:lnTo>
                  <a:lnTo>
                    <a:pt x="36459" y="43767"/>
                  </a:lnTo>
                  <a:lnTo>
                    <a:pt x="36803" y="43481"/>
                  </a:lnTo>
                  <a:lnTo>
                    <a:pt x="37142" y="43185"/>
                  </a:lnTo>
                  <a:lnTo>
                    <a:pt x="37469" y="42882"/>
                  </a:lnTo>
                  <a:lnTo>
                    <a:pt x="37784" y="42571"/>
                  </a:lnTo>
                  <a:lnTo>
                    <a:pt x="38086" y="42253"/>
                  </a:lnTo>
                  <a:lnTo>
                    <a:pt x="38376" y="41926"/>
                  </a:lnTo>
                  <a:lnTo>
                    <a:pt x="38654" y="41592"/>
                  </a:lnTo>
                  <a:lnTo>
                    <a:pt x="38920" y="41251"/>
                  </a:lnTo>
                  <a:lnTo>
                    <a:pt x="39173" y="40902"/>
                  </a:lnTo>
                  <a:lnTo>
                    <a:pt x="39414" y="40545"/>
                  </a:lnTo>
                  <a:lnTo>
                    <a:pt x="39643" y="40180"/>
                  </a:lnTo>
                  <a:lnTo>
                    <a:pt x="39869" y="39811"/>
                  </a:lnTo>
                  <a:lnTo>
                    <a:pt x="40087" y="39442"/>
                  </a:lnTo>
                  <a:lnTo>
                    <a:pt x="40296" y="39072"/>
                  </a:lnTo>
                  <a:lnTo>
                    <a:pt x="40496" y="38700"/>
                  </a:lnTo>
                  <a:lnTo>
                    <a:pt x="40689" y="38329"/>
                  </a:lnTo>
                  <a:lnTo>
                    <a:pt x="40873" y="37956"/>
                  </a:lnTo>
                  <a:lnTo>
                    <a:pt x="41048" y="37582"/>
                  </a:lnTo>
                  <a:lnTo>
                    <a:pt x="41215" y="37208"/>
                  </a:lnTo>
                  <a:lnTo>
                    <a:pt x="41373" y="36833"/>
                  </a:lnTo>
                  <a:lnTo>
                    <a:pt x="41523" y="36458"/>
                  </a:lnTo>
                  <a:lnTo>
                    <a:pt x="51386" y="40180"/>
                  </a:lnTo>
                  <a:lnTo>
                    <a:pt x="51141" y="40762"/>
                  </a:lnTo>
                  <a:lnTo>
                    <a:pt x="50881" y="41342"/>
                  </a:lnTo>
                  <a:lnTo>
                    <a:pt x="50607" y="41920"/>
                  </a:lnTo>
                  <a:lnTo>
                    <a:pt x="50318" y="42495"/>
                  </a:lnTo>
                  <a:lnTo>
                    <a:pt x="50014" y="43068"/>
                  </a:lnTo>
                  <a:lnTo>
                    <a:pt x="49696" y="43639"/>
                  </a:lnTo>
                  <a:lnTo>
                    <a:pt x="49363" y="44207"/>
                  </a:lnTo>
                  <a:lnTo>
                    <a:pt x="49016" y="44773"/>
                  </a:lnTo>
                  <a:lnTo>
                    <a:pt x="48654" y="45337"/>
                  </a:lnTo>
                  <a:lnTo>
                    <a:pt x="48278" y="45898"/>
                  </a:lnTo>
                  <a:lnTo>
                    <a:pt x="47884" y="46452"/>
                  </a:lnTo>
                  <a:lnTo>
                    <a:pt x="47472" y="46993"/>
                  </a:lnTo>
                  <a:lnTo>
                    <a:pt x="47040" y="47521"/>
                  </a:lnTo>
                  <a:lnTo>
                    <a:pt x="46589" y="48035"/>
                  </a:lnTo>
                  <a:lnTo>
                    <a:pt x="46119" y="48537"/>
                  </a:lnTo>
                  <a:lnTo>
                    <a:pt x="45630" y="49025"/>
                  </a:lnTo>
                  <a:lnTo>
                    <a:pt x="45121" y="49501"/>
                  </a:lnTo>
                  <a:lnTo>
                    <a:pt x="44594" y="49963"/>
                  </a:lnTo>
                  <a:lnTo>
                    <a:pt x="44047" y="50413"/>
                  </a:lnTo>
                  <a:lnTo>
                    <a:pt x="43481" y="50849"/>
                  </a:lnTo>
                  <a:lnTo>
                    <a:pt x="42894" y="51271"/>
                  </a:lnTo>
                  <a:lnTo>
                    <a:pt x="42285" y="51676"/>
                  </a:lnTo>
                  <a:lnTo>
                    <a:pt x="41654" y="52066"/>
                  </a:lnTo>
                  <a:lnTo>
                    <a:pt x="41000" y="52439"/>
                  </a:lnTo>
                  <a:lnTo>
                    <a:pt x="40324" y="52797"/>
                  </a:lnTo>
                  <a:lnTo>
                    <a:pt x="39626" y="53138"/>
                  </a:lnTo>
                  <a:lnTo>
                    <a:pt x="38906" y="53463"/>
                  </a:lnTo>
                  <a:lnTo>
                    <a:pt x="38163" y="53772"/>
                  </a:lnTo>
                  <a:lnTo>
                    <a:pt x="37398" y="54065"/>
                  </a:lnTo>
                  <a:lnTo>
                    <a:pt x="36611" y="54341"/>
                  </a:lnTo>
                  <a:lnTo>
                    <a:pt x="35806" y="54589"/>
                  </a:lnTo>
                  <a:lnTo>
                    <a:pt x="34973" y="54811"/>
                  </a:lnTo>
                  <a:lnTo>
                    <a:pt x="34112" y="55007"/>
                  </a:lnTo>
                  <a:lnTo>
                    <a:pt x="33222" y="55176"/>
                  </a:lnTo>
                  <a:lnTo>
                    <a:pt x="32303" y="55320"/>
                  </a:lnTo>
                  <a:lnTo>
                    <a:pt x="31357" y="55437"/>
                  </a:lnTo>
                  <a:lnTo>
                    <a:pt x="30381" y="55529"/>
                  </a:lnTo>
                  <a:lnTo>
                    <a:pt x="29378" y="55594"/>
                  </a:lnTo>
                  <a:lnTo>
                    <a:pt x="28346" y="55633"/>
                  </a:lnTo>
                  <a:lnTo>
                    <a:pt x="27286" y="55646"/>
                  </a:lnTo>
                  <a:lnTo>
                    <a:pt x="25900" y="55625"/>
                  </a:lnTo>
                  <a:lnTo>
                    <a:pt x="24552" y="55563"/>
                  </a:lnTo>
                  <a:lnTo>
                    <a:pt x="23241" y="55460"/>
                  </a:lnTo>
                  <a:lnTo>
                    <a:pt x="21968" y="55315"/>
                  </a:lnTo>
                  <a:lnTo>
                    <a:pt x="20733" y="55128"/>
                  </a:lnTo>
                  <a:lnTo>
                    <a:pt x="19535" y="54900"/>
                  </a:lnTo>
                  <a:lnTo>
                    <a:pt x="18375" y="54631"/>
                  </a:lnTo>
                  <a:lnTo>
                    <a:pt x="17252" y="54320"/>
                  </a:lnTo>
                  <a:lnTo>
                    <a:pt x="16167" y="53968"/>
                  </a:lnTo>
                  <a:lnTo>
                    <a:pt x="15120" y="53574"/>
                  </a:lnTo>
                  <a:lnTo>
                    <a:pt x="14109" y="53136"/>
                  </a:lnTo>
                  <a:lnTo>
                    <a:pt x="13134" y="52665"/>
                  </a:lnTo>
                  <a:lnTo>
                    <a:pt x="12193" y="52162"/>
                  </a:lnTo>
                  <a:lnTo>
                    <a:pt x="11288" y="51627"/>
                  </a:lnTo>
                  <a:lnTo>
                    <a:pt x="10419" y="51060"/>
                  </a:lnTo>
                  <a:lnTo>
                    <a:pt x="9585" y="50461"/>
                  </a:lnTo>
                  <a:lnTo>
                    <a:pt x="8786" y="49829"/>
                  </a:lnTo>
                  <a:lnTo>
                    <a:pt x="8022" y="49165"/>
                  </a:lnTo>
                  <a:lnTo>
                    <a:pt x="7293" y="48469"/>
                  </a:lnTo>
                  <a:lnTo>
                    <a:pt x="6600" y="47740"/>
                  </a:lnTo>
                  <a:lnTo>
                    <a:pt x="5949" y="46974"/>
                  </a:lnTo>
                  <a:lnTo>
                    <a:pt x="5332" y="46181"/>
                  </a:lnTo>
                  <a:lnTo>
                    <a:pt x="4749" y="45360"/>
                  </a:lnTo>
                  <a:lnTo>
                    <a:pt x="4199" y="44511"/>
                  </a:lnTo>
                  <a:lnTo>
                    <a:pt x="3684" y="43634"/>
                  </a:lnTo>
                  <a:lnTo>
                    <a:pt x="3202" y="42730"/>
                  </a:lnTo>
                  <a:lnTo>
                    <a:pt x="2753" y="41798"/>
                  </a:lnTo>
                  <a:lnTo>
                    <a:pt x="2339" y="40839"/>
                  </a:lnTo>
                  <a:lnTo>
                    <a:pt x="1958" y="39852"/>
                  </a:lnTo>
                  <a:lnTo>
                    <a:pt x="1611" y="38837"/>
                  </a:lnTo>
                  <a:lnTo>
                    <a:pt x="1305" y="37799"/>
                  </a:lnTo>
                  <a:lnTo>
                    <a:pt x="1031" y="36742"/>
                  </a:lnTo>
                  <a:lnTo>
                    <a:pt x="789" y="35665"/>
                  </a:lnTo>
                  <a:lnTo>
                    <a:pt x="580" y="34569"/>
                  </a:lnTo>
                  <a:lnTo>
                    <a:pt x="402" y="33455"/>
                  </a:lnTo>
                  <a:lnTo>
                    <a:pt x="257" y="32321"/>
                  </a:lnTo>
                  <a:lnTo>
                    <a:pt x="145" y="31167"/>
                  </a:lnTo>
                  <a:lnTo>
                    <a:pt x="64" y="29995"/>
                  </a:lnTo>
                  <a:lnTo>
                    <a:pt x="16" y="28803"/>
                  </a:lnTo>
                  <a:lnTo>
                    <a:pt x="0" y="27593"/>
                  </a:lnTo>
                  <a:lnTo>
                    <a:pt x="16" y="26338"/>
                  </a:lnTo>
                  <a:lnTo>
                    <a:pt x="64" y="25109"/>
                  </a:lnTo>
                  <a:lnTo>
                    <a:pt x="145" y="23904"/>
                  </a:lnTo>
                  <a:lnTo>
                    <a:pt x="257" y="22723"/>
                  </a:lnTo>
                  <a:lnTo>
                    <a:pt x="402" y="21567"/>
                  </a:lnTo>
                  <a:lnTo>
                    <a:pt x="580" y="20436"/>
                  </a:lnTo>
                  <a:lnTo>
                    <a:pt x="789" y="19329"/>
                  </a:lnTo>
                  <a:lnTo>
                    <a:pt x="1031" y="18247"/>
                  </a:lnTo>
                  <a:lnTo>
                    <a:pt x="1305" y="17189"/>
                  </a:lnTo>
                  <a:lnTo>
                    <a:pt x="1611" y="16156"/>
                  </a:lnTo>
                  <a:lnTo>
                    <a:pt x="1958" y="15151"/>
                  </a:lnTo>
                  <a:lnTo>
                    <a:pt x="2337" y="14176"/>
                  </a:lnTo>
                  <a:lnTo>
                    <a:pt x="2750" y="13232"/>
                  </a:lnTo>
                  <a:lnTo>
                    <a:pt x="3196" y="12319"/>
                  </a:lnTo>
                  <a:lnTo>
                    <a:pt x="3674" y="11436"/>
                  </a:lnTo>
                  <a:lnTo>
                    <a:pt x="4186" y="10584"/>
                  </a:lnTo>
                  <a:lnTo>
                    <a:pt x="4730" y="9763"/>
                  </a:lnTo>
                  <a:lnTo>
                    <a:pt x="5308" y="8972"/>
                  </a:lnTo>
                  <a:lnTo>
                    <a:pt x="5918" y="8212"/>
                  </a:lnTo>
                  <a:lnTo>
                    <a:pt x="6562" y="7483"/>
                  </a:lnTo>
                  <a:lnTo>
                    <a:pt x="7239" y="6778"/>
                  </a:lnTo>
                  <a:lnTo>
                    <a:pt x="7951" y="6108"/>
                  </a:lnTo>
                  <a:lnTo>
                    <a:pt x="8698" y="5471"/>
                  </a:lnTo>
                  <a:lnTo>
                    <a:pt x="9479" y="4867"/>
                  </a:lnTo>
                  <a:lnTo>
                    <a:pt x="10294" y="4298"/>
                  </a:lnTo>
                  <a:lnTo>
                    <a:pt x="11144" y="3762"/>
                  </a:lnTo>
                  <a:lnTo>
                    <a:pt x="12029" y="3260"/>
                  </a:lnTo>
                  <a:lnTo>
                    <a:pt x="12948" y="2792"/>
                  </a:lnTo>
                  <a:lnTo>
                    <a:pt x="13902" y="2357"/>
                  </a:lnTo>
                  <a:lnTo>
                    <a:pt x="14890" y="1957"/>
                  </a:lnTo>
                  <a:lnTo>
                    <a:pt x="15921" y="1585"/>
                  </a:lnTo>
                  <a:lnTo>
                    <a:pt x="16987" y="1252"/>
                  </a:lnTo>
                  <a:lnTo>
                    <a:pt x="18088" y="959"/>
                  </a:lnTo>
                  <a:lnTo>
                    <a:pt x="19225" y="704"/>
                  </a:lnTo>
                  <a:lnTo>
                    <a:pt x="20397" y="489"/>
                  </a:lnTo>
                  <a:lnTo>
                    <a:pt x="21604" y="313"/>
                  </a:lnTo>
                  <a:lnTo>
                    <a:pt x="22847" y="176"/>
                  </a:lnTo>
                  <a:lnTo>
                    <a:pt x="24125" y="78"/>
                  </a:lnTo>
                  <a:lnTo>
                    <a:pt x="25438" y="19"/>
                  </a:lnTo>
                  <a:lnTo>
                    <a:pt x="26787" y="0"/>
                  </a:lnTo>
                  <a:lnTo>
                    <a:pt x="27832" y="11"/>
                  </a:lnTo>
                  <a:lnTo>
                    <a:pt x="28851" y="44"/>
                  </a:lnTo>
                  <a:lnTo>
                    <a:pt x="29843" y="100"/>
                  </a:lnTo>
                  <a:lnTo>
                    <a:pt x="30809" y="178"/>
                  </a:lnTo>
                  <a:lnTo>
                    <a:pt x="31747" y="278"/>
                  </a:lnTo>
                  <a:lnTo>
                    <a:pt x="32658" y="400"/>
                  </a:lnTo>
                  <a:lnTo>
                    <a:pt x="33543" y="545"/>
                  </a:lnTo>
                  <a:lnTo>
                    <a:pt x="34401" y="712"/>
                  </a:lnTo>
                  <a:lnTo>
                    <a:pt x="35232" y="901"/>
                  </a:lnTo>
                  <a:lnTo>
                    <a:pt x="36036" y="1112"/>
                  </a:lnTo>
                  <a:lnTo>
                    <a:pt x="36823" y="1344"/>
                  </a:lnTo>
                  <a:lnTo>
                    <a:pt x="37587" y="1594"/>
                  </a:lnTo>
                  <a:lnTo>
                    <a:pt x="38330" y="1863"/>
                  </a:lnTo>
                  <a:lnTo>
                    <a:pt x="39050" y="2150"/>
                  </a:lnTo>
                  <a:lnTo>
                    <a:pt x="39748" y="2456"/>
                  </a:lnTo>
                  <a:lnTo>
                    <a:pt x="40424" y="2780"/>
                  </a:lnTo>
                  <a:lnTo>
                    <a:pt x="41078" y="3122"/>
                  </a:lnTo>
                  <a:lnTo>
                    <a:pt x="41709" y="3483"/>
                  </a:lnTo>
                  <a:lnTo>
                    <a:pt x="42318" y="3862"/>
                  </a:lnTo>
                  <a:lnTo>
                    <a:pt x="42905" y="4259"/>
                  </a:lnTo>
                  <a:lnTo>
                    <a:pt x="43478" y="4666"/>
                  </a:lnTo>
                  <a:lnTo>
                    <a:pt x="44030" y="5088"/>
                  </a:lnTo>
                  <a:lnTo>
                    <a:pt x="44562" y="5526"/>
                  </a:lnTo>
                  <a:lnTo>
                    <a:pt x="45073" y="5979"/>
                  </a:lnTo>
                  <a:lnTo>
                    <a:pt x="45563" y="6447"/>
                  </a:lnTo>
                  <a:lnTo>
                    <a:pt x="46032" y="6930"/>
                  </a:lnTo>
                  <a:lnTo>
                    <a:pt x="46481" y="7429"/>
                  </a:lnTo>
                  <a:lnTo>
                    <a:pt x="46908" y="7944"/>
                  </a:lnTo>
                  <a:lnTo>
                    <a:pt x="47316" y="8473"/>
                  </a:lnTo>
                  <a:lnTo>
                    <a:pt x="47702" y="9018"/>
                  </a:lnTo>
                  <a:lnTo>
                    <a:pt x="48077" y="9569"/>
                  </a:lnTo>
                  <a:lnTo>
                    <a:pt x="48436" y="10131"/>
                  </a:lnTo>
                  <a:lnTo>
                    <a:pt x="48777" y="10705"/>
                  </a:lnTo>
                  <a:lnTo>
                    <a:pt x="49102" y="11290"/>
                  </a:lnTo>
                  <a:lnTo>
                    <a:pt x="49410" y="11887"/>
                  </a:lnTo>
                  <a:lnTo>
                    <a:pt x="49701" y="12495"/>
                  </a:lnTo>
                  <a:lnTo>
                    <a:pt x="49975" y="13115"/>
                  </a:lnTo>
                  <a:lnTo>
                    <a:pt x="50232" y="13746"/>
                  </a:lnTo>
                  <a:lnTo>
                    <a:pt x="50472" y="14389"/>
                  </a:lnTo>
                  <a:lnTo>
                    <a:pt x="50696" y="15043"/>
                  </a:lnTo>
                  <a:lnTo>
                    <a:pt x="40717" y="17768"/>
                  </a:lnTo>
                  <a:lnTo>
                    <a:pt x="40604" y="17424"/>
                  </a:lnTo>
                  <a:lnTo>
                    <a:pt x="40480" y="17083"/>
                  </a:lnTo>
                  <a:lnTo>
                    <a:pt x="40343" y="16746"/>
                  </a:lnTo>
                  <a:lnTo>
                    <a:pt x="40196" y="16411"/>
                  </a:lnTo>
                  <a:lnTo>
                    <a:pt x="40036" y="16079"/>
                  </a:lnTo>
                  <a:lnTo>
                    <a:pt x="39866" y="15751"/>
                  </a:lnTo>
                  <a:lnTo>
                    <a:pt x="39683" y="15426"/>
                  </a:lnTo>
                  <a:lnTo>
                    <a:pt x="39489" y="15103"/>
                  </a:lnTo>
                  <a:lnTo>
                    <a:pt x="39284" y="14784"/>
                  </a:lnTo>
                  <a:lnTo>
                    <a:pt x="39067" y="14468"/>
                  </a:lnTo>
                  <a:lnTo>
                    <a:pt x="38839" y="14149"/>
                  </a:lnTo>
                  <a:lnTo>
                    <a:pt x="38598" y="13838"/>
                  </a:lnTo>
                  <a:lnTo>
                    <a:pt x="38344" y="13535"/>
                  </a:lnTo>
                  <a:lnTo>
                    <a:pt x="38079" y="13240"/>
                  </a:lnTo>
                  <a:lnTo>
                    <a:pt x="37801" y="12952"/>
                  </a:lnTo>
                  <a:lnTo>
                    <a:pt x="37511" y="12672"/>
                  </a:lnTo>
                  <a:lnTo>
                    <a:pt x="37208" y="12399"/>
                  </a:lnTo>
                  <a:lnTo>
                    <a:pt x="36894" y="12134"/>
                  </a:lnTo>
                  <a:lnTo>
                    <a:pt x="36567" y="11877"/>
                  </a:lnTo>
                  <a:lnTo>
                    <a:pt x="36227" y="11628"/>
                  </a:lnTo>
                  <a:lnTo>
                    <a:pt x="35884" y="11387"/>
                  </a:lnTo>
                  <a:lnTo>
                    <a:pt x="35527" y="11156"/>
                  </a:lnTo>
                  <a:lnTo>
                    <a:pt x="35159" y="10936"/>
                  </a:lnTo>
                  <a:lnTo>
                    <a:pt x="34778" y="10725"/>
                  </a:lnTo>
                  <a:lnTo>
                    <a:pt x="34385" y="10524"/>
                  </a:lnTo>
                  <a:lnTo>
                    <a:pt x="33980" y="10334"/>
                  </a:lnTo>
                  <a:lnTo>
                    <a:pt x="33562" y="10153"/>
                  </a:lnTo>
                  <a:lnTo>
                    <a:pt x="33133" y="9982"/>
                  </a:lnTo>
                  <a:lnTo>
                    <a:pt x="32691" y="9821"/>
                  </a:lnTo>
                  <a:lnTo>
                    <a:pt x="32236" y="9671"/>
                  </a:lnTo>
                  <a:lnTo>
                    <a:pt x="31770" y="9525"/>
                  </a:lnTo>
                  <a:lnTo>
                    <a:pt x="31291" y="9394"/>
                  </a:lnTo>
                  <a:lnTo>
                    <a:pt x="30799" y="9279"/>
                  </a:lnTo>
                  <a:lnTo>
                    <a:pt x="30296" y="9179"/>
                  </a:lnTo>
                  <a:lnTo>
                    <a:pt x="29780" y="9095"/>
                  </a:lnTo>
                  <a:lnTo>
                    <a:pt x="29252" y="9026"/>
                  </a:lnTo>
                  <a:lnTo>
                    <a:pt x="28712" y="8972"/>
                  </a:lnTo>
                  <a:lnTo>
                    <a:pt x="28159" y="8934"/>
                  </a:lnTo>
                  <a:lnTo>
                    <a:pt x="27594" y="8911"/>
                  </a:lnTo>
                  <a:lnTo>
                    <a:pt x="27017" y="8903"/>
                  </a:lnTo>
                  <a:lnTo>
                    <a:pt x="26207" y="8916"/>
                  </a:lnTo>
                  <a:lnTo>
                    <a:pt x="25420" y="8957"/>
                  </a:lnTo>
                  <a:lnTo>
                    <a:pt x="24657" y="9024"/>
                  </a:lnTo>
                  <a:lnTo>
                    <a:pt x="23916" y="9118"/>
                  </a:lnTo>
                  <a:lnTo>
                    <a:pt x="23198" y="9239"/>
                  </a:lnTo>
                  <a:lnTo>
                    <a:pt x="22504" y="9387"/>
                  </a:lnTo>
                  <a:lnTo>
                    <a:pt x="21832" y="9561"/>
                  </a:lnTo>
                  <a:lnTo>
                    <a:pt x="21184" y="9763"/>
                  </a:lnTo>
                  <a:lnTo>
                    <a:pt x="20558" y="9991"/>
                  </a:lnTo>
                  <a:lnTo>
                    <a:pt x="19956" y="10246"/>
                  </a:lnTo>
                  <a:lnTo>
                    <a:pt x="19375" y="10519"/>
                  </a:lnTo>
                  <a:lnTo>
                    <a:pt x="18815" y="10814"/>
                  </a:lnTo>
                  <a:lnTo>
                    <a:pt x="18276" y="11133"/>
                  </a:lnTo>
                  <a:lnTo>
                    <a:pt x="17757" y="11474"/>
                  </a:lnTo>
                  <a:lnTo>
                    <a:pt x="17260" y="11839"/>
                  </a:lnTo>
                  <a:lnTo>
                    <a:pt x="16783" y="12226"/>
                  </a:lnTo>
                  <a:lnTo>
                    <a:pt x="16326" y="12637"/>
                  </a:lnTo>
                  <a:lnTo>
                    <a:pt x="15891" y="13071"/>
                  </a:lnTo>
                  <a:lnTo>
                    <a:pt x="15476" y="13527"/>
                  </a:lnTo>
                  <a:lnTo>
                    <a:pt x="15082" y="14007"/>
                  </a:lnTo>
                  <a:lnTo>
                    <a:pt x="14715" y="14508"/>
                  </a:lnTo>
                  <a:lnTo>
                    <a:pt x="14368" y="15029"/>
                  </a:lnTo>
                  <a:lnTo>
                    <a:pt x="14040" y="15571"/>
                  </a:lnTo>
                  <a:lnTo>
                    <a:pt x="13731" y="16132"/>
                  </a:lnTo>
                  <a:lnTo>
                    <a:pt x="13441" y="16713"/>
                  </a:lnTo>
                  <a:lnTo>
                    <a:pt x="13170" y="17314"/>
                  </a:lnTo>
                  <a:lnTo>
                    <a:pt x="12919" y="17935"/>
                  </a:lnTo>
                  <a:lnTo>
                    <a:pt x="12687" y="18576"/>
                  </a:lnTo>
                  <a:lnTo>
                    <a:pt x="12474" y="19236"/>
                  </a:lnTo>
                  <a:lnTo>
                    <a:pt x="12280" y="19917"/>
                  </a:lnTo>
                  <a:lnTo>
                    <a:pt x="12112" y="20609"/>
                  </a:lnTo>
                  <a:lnTo>
                    <a:pt x="11962" y="21317"/>
                  </a:lnTo>
                  <a:lnTo>
                    <a:pt x="11830" y="22042"/>
                  </a:lnTo>
                  <a:lnTo>
                    <a:pt x="11715" y="22785"/>
                  </a:lnTo>
                  <a:lnTo>
                    <a:pt x="11618" y="23544"/>
                  </a:lnTo>
                  <a:lnTo>
                    <a:pt x="11539" y="24320"/>
                  </a:lnTo>
                  <a:lnTo>
                    <a:pt x="11477" y="25113"/>
                  </a:lnTo>
                  <a:lnTo>
                    <a:pt x="11433" y="25922"/>
                  </a:lnTo>
                  <a:lnTo>
                    <a:pt x="11406" y="26749"/>
                  </a:lnTo>
                  <a:lnTo>
                    <a:pt x="11397" y="27593"/>
                  </a:lnTo>
                  <a:lnTo>
                    <a:pt x="11406" y="28430"/>
                  </a:lnTo>
                  <a:lnTo>
                    <a:pt x="11433" y="29254"/>
                  </a:lnTo>
                  <a:lnTo>
                    <a:pt x="11477" y="30063"/>
                  </a:lnTo>
                  <a:lnTo>
                    <a:pt x="11539" y="30859"/>
                  </a:lnTo>
                  <a:lnTo>
                    <a:pt x="11618" y="31641"/>
                  </a:lnTo>
                  <a:lnTo>
                    <a:pt x="11715" y="32410"/>
                  </a:lnTo>
                  <a:lnTo>
                    <a:pt x="11830" y="33164"/>
                  </a:lnTo>
                  <a:lnTo>
                    <a:pt x="11962" y="33905"/>
                  </a:lnTo>
                  <a:lnTo>
                    <a:pt x="12112" y="34632"/>
                  </a:lnTo>
                  <a:lnTo>
                    <a:pt x="12280" y="35345"/>
                  </a:lnTo>
                  <a:lnTo>
                    <a:pt x="12474" y="36034"/>
                  </a:lnTo>
                  <a:lnTo>
                    <a:pt x="12688" y="36703"/>
                  </a:lnTo>
                  <a:lnTo>
                    <a:pt x="12923" y="37354"/>
                  </a:lnTo>
                  <a:lnTo>
                    <a:pt x="13177" y="37985"/>
                  </a:lnTo>
                  <a:lnTo>
                    <a:pt x="13451" y="38597"/>
                  </a:lnTo>
                  <a:lnTo>
                    <a:pt x="13745" y="39190"/>
                  </a:lnTo>
                  <a:lnTo>
                    <a:pt x="14059" y="39764"/>
                  </a:lnTo>
                  <a:lnTo>
                    <a:pt x="14392" y="40318"/>
                  </a:lnTo>
                  <a:lnTo>
                    <a:pt x="14746" y="40854"/>
                  </a:lnTo>
                  <a:lnTo>
                    <a:pt x="15120" y="41370"/>
                  </a:lnTo>
                  <a:lnTo>
                    <a:pt x="15515" y="41865"/>
                  </a:lnTo>
                  <a:lnTo>
                    <a:pt x="15931" y="42339"/>
                  </a:lnTo>
                  <a:lnTo>
                    <a:pt x="16368" y="42789"/>
                  </a:lnTo>
                  <a:lnTo>
                    <a:pt x="16827" y="43218"/>
                  </a:lnTo>
                  <a:lnTo>
                    <a:pt x="17308" y="43625"/>
                  </a:lnTo>
                  <a:lnTo>
                    <a:pt x="17809" y="44009"/>
                  </a:lnTo>
                  <a:lnTo>
                    <a:pt x="18333" y="44371"/>
                  </a:lnTo>
                  <a:lnTo>
                    <a:pt x="18878" y="44710"/>
                  </a:lnTo>
                  <a:lnTo>
                    <a:pt x="19444" y="45028"/>
                  </a:lnTo>
                  <a:lnTo>
                    <a:pt x="20032" y="45323"/>
                  </a:lnTo>
                  <a:lnTo>
                    <a:pt x="20651" y="45593"/>
                  </a:lnTo>
                  <a:lnTo>
                    <a:pt x="21293" y="45834"/>
                  </a:lnTo>
                  <a:lnTo>
                    <a:pt x="21958" y="46047"/>
                  </a:lnTo>
                  <a:lnTo>
                    <a:pt x="22648" y="46232"/>
                  </a:lnTo>
                  <a:lnTo>
                    <a:pt x="23361" y="46388"/>
                  </a:lnTo>
                  <a:lnTo>
                    <a:pt x="24099" y="46515"/>
                  </a:lnTo>
                  <a:lnTo>
                    <a:pt x="24860" y="46615"/>
                  </a:lnTo>
                  <a:lnTo>
                    <a:pt x="25645" y="46686"/>
                  </a:lnTo>
                  <a:lnTo>
                    <a:pt x="26453" y="46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913769" y="5040144"/>
              <a:ext cx="44095" cy="54073"/>
            </a:xfrm>
            <a:custGeom>
              <a:avLst/>
              <a:pathLst>
                <a:path w="44095" h="54073">
                  <a:moveTo>
                    <a:pt x="0" y="54073"/>
                  </a:moveTo>
                  <a:lnTo>
                    <a:pt x="0" y="0"/>
                  </a:lnTo>
                  <a:lnTo>
                    <a:pt x="42521" y="0"/>
                  </a:lnTo>
                  <a:lnTo>
                    <a:pt x="42521" y="8749"/>
                  </a:lnTo>
                  <a:lnTo>
                    <a:pt x="11321" y="8749"/>
                  </a:lnTo>
                  <a:lnTo>
                    <a:pt x="11321" y="22335"/>
                  </a:lnTo>
                  <a:lnTo>
                    <a:pt x="40180" y="22335"/>
                  </a:lnTo>
                  <a:lnTo>
                    <a:pt x="40180" y="31085"/>
                  </a:lnTo>
                  <a:lnTo>
                    <a:pt x="11321" y="31085"/>
                  </a:lnTo>
                  <a:lnTo>
                    <a:pt x="11321" y="45323"/>
                  </a:lnTo>
                  <a:lnTo>
                    <a:pt x="44095" y="45323"/>
                  </a:lnTo>
                  <a:lnTo>
                    <a:pt x="44095" y="5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963199" y="5039338"/>
              <a:ext cx="47088" cy="55646"/>
            </a:xfrm>
            <a:custGeom>
              <a:avLst/>
              <a:pathLst>
                <a:path w="47088" h="55646">
                  <a:moveTo>
                    <a:pt x="47088" y="39298"/>
                  </a:moveTo>
                  <a:lnTo>
                    <a:pt x="47075" y="40028"/>
                  </a:lnTo>
                  <a:lnTo>
                    <a:pt x="47034" y="40745"/>
                  </a:lnTo>
                  <a:lnTo>
                    <a:pt x="46967" y="41449"/>
                  </a:lnTo>
                  <a:lnTo>
                    <a:pt x="46873" y="42141"/>
                  </a:lnTo>
                  <a:lnTo>
                    <a:pt x="46752" y="42819"/>
                  </a:lnTo>
                  <a:lnTo>
                    <a:pt x="46605" y="43484"/>
                  </a:lnTo>
                  <a:lnTo>
                    <a:pt x="46430" y="44136"/>
                  </a:lnTo>
                  <a:lnTo>
                    <a:pt x="46228" y="44775"/>
                  </a:lnTo>
                  <a:lnTo>
                    <a:pt x="46000" y="45401"/>
                  </a:lnTo>
                  <a:lnTo>
                    <a:pt x="45745" y="46014"/>
                  </a:lnTo>
                  <a:lnTo>
                    <a:pt x="45461" y="46604"/>
                  </a:lnTo>
                  <a:lnTo>
                    <a:pt x="45148" y="47177"/>
                  </a:lnTo>
                  <a:lnTo>
                    <a:pt x="44804" y="47734"/>
                  </a:lnTo>
                  <a:lnTo>
                    <a:pt x="44431" y="48273"/>
                  </a:lnTo>
                  <a:lnTo>
                    <a:pt x="44028" y="48796"/>
                  </a:lnTo>
                  <a:lnTo>
                    <a:pt x="43594" y="49302"/>
                  </a:lnTo>
                  <a:lnTo>
                    <a:pt x="43131" y="49791"/>
                  </a:lnTo>
                  <a:lnTo>
                    <a:pt x="42638" y="50263"/>
                  </a:lnTo>
                  <a:lnTo>
                    <a:pt x="42115" y="50718"/>
                  </a:lnTo>
                  <a:lnTo>
                    <a:pt x="41562" y="51156"/>
                  </a:lnTo>
                  <a:lnTo>
                    <a:pt x="40985" y="51576"/>
                  </a:lnTo>
                  <a:lnTo>
                    <a:pt x="40377" y="51977"/>
                  </a:lnTo>
                  <a:lnTo>
                    <a:pt x="39736" y="52359"/>
                  </a:lnTo>
                  <a:lnTo>
                    <a:pt x="39063" y="52722"/>
                  </a:lnTo>
                  <a:lnTo>
                    <a:pt x="38357" y="53065"/>
                  </a:lnTo>
                  <a:lnTo>
                    <a:pt x="37620" y="53390"/>
                  </a:lnTo>
                  <a:lnTo>
                    <a:pt x="36850" y="53695"/>
                  </a:lnTo>
                  <a:lnTo>
                    <a:pt x="36048" y="53981"/>
                  </a:lnTo>
                  <a:lnTo>
                    <a:pt x="35213" y="54247"/>
                  </a:lnTo>
                  <a:lnTo>
                    <a:pt x="34347" y="54495"/>
                  </a:lnTo>
                  <a:lnTo>
                    <a:pt x="33455" y="54714"/>
                  </a:lnTo>
                  <a:lnTo>
                    <a:pt x="32529" y="54909"/>
                  </a:lnTo>
                  <a:lnTo>
                    <a:pt x="31570" y="55082"/>
                  </a:lnTo>
                  <a:lnTo>
                    <a:pt x="30577" y="55232"/>
                  </a:lnTo>
                  <a:lnTo>
                    <a:pt x="29550" y="55358"/>
                  </a:lnTo>
                  <a:lnTo>
                    <a:pt x="28489" y="55462"/>
                  </a:lnTo>
                  <a:lnTo>
                    <a:pt x="27395" y="55543"/>
                  </a:lnTo>
                  <a:lnTo>
                    <a:pt x="26266" y="55600"/>
                  </a:lnTo>
                  <a:lnTo>
                    <a:pt x="25104" y="55635"/>
                  </a:lnTo>
                  <a:lnTo>
                    <a:pt x="23908" y="55646"/>
                  </a:lnTo>
                  <a:lnTo>
                    <a:pt x="22846" y="55637"/>
                  </a:lnTo>
                  <a:lnTo>
                    <a:pt x="21810" y="55608"/>
                  </a:lnTo>
                  <a:lnTo>
                    <a:pt x="20799" y="55560"/>
                  </a:lnTo>
                  <a:lnTo>
                    <a:pt x="19813" y="55493"/>
                  </a:lnTo>
                  <a:lnTo>
                    <a:pt x="18852" y="55406"/>
                  </a:lnTo>
                  <a:lnTo>
                    <a:pt x="17917" y="55301"/>
                  </a:lnTo>
                  <a:lnTo>
                    <a:pt x="17007" y="55176"/>
                  </a:lnTo>
                  <a:lnTo>
                    <a:pt x="16122" y="55032"/>
                  </a:lnTo>
                  <a:lnTo>
                    <a:pt x="15263" y="54869"/>
                  </a:lnTo>
                  <a:lnTo>
                    <a:pt x="14429" y="54687"/>
                  </a:lnTo>
                  <a:lnTo>
                    <a:pt x="13619" y="54486"/>
                  </a:lnTo>
                  <a:lnTo>
                    <a:pt x="12833" y="54266"/>
                  </a:lnTo>
                  <a:lnTo>
                    <a:pt x="12069" y="54028"/>
                  </a:lnTo>
                  <a:lnTo>
                    <a:pt x="11328" y="53772"/>
                  </a:lnTo>
                  <a:lnTo>
                    <a:pt x="10611" y="53497"/>
                  </a:lnTo>
                  <a:lnTo>
                    <a:pt x="9916" y="53204"/>
                  </a:lnTo>
                  <a:lnTo>
                    <a:pt x="9245" y="52892"/>
                  </a:lnTo>
                  <a:lnTo>
                    <a:pt x="8596" y="52562"/>
                  </a:lnTo>
                  <a:lnTo>
                    <a:pt x="7970" y="52214"/>
                  </a:lnTo>
                  <a:lnTo>
                    <a:pt x="7368" y="51847"/>
                  </a:lnTo>
                  <a:lnTo>
                    <a:pt x="6795" y="51462"/>
                  </a:lnTo>
                  <a:lnTo>
                    <a:pt x="6244" y="51059"/>
                  </a:lnTo>
                  <a:lnTo>
                    <a:pt x="5715" y="50639"/>
                  </a:lnTo>
                  <a:lnTo>
                    <a:pt x="5206" y="50201"/>
                  </a:lnTo>
                  <a:lnTo>
                    <a:pt x="4720" y="49746"/>
                  </a:lnTo>
                  <a:lnTo>
                    <a:pt x="4255" y="49272"/>
                  </a:lnTo>
                  <a:lnTo>
                    <a:pt x="3811" y="48782"/>
                  </a:lnTo>
                  <a:lnTo>
                    <a:pt x="3389" y="48273"/>
                  </a:lnTo>
                  <a:lnTo>
                    <a:pt x="2988" y="47747"/>
                  </a:lnTo>
                  <a:lnTo>
                    <a:pt x="2609" y="47203"/>
                  </a:lnTo>
                  <a:lnTo>
                    <a:pt x="2258" y="46635"/>
                  </a:lnTo>
                  <a:lnTo>
                    <a:pt x="1928" y="46050"/>
                  </a:lnTo>
                  <a:lnTo>
                    <a:pt x="1617" y="45450"/>
                  </a:lnTo>
                  <a:lnTo>
                    <a:pt x="1326" y="44833"/>
                  </a:lnTo>
                  <a:lnTo>
                    <a:pt x="1055" y="44200"/>
                  </a:lnTo>
                  <a:lnTo>
                    <a:pt x="804" y="43551"/>
                  </a:lnTo>
                  <a:lnTo>
                    <a:pt x="573" y="42886"/>
                  </a:lnTo>
                  <a:lnTo>
                    <a:pt x="362" y="42205"/>
                  </a:lnTo>
                  <a:lnTo>
                    <a:pt x="171" y="41508"/>
                  </a:lnTo>
                  <a:lnTo>
                    <a:pt x="0" y="40794"/>
                  </a:lnTo>
                  <a:lnTo>
                    <a:pt x="10937" y="38991"/>
                  </a:lnTo>
                  <a:lnTo>
                    <a:pt x="11033" y="39348"/>
                  </a:lnTo>
                  <a:lnTo>
                    <a:pt x="11138" y="39700"/>
                  </a:lnTo>
                  <a:lnTo>
                    <a:pt x="11251" y="40045"/>
                  </a:lnTo>
                  <a:lnTo>
                    <a:pt x="11373" y="40384"/>
                  </a:lnTo>
                  <a:lnTo>
                    <a:pt x="11503" y="40717"/>
                  </a:lnTo>
                  <a:lnTo>
                    <a:pt x="11642" y="41044"/>
                  </a:lnTo>
                  <a:lnTo>
                    <a:pt x="11789" y="41365"/>
                  </a:lnTo>
                  <a:lnTo>
                    <a:pt x="11944" y="41680"/>
                  </a:lnTo>
                  <a:lnTo>
                    <a:pt x="12108" y="41989"/>
                  </a:lnTo>
                  <a:lnTo>
                    <a:pt x="12280" y="42291"/>
                  </a:lnTo>
                  <a:lnTo>
                    <a:pt x="12463" y="42586"/>
                  </a:lnTo>
                  <a:lnTo>
                    <a:pt x="12659" y="42874"/>
                  </a:lnTo>
                  <a:lnTo>
                    <a:pt x="12868" y="43154"/>
                  </a:lnTo>
                  <a:lnTo>
                    <a:pt x="13091" y="43427"/>
                  </a:lnTo>
                  <a:lnTo>
                    <a:pt x="13326" y="43692"/>
                  </a:lnTo>
                  <a:lnTo>
                    <a:pt x="13574" y="43949"/>
                  </a:lnTo>
                  <a:lnTo>
                    <a:pt x="13836" y="44198"/>
                  </a:lnTo>
                  <a:lnTo>
                    <a:pt x="14110" y="44440"/>
                  </a:lnTo>
                  <a:lnTo>
                    <a:pt x="14397" y="44674"/>
                  </a:lnTo>
                  <a:lnTo>
                    <a:pt x="14698" y="44901"/>
                  </a:lnTo>
                  <a:lnTo>
                    <a:pt x="15020" y="45111"/>
                  </a:lnTo>
                  <a:lnTo>
                    <a:pt x="15356" y="45312"/>
                  </a:lnTo>
                  <a:lnTo>
                    <a:pt x="15708" y="45504"/>
                  </a:lnTo>
                  <a:lnTo>
                    <a:pt x="16073" y="45687"/>
                  </a:lnTo>
                  <a:lnTo>
                    <a:pt x="16454" y="45860"/>
                  </a:lnTo>
                  <a:lnTo>
                    <a:pt x="16849" y="46024"/>
                  </a:lnTo>
                  <a:lnTo>
                    <a:pt x="17258" y="46179"/>
                  </a:lnTo>
                  <a:lnTo>
                    <a:pt x="17682" y="46325"/>
                  </a:lnTo>
                  <a:lnTo>
                    <a:pt x="18121" y="46462"/>
                  </a:lnTo>
                  <a:lnTo>
                    <a:pt x="18574" y="46589"/>
                  </a:lnTo>
                  <a:lnTo>
                    <a:pt x="19052" y="46699"/>
                  </a:lnTo>
                  <a:lnTo>
                    <a:pt x="19549" y="46796"/>
                  </a:lnTo>
                  <a:lnTo>
                    <a:pt x="20065" y="46883"/>
                  </a:lnTo>
                  <a:lnTo>
                    <a:pt x="20600" y="46958"/>
                  </a:lnTo>
                  <a:lnTo>
                    <a:pt x="21155" y="47021"/>
                  </a:lnTo>
                  <a:lnTo>
                    <a:pt x="21729" y="47073"/>
                  </a:lnTo>
                  <a:lnTo>
                    <a:pt x="22321" y="47113"/>
                  </a:lnTo>
                  <a:lnTo>
                    <a:pt x="22934" y="47142"/>
                  </a:lnTo>
                  <a:lnTo>
                    <a:pt x="23565" y="47159"/>
                  </a:lnTo>
                  <a:lnTo>
                    <a:pt x="24215" y="47165"/>
                  </a:lnTo>
                  <a:lnTo>
                    <a:pt x="25339" y="47148"/>
                  </a:lnTo>
                  <a:lnTo>
                    <a:pt x="26409" y="47096"/>
                  </a:lnTo>
                  <a:lnTo>
                    <a:pt x="27424" y="47009"/>
                  </a:lnTo>
                  <a:lnTo>
                    <a:pt x="28385" y="46889"/>
                  </a:lnTo>
                  <a:lnTo>
                    <a:pt x="29291" y="46733"/>
                  </a:lnTo>
                  <a:lnTo>
                    <a:pt x="30142" y="46543"/>
                  </a:lnTo>
                  <a:lnTo>
                    <a:pt x="30939" y="46319"/>
                  </a:lnTo>
                  <a:lnTo>
                    <a:pt x="31682" y="46060"/>
                  </a:lnTo>
                  <a:lnTo>
                    <a:pt x="32370" y="45766"/>
                  </a:lnTo>
                  <a:lnTo>
                    <a:pt x="33004" y="45438"/>
                  </a:lnTo>
                  <a:lnTo>
                    <a:pt x="33587" y="45065"/>
                  </a:lnTo>
                  <a:lnTo>
                    <a:pt x="34109" y="44653"/>
                  </a:lnTo>
                  <a:lnTo>
                    <a:pt x="34569" y="44203"/>
                  </a:lnTo>
                  <a:lnTo>
                    <a:pt x="34969" y="43712"/>
                  </a:lnTo>
                  <a:lnTo>
                    <a:pt x="35306" y="43183"/>
                  </a:lnTo>
                  <a:lnTo>
                    <a:pt x="35583" y="42615"/>
                  </a:lnTo>
                  <a:lnTo>
                    <a:pt x="35798" y="42007"/>
                  </a:lnTo>
                  <a:lnTo>
                    <a:pt x="35951" y="41361"/>
                  </a:lnTo>
                  <a:lnTo>
                    <a:pt x="36043" y="40675"/>
                  </a:lnTo>
                  <a:lnTo>
                    <a:pt x="36074" y="39950"/>
                  </a:lnTo>
                  <a:lnTo>
                    <a:pt x="36062" y="39513"/>
                  </a:lnTo>
                  <a:lnTo>
                    <a:pt x="36025" y="39092"/>
                  </a:lnTo>
                  <a:lnTo>
                    <a:pt x="35963" y="38687"/>
                  </a:lnTo>
                  <a:lnTo>
                    <a:pt x="35877" y="38298"/>
                  </a:lnTo>
                  <a:lnTo>
                    <a:pt x="35767" y="37926"/>
                  </a:lnTo>
                  <a:lnTo>
                    <a:pt x="35632" y="37569"/>
                  </a:lnTo>
                  <a:lnTo>
                    <a:pt x="35472" y="37229"/>
                  </a:lnTo>
                  <a:lnTo>
                    <a:pt x="35288" y="36904"/>
                  </a:lnTo>
                  <a:lnTo>
                    <a:pt x="35079" y="36596"/>
                  </a:lnTo>
                  <a:lnTo>
                    <a:pt x="34846" y="36304"/>
                  </a:lnTo>
                  <a:lnTo>
                    <a:pt x="34592" y="36025"/>
                  </a:lnTo>
                  <a:lnTo>
                    <a:pt x="34322" y="35756"/>
                  </a:lnTo>
                  <a:lnTo>
                    <a:pt x="34036" y="35497"/>
                  </a:lnTo>
                  <a:lnTo>
                    <a:pt x="33734" y="35248"/>
                  </a:lnTo>
                  <a:lnTo>
                    <a:pt x="33416" y="35009"/>
                  </a:lnTo>
                  <a:lnTo>
                    <a:pt x="33082" y="34780"/>
                  </a:lnTo>
                  <a:lnTo>
                    <a:pt x="32732" y="34561"/>
                  </a:lnTo>
                  <a:lnTo>
                    <a:pt x="32365" y="34352"/>
                  </a:lnTo>
                  <a:lnTo>
                    <a:pt x="31983" y="34152"/>
                  </a:lnTo>
                  <a:lnTo>
                    <a:pt x="31584" y="33963"/>
                  </a:lnTo>
                  <a:lnTo>
                    <a:pt x="31171" y="33782"/>
                  </a:lnTo>
                  <a:lnTo>
                    <a:pt x="30746" y="33607"/>
                  </a:lnTo>
                  <a:lnTo>
                    <a:pt x="30308" y="33438"/>
                  </a:lnTo>
                  <a:lnTo>
                    <a:pt x="29858" y="33275"/>
                  </a:lnTo>
                  <a:lnTo>
                    <a:pt x="29396" y="33119"/>
                  </a:lnTo>
                  <a:lnTo>
                    <a:pt x="28922" y="32968"/>
                  </a:lnTo>
                  <a:lnTo>
                    <a:pt x="28435" y="32824"/>
                  </a:lnTo>
                  <a:lnTo>
                    <a:pt x="27936" y="32686"/>
                  </a:lnTo>
                  <a:lnTo>
                    <a:pt x="27425" y="32554"/>
                  </a:lnTo>
                  <a:lnTo>
                    <a:pt x="26902" y="32428"/>
                  </a:lnTo>
                  <a:lnTo>
                    <a:pt x="26370" y="32306"/>
                  </a:lnTo>
                  <a:lnTo>
                    <a:pt x="25833" y="32184"/>
                  </a:lnTo>
                  <a:lnTo>
                    <a:pt x="25292" y="32063"/>
                  </a:lnTo>
                  <a:lnTo>
                    <a:pt x="24747" y="31943"/>
                  </a:lnTo>
                  <a:lnTo>
                    <a:pt x="24196" y="31824"/>
                  </a:lnTo>
                  <a:lnTo>
                    <a:pt x="23641" y="31705"/>
                  </a:lnTo>
                  <a:lnTo>
                    <a:pt x="23082" y="31587"/>
                  </a:lnTo>
                  <a:lnTo>
                    <a:pt x="22518" y="31470"/>
                  </a:lnTo>
                  <a:lnTo>
                    <a:pt x="21949" y="31354"/>
                  </a:lnTo>
                  <a:lnTo>
                    <a:pt x="21375" y="31238"/>
                  </a:lnTo>
                  <a:lnTo>
                    <a:pt x="20915" y="31131"/>
                  </a:lnTo>
                  <a:lnTo>
                    <a:pt x="20454" y="31022"/>
                  </a:lnTo>
                  <a:lnTo>
                    <a:pt x="19994" y="30913"/>
                  </a:lnTo>
                  <a:lnTo>
                    <a:pt x="19533" y="30802"/>
                  </a:lnTo>
                  <a:lnTo>
                    <a:pt x="19073" y="30692"/>
                  </a:lnTo>
                  <a:lnTo>
                    <a:pt x="18612" y="30580"/>
                  </a:lnTo>
                  <a:lnTo>
                    <a:pt x="18152" y="30467"/>
                  </a:lnTo>
                  <a:lnTo>
                    <a:pt x="17691" y="30354"/>
                  </a:lnTo>
                  <a:lnTo>
                    <a:pt x="17231" y="30240"/>
                  </a:lnTo>
                  <a:lnTo>
                    <a:pt x="16770" y="30125"/>
                  </a:lnTo>
                  <a:lnTo>
                    <a:pt x="16312" y="30008"/>
                  </a:lnTo>
                  <a:lnTo>
                    <a:pt x="15857" y="29886"/>
                  </a:lnTo>
                  <a:lnTo>
                    <a:pt x="15406" y="29759"/>
                  </a:lnTo>
                  <a:lnTo>
                    <a:pt x="14959" y="29628"/>
                  </a:lnTo>
                  <a:lnTo>
                    <a:pt x="14516" y="29492"/>
                  </a:lnTo>
                  <a:lnTo>
                    <a:pt x="14076" y="29352"/>
                  </a:lnTo>
                  <a:lnTo>
                    <a:pt x="13641" y="29207"/>
                  </a:lnTo>
                  <a:lnTo>
                    <a:pt x="13209" y="29057"/>
                  </a:lnTo>
                  <a:lnTo>
                    <a:pt x="12781" y="28903"/>
                  </a:lnTo>
                  <a:lnTo>
                    <a:pt x="12357" y="28744"/>
                  </a:lnTo>
                  <a:lnTo>
                    <a:pt x="11945" y="28580"/>
                  </a:lnTo>
                  <a:lnTo>
                    <a:pt x="11539" y="28409"/>
                  </a:lnTo>
                  <a:lnTo>
                    <a:pt x="11138" y="28233"/>
                  </a:lnTo>
                  <a:lnTo>
                    <a:pt x="10742" y="28050"/>
                  </a:lnTo>
                  <a:lnTo>
                    <a:pt x="10352" y="27861"/>
                  </a:lnTo>
                  <a:lnTo>
                    <a:pt x="9967" y="27666"/>
                  </a:lnTo>
                  <a:lnTo>
                    <a:pt x="9587" y="27465"/>
                  </a:lnTo>
                  <a:lnTo>
                    <a:pt x="9213" y="27258"/>
                  </a:lnTo>
                  <a:lnTo>
                    <a:pt x="8844" y="27045"/>
                  </a:lnTo>
                  <a:lnTo>
                    <a:pt x="8481" y="26825"/>
                  </a:lnTo>
                  <a:lnTo>
                    <a:pt x="8125" y="26597"/>
                  </a:lnTo>
                  <a:lnTo>
                    <a:pt x="7778" y="26360"/>
                  </a:lnTo>
                  <a:lnTo>
                    <a:pt x="7440" y="26112"/>
                  </a:lnTo>
                  <a:lnTo>
                    <a:pt x="7112" y="25855"/>
                  </a:lnTo>
                  <a:lnTo>
                    <a:pt x="6792" y="25587"/>
                  </a:lnTo>
                  <a:lnTo>
                    <a:pt x="6482" y="25310"/>
                  </a:lnTo>
                  <a:lnTo>
                    <a:pt x="6181" y="25022"/>
                  </a:lnTo>
                  <a:lnTo>
                    <a:pt x="5890" y="24725"/>
                  </a:lnTo>
                  <a:lnTo>
                    <a:pt x="5607" y="24418"/>
                  </a:lnTo>
                  <a:lnTo>
                    <a:pt x="5334" y="24100"/>
                  </a:lnTo>
                  <a:lnTo>
                    <a:pt x="5078" y="23765"/>
                  </a:lnTo>
                  <a:lnTo>
                    <a:pt x="4833" y="23419"/>
                  </a:lnTo>
                  <a:lnTo>
                    <a:pt x="4599" y="23062"/>
                  </a:lnTo>
                  <a:lnTo>
                    <a:pt x="4376" y="22694"/>
                  </a:lnTo>
                  <a:lnTo>
                    <a:pt x="4163" y="22316"/>
                  </a:lnTo>
                  <a:lnTo>
                    <a:pt x="3962" y="21927"/>
                  </a:lnTo>
                  <a:lnTo>
                    <a:pt x="3770" y="21527"/>
                  </a:lnTo>
                  <a:lnTo>
                    <a:pt x="3590" y="21116"/>
                  </a:lnTo>
                  <a:lnTo>
                    <a:pt x="3420" y="20695"/>
                  </a:lnTo>
                  <a:lnTo>
                    <a:pt x="3262" y="20263"/>
                  </a:lnTo>
                  <a:lnTo>
                    <a:pt x="3123" y="19817"/>
                  </a:lnTo>
                  <a:lnTo>
                    <a:pt x="2999" y="19357"/>
                  </a:lnTo>
                  <a:lnTo>
                    <a:pt x="2890" y="18881"/>
                  </a:lnTo>
                  <a:lnTo>
                    <a:pt x="2795" y="18390"/>
                  </a:lnTo>
                  <a:lnTo>
                    <a:pt x="2715" y="17883"/>
                  </a:lnTo>
                  <a:lnTo>
                    <a:pt x="2649" y="17361"/>
                  </a:lnTo>
                  <a:lnTo>
                    <a:pt x="2598" y="16824"/>
                  </a:lnTo>
                  <a:lnTo>
                    <a:pt x="2562" y="16271"/>
                  </a:lnTo>
                  <a:lnTo>
                    <a:pt x="2540" y="15703"/>
                  </a:lnTo>
                  <a:lnTo>
                    <a:pt x="2532" y="15120"/>
                  </a:lnTo>
                  <a:lnTo>
                    <a:pt x="2549" y="14326"/>
                  </a:lnTo>
                  <a:lnTo>
                    <a:pt x="2597" y="13554"/>
                  </a:lnTo>
                  <a:lnTo>
                    <a:pt x="2677" y="12806"/>
                  </a:lnTo>
                  <a:lnTo>
                    <a:pt x="2790" y="12081"/>
                  </a:lnTo>
                  <a:lnTo>
                    <a:pt x="2935" y="11378"/>
                  </a:lnTo>
                  <a:lnTo>
                    <a:pt x="3113" y="10699"/>
                  </a:lnTo>
                  <a:lnTo>
                    <a:pt x="3322" y="10043"/>
                  </a:lnTo>
                  <a:lnTo>
                    <a:pt x="3564" y="9410"/>
                  </a:lnTo>
                  <a:lnTo>
                    <a:pt x="3838" y="8799"/>
                  </a:lnTo>
                  <a:lnTo>
                    <a:pt x="4144" y="8212"/>
                  </a:lnTo>
                  <a:lnTo>
                    <a:pt x="4479" y="7647"/>
                  </a:lnTo>
                  <a:lnTo>
                    <a:pt x="4838" y="7104"/>
                  </a:lnTo>
                  <a:lnTo>
                    <a:pt x="5222" y="6582"/>
                  </a:lnTo>
                  <a:lnTo>
                    <a:pt x="5630" y="6081"/>
                  </a:lnTo>
                  <a:lnTo>
                    <a:pt x="6063" y="5603"/>
                  </a:lnTo>
                  <a:lnTo>
                    <a:pt x="6521" y="5145"/>
                  </a:lnTo>
                  <a:lnTo>
                    <a:pt x="7003" y="4709"/>
                  </a:lnTo>
                  <a:lnTo>
                    <a:pt x="7509" y="4295"/>
                  </a:lnTo>
                  <a:lnTo>
                    <a:pt x="8040" y="3902"/>
                  </a:lnTo>
                  <a:lnTo>
                    <a:pt x="8596" y="3530"/>
                  </a:lnTo>
                  <a:lnTo>
                    <a:pt x="9182" y="3172"/>
                  </a:lnTo>
                  <a:lnTo>
                    <a:pt x="9790" y="2833"/>
                  </a:lnTo>
                  <a:lnTo>
                    <a:pt x="10420" y="2515"/>
                  </a:lnTo>
                  <a:lnTo>
                    <a:pt x="11070" y="2216"/>
                  </a:lnTo>
                  <a:lnTo>
                    <a:pt x="11743" y="1938"/>
                  </a:lnTo>
                  <a:lnTo>
                    <a:pt x="12437" y="1679"/>
                  </a:lnTo>
                  <a:lnTo>
                    <a:pt x="13152" y="1440"/>
                  </a:lnTo>
                  <a:lnTo>
                    <a:pt x="13889" y="1221"/>
                  </a:lnTo>
                  <a:lnTo>
                    <a:pt x="14647" y="1023"/>
                  </a:lnTo>
                  <a:lnTo>
                    <a:pt x="15427" y="844"/>
                  </a:lnTo>
                  <a:lnTo>
                    <a:pt x="16225" y="683"/>
                  </a:lnTo>
                  <a:lnTo>
                    <a:pt x="17037" y="540"/>
                  </a:lnTo>
                  <a:lnTo>
                    <a:pt x="17864" y="413"/>
                  </a:lnTo>
                  <a:lnTo>
                    <a:pt x="18706" y="303"/>
                  </a:lnTo>
                  <a:lnTo>
                    <a:pt x="19562" y="211"/>
                  </a:lnTo>
                  <a:lnTo>
                    <a:pt x="20433" y="135"/>
                  </a:lnTo>
                  <a:lnTo>
                    <a:pt x="21318" y="75"/>
                  </a:lnTo>
                  <a:lnTo>
                    <a:pt x="22218" y="33"/>
                  </a:lnTo>
                  <a:lnTo>
                    <a:pt x="23133" y="8"/>
                  </a:lnTo>
                  <a:lnTo>
                    <a:pt x="24062" y="0"/>
                  </a:lnTo>
                  <a:lnTo>
                    <a:pt x="25106" y="8"/>
                  </a:lnTo>
                  <a:lnTo>
                    <a:pt x="26119" y="33"/>
                  </a:lnTo>
                  <a:lnTo>
                    <a:pt x="27101" y="75"/>
                  </a:lnTo>
                  <a:lnTo>
                    <a:pt x="28053" y="135"/>
                  </a:lnTo>
                  <a:lnTo>
                    <a:pt x="28974" y="211"/>
                  </a:lnTo>
                  <a:lnTo>
                    <a:pt x="29864" y="303"/>
                  </a:lnTo>
                  <a:lnTo>
                    <a:pt x="30724" y="413"/>
                  </a:lnTo>
                  <a:lnTo>
                    <a:pt x="31553" y="540"/>
                  </a:lnTo>
                  <a:lnTo>
                    <a:pt x="32351" y="683"/>
                  </a:lnTo>
                  <a:lnTo>
                    <a:pt x="33119" y="844"/>
                  </a:lnTo>
                  <a:lnTo>
                    <a:pt x="33866" y="1014"/>
                  </a:lnTo>
                  <a:lnTo>
                    <a:pt x="34588" y="1201"/>
                  </a:lnTo>
                  <a:lnTo>
                    <a:pt x="35284" y="1407"/>
                  </a:lnTo>
                  <a:lnTo>
                    <a:pt x="35956" y="1630"/>
                  </a:lnTo>
                  <a:lnTo>
                    <a:pt x="36602" y="1870"/>
                  </a:lnTo>
                  <a:lnTo>
                    <a:pt x="37222" y="2129"/>
                  </a:lnTo>
                  <a:lnTo>
                    <a:pt x="37817" y="2405"/>
                  </a:lnTo>
                  <a:lnTo>
                    <a:pt x="38387" y="2698"/>
                  </a:lnTo>
                  <a:lnTo>
                    <a:pt x="38932" y="3009"/>
                  </a:lnTo>
                  <a:lnTo>
                    <a:pt x="39451" y="3338"/>
                  </a:lnTo>
                  <a:lnTo>
                    <a:pt x="39954" y="3685"/>
                  </a:lnTo>
                  <a:lnTo>
                    <a:pt x="40435" y="4049"/>
                  </a:lnTo>
                  <a:lnTo>
                    <a:pt x="40894" y="4431"/>
                  </a:lnTo>
                  <a:lnTo>
                    <a:pt x="41330" y="4830"/>
                  </a:lnTo>
                  <a:lnTo>
                    <a:pt x="41744" y="5248"/>
                  </a:lnTo>
                  <a:lnTo>
                    <a:pt x="42136" y="5682"/>
                  </a:lnTo>
                  <a:lnTo>
                    <a:pt x="42505" y="6135"/>
                  </a:lnTo>
                  <a:lnTo>
                    <a:pt x="42853" y="6605"/>
                  </a:lnTo>
                  <a:lnTo>
                    <a:pt x="43178" y="7093"/>
                  </a:lnTo>
                  <a:lnTo>
                    <a:pt x="43481" y="7598"/>
                  </a:lnTo>
                  <a:lnTo>
                    <a:pt x="43772" y="8114"/>
                  </a:lnTo>
                  <a:lnTo>
                    <a:pt x="44047" y="8647"/>
                  </a:lnTo>
                  <a:lnTo>
                    <a:pt x="44306" y="9197"/>
                  </a:lnTo>
                  <a:lnTo>
                    <a:pt x="44549" y="9766"/>
                  </a:lnTo>
                  <a:lnTo>
                    <a:pt x="44776" y="10352"/>
                  </a:lnTo>
                  <a:lnTo>
                    <a:pt x="44987" y="10955"/>
                  </a:lnTo>
                  <a:lnTo>
                    <a:pt x="45181" y="11577"/>
                  </a:lnTo>
                  <a:lnTo>
                    <a:pt x="45360" y="12216"/>
                  </a:lnTo>
                  <a:lnTo>
                    <a:pt x="45522" y="12872"/>
                  </a:lnTo>
                  <a:lnTo>
                    <a:pt x="45668" y="13547"/>
                  </a:lnTo>
                  <a:lnTo>
                    <a:pt x="34692" y="15043"/>
                  </a:lnTo>
                  <a:lnTo>
                    <a:pt x="34506" y="14362"/>
                  </a:lnTo>
                  <a:lnTo>
                    <a:pt x="34284" y="13715"/>
                  </a:lnTo>
                  <a:lnTo>
                    <a:pt x="34027" y="13103"/>
                  </a:lnTo>
                  <a:lnTo>
                    <a:pt x="33734" y="12526"/>
                  </a:lnTo>
                  <a:lnTo>
                    <a:pt x="33407" y="11983"/>
                  </a:lnTo>
                  <a:lnTo>
                    <a:pt x="33044" y="11474"/>
                  </a:lnTo>
                  <a:lnTo>
                    <a:pt x="32645" y="11000"/>
                  </a:lnTo>
                  <a:lnTo>
                    <a:pt x="32212" y="10561"/>
                  </a:lnTo>
                  <a:lnTo>
                    <a:pt x="31743" y="10156"/>
                  </a:lnTo>
                  <a:lnTo>
                    <a:pt x="31238" y="9786"/>
                  </a:lnTo>
                  <a:lnTo>
                    <a:pt x="30701" y="9450"/>
                  </a:lnTo>
                  <a:lnTo>
                    <a:pt x="30119" y="9150"/>
                  </a:lnTo>
                  <a:lnTo>
                    <a:pt x="29492" y="8885"/>
                  </a:lnTo>
                  <a:lnTo>
                    <a:pt x="28819" y="8656"/>
                  </a:lnTo>
                  <a:lnTo>
                    <a:pt x="28101" y="8462"/>
                  </a:lnTo>
                  <a:lnTo>
                    <a:pt x="27338" y="8303"/>
                  </a:lnTo>
                  <a:lnTo>
                    <a:pt x="26529" y="8179"/>
                  </a:lnTo>
                  <a:lnTo>
                    <a:pt x="25675" y="8091"/>
                  </a:lnTo>
                  <a:lnTo>
                    <a:pt x="24776" y="8038"/>
                  </a:lnTo>
                  <a:lnTo>
                    <a:pt x="23832" y="8020"/>
                  </a:lnTo>
                  <a:lnTo>
                    <a:pt x="23243" y="8026"/>
                  </a:lnTo>
                  <a:lnTo>
                    <a:pt x="22674" y="8042"/>
                  </a:lnTo>
                  <a:lnTo>
                    <a:pt x="22125" y="8069"/>
                  </a:lnTo>
                  <a:lnTo>
                    <a:pt x="21597" y="8106"/>
                  </a:lnTo>
                  <a:lnTo>
                    <a:pt x="21088" y="8155"/>
                  </a:lnTo>
                  <a:lnTo>
                    <a:pt x="20599" y="8214"/>
                  </a:lnTo>
                  <a:lnTo>
                    <a:pt x="20130" y="8284"/>
                  </a:lnTo>
                  <a:lnTo>
                    <a:pt x="19681" y="8364"/>
                  </a:lnTo>
                  <a:lnTo>
                    <a:pt x="19252" y="8455"/>
                  </a:lnTo>
                  <a:lnTo>
                    <a:pt x="18843" y="8558"/>
                  </a:lnTo>
                  <a:lnTo>
                    <a:pt x="18459" y="8661"/>
                  </a:lnTo>
                  <a:lnTo>
                    <a:pt x="18090" y="8772"/>
                  </a:lnTo>
                  <a:lnTo>
                    <a:pt x="17737" y="8891"/>
                  </a:lnTo>
                  <a:lnTo>
                    <a:pt x="17400" y="9018"/>
                  </a:lnTo>
                  <a:lnTo>
                    <a:pt x="17077" y="9152"/>
                  </a:lnTo>
                  <a:lnTo>
                    <a:pt x="16770" y="9294"/>
                  </a:lnTo>
                  <a:lnTo>
                    <a:pt x="16479" y="9444"/>
                  </a:lnTo>
                  <a:lnTo>
                    <a:pt x="16202" y="9601"/>
                  </a:lnTo>
                  <a:lnTo>
                    <a:pt x="15941" y="9766"/>
                  </a:lnTo>
                  <a:lnTo>
                    <a:pt x="15696" y="9939"/>
                  </a:lnTo>
                  <a:lnTo>
                    <a:pt x="15472" y="10119"/>
                  </a:lnTo>
                  <a:lnTo>
                    <a:pt x="15261" y="10304"/>
                  </a:lnTo>
                  <a:lnTo>
                    <a:pt x="15064" y="10496"/>
                  </a:lnTo>
                  <a:lnTo>
                    <a:pt x="14879" y="10694"/>
                  </a:lnTo>
                  <a:lnTo>
                    <a:pt x="14707" y="10899"/>
                  </a:lnTo>
                  <a:lnTo>
                    <a:pt x="14549" y="11109"/>
                  </a:lnTo>
                  <a:lnTo>
                    <a:pt x="14404" y="11325"/>
                  </a:lnTo>
                  <a:lnTo>
                    <a:pt x="14271" y="11548"/>
                  </a:lnTo>
                  <a:lnTo>
                    <a:pt x="14152" y="11777"/>
                  </a:lnTo>
                  <a:lnTo>
                    <a:pt x="14045" y="12012"/>
                  </a:lnTo>
                  <a:lnTo>
                    <a:pt x="13951" y="12243"/>
                  </a:lnTo>
                  <a:lnTo>
                    <a:pt x="13866" y="12478"/>
                  </a:lnTo>
                  <a:lnTo>
                    <a:pt x="13791" y="12716"/>
                  </a:lnTo>
                  <a:lnTo>
                    <a:pt x="13726" y="12957"/>
                  </a:lnTo>
                  <a:lnTo>
                    <a:pt x="13671" y="13201"/>
                  </a:lnTo>
                  <a:lnTo>
                    <a:pt x="13626" y="13448"/>
                  </a:lnTo>
                  <a:lnTo>
                    <a:pt x="13591" y="13699"/>
                  </a:lnTo>
                  <a:lnTo>
                    <a:pt x="13567" y="13952"/>
                  </a:lnTo>
                  <a:lnTo>
                    <a:pt x="13552" y="14208"/>
                  </a:lnTo>
                  <a:lnTo>
                    <a:pt x="13547" y="14468"/>
                  </a:lnTo>
                  <a:lnTo>
                    <a:pt x="13556" y="14860"/>
                  </a:lnTo>
                  <a:lnTo>
                    <a:pt x="13585" y="15238"/>
                  </a:lnTo>
                  <a:lnTo>
                    <a:pt x="13633" y="15603"/>
                  </a:lnTo>
                  <a:lnTo>
                    <a:pt x="13700" y="15954"/>
                  </a:lnTo>
                  <a:lnTo>
                    <a:pt x="13786" y="16291"/>
                  </a:lnTo>
                  <a:lnTo>
                    <a:pt x="13892" y="16614"/>
                  </a:lnTo>
                  <a:lnTo>
                    <a:pt x="14017" y="16923"/>
                  </a:lnTo>
                  <a:lnTo>
                    <a:pt x="14161" y="17218"/>
                  </a:lnTo>
                  <a:lnTo>
                    <a:pt x="14324" y="17500"/>
                  </a:lnTo>
                  <a:lnTo>
                    <a:pt x="14506" y="17768"/>
                  </a:lnTo>
                  <a:lnTo>
                    <a:pt x="14706" y="18018"/>
                  </a:lnTo>
                  <a:lnTo>
                    <a:pt x="14920" y="18259"/>
                  </a:lnTo>
                  <a:lnTo>
                    <a:pt x="15151" y="18493"/>
                  </a:lnTo>
                  <a:lnTo>
                    <a:pt x="15396" y="18720"/>
                  </a:lnTo>
                  <a:lnTo>
                    <a:pt x="15657" y="18939"/>
                  </a:lnTo>
                  <a:lnTo>
                    <a:pt x="15934" y="19150"/>
                  </a:lnTo>
                  <a:lnTo>
                    <a:pt x="16225" y="19353"/>
                  </a:lnTo>
                  <a:lnTo>
                    <a:pt x="16532" y="19549"/>
                  </a:lnTo>
                  <a:lnTo>
                    <a:pt x="16855" y="19737"/>
                  </a:lnTo>
                  <a:lnTo>
                    <a:pt x="17192" y="19917"/>
                  </a:lnTo>
                  <a:lnTo>
                    <a:pt x="17544" y="20084"/>
                  </a:lnTo>
                  <a:lnTo>
                    <a:pt x="17909" y="20246"/>
                  </a:lnTo>
                  <a:lnTo>
                    <a:pt x="18287" y="20403"/>
                  </a:lnTo>
                  <a:lnTo>
                    <a:pt x="18678" y="20556"/>
                  </a:lnTo>
                  <a:lnTo>
                    <a:pt x="19082" y="20704"/>
                  </a:lnTo>
                  <a:lnTo>
                    <a:pt x="19500" y="20847"/>
                  </a:lnTo>
                  <a:lnTo>
                    <a:pt x="19930" y="20986"/>
                  </a:lnTo>
                  <a:lnTo>
                    <a:pt x="20373" y="21121"/>
                  </a:lnTo>
                  <a:lnTo>
                    <a:pt x="20829" y="21250"/>
                  </a:lnTo>
                  <a:lnTo>
                    <a:pt x="21299" y="21375"/>
                  </a:lnTo>
                  <a:lnTo>
                    <a:pt x="21787" y="21491"/>
                  </a:lnTo>
                  <a:lnTo>
                    <a:pt x="22284" y="21607"/>
                  </a:lnTo>
                  <a:lnTo>
                    <a:pt x="22791" y="21724"/>
                  </a:lnTo>
                  <a:lnTo>
                    <a:pt x="23307" y="21842"/>
                  </a:lnTo>
                  <a:lnTo>
                    <a:pt x="23832" y="21961"/>
                  </a:lnTo>
                  <a:lnTo>
                    <a:pt x="24366" y="22080"/>
                  </a:lnTo>
                  <a:lnTo>
                    <a:pt x="24909" y="22200"/>
                  </a:lnTo>
                  <a:lnTo>
                    <a:pt x="25462" y="22321"/>
                  </a:lnTo>
                  <a:lnTo>
                    <a:pt x="26024" y="22443"/>
                  </a:lnTo>
                  <a:lnTo>
                    <a:pt x="26595" y="22565"/>
                  </a:lnTo>
                  <a:lnTo>
                    <a:pt x="27101" y="22673"/>
                  </a:lnTo>
                  <a:lnTo>
                    <a:pt x="27606" y="22783"/>
                  </a:lnTo>
                  <a:lnTo>
                    <a:pt x="28111" y="22894"/>
                  </a:lnTo>
                  <a:lnTo>
                    <a:pt x="28615" y="23007"/>
                  </a:lnTo>
                  <a:lnTo>
                    <a:pt x="29118" y="23122"/>
                  </a:lnTo>
                  <a:lnTo>
                    <a:pt x="29620" y="23238"/>
                  </a:lnTo>
                  <a:lnTo>
                    <a:pt x="30122" y="23355"/>
                  </a:lnTo>
                  <a:lnTo>
                    <a:pt x="30623" y="23474"/>
                  </a:lnTo>
                  <a:lnTo>
                    <a:pt x="31123" y="23594"/>
                  </a:lnTo>
                  <a:lnTo>
                    <a:pt x="31622" y="23716"/>
                  </a:lnTo>
                  <a:lnTo>
                    <a:pt x="32119" y="23834"/>
                  </a:lnTo>
                  <a:lnTo>
                    <a:pt x="32611" y="23956"/>
                  </a:lnTo>
                  <a:lnTo>
                    <a:pt x="33098" y="24083"/>
                  </a:lnTo>
                  <a:lnTo>
                    <a:pt x="33581" y="24214"/>
                  </a:lnTo>
                  <a:lnTo>
                    <a:pt x="34059" y="24350"/>
                  </a:lnTo>
                  <a:lnTo>
                    <a:pt x="34533" y="24490"/>
                  </a:lnTo>
                  <a:lnTo>
                    <a:pt x="35002" y="24635"/>
                  </a:lnTo>
                  <a:lnTo>
                    <a:pt x="35466" y="24785"/>
                  </a:lnTo>
                  <a:lnTo>
                    <a:pt x="35926" y="24939"/>
                  </a:lnTo>
                  <a:lnTo>
                    <a:pt x="36381" y="25098"/>
                  </a:lnTo>
                  <a:lnTo>
                    <a:pt x="36831" y="25263"/>
                  </a:lnTo>
                  <a:lnTo>
                    <a:pt x="37274" y="25434"/>
                  </a:lnTo>
                  <a:lnTo>
                    <a:pt x="37712" y="25613"/>
                  </a:lnTo>
                  <a:lnTo>
                    <a:pt x="38143" y="25798"/>
                  </a:lnTo>
                  <a:lnTo>
                    <a:pt x="38568" y="25990"/>
                  </a:lnTo>
                  <a:lnTo>
                    <a:pt x="38987" y="26189"/>
                  </a:lnTo>
                  <a:lnTo>
                    <a:pt x="39400" y="26396"/>
                  </a:lnTo>
                  <a:lnTo>
                    <a:pt x="39807" y="26609"/>
                  </a:lnTo>
                  <a:lnTo>
                    <a:pt x="40208" y="26828"/>
                  </a:lnTo>
                  <a:lnTo>
                    <a:pt x="40602" y="27055"/>
                  </a:lnTo>
                  <a:lnTo>
                    <a:pt x="40988" y="27291"/>
                  </a:lnTo>
                  <a:lnTo>
                    <a:pt x="41364" y="27537"/>
                  </a:lnTo>
                  <a:lnTo>
                    <a:pt x="41728" y="27794"/>
                  </a:lnTo>
                  <a:lnTo>
                    <a:pt x="42082" y="28062"/>
                  </a:lnTo>
                  <a:lnTo>
                    <a:pt x="42425" y="28341"/>
                  </a:lnTo>
                  <a:lnTo>
                    <a:pt x="42758" y="28630"/>
                  </a:lnTo>
                  <a:lnTo>
                    <a:pt x="43079" y="28930"/>
                  </a:lnTo>
                  <a:lnTo>
                    <a:pt x="43390" y="29241"/>
                  </a:lnTo>
                  <a:lnTo>
                    <a:pt x="43690" y="29563"/>
                  </a:lnTo>
                  <a:lnTo>
                    <a:pt x="43980" y="29895"/>
                  </a:lnTo>
                  <a:lnTo>
                    <a:pt x="44265" y="30232"/>
                  </a:lnTo>
                  <a:lnTo>
                    <a:pt x="44537" y="30581"/>
                  </a:lnTo>
                  <a:lnTo>
                    <a:pt x="44796" y="30944"/>
                  </a:lnTo>
                  <a:lnTo>
                    <a:pt x="45042" y="31320"/>
                  </a:lnTo>
                  <a:lnTo>
                    <a:pt x="45275" y="31708"/>
                  </a:lnTo>
                  <a:lnTo>
                    <a:pt x="45495" y="32110"/>
                  </a:lnTo>
                  <a:lnTo>
                    <a:pt x="45702" y="32525"/>
                  </a:lnTo>
                  <a:lnTo>
                    <a:pt x="45895" y="32953"/>
                  </a:lnTo>
                  <a:lnTo>
                    <a:pt x="46076" y="33394"/>
                  </a:lnTo>
                  <a:lnTo>
                    <a:pt x="46244" y="33848"/>
                  </a:lnTo>
                  <a:lnTo>
                    <a:pt x="46404" y="34317"/>
                  </a:lnTo>
                  <a:lnTo>
                    <a:pt x="46548" y="34803"/>
                  </a:lnTo>
                  <a:lnTo>
                    <a:pt x="46674" y="35306"/>
                  </a:lnTo>
                  <a:lnTo>
                    <a:pt x="46784" y="35825"/>
                  </a:lnTo>
                  <a:lnTo>
                    <a:pt x="46877" y="36362"/>
                  </a:lnTo>
                  <a:lnTo>
                    <a:pt x="46953" y="36915"/>
                  </a:lnTo>
                  <a:lnTo>
                    <a:pt x="47012" y="37485"/>
                  </a:lnTo>
                  <a:lnTo>
                    <a:pt x="47054" y="38073"/>
                  </a:lnTo>
                  <a:lnTo>
                    <a:pt x="47080" y="38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408531" y="4015765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508463" y="4015765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602528" y="401576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695639" y="4015765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715762" y="4031386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796526" y="401576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827562" y="401576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920673" y="401576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955871" y="4014333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0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976130" y="4030158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068149" y="4015765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207849" y="4015765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227972" y="4031318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308736" y="401576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347549" y="4015765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432952" y="401576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526062" y="4015765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611465" y="401576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704576" y="401576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739773" y="4014333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0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838955" y="4014333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382595" y="5551726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402717" y="5567346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475773" y="555172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568952" y="5551726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589075" y="5567278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669839" y="555172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702786" y="5551726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735937" y="5566866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801763" y="5551726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894873" y="5551726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914996" y="5567346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995760" y="555172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030958" y="5550293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130140" y="5550293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8012549" y="3775713"/>
              <a:ext cx="50428" cy="61305"/>
            </a:xfrm>
            <a:custGeom>
              <a:avLst/>
              <a:pathLst>
                <a:path w="50428" h="61305">
                  <a:moveTo>
                    <a:pt x="50428" y="19405"/>
                  </a:moveTo>
                  <a:lnTo>
                    <a:pt x="50414" y="20194"/>
                  </a:lnTo>
                  <a:lnTo>
                    <a:pt x="50374" y="20978"/>
                  </a:lnTo>
                  <a:lnTo>
                    <a:pt x="50306" y="21757"/>
                  </a:lnTo>
                  <a:lnTo>
                    <a:pt x="50212" y="22531"/>
                  </a:lnTo>
                  <a:lnTo>
                    <a:pt x="50090" y="23299"/>
                  </a:lnTo>
                  <a:lnTo>
                    <a:pt x="49942" y="24062"/>
                  </a:lnTo>
                  <a:lnTo>
                    <a:pt x="49767" y="24820"/>
                  </a:lnTo>
                  <a:lnTo>
                    <a:pt x="49564" y="25573"/>
                  </a:lnTo>
                  <a:lnTo>
                    <a:pt x="49335" y="26320"/>
                  </a:lnTo>
                  <a:lnTo>
                    <a:pt x="49079" y="27063"/>
                  </a:lnTo>
                  <a:lnTo>
                    <a:pt x="48803" y="27785"/>
                  </a:lnTo>
                  <a:lnTo>
                    <a:pt x="48499" y="28492"/>
                  </a:lnTo>
                  <a:lnTo>
                    <a:pt x="48166" y="29181"/>
                  </a:lnTo>
                  <a:lnTo>
                    <a:pt x="47805" y="29854"/>
                  </a:lnTo>
                  <a:lnTo>
                    <a:pt x="47415" y="30511"/>
                  </a:lnTo>
                  <a:lnTo>
                    <a:pt x="46996" y="31151"/>
                  </a:lnTo>
                  <a:lnTo>
                    <a:pt x="46548" y="31774"/>
                  </a:lnTo>
                  <a:lnTo>
                    <a:pt x="46071" y="32381"/>
                  </a:lnTo>
                  <a:lnTo>
                    <a:pt x="45566" y="32972"/>
                  </a:lnTo>
                  <a:lnTo>
                    <a:pt x="45032" y="33546"/>
                  </a:lnTo>
                  <a:lnTo>
                    <a:pt x="44469" y="34100"/>
                  </a:lnTo>
                  <a:lnTo>
                    <a:pt x="43877" y="34632"/>
                  </a:lnTo>
                  <a:lnTo>
                    <a:pt x="43255" y="35141"/>
                  </a:lnTo>
                  <a:lnTo>
                    <a:pt x="42603" y="35627"/>
                  </a:lnTo>
                  <a:lnTo>
                    <a:pt x="41921" y="36091"/>
                  </a:lnTo>
                  <a:lnTo>
                    <a:pt x="41211" y="36532"/>
                  </a:lnTo>
                  <a:lnTo>
                    <a:pt x="40470" y="36951"/>
                  </a:lnTo>
                  <a:lnTo>
                    <a:pt x="39700" y="37347"/>
                  </a:lnTo>
                  <a:lnTo>
                    <a:pt x="38900" y="37720"/>
                  </a:lnTo>
                  <a:lnTo>
                    <a:pt x="38071" y="38071"/>
                  </a:lnTo>
                  <a:lnTo>
                    <a:pt x="37211" y="38385"/>
                  </a:lnTo>
                  <a:lnTo>
                    <a:pt x="36320" y="38666"/>
                  </a:lnTo>
                  <a:lnTo>
                    <a:pt x="35398" y="38914"/>
                  </a:lnTo>
                  <a:lnTo>
                    <a:pt x="34444" y="39129"/>
                  </a:lnTo>
                  <a:lnTo>
                    <a:pt x="33459" y="39311"/>
                  </a:lnTo>
                  <a:lnTo>
                    <a:pt x="32442" y="39460"/>
                  </a:lnTo>
                  <a:lnTo>
                    <a:pt x="31395" y="39575"/>
                  </a:lnTo>
                  <a:lnTo>
                    <a:pt x="30316" y="39658"/>
                  </a:lnTo>
                  <a:lnTo>
                    <a:pt x="29205" y="39708"/>
                  </a:lnTo>
                  <a:lnTo>
                    <a:pt x="28064" y="39724"/>
                  </a:lnTo>
                  <a:lnTo>
                    <a:pt x="12835" y="39724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0" y="0"/>
                  </a:lnTo>
                  <a:lnTo>
                    <a:pt x="27541" y="0"/>
                  </a:lnTo>
                  <a:lnTo>
                    <a:pt x="28700" y="14"/>
                  </a:lnTo>
                  <a:lnTo>
                    <a:pt x="29828" y="57"/>
                  </a:lnTo>
                  <a:lnTo>
                    <a:pt x="30925" y="129"/>
                  </a:lnTo>
                  <a:lnTo>
                    <a:pt x="31990" y="229"/>
                  </a:lnTo>
                  <a:lnTo>
                    <a:pt x="33024" y="358"/>
                  </a:lnTo>
                  <a:lnTo>
                    <a:pt x="34026" y="516"/>
                  </a:lnTo>
                  <a:lnTo>
                    <a:pt x="34997" y="703"/>
                  </a:lnTo>
                  <a:lnTo>
                    <a:pt x="35937" y="918"/>
                  </a:lnTo>
                  <a:lnTo>
                    <a:pt x="36846" y="1163"/>
                  </a:lnTo>
                  <a:lnTo>
                    <a:pt x="37723" y="1435"/>
                  </a:lnTo>
                  <a:lnTo>
                    <a:pt x="38569" y="1726"/>
                  </a:lnTo>
                  <a:lnTo>
                    <a:pt x="39387" y="2039"/>
                  </a:lnTo>
                  <a:lnTo>
                    <a:pt x="40174" y="2376"/>
                  </a:lnTo>
                  <a:lnTo>
                    <a:pt x="40932" y="2737"/>
                  </a:lnTo>
                  <a:lnTo>
                    <a:pt x="41660" y="3121"/>
                  </a:lnTo>
                  <a:lnTo>
                    <a:pt x="42359" y="3529"/>
                  </a:lnTo>
                  <a:lnTo>
                    <a:pt x="43028" y="3960"/>
                  </a:lnTo>
                  <a:lnTo>
                    <a:pt x="43668" y="4415"/>
                  </a:lnTo>
                  <a:lnTo>
                    <a:pt x="44278" y="4893"/>
                  </a:lnTo>
                  <a:lnTo>
                    <a:pt x="44858" y="5395"/>
                  </a:lnTo>
                  <a:lnTo>
                    <a:pt x="45409" y="5918"/>
                  </a:lnTo>
                  <a:lnTo>
                    <a:pt x="45930" y="6462"/>
                  </a:lnTo>
                  <a:lnTo>
                    <a:pt x="46422" y="7025"/>
                  </a:lnTo>
                  <a:lnTo>
                    <a:pt x="46884" y="7609"/>
                  </a:lnTo>
                  <a:lnTo>
                    <a:pt x="47317" y="8212"/>
                  </a:lnTo>
                  <a:lnTo>
                    <a:pt x="47720" y="8836"/>
                  </a:lnTo>
                  <a:lnTo>
                    <a:pt x="48093" y="9479"/>
                  </a:lnTo>
                  <a:lnTo>
                    <a:pt x="48437" y="10143"/>
                  </a:lnTo>
                  <a:lnTo>
                    <a:pt x="48751" y="10826"/>
                  </a:lnTo>
                  <a:lnTo>
                    <a:pt x="49035" y="11530"/>
                  </a:lnTo>
                  <a:lnTo>
                    <a:pt x="49300" y="12251"/>
                  </a:lnTo>
                  <a:lnTo>
                    <a:pt x="49537" y="12986"/>
                  </a:lnTo>
                  <a:lnTo>
                    <a:pt x="49745" y="13737"/>
                  </a:lnTo>
                  <a:lnTo>
                    <a:pt x="49926" y="14502"/>
                  </a:lnTo>
                  <a:lnTo>
                    <a:pt x="50080" y="15282"/>
                  </a:lnTo>
                  <a:lnTo>
                    <a:pt x="50205" y="16077"/>
                  </a:lnTo>
                  <a:lnTo>
                    <a:pt x="50302" y="16887"/>
                  </a:lnTo>
                  <a:lnTo>
                    <a:pt x="50372" y="17712"/>
                  </a:lnTo>
                  <a:lnTo>
                    <a:pt x="50414" y="185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8025384" y="3785676"/>
              <a:ext cx="24670" cy="19884"/>
            </a:xfrm>
            <a:custGeom>
              <a:avLst/>
              <a:pathLst>
                <a:path w="24670" h="19884">
                  <a:moveTo>
                    <a:pt x="24670" y="9659"/>
                  </a:moveTo>
                  <a:lnTo>
                    <a:pt x="24641" y="8733"/>
                  </a:lnTo>
                  <a:lnTo>
                    <a:pt x="24555" y="7854"/>
                  </a:lnTo>
                  <a:lnTo>
                    <a:pt x="24411" y="7021"/>
                  </a:lnTo>
                  <a:lnTo>
                    <a:pt x="24210" y="6234"/>
                  </a:lnTo>
                  <a:lnTo>
                    <a:pt x="23952" y="5493"/>
                  </a:lnTo>
                  <a:lnTo>
                    <a:pt x="23636" y="4798"/>
                  </a:lnTo>
                  <a:lnTo>
                    <a:pt x="23263" y="4149"/>
                  </a:lnTo>
                  <a:lnTo>
                    <a:pt x="22832" y="3546"/>
                  </a:lnTo>
                  <a:lnTo>
                    <a:pt x="22344" y="2990"/>
                  </a:lnTo>
                  <a:lnTo>
                    <a:pt x="21798" y="2480"/>
                  </a:lnTo>
                  <a:lnTo>
                    <a:pt x="21204" y="2008"/>
                  </a:lnTo>
                  <a:lnTo>
                    <a:pt x="20552" y="1587"/>
                  </a:lnTo>
                  <a:lnTo>
                    <a:pt x="19843" y="1215"/>
                  </a:lnTo>
                  <a:lnTo>
                    <a:pt x="19076" y="892"/>
                  </a:lnTo>
                  <a:lnTo>
                    <a:pt x="18252" y="620"/>
                  </a:lnTo>
                  <a:lnTo>
                    <a:pt x="17370" y="396"/>
                  </a:lnTo>
                  <a:lnTo>
                    <a:pt x="16432" y="223"/>
                  </a:lnTo>
                  <a:lnTo>
                    <a:pt x="15435" y="99"/>
                  </a:lnTo>
                  <a:lnTo>
                    <a:pt x="14381" y="24"/>
                  </a:lnTo>
                  <a:lnTo>
                    <a:pt x="13270" y="0"/>
                  </a:lnTo>
                  <a:lnTo>
                    <a:pt x="0" y="0"/>
                  </a:lnTo>
                  <a:lnTo>
                    <a:pt x="0" y="19884"/>
                  </a:lnTo>
                  <a:lnTo>
                    <a:pt x="13618" y="19884"/>
                  </a:lnTo>
                  <a:lnTo>
                    <a:pt x="14184" y="19876"/>
                  </a:lnTo>
                  <a:lnTo>
                    <a:pt x="14734" y="19854"/>
                  </a:lnTo>
                  <a:lnTo>
                    <a:pt x="15267" y="19817"/>
                  </a:lnTo>
                  <a:lnTo>
                    <a:pt x="15783" y="19765"/>
                  </a:lnTo>
                  <a:lnTo>
                    <a:pt x="16283" y="19699"/>
                  </a:lnTo>
                  <a:lnTo>
                    <a:pt x="16767" y="19617"/>
                  </a:lnTo>
                  <a:lnTo>
                    <a:pt x="17233" y="19521"/>
                  </a:lnTo>
                  <a:lnTo>
                    <a:pt x="17684" y="19410"/>
                  </a:lnTo>
                  <a:lnTo>
                    <a:pt x="18118" y="19284"/>
                  </a:lnTo>
                  <a:lnTo>
                    <a:pt x="18535" y="19144"/>
                  </a:lnTo>
                  <a:lnTo>
                    <a:pt x="18945" y="18990"/>
                  </a:lnTo>
                  <a:lnTo>
                    <a:pt x="19341" y="18824"/>
                  </a:lnTo>
                  <a:lnTo>
                    <a:pt x="19721" y="18645"/>
                  </a:lnTo>
                  <a:lnTo>
                    <a:pt x="20087" y="18455"/>
                  </a:lnTo>
                  <a:lnTo>
                    <a:pt x="20438" y="18252"/>
                  </a:lnTo>
                  <a:lnTo>
                    <a:pt x="20775" y="18037"/>
                  </a:lnTo>
                  <a:lnTo>
                    <a:pt x="21096" y="17810"/>
                  </a:lnTo>
                  <a:lnTo>
                    <a:pt x="21403" y="17571"/>
                  </a:lnTo>
                  <a:lnTo>
                    <a:pt x="21695" y="17319"/>
                  </a:lnTo>
                  <a:lnTo>
                    <a:pt x="21972" y="17055"/>
                  </a:lnTo>
                  <a:lnTo>
                    <a:pt x="22243" y="16780"/>
                  </a:lnTo>
                  <a:lnTo>
                    <a:pt x="22499" y="16495"/>
                  </a:lnTo>
                  <a:lnTo>
                    <a:pt x="22741" y="16199"/>
                  </a:lnTo>
                  <a:lnTo>
                    <a:pt x="22968" y="15893"/>
                  </a:lnTo>
                  <a:lnTo>
                    <a:pt x="23179" y="15576"/>
                  </a:lnTo>
                  <a:lnTo>
                    <a:pt x="23377" y="15249"/>
                  </a:lnTo>
                  <a:lnTo>
                    <a:pt x="23559" y="14911"/>
                  </a:lnTo>
                  <a:lnTo>
                    <a:pt x="23726" y="14563"/>
                  </a:lnTo>
                  <a:lnTo>
                    <a:pt x="23879" y="14205"/>
                  </a:lnTo>
                  <a:lnTo>
                    <a:pt x="24017" y="13836"/>
                  </a:lnTo>
                  <a:lnTo>
                    <a:pt x="24141" y="13449"/>
                  </a:lnTo>
                  <a:lnTo>
                    <a:pt x="24252" y="13056"/>
                  </a:lnTo>
                  <a:lnTo>
                    <a:pt x="24350" y="12656"/>
                  </a:lnTo>
                  <a:lnTo>
                    <a:pt x="24435" y="12248"/>
                  </a:lnTo>
                  <a:lnTo>
                    <a:pt x="24507" y="11834"/>
                  </a:lnTo>
                  <a:lnTo>
                    <a:pt x="24565" y="11413"/>
                  </a:lnTo>
                  <a:lnTo>
                    <a:pt x="24611" y="10985"/>
                  </a:lnTo>
                  <a:lnTo>
                    <a:pt x="24644" y="10550"/>
                  </a:lnTo>
                  <a:lnTo>
                    <a:pt x="24663" y="10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8071984" y="3775713"/>
              <a:ext cx="52386" cy="61305"/>
            </a:xfrm>
            <a:custGeom>
              <a:avLst/>
              <a:pathLst>
                <a:path w="52386" h="61305">
                  <a:moveTo>
                    <a:pt x="39550" y="61305"/>
                  </a:moveTo>
                  <a:lnTo>
                    <a:pt x="39550" y="35025"/>
                  </a:lnTo>
                  <a:lnTo>
                    <a:pt x="12835" y="35025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0" y="0"/>
                  </a:lnTo>
                  <a:lnTo>
                    <a:pt x="12835" y="0"/>
                  </a:lnTo>
                  <a:lnTo>
                    <a:pt x="12835" y="24409"/>
                  </a:lnTo>
                  <a:lnTo>
                    <a:pt x="39550" y="24409"/>
                  </a:lnTo>
                  <a:lnTo>
                    <a:pt x="39550" y="0"/>
                  </a:lnTo>
                  <a:lnTo>
                    <a:pt x="52386" y="0"/>
                  </a:lnTo>
                  <a:lnTo>
                    <a:pt x="52386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8132593" y="3775713"/>
              <a:ext cx="59782" cy="61305"/>
            </a:xfrm>
            <a:custGeom>
              <a:avLst/>
              <a:pathLst>
                <a:path w="59782" h="61305">
                  <a:moveTo>
                    <a:pt x="47077" y="61305"/>
                  </a:moveTo>
                  <a:lnTo>
                    <a:pt x="41639" y="45642"/>
                  </a:lnTo>
                  <a:lnTo>
                    <a:pt x="18274" y="45642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22364" y="0"/>
                  </a:lnTo>
                  <a:lnTo>
                    <a:pt x="37505" y="0"/>
                  </a:lnTo>
                  <a:lnTo>
                    <a:pt x="59782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8153739" y="3785678"/>
              <a:ext cx="17621" cy="26017"/>
            </a:xfrm>
            <a:custGeom>
              <a:avLst/>
              <a:pathLst>
                <a:path w="17621" h="26017">
                  <a:moveTo>
                    <a:pt x="11573" y="8395"/>
                  </a:moveTo>
                  <a:lnTo>
                    <a:pt x="11469" y="8091"/>
                  </a:lnTo>
                  <a:lnTo>
                    <a:pt x="11364" y="7786"/>
                  </a:lnTo>
                  <a:lnTo>
                    <a:pt x="11260" y="7481"/>
                  </a:lnTo>
                  <a:lnTo>
                    <a:pt x="11155" y="7177"/>
                  </a:lnTo>
                  <a:lnTo>
                    <a:pt x="11051" y="6872"/>
                  </a:lnTo>
                  <a:lnTo>
                    <a:pt x="10947" y="6568"/>
                  </a:lnTo>
                  <a:lnTo>
                    <a:pt x="10842" y="6263"/>
                  </a:lnTo>
                  <a:lnTo>
                    <a:pt x="10738" y="5959"/>
                  </a:lnTo>
                  <a:lnTo>
                    <a:pt x="10633" y="5654"/>
                  </a:lnTo>
                  <a:lnTo>
                    <a:pt x="10529" y="5349"/>
                  </a:lnTo>
                  <a:lnTo>
                    <a:pt x="10434" y="5039"/>
                  </a:lnTo>
                  <a:lnTo>
                    <a:pt x="10341" y="4735"/>
                  </a:lnTo>
                  <a:lnTo>
                    <a:pt x="10250" y="4437"/>
                  </a:lnTo>
                  <a:lnTo>
                    <a:pt x="10160" y="4145"/>
                  </a:lnTo>
                  <a:lnTo>
                    <a:pt x="10072" y="3859"/>
                  </a:lnTo>
                  <a:lnTo>
                    <a:pt x="9986" y="3580"/>
                  </a:lnTo>
                  <a:lnTo>
                    <a:pt x="9902" y="3306"/>
                  </a:lnTo>
                  <a:lnTo>
                    <a:pt x="9819" y="3038"/>
                  </a:lnTo>
                  <a:lnTo>
                    <a:pt x="9738" y="2777"/>
                  </a:lnTo>
                  <a:lnTo>
                    <a:pt x="9659" y="2521"/>
                  </a:lnTo>
                  <a:lnTo>
                    <a:pt x="9590" y="2265"/>
                  </a:lnTo>
                  <a:lnTo>
                    <a:pt x="9523" y="2018"/>
                  </a:lnTo>
                  <a:lnTo>
                    <a:pt x="9458" y="1781"/>
                  </a:lnTo>
                  <a:lnTo>
                    <a:pt x="9394" y="1554"/>
                  </a:lnTo>
                  <a:lnTo>
                    <a:pt x="9332" y="1336"/>
                  </a:lnTo>
                  <a:lnTo>
                    <a:pt x="9272" y="1127"/>
                  </a:lnTo>
                  <a:lnTo>
                    <a:pt x="9214" y="928"/>
                  </a:lnTo>
                  <a:lnTo>
                    <a:pt x="9158" y="739"/>
                  </a:lnTo>
                  <a:lnTo>
                    <a:pt x="9103" y="559"/>
                  </a:lnTo>
                  <a:lnTo>
                    <a:pt x="9050" y="389"/>
                  </a:lnTo>
                  <a:lnTo>
                    <a:pt x="9008" y="231"/>
                  </a:lnTo>
                  <a:lnTo>
                    <a:pt x="8970" y="88"/>
                  </a:lnTo>
                  <a:lnTo>
                    <a:pt x="8642" y="0"/>
                  </a:lnTo>
                  <a:lnTo>
                    <a:pt x="8608" y="130"/>
                  </a:lnTo>
                  <a:lnTo>
                    <a:pt x="8569" y="274"/>
                  </a:lnTo>
                  <a:lnTo>
                    <a:pt x="8527" y="433"/>
                  </a:lnTo>
                  <a:lnTo>
                    <a:pt x="8482" y="603"/>
                  </a:lnTo>
                  <a:lnTo>
                    <a:pt x="8433" y="781"/>
                  </a:lnTo>
                  <a:lnTo>
                    <a:pt x="8381" y="968"/>
                  </a:lnTo>
                  <a:lnTo>
                    <a:pt x="8326" y="1164"/>
                  </a:lnTo>
                  <a:lnTo>
                    <a:pt x="8266" y="1368"/>
                  </a:lnTo>
                  <a:lnTo>
                    <a:pt x="8204" y="1582"/>
                  </a:lnTo>
                  <a:lnTo>
                    <a:pt x="8138" y="1803"/>
                  </a:lnTo>
                  <a:lnTo>
                    <a:pt x="8068" y="2034"/>
                  </a:lnTo>
                  <a:lnTo>
                    <a:pt x="7995" y="2273"/>
                  </a:lnTo>
                  <a:lnTo>
                    <a:pt x="7918" y="2521"/>
                  </a:lnTo>
                  <a:lnTo>
                    <a:pt x="7847" y="2777"/>
                  </a:lnTo>
                  <a:lnTo>
                    <a:pt x="7772" y="3038"/>
                  </a:lnTo>
                  <a:lnTo>
                    <a:pt x="7694" y="3306"/>
                  </a:lnTo>
                  <a:lnTo>
                    <a:pt x="7612" y="3580"/>
                  </a:lnTo>
                  <a:lnTo>
                    <a:pt x="7527" y="3859"/>
                  </a:lnTo>
                  <a:lnTo>
                    <a:pt x="7438" y="4145"/>
                  </a:lnTo>
                  <a:lnTo>
                    <a:pt x="7346" y="4437"/>
                  </a:lnTo>
                  <a:lnTo>
                    <a:pt x="7250" y="4735"/>
                  </a:lnTo>
                  <a:lnTo>
                    <a:pt x="7151" y="5039"/>
                  </a:lnTo>
                  <a:lnTo>
                    <a:pt x="7048" y="5349"/>
                  </a:lnTo>
                  <a:lnTo>
                    <a:pt x="6952" y="5654"/>
                  </a:lnTo>
                  <a:lnTo>
                    <a:pt x="6855" y="5959"/>
                  </a:lnTo>
                  <a:lnTo>
                    <a:pt x="6757" y="6263"/>
                  </a:lnTo>
                  <a:lnTo>
                    <a:pt x="6658" y="6568"/>
                  </a:lnTo>
                  <a:lnTo>
                    <a:pt x="6559" y="6872"/>
                  </a:lnTo>
                  <a:lnTo>
                    <a:pt x="6458" y="7177"/>
                  </a:lnTo>
                  <a:lnTo>
                    <a:pt x="6357" y="7481"/>
                  </a:lnTo>
                  <a:lnTo>
                    <a:pt x="6255" y="7786"/>
                  </a:lnTo>
                  <a:lnTo>
                    <a:pt x="6151" y="8091"/>
                  </a:lnTo>
                  <a:lnTo>
                    <a:pt x="6047" y="8395"/>
                  </a:lnTo>
                  <a:lnTo>
                    <a:pt x="0" y="26017"/>
                  </a:lnTo>
                  <a:lnTo>
                    <a:pt x="17621" y="26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8200686" y="3775713"/>
              <a:ext cx="56563" cy="61305"/>
            </a:xfrm>
            <a:custGeom>
              <a:avLst/>
              <a:pathLst>
                <a:path w="56563" h="61305">
                  <a:moveTo>
                    <a:pt x="42117" y="61305"/>
                  </a:moveTo>
                  <a:lnTo>
                    <a:pt x="27889" y="38027"/>
                  </a:lnTo>
                  <a:lnTo>
                    <a:pt x="12835" y="38027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0" y="0"/>
                  </a:lnTo>
                  <a:lnTo>
                    <a:pt x="30631" y="0"/>
                  </a:lnTo>
                  <a:lnTo>
                    <a:pt x="31764" y="13"/>
                  </a:lnTo>
                  <a:lnTo>
                    <a:pt x="32869" y="52"/>
                  </a:lnTo>
                  <a:lnTo>
                    <a:pt x="33943" y="117"/>
                  </a:lnTo>
                  <a:lnTo>
                    <a:pt x="34989" y="208"/>
                  </a:lnTo>
                  <a:lnTo>
                    <a:pt x="36004" y="326"/>
                  </a:lnTo>
                  <a:lnTo>
                    <a:pt x="36990" y="469"/>
                  </a:lnTo>
                  <a:lnTo>
                    <a:pt x="37946" y="639"/>
                  </a:lnTo>
                  <a:lnTo>
                    <a:pt x="38873" y="835"/>
                  </a:lnTo>
                  <a:lnTo>
                    <a:pt x="39770" y="1057"/>
                  </a:lnTo>
                  <a:lnTo>
                    <a:pt x="40638" y="1305"/>
                  </a:lnTo>
                  <a:lnTo>
                    <a:pt x="41485" y="1568"/>
                  </a:lnTo>
                  <a:lnTo>
                    <a:pt x="42303" y="1855"/>
                  </a:lnTo>
                  <a:lnTo>
                    <a:pt x="43093" y="2164"/>
                  </a:lnTo>
                  <a:lnTo>
                    <a:pt x="43854" y="2495"/>
                  </a:lnTo>
                  <a:lnTo>
                    <a:pt x="44586" y="2849"/>
                  </a:lnTo>
                  <a:lnTo>
                    <a:pt x="45290" y="3226"/>
                  </a:lnTo>
                  <a:lnTo>
                    <a:pt x="45965" y="3626"/>
                  </a:lnTo>
                  <a:lnTo>
                    <a:pt x="46611" y="4048"/>
                  </a:lnTo>
                  <a:lnTo>
                    <a:pt x="47228" y="4492"/>
                  </a:lnTo>
                  <a:lnTo>
                    <a:pt x="47817" y="4960"/>
                  </a:lnTo>
                  <a:lnTo>
                    <a:pt x="48377" y="5440"/>
                  </a:lnTo>
                  <a:lnTo>
                    <a:pt x="48907" y="5941"/>
                  </a:lnTo>
                  <a:lnTo>
                    <a:pt x="49407" y="6463"/>
                  </a:lnTo>
                  <a:lnTo>
                    <a:pt x="49878" y="7006"/>
                  </a:lnTo>
                  <a:lnTo>
                    <a:pt x="50319" y="7570"/>
                  </a:lnTo>
                  <a:lnTo>
                    <a:pt x="50731" y="8155"/>
                  </a:lnTo>
                  <a:lnTo>
                    <a:pt x="51113" y="8761"/>
                  </a:lnTo>
                  <a:lnTo>
                    <a:pt x="51465" y="9387"/>
                  </a:lnTo>
                  <a:lnTo>
                    <a:pt x="51788" y="10035"/>
                  </a:lnTo>
                  <a:lnTo>
                    <a:pt x="52081" y="10703"/>
                  </a:lnTo>
                  <a:lnTo>
                    <a:pt x="52354" y="11382"/>
                  </a:lnTo>
                  <a:lnTo>
                    <a:pt x="52598" y="12078"/>
                  </a:lnTo>
                  <a:lnTo>
                    <a:pt x="52813" y="12791"/>
                  </a:lnTo>
                  <a:lnTo>
                    <a:pt x="53000" y="13522"/>
                  </a:lnTo>
                  <a:lnTo>
                    <a:pt x="53158" y="14271"/>
                  </a:lnTo>
                  <a:lnTo>
                    <a:pt x="53287" y="15037"/>
                  </a:lnTo>
                  <a:lnTo>
                    <a:pt x="53388" y="15820"/>
                  </a:lnTo>
                  <a:lnTo>
                    <a:pt x="53459" y="16620"/>
                  </a:lnTo>
                  <a:lnTo>
                    <a:pt x="53503" y="17438"/>
                  </a:lnTo>
                  <a:lnTo>
                    <a:pt x="53517" y="18274"/>
                  </a:lnTo>
                  <a:lnTo>
                    <a:pt x="53506" y="18956"/>
                  </a:lnTo>
                  <a:lnTo>
                    <a:pt x="53475" y="19626"/>
                  </a:lnTo>
                  <a:lnTo>
                    <a:pt x="53423" y="20285"/>
                  </a:lnTo>
                  <a:lnTo>
                    <a:pt x="53350" y="20933"/>
                  </a:lnTo>
                  <a:lnTo>
                    <a:pt x="53256" y="21570"/>
                  </a:lnTo>
                  <a:lnTo>
                    <a:pt x="53141" y="22195"/>
                  </a:lnTo>
                  <a:lnTo>
                    <a:pt x="53005" y="22809"/>
                  </a:lnTo>
                  <a:lnTo>
                    <a:pt x="52849" y="23411"/>
                  </a:lnTo>
                  <a:lnTo>
                    <a:pt x="52671" y="24003"/>
                  </a:lnTo>
                  <a:lnTo>
                    <a:pt x="52473" y="24583"/>
                  </a:lnTo>
                  <a:lnTo>
                    <a:pt x="52264" y="25142"/>
                  </a:lnTo>
                  <a:lnTo>
                    <a:pt x="52039" y="25690"/>
                  </a:lnTo>
                  <a:lnTo>
                    <a:pt x="51798" y="26225"/>
                  </a:lnTo>
                  <a:lnTo>
                    <a:pt x="51540" y="26748"/>
                  </a:lnTo>
                  <a:lnTo>
                    <a:pt x="51265" y="27259"/>
                  </a:lnTo>
                  <a:lnTo>
                    <a:pt x="50974" y="27757"/>
                  </a:lnTo>
                  <a:lnTo>
                    <a:pt x="50667" y="28244"/>
                  </a:lnTo>
                  <a:lnTo>
                    <a:pt x="50342" y="28718"/>
                  </a:lnTo>
                  <a:lnTo>
                    <a:pt x="50002" y="29180"/>
                  </a:lnTo>
                  <a:lnTo>
                    <a:pt x="49644" y="29630"/>
                  </a:lnTo>
                  <a:lnTo>
                    <a:pt x="49281" y="30067"/>
                  </a:lnTo>
                  <a:lnTo>
                    <a:pt x="48903" y="30490"/>
                  </a:lnTo>
                  <a:lnTo>
                    <a:pt x="48511" y="30899"/>
                  </a:lnTo>
                  <a:lnTo>
                    <a:pt x="48106" y="31294"/>
                  </a:lnTo>
                  <a:lnTo>
                    <a:pt x="47687" y="31675"/>
                  </a:lnTo>
                  <a:lnTo>
                    <a:pt x="47253" y="32042"/>
                  </a:lnTo>
                  <a:lnTo>
                    <a:pt x="46806" y="32395"/>
                  </a:lnTo>
                  <a:lnTo>
                    <a:pt x="46345" y="32735"/>
                  </a:lnTo>
                  <a:lnTo>
                    <a:pt x="45870" y="33060"/>
                  </a:lnTo>
                  <a:lnTo>
                    <a:pt x="45381" y="33372"/>
                  </a:lnTo>
                  <a:lnTo>
                    <a:pt x="44880" y="33660"/>
                  </a:lnTo>
                  <a:lnTo>
                    <a:pt x="44371" y="33932"/>
                  </a:lnTo>
                  <a:lnTo>
                    <a:pt x="43853" y="34189"/>
                  </a:lnTo>
                  <a:lnTo>
                    <a:pt x="43327" y="34430"/>
                  </a:lnTo>
                  <a:lnTo>
                    <a:pt x="42792" y="34655"/>
                  </a:lnTo>
                  <a:lnTo>
                    <a:pt x="42248" y="34865"/>
                  </a:lnTo>
                  <a:lnTo>
                    <a:pt x="41695" y="35059"/>
                  </a:lnTo>
                  <a:lnTo>
                    <a:pt x="41134" y="35237"/>
                  </a:lnTo>
                  <a:lnTo>
                    <a:pt x="40564" y="35400"/>
                  </a:lnTo>
                  <a:lnTo>
                    <a:pt x="39985" y="35547"/>
                  </a:lnTo>
                  <a:lnTo>
                    <a:pt x="56563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8213522" y="3785676"/>
              <a:ext cx="27759" cy="18100"/>
            </a:xfrm>
            <a:custGeom>
              <a:avLst/>
              <a:pathLst>
                <a:path w="27759" h="18100">
                  <a:moveTo>
                    <a:pt x="27759" y="8832"/>
                  </a:moveTo>
                  <a:lnTo>
                    <a:pt x="27729" y="7959"/>
                  </a:lnTo>
                  <a:lnTo>
                    <a:pt x="27641" y="7132"/>
                  </a:lnTo>
                  <a:lnTo>
                    <a:pt x="27493" y="6351"/>
                  </a:lnTo>
                  <a:lnTo>
                    <a:pt x="27286" y="5616"/>
                  </a:lnTo>
                  <a:lnTo>
                    <a:pt x="27019" y="4927"/>
                  </a:lnTo>
                  <a:lnTo>
                    <a:pt x="26694" y="4284"/>
                  </a:lnTo>
                  <a:lnTo>
                    <a:pt x="26309" y="3688"/>
                  </a:lnTo>
                  <a:lnTo>
                    <a:pt x="25865" y="3137"/>
                  </a:lnTo>
                  <a:lnTo>
                    <a:pt x="25362" y="2633"/>
                  </a:lnTo>
                  <a:lnTo>
                    <a:pt x="24800" y="2175"/>
                  </a:lnTo>
                  <a:lnTo>
                    <a:pt x="24192" y="1762"/>
                  </a:lnTo>
                  <a:lnTo>
                    <a:pt x="23533" y="1392"/>
                  </a:lnTo>
                  <a:lnTo>
                    <a:pt x="22824" y="1065"/>
                  </a:lnTo>
                  <a:lnTo>
                    <a:pt x="22064" y="783"/>
                  </a:lnTo>
                  <a:lnTo>
                    <a:pt x="21254" y="543"/>
                  </a:lnTo>
                  <a:lnTo>
                    <a:pt x="20394" y="348"/>
                  </a:lnTo>
                  <a:lnTo>
                    <a:pt x="19482" y="195"/>
                  </a:lnTo>
                  <a:lnTo>
                    <a:pt x="18521" y="87"/>
                  </a:lnTo>
                  <a:lnTo>
                    <a:pt x="17509" y="21"/>
                  </a:lnTo>
                  <a:lnTo>
                    <a:pt x="16446" y="0"/>
                  </a:lnTo>
                  <a:lnTo>
                    <a:pt x="0" y="0"/>
                  </a:lnTo>
                  <a:lnTo>
                    <a:pt x="0" y="18100"/>
                  </a:lnTo>
                  <a:lnTo>
                    <a:pt x="16794" y="18100"/>
                  </a:lnTo>
                  <a:lnTo>
                    <a:pt x="17360" y="18093"/>
                  </a:lnTo>
                  <a:lnTo>
                    <a:pt x="17910" y="18074"/>
                  </a:lnTo>
                  <a:lnTo>
                    <a:pt x="18443" y="18041"/>
                  </a:lnTo>
                  <a:lnTo>
                    <a:pt x="18959" y="17995"/>
                  </a:lnTo>
                  <a:lnTo>
                    <a:pt x="19459" y="17937"/>
                  </a:lnTo>
                  <a:lnTo>
                    <a:pt x="19943" y="17865"/>
                  </a:lnTo>
                  <a:lnTo>
                    <a:pt x="20410" y="17780"/>
                  </a:lnTo>
                  <a:lnTo>
                    <a:pt x="20860" y="17682"/>
                  </a:lnTo>
                  <a:lnTo>
                    <a:pt x="21294" y="17571"/>
                  </a:lnTo>
                  <a:lnTo>
                    <a:pt x="21711" y="17447"/>
                  </a:lnTo>
                  <a:lnTo>
                    <a:pt x="22121" y="17303"/>
                  </a:lnTo>
                  <a:lnTo>
                    <a:pt x="22515" y="17148"/>
                  </a:lnTo>
                  <a:lnTo>
                    <a:pt x="22894" y="16982"/>
                  </a:lnTo>
                  <a:lnTo>
                    <a:pt x="23257" y="16807"/>
                  </a:lnTo>
                  <a:lnTo>
                    <a:pt x="23604" y="16620"/>
                  </a:lnTo>
                  <a:lnTo>
                    <a:pt x="23935" y="16424"/>
                  </a:lnTo>
                  <a:lnTo>
                    <a:pt x="24251" y="16217"/>
                  </a:lnTo>
                  <a:lnTo>
                    <a:pt x="24551" y="15999"/>
                  </a:lnTo>
                  <a:lnTo>
                    <a:pt x="24836" y="15771"/>
                  </a:lnTo>
                  <a:lnTo>
                    <a:pt x="25105" y="15533"/>
                  </a:lnTo>
                  <a:lnTo>
                    <a:pt x="25368" y="15276"/>
                  </a:lnTo>
                  <a:lnTo>
                    <a:pt x="25616" y="15010"/>
                  </a:lnTo>
                  <a:lnTo>
                    <a:pt x="25851" y="14736"/>
                  </a:lnTo>
                  <a:lnTo>
                    <a:pt x="26072" y="14454"/>
                  </a:lnTo>
                  <a:lnTo>
                    <a:pt x="26280" y="14162"/>
                  </a:lnTo>
                  <a:lnTo>
                    <a:pt x="26473" y="13862"/>
                  </a:lnTo>
                  <a:lnTo>
                    <a:pt x="26652" y="13553"/>
                  </a:lnTo>
                  <a:lnTo>
                    <a:pt x="26817" y="13235"/>
                  </a:lnTo>
                  <a:lnTo>
                    <a:pt x="26969" y="12909"/>
                  </a:lnTo>
                  <a:lnTo>
                    <a:pt x="27106" y="12574"/>
                  </a:lnTo>
                  <a:lnTo>
                    <a:pt x="27230" y="12231"/>
                  </a:lnTo>
                  <a:lnTo>
                    <a:pt x="27341" y="11881"/>
                  </a:lnTo>
                  <a:lnTo>
                    <a:pt x="27439" y="11524"/>
                  </a:lnTo>
                  <a:lnTo>
                    <a:pt x="27524" y="11161"/>
                  </a:lnTo>
                  <a:lnTo>
                    <a:pt x="27596" y="10790"/>
                  </a:lnTo>
                  <a:lnTo>
                    <a:pt x="27655" y="10412"/>
                  </a:lnTo>
                  <a:lnTo>
                    <a:pt x="27700" y="10028"/>
                  </a:lnTo>
                  <a:lnTo>
                    <a:pt x="27733" y="9636"/>
                  </a:lnTo>
                  <a:lnTo>
                    <a:pt x="27752" y="9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8265038" y="3775713"/>
              <a:ext cx="62306" cy="61305"/>
            </a:xfrm>
            <a:custGeom>
              <a:avLst/>
              <a:pathLst>
                <a:path w="62306" h="61305">
                  <a:moveTo>
                    <a:pt x="50906" y="61305"/>
                  </a:moveTo>
                  <a:lnTo>
                    <a:pt x="50906" y="24148"/>
                  </a:lnTo>
                  <a:lnTo>
                    <a:pt x="50907" y="23702"/>
                  </a:lnTo>
                  <a:lnTo>
                    <a:pt x="50908" y="23255"/>
                  </a:lnTo>
                  <a:lnTo>
                    <a:pt x="50910" y="22804"/>
                  </a:lnTo>
                  <a:lnTo>
                    <a:pt x="50913" y="22351"/>
                  </a:lnTo>
                  <a:lnTo>
                    <a:pt x="50917" y="21896"/>
                  </a:lnTo>
                  <a:lnTo>
                    <a:pt x="50922" y="21438"/>
                  </a:lnTo>
                  <a:lnTo>
                    <a:pt x="50928" y="20977"/>
                  </a:lnTo>
                  <a:lnTo>
                    <a:pt x="50934" y="20514"/>
                  </a:lnTo>
                  <a:lnTo>
                    <a:pt x="50942" y="20048"/>
                  </a:lnTo>
                  <a:lnTo>
                    <a:pt x="50950" y="19579"/>
                  </a:lnTo>
                  <a:lnTo>
                    <a:pt x="50967" y="19113"/>
                  </a:lnTo>
                  <a:lnTo>
                    <a:pt x="50985" y="18655"/>
                  </a:lnTo>
                  <a:lnTo>
                    <a:pt x="51002" y="18205"/>
                  </a:lnTo>
                  <a:lnTo>
                    <a:pt x="51019" y="17762"/>
                  </a:lnTo>
                  <a:lnTo>
                    <a:pt x="51037" y="17327"/>
                  </a:lnTo>
                  <a:lnTo>
                    <a:pt x="51054" y="16901"/>
                  </a:lnTo>
                  <a:lnTo>
                    <a:pt x="51072" y="16482"/>
                  </a:lnTo>
                  <a:lnTo>
                    <a:pt x="51089" y="16070"/>
                  </a:lnTo>
                  <a:lnTo>
                    <a:pt x="51106" y="15667"/>
                  </a:lnTo>
                  <a:lnTo>
                    <a:pt x="51124" y="15272"/>
                  </a:lnTo>
                  <a:lnTo>
                    <a:pt x="51150" y="14812"/>
                  </a:lnTo>
                  <a:lnTo>
                    <a:pt x="51174" y="14354"/>
                  </a:lnTo>
                  <a:lnTo>
                    <a:pt x="51198" y="13900"/>
                  </a:lnTo>
                  <a:lnTo>
                    <a:pt x="51221" y="13448"/>
                  </a:lnTo>
                  <a:lnTo>
                    <a:pt x="51243" y="12998"/>
                  </a:lnTo>
                  <a:lnTo>
                    <a:pt x="51265" y="12551"/>
                  </a:lnTo>
                  <a:lnTo>
                    <a:pt x="51285" y="12107"/>
                  </a:lnTo>
                  <a:lnTo>
                    <a:pt x="51305" y="11665"/>
                  </a:lnTo>
                  <a:lnTo>
                    <a:pt x="51324" y="11226"/>
                  </a:lnTo>
                  <a:lnTo>
                    <a:pt x="51341" y="10790"/>
                  </a:lnTo>
                  <a:lnTo>
                    <a:pt x="51160" y="11474"/>
                  </a:lnTo>
                  <a:lnTo>
                    <a:pt x="50979" y="12151"/>
                  </a:lnTo>
                  <a:lnTo>
                    <a:pt x="50801" y="12821"/>
                  </a:lnTo>
                  <a:lnTo>
                    <a:pt x="50624" y="13484"/>
                  </a:lnTo>
                  <a:lnTo>
                    <a:pt x="50449" y="14140"/>
                  </a:lnTo>
                  <a:lnTo>
                    <a:pt x="50276" y="14789"/>
                  </a:lnTo>
                  <a:lnTo>
                    <a:pt x="50105" y="15432"/>
                  </a:lnTo>
                  <a:lnTo>
                    <a:pt x="49935" y="16067"/>
                  </a:lnTo>
                  <a:lnTo>
                    <a:pt x="49767" y="16695"/>
                  </a:lnTo>
                  <a:lnTo>
                    <a:pt x="49601" y="17317"/>
                  </a:lnTo>
                  <a:lnTo>
                    <a:pt x="49531" y="17578"/>
                  </a:lnTo>
                  <a:lnTo>
                    <a:pt x="49460" y="17842"/>
                  </a:lnTo>
                  <a:lnTo>
                    <a:pt x="49388" y="18108"/>
                  </a:lnTo>
                  <a:lnTo>
                    <a:pt x="49316" y="18375"/>
                  </a:lnTo>
                  <a:lnTo>
                    <a:pt x="49242" y="18644"/>
                  </a:lnTo>
                  <a:lnTo>
                    <a:pt x="49168" y="18914"/>
                  </a:lnTo>
                  <a:lnTo>
                    <a:pt x="49092" y="19187"/>
                  </a:lnTo>
                  <a:lnTo>
                    <a:pt x="49016" y="19461"/>
                  </a:lnTo>
                  <a:lnTo>
                    <a:pt x="48939" y="19737"/>
                  </a:lnTo>
                  <a:lnTo>
                    <a:pt x="48861" y="20014"/>
                  </a:lnTo>
                  <a:lnTo>
                    <a:pt x="48783" y="20292"/>
                  </a:lnTo>
                  <a:lnTo>
                    <a:pt x="48705" y="20568"/>
                  </a:lnTo>
                  <a:lnTo>
                    <a:pt x="48626" y="20842"/>
                  </a:lnTo>
                  <a:lnTo>
                    <a:pt x="48548" y="21114"/>
                  </a:lnTo>
                  <a:lnTo>
                    <a:pt x="48470" y="21385"/>
                  </a:lnTo>
                  <a:lnTo>
                    <a:pt x="48391" y="21654"/>
                  </a:lnTo>
                  <a:lnTo>
                    <a:pt x="48313" y="21921"/>
                  </a:lnTo>
                  <a:lnTo>
                    <a:pt x="48235" y="22186"/>
                  </a:lnTo>
                  <a:lnTo>
                    <a:pt x="48156" y="22450"/>
                  </a:lnTo>
                  <a:lnTo>
                    <a:pt x="48078" y="22712"/>
                  </a:lnTo>
                  <a:lnTo>
                    <a:pt x="48009" y="22971"/>
                  </a:lnTo>
                  <a:lnTo>
                    <a:pt x="47939" y="23227"/>
                  </a:lnTo>
                  <a:lnTo>
                    <a:pt x="47869" y="23479"/>
                  </a:lnTo>
                  <a:lnTo>
                    <a:pt x="47800" y="23728"/>
                  </a:lnTo>
                  <a:lnTo>
                    <a:pt x="47730" y="23974"/>
                  </a:lnTo>
                  <a:lnTo>
                    <a:pt x="47660" y="24215"/>
                  </a:lnTo>
                  <a:lnTo>
                    <a:pt x="47591" y="24454"/>
                  </a:lnTo>
                  <a:lnTo>
                    <a:pt x="47521" y="24689"/>
                  </a:lnTo>
                  <a:lnTo>
                    <a:pt x="47452" y="24920"/>
                  </a:lnTo>
                  <a:lnTo>
                    <a:pt x="47382" y="25148"/>
                  </a:lnTo>
                  <a:lnTo>
                    <a:pt x="47313" y="25372"/>
                  </a:lnTo>
                  <a:lnTo>
                    <a:pt x="47246" y="25589"/>
                  </a:lnTo>
                  <a:lnTo>
                    <a:pt x="47181" y="25800"/>
                  </a:lnTo>
                  <a:lnTo>
                    <a:pt x="47117" y="26005"/>
                  </a:lnTo>
                  <a:lnTo>
                    <a:pt x="47056" y="26203"/>
                  </a:lnTo>
                  <a:lnTo>
                    <a:pt x="46996" y="26396"/>
                  </a:lnTo>
                  <a:lnTo>
                    <a:pt x="46937" y="26583"/>
                  </a:lnTo>
                  <a:lnTo>
                    <a:pt x="46881" y="26763"/>
                  </a:lnTo>
                  <a:lnTo>
                    <a:pt x="46826" y="26938"/>
                  </a:lnTo>
                  <a:lnTo>
                    <a:pt x="46773" y="27106"/>
                  </a:lnTo>
                  <a:lnTo>
                    <a:pt x="35721" y="61305"/>
                  </a:lnTo>
                  <a:lnTo>
                    <a:pt x="26584" y="61305"/>
                  </a:lnTo>
                  <a:lnTo>
                    <a:pt x="15533" y="27106"/>
                  </a:lnTo>
                  <a:lnTo>
                    <a:pt x="15480" y="26938"/>
                  </a:lnTo>
                  <a:lnTo>
                    <a:pt x="15425" y="26763"/>
                  </a:lnTo>
                  <a:lnTo>
                    <a:pt x="15368" y="26583"/>
                  </a:lnTo>
                  <a:lnTo>
                    <a:pt x="15310" y="26396"/>
                  </a:lnTo>
                  <a:lnTo>
                    <a:pt x="15250" y="26203"/>
                  </a:lnTo>
                  <a:lnTo>
                    <a:pt x="15188" y="26005"/>
                  </a:lnTo>
                  <a:lnTo>
                    <a:pt x="15124" y="25800"/>
                  </a:lnTo>
                  <a:lnTo>
                    <a:pt x="15059" y="25589"/>
                  </a:lnTo>
                  <a:lnTo>
                    <a:pt x="14992" y="25372"/>
                  </a:lnTo>
                  <a:lnTo>
                    <a:pt x="14923" y="25148"/>
                  </a:lnTo>
                  <a:lnTo>
                    <a:pt x="14862" y="24920"/>
                  </a:lnTo>
                  <a:lnTo>
                    <a:pt x="14798" y="24689"/>
                  </a:lnTo>
                  <a:lnTo>
                    <a:pt x="14733" y="24454"/>
                  </a:lnTo>
                  <a:lnTo>
                    <a:pt x="14666" y="24215"/>
                  </a:lnTo>
                  <a:lnTo>
                    <a:pt x="14597" y="23974"/>
                  </a:lnTo>
                  <a:lnTo>
                    <a:pt x="14527" y="23728"/>
                  </a:lnTo>
                  <a:lnTo>
                    <a:pt x="14454" y="23479"/>
                  </a:lnTo>
                  <a:lnTo>
                    <a:pt x="14380" y="23227"/>
                  </a:lnTo>
                  <a:lnTo>
                    <a:pt x="14305" y="22971"/>
                  </a:lnTo>
                  <a:lnTo>
                    <a:pt x="14227" y="22712"/>
                  </a:lnTo>
                  <a:lnTo>
                    <a:pt x="14157" y="22450"/>
                  </a:lnTo>
                  <a:lnTo>
                    <a:pt x="14086" y="22186"/>
                  </a:lnTo>
                  <a:lnTo>
                    <a:pt x="14015" y="21921"/>
                  </a:lnTo>
                  <a:lnTo>
                    <a:pt x="13942" y="21654"/>
                  </a:lnTo>
                  <a:lnTo>
                    <a:pt x="13868" y="21385"/>
                  </a:lnTo>
                  <a:lnTo>
                    <a:pt x="13794" y="21114"/>
                  </a:lnTo>
                  <a:lnTo>
                    <a:pt x="13719" y="20842"/>
                  </a:lnTo>
                  <a:lnTo>
                    <a:pt x="13643" y="20568"/>
                  </a:lnTo>
                  <a:lnTo>
                    <a:pt x="13566" y="20292"/>
                  </a:lnTo>
                  <a:lnTo>
                    <a:pt x="13488" y="20014"/>
                  </a:lnTo>
                  <a:lnTo>
                    <a:pt x="13409" y="19737"/>
                  </a:lnTo>
                  <a:lnTo>
                    <a:pt x="13331" y="19461"/>
                  </a:lnTo>
                  <a:lnTo>
                    <a:pt x="13253" y="19187"/>
                  </a:lnTo>
                  <a:lnTo>
                    <a:pt x="13174" y="18914"/>
                  </a:lnTo>
                  <a:lnTo>
                    <a:pt x="13096" y="18644"/>
                  </a:lnTo>
                  <a:lnTo>
                    <a:pt x="13018" y="18375"/>
                  </a:lnTo>
                  <a:lnTo>
                    <a:pt x="12939" y="18108"/>
                  </a:lnTo>
                  <a:lnTo>
                    <a:pt x="12861" y="17842"/>
                  </a:lnTo>
                  <a:lnTo>
                    <a:pt x="12783" y="17578"/>
                  </a:lnTo>
                  <a:lnTo>
                    <a:pt x="12704" y="17317"/>
                  </a:lnTo>
                  <a:lnTo>
                    <a:pt x="12530" y="16695"/>
                  </a:lnTo>
                  <a:lnTo>
                    <a:pt x="12353" y="16067"/>
                  </a:lnTo>
                  <a:lnTo>
                    <a:pt x="12174" y="15432"/>
                  </a:lnTo>
                  <a:lnTo>
                    <a:pt x="11994" y="14789"/>
                  </a:lnTo>
                  <a:lnTo>
                    <a:pt x="11812" y="14140"/>
                  </a:lnTo>
                  <a:lnTo>
                    <a:pt x="11629" y="13484"/>
                  </a:lnTo>
                  <a:lnTo>
                    <a:pt x="11444" y="12821"/>
                  </a:lnTo>
                  <a:lnTo>
                    <a:pt x="11256" y="12151"/>
                  </a:lnTo>
                  <a:lnTo>
                    <a:pt x="11068" y="11474"/>
                  </a:lnTo>
                  <a:lnTo>
                    <a:pt x="10877" y="10790"/>
                  </a:lnTo>
                  <a:lnTo>
                    <a:pt x="10903" y="11294"/>
                  </a:lnTo>
                  <a:lnTo>
                    <a:pt x="10929" y="11796"/>
                  </a:lnTo>
                  <a:lnTo>
                    <a:pt x="10955" y="12296"/>
                  </a:lnTo>
                  <a:lnTo>
                    <a:pt x="10981" y="12795"/>
                  </a:lnTo>
                  <a:lnTo>
                    <a:pt x="11008" y="13292"/>
                  </a:lnTo>
                  <a:lnTo>
                    <a:pt x="11034" y="13787"/>
                  </a:lnTo>
                  <a:lnTo>
                    <a:pt x="11060" y="14280"/>
                  </a:lnTo>
                  <a:lnTo>
                    <a:pt x="11086" y="14772"/>
                  </a:lnTo>
                  <a:lnTo>
                    <a:pt x="11112" y="15262"/>
                  </a:lnTo>
                  <a:lnTo>
                    <a:pt x="11138" y="15750"/>
                  </a:lnTo>
                  <a:lnTo>
                    <a:pt x="11155" y="16170"/>
                  </a:lnTo>
                  <a:lnTo>
                    <a:pt x="11173" y="16594"/>
                  </a:lnTo>
                  <a:lnTo>
                    <a:pt x="11190" y="17023"/>
                  </a:lnTo>
                  <a:lnTo>
                    <a:pt x="11208" y="17456"/>
                  </a:lnTo>
                  <a:lnTo>
                    <a:pt x="11225" y="17893"/>
                  </a:lnTo>
                  <a:lnTo>
                    <a:pt x="11243" y="18335"/>
                  </a:lnTo>
                  <a:lnTo>
                    <a:pt x="11260" y="18781"/>
                  </a:lnTo>
                  <a:lnTo>
                    <a:pt x="11277" y="19231"/>
                  </a:lnTo>
                  <a:lnTo>
                    <a:pt x="11295" y="19686"/>
                  </a:lnTo>
                  <a:lnTo>
                    <a:pt x="11312" y="20145"/>
                  </a:lnTo>
                  <a:lnTo>
                    <a:pt x="11329" y="20600"/>
                  </a:lnTo>
                  <a:lnTo>
                    <a:pt x="11343" y="21043"/>
                  </a:lnTo>
                  <a:lnTo>
                    <a:pt x="11357" y="21473"/>
                  </a:lnTo>
                  <a:lnTo>
                    <a:pt x="11368" y="21892"/>
                  </a:lnTo>
                  <a:lnTo>
                    <a:pt x="11377" y="22298"/>
                  </a:lnTo>
                  <a:lnTo>
                    <a:pt x="11385" y="22693"/>
                  </a:lnTo>
                  <a:lnTo>
                    <a:pt x="11391" y="23075"/>
                  </a:lnTo>
                  <a:lnTo>
                    <a:pt x="11396" y="23444"/>
                  </a:lnTo>
                  <a:lnTo>
                    <a:pt x="11398" y="23802"/>
                  </a:lnTo>
                  <a:lnTo>
                    <a:pt x="11399" y="24148"/>
                  </a:lnTo>
                  <a:lnTo>
                    <a:pt x="11399" y="61305"/>
                  </a:lnTo>
                  <a:lnTo>
                    <a:pt x="0" y="61305"/>
                  </a:lnTo>
                  <a:lnTo>
                    <a:pt x="0" y="0"/>
                  </a:lnTo>
                  <a:lnTo>
                    <a:pt x="17186" y="0"/>
                  </a:lnTo>
                  <a:lnTo>
                    <a:pt x="28151" y="34285"/>
                  </a:lnTo>
                  <a:lnTo>
                    <a:pt x="28238" y="34561"/>
                  </a:lnTo>
                  <a:lnTo>
                    <a:pt x="28326" y="34849"/>
                  </a:lnTo>
                  <a:lnTo>
                    <a:pt x="28415" y="35150"/>
                  </a:lnTo>
                  <a:lnTo>
                    <a:pt x="28506" y="35462"/>
                  </a:lnTo>
                  <a:lnTo>
                    <a:pt x="28596" y="35787"/>
                  </a:lnTo>
                  <a:lnTo>
                    <a:pt x="28688" y="36123"/>
                  </a:lnTo>
                  <a:lnTo>
                    <a:pt x="28781" y="36472"/>
                  </a:lnTo>
                  <a:lnTo>
                    <a:pt x="28875" y="36833"/>
                  </a:lnTo>
                  <a:lnTo>
                    <a:pt x="28969" y="37207"/>
                  </a:lnTo>
                  <a:lnTo>
                    <a:pt x="29064" y="37592"/>
                  </a:lnTo>
                  <a:lnTo>
                    <a:pt x="29168" y="37982"/>
                  </a:lnTo>
                  <a:lnTo>
                    <a:pt x="29271" y="38370"/>
                  </a:lnTo>
                  <a:lnTo>
                    <a:pt x="29374" y="38755"/>
                  </a:lnTo>
                  <a:lnTo>
                    <a:pt x="29475" y="39138"/>
                  </a:lnTo>
                  <a:lnTo>
                    <a:pt x="29575" y="39518"/>
                  </a:lnTo>
                  <a:lnTo>
                    <a:pt x="29675" y="39895"/>
                  </a:lnTo>
                  <a:lnTo>
                    <a:pt x="29774" y="40269"/>
                  </a:lnTo>
                  <a:lnTo>
                    <a:pt x="29872" y="40641"/>
                  </a:lnTo>
                  <a:lnTo>
                    <a:pt x="29969" y="41011"/>
                  </a:lnTo>
                  <a:lnTo>
                    <a:pt x="30065" y="41378"/>
                  </a:lnTo>
                  <a:lnTo>
                    <a:pt x="30170" y="41806"/>
                  </a:lnTo>
                  <a:lnTo>
                    <a:pt x="30277" y="42237"/>
                  </a:lnTo>
                  <a:lnTo>
                    <a:pt x="30386" y="42672"/>
                  </a:lnTo>
                  <a:lnTo>
                    <a:pt x="30497" y="43111"/>
                  </a:lnTo>
                  <a:lnTo>
                    <a:pt x="30609" y="43553"/>
                  </a:lnTo>
                  <a:lnTo>
                    <a:pt x="30723" y="43999"/>
                  </a:lnTo>
                  <a:lnTo>
                    <a:pt x="30839" y="44448"/>
                  </a:lnTo>
                  <a:lnTo>
                    <a:pt x="30956" y="44900"/>
                  </a:lnTo>
                  <a:lnTo>
                    <a:pt x="31075" y="45356"/>
                  </a:lnTo>
                  <a:lnTo>
                    <a:pt x="31196" y="45816"/>
                  </a:lnTo>
                  <a:lnTo>
                    <a:pt x="31318" y="45365"/>
                  </a:lnTo>
                  <a:lnTo>
                    <a:pt x="31438" y="44918"/>
                  </a:lnTo>
                  <a:lnTo>
                    <a:pt x="31558" y="44474"/>
                  </a:lnTo>
                  <a:lnTo>
                    <a:pt x="31677" y="44033"/>
                  </a:lnTo>
                  <a:lnTo>
                    <a:pt x="31794" y="43597"/>
                  </a:lnTo>
                  <a:lnTo>
                    <a:pt x="31912" y="43163"/>
                  </a:lnTo>
                  <a:lnTo>
                    <a:pt x="32028" y="42733"/>
                  </a:lnTo>
                  <a:lnTo>
                    <a:pt x="32143" y="42307"/>
                  </a:lnTo>
                  <a:lnTo>
                    <a:pt x="32257" y="41884"/>
                  </a:lnTo>
                  <a:lnTo>
                    <a:pt x="32371" y="41465"/>
                  </a:lnTo>
                  <a:lnTo>
                    <a:pt x="32423" y="41281"/>
                  </a:lnTo>
                  <a:lnTo>
                    <a:pt x="32475" y="41097"/>
                  </a:lnTo>
                  <a:lnTo>
                    <a:pt x="32528" y="40912"/>
                  </a:lnTo>
                  <a:lnTo>
                    <a:pt x="32580" y="40727"/>
                  </a:lnTo>
                  <a:lnTo>
                    <a:pt x="32632" y="40540"/>
                  </a:lnTo>
                  <a:lnTo>
                    <a:pt x="32684" y="40352"/>
                  </a:lnTo>
                  <a:lnTo>
                    <a:pt x="32736" y="40164"/>
                  </a:lnTo>
                  <a:lnTo>
                    <a:pt x="32789" y="39975"/>
                  </a:lnTo>
                  <a:lnTo>
                    <a:pt x="32841" y="39785"/>
                  </a:lnTo>
                  <a:lnTo>
                    <a:pt x="32893" y="39594"/>
                  </a:lnTo>
                  <a:lnTo>
                    <a:pt x="32945" y="39403"/>
                  </a:lnTo>
                  <a:lnTo>
                    <a:pt x="32998" y="39213"/>
                  </a:lnTo>
                  <a:lnTo>
                    <a:pt x="33050" y="39023"/>
                  </a:lnTo>
                  <a:lnTo>
                    <a:pt x="33102" y="38835"/>
                  </a:lnTo>
                  <a:lnTo>
                    <a:pt x="33154" y="38647"/>
                  </a:lnTo>
                  <a:lnTo>
                    <a:pt x="33206" y="38461"/>
                  </a:lnTo>
                  <a:lnTo>
                    <a:pt x="33259" y="38275"/>
                  </a:lnTo>
                  <a:lnTo>
                    <a:pt x="33311" y="38090"/>
                  </a:lnTo>
                  <a:lnTo>
                    <a:pt x="33363" y="37906"/>
                  </a:lnTo>
                  <a:lnTo>
                    <a:pt x="33415" y="37723"/>
                  </a:lnTo>
                  <a:lnTo>
                    <a:pt x="33467" y="37541"/>
                  </a:lnTo>
                  <a:lnTo>
                    <a:pt x="33520" y="37361"/>
                  </a:lnTo>
                  <a:lnTo>
                    <a:pt x="33572" y="37182"/>
                  </a:lnTo>
                  <a:lnTo>
                    <a:pt x="33624" y="37006"/>
                  </a:lnTo>
                  <a:lnTo>
                    <a:pt x="33676" y="36831"/>
                  </a:lnTo>
                  <a:lnTo>
                    <a:pt x="33729" y="36658"/>
                  </a:lnTo>
                  <a:lnTo>
                    <a:pt x="33781" y="36486"/>
                  </a:lnTo>
                  <a:lnTo>
                    <a:pt x="33833" y="36316"/>
                  </a:lnTo>
                  <a:lnTo>
                    <a:pt x="33885" y="36149"/>
                  </a:lnTo>
                  <a:lnTo>
                    <a:pt x="33937" y="35982"/>
                  </a:lnTo>
                  <a:lnTo>
                    <a:pt x="33989" y="35819"/>
                  </a:lnTo>
                  <a:lnTo>
                    <a:pt x="34040" y="35659"/>
                  </a:lnTo>
                  <a:lnTo>
                    <a:pt x="34090" y="35502"/>
                  </a:lnTo>
                  <a:lnTo>
                    <a:pt x="34139" y="35349"/>
                  </a:lnTo>
                  <a:lnTo>
                    <a:pt x="34188" y="35199"/>
                  </a:lnTo>
                  <a:lnTo>
                    <a:pt x="34235" y="35053"/>
                  </a:lnTo>
                  <a:lnTo>
                    <a:pt x="34282" y="34910"/>
                  </a:lnTo>
                  <a:lnTo>
                    <a:pt x="34327" y="34771"/>
                  </a:lnTo>
                  <a:lnTo>
                    <a:pt x="34372" y="34635"/>
                  </a:lnTo>
                  <a:lnTo>
                    <a:pt x="34416" y="34503"/>
                  </a:lnTo>
                  <a:lnTo>
                    <a:pt x="45206" y="0"/>
                  </a:lnTo>
                  <a:lnTo>
                    <a:pt x="62306" y="0"/>
                  </a:lnTo>
                  <a:lnTo>
                    <a:pt x="62306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8335524" y="3775713"/>
              <a:ext cx="59782" cy="61305"/>
            </a:xfrm>
            <a:custGeom>
              <a:avLst/>
              <a:pathLst>
                <a:path w="59782" h="61305">
                  <a:moveTo>
                    <a:pt x="47077" y="61305"/>
                  </a:moveTo>
                  <a:lnTo>
                    <a:pt x="41639" y="45642"/>
                  </a:lnTo>
                  <a:lnTo>
                    <a:pt x="18274" y="45642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22364" y="0"/>
                  </a:lnTo>
                  <a:lnTo>
                    <a:pt x="37505" y="0"/>
                  </a:lnTo>
                  <a:lnTo>
                    <a:pt x="59782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8356670" y="3785678"/>
              <a:ext cx="17621" cy="26017"/>
            </a:xfrm>
            <a:custGeom>
              <a:avLst/>
              <a:pathLst>
                <a:path w="17621" h="26017">
                  <a:moveTo>
                    <a:pt x="11573" y="8395"/>
                  </a:moveTo>
                  <a:lnTo>
                    <a:pt x="11469" y="8091"/>
                  </a:lnTo>
                  <a:lnTo>
                    <a:pt x="11364" y="7786"/>
                  </a:lnTo>
                  <a:lnTo>
                    <a:pt x="11260" y="7481"/>
                  </a:lnTo>
                  <a:lnTo>
                    <a:pt x="11155" y="7177"/>
                  </a:lnTo>
                  <a:lnTo>
                    <a:pt x="11051" y="6872"/>
                  </a:lnTo>
                  <a:lnTo>
                    <a:pt x="10947" y="6568"/>
                  </a:lnTo>
                  <a:lnTo>
                    <a:pt x="10842" y="6263"/>
                  </a:lnTo>
                  <a:lnTo>
                    <a:pt x="10738" y="5959"/>
                  </a:lnTo>
                  <a:lnTo>
                    <a:pt x="10633" y="5654"/>
                  </a:lnTo>
                  <a:lnTo>
                    <a:pt x="10529" y="5349"/>
                  </a:lnTo>
                  <a:lnTo>
                    <a:pt x="10434" y="5039"/>
                  </a:lnTo>
                  <a:lnTo>
                    <a:pt x="10341" y="4735"/>
                  </a:lnTo>
                  <a:lnTo>
                    <a:pt x="10250" y="4437"/>
                  </a:lnTo>
                  <a:lnTo>
                    <a:pt x="10160" y="4145"/>
                  </a:lnTo>
                  <a:lnTo>
                    <a:pt x="10072" y="3859"/>
                  </a:lnTo>
                  <a:lnTo>
                    <a:pt x="9986" y="3580"/>
                  </a:lnTo>
                  <a:lnTo>
                    <a:pt x="9902" y="3306"/>
                  </a:lnTo>
                  <a:lnTo>
                    <a:pt x="9819" y="3038"/>
                  </a:lnTo>
                  <a:lnTo>
                    <a:pt x="9738" y="2777"/>
                  </a:lnTo>
                  <a:lnTo>
                    <a:pt x="9659" y="2521"/>
                  </a:lnTo>
                  <a:lnTo>
                    <a:pt x="9590" y="2265"/>
                  </a:lnTo>
                  <a:lnTo>
                    <a:pt x="9523" y="2018"/>
                  </a:lnTo>
                  <a:lnTo>
                    <a:pt x="9458" y="1781"/>
                  </a:lnTo>
                  <a:lnTo>
                    <a:pt x="9394" y="1554"/>
                  </a:lnTo>
                  <a:lnTo>
                    <a:pt x="9332" y="1336"/>
                  </a:lnTo>
                  <a:lnTo>
                    <a:pt x="9272" y="1127"/>
                  </a:lnTo>
                  <a:lnTo>
                    <a:pt x="9214" y="928"/>
                  </a:lnTo>
                  <a:lnTo>
                    <a:pt x="9158" y="739"/>
                  </a:lnTo>
                  <a:lnTo>
                    <a:pt x="9103" y="559"/>
                  </a:lnTo>
                  <a:lnTo>
                    <a:pt x="9050" y="389"/>
                  </a:lnTo>
                  <a:lnTo>
                    <a:pt x="9008" y="231"/>
                  </a:lnTo>
                  <a:lnTo>
                    <a:pt x="8970" y="88"/>
                  </a:lnTo>
                  <a:lnTo>
                    <a:pt x="8642" y="0"/>
                  </a:lnTo>
                  <a:lnTo>
                    <a:pt x="8608" y="130"/>
                  </a:lnTo>
                  <a:lnTo>
                    <a:pt x="8569" y="274"/>
                  </a:lnTo>
                  <a:lnTo>
                    <a:pt x="8527" y="433"/>
                  </a:lnTo>
                  <a:lnTo>
                    <a:pt x="8482" y="603"/>
                  </a:lnTo>
                  <a:lnTo>
                    <a:pt x="8433" y="781"/>
                  </a:lnTo>
                  <a:lnTo>
                    <a:pt x="8381" y="968"/>
                  </a:lnTo>
                  <a:lnTo>
                    <a:pt x="8326" y="1164"/>
                  </a:lnTo>
                  <a:lnTo>
                    <a:pt x="8266" y="1368"/>
                  </a:lnTo>
                  <a:lnTo>
                    <a:pt x="8204" y="1582"/>
                  </a:lnTo>
                  <a:lnTo>
                    <a:pt x="8138" y="1803"/>
                  </a:lnTo>
                  <a:lnTo>
                    <a:pt x="8068" y="2034"/>
                  </a:lnTo>
                  <a:lnTo>
                    <a:pt x="7995" y="2273"/>
                  </a:lnTo>
                  <a:lnTo>
                    <a:pt x="7918" y="2521"/>
                  </a:lnTo>
                  <a:lnTo>
                    <a:pt x="7847" y="2777"/>
                  </a:lnTo>
                  <a:lnTo>
                    <a:pt x="7772" y="3038"/>
                  </a:lnTo>
                  <a:lnTo>
                    <a:pt x="7694" y="3306"/>
                  </a:lnTo>
                  <a:lnTo>
                    <a:pt x="7612" y="3580"/>
                  </a:lnTo>
                  <a:lnTo>
                    <a:pt x="7527" y="3859"/>
                  </a:lnTo>
                  <a:lnTo>
                    <a:pt x="7438" y="4145"/>
                  </a:lnTo>
                  <a:lnTo>
                    <a:pt x="7346" y="4437"/>
                  </a:lnTo>
                  <a:lnTo>
                    <a:pt x="7250" y="4735"/>
                  </a:lnTo>
                  <a:lnTo>
                    <a:pt x="7151" y="5039"/>
                  </a:lnTo>
                  <a:lnTo>
                    <a:pt x="7048" y="5349"/>
                  </a:lnTo>
                  <a:lnTo>
                    <a:pt x="6952" y="5654"/>
                  </a:lnTo>
                  <a:lnTo>
                    <a:pt x="6855" y="5959"/>
                  </a:lnTo>
                  <a:lnTo>
                    <a:pt x="6757" y="6263"/>
                  </a:lnTo>
                  <a:lnTo>
                    <a:pt x="6658" y="6568"/>
                  </a:lnTo>
                  <a:lnTo>
                    <a:pt x="6559" y="6872"/>
                  </a:lnTo>
                  <a:lnTo>
                    <a:pt x="6458" y="7177"/>
                  </a:lnTo>
                  <a:lnTo>
                    <a:pt x="6357" y="7481"/>
                  </a:lnTo>
                  <a:lnTo>
                    <a:pt x="6255" y="7786"/>
                  </a:lnTo>
                  <a:lnTo>
                    <a:pt x="6151" y="8091"/>
                  </a:lnTo>
                  <a:lnTo>
                    <a:pt x="6047" y="8395"/>
                  </a:lnTo>
                  <a:lnTo>
                    <a:pt x="0" y="26017"/>
                  </a:lnTo>
                  <a:lnTo>
                    <a:pt x="17621" y="26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8401311" y="3774799"/>
              <a:ext cx="58259" cy="63089"/>
            </a:xfrm>
            <a:custGeom>
              <a:avLst/>
              <a:pathLst>
                <a:path w="58259" h="63089">
                  <a:moveTo>
                    <a:pt x="30935" y="52995"/>
                  </a:moveTo>
                  <a:lnTo>
                    <a:pt x="31647" y="52985"/>
                  </a:lnTo>
                  <a:lnTo>
                    <a:pt x="32340" y="52955"/>
                  </a:lnTo>
                  <a:lnTo>
                    <a:pt x="33012" y="52905"/>
                  </a:lnTo>
                  <a:lnTo>
                    <a:pt x="33664" y="52835"/>
                  </a:lnTo>
                  <a:lnTo>
                    <a:pt x="34296" y="52745"/>
                  </a:lnTo>
                  <a:lnTo>
                    <a:pt x="34909" y="52635"/>
                  </a:lnTo>
                  <a:lnTo>
                    <a:pt x="35501" y="52504"/>
                  </a:lnTo>
                  <a:lnTo>
                    <a:pt x="36073" y="52354"/>
                  </a:lnTo>
                  <a:lnTo>
                    <a:pt x="36625" y="52184"/>
                  </a:lnTo>
                  <a:lnTo>
                    <a:pt x="37157" y="51994"/>
                  </a:lnTo>
                  <a:lnTo>
                    <a:pt x="37681" y="51779"/>
                  </a:lnTo>
                  <a:lnTo>
                    <a:pt x="38189" y="51552"/>
                  </a:lnTo>
                  <a:lnTo>
                    <a:pt x="38683" y="51313"/>
                  </a:lnTo>
                  <a:lnTo>
                    <a:pt x="39162" y="51061"/>
                  </a:lnTo>
                  <a:lnTo>
                    <a:pt x="39626" y="50798"/>
                  </a:lnTo>
                  <a:lnTo>
                    <a:pt x="40076" y="50522"/>
                  </a:lnTo>
                  <a:lnTo>
                    <a:pt x="40510" y="50234"/>
                  </a:lnTo>
                  <a:lnTo>
                    <a:pt x="40930" y="49933"/>
                  </a:lnTo>
                  <a:lnTo>
                    <a:pt x="41335" y="49621"/>
                  </a:lnTo>
                  <a:lnTo>
                    <a:pt x="41726" y="49296"/>
                  </a:lnTo>
                  <a:lnTo>
                    <a:pt x="42110" y="48961"/>
                  </a:lnTo>
                  <a:lnTo>
                    <a:pt x="42481" y="48618"/>
                  </a:lnTo>
                  <a:lnTo>
                    <a:pt x="42838" y="48265"/>
                  </a:lnTo>
                  <a:lnTo>
                    <a:pt x="43181" y="47904"/>
                  </a:lnTo>
                  <a:lnTo>
                    <a:pt x="43510" y="47534"/>
                  </a:lnTo>
                  <a:lnTo>
                    <a:pt x="43825" y="47156"/>
                  </a:lnTo>
                  <a:lnTo>
                    <a:pt x="44126" y="46768"/>
                  </a:lnTo>
                  <a:lnTo>
                    <a:pt x="44413" y="46373"/>
                  </a:lnTo>
                  <a:lnTo>
                    <a:pt x="44686" y="45968"/>
                  </a:lnTo>
                  <a:lnTo>
                    <a:pt x="44945" y="45555"/>
                  </a:lnTo>
                  <a:lnTo>
                    <a:pt x="45202" y="45136"/>
                  </a:lnTo>
                  <a:lnTo>
                    <a:pt x="45448" y="44717"/>
                  </a:lnTo>
                  <a:lnTo>
                    <a:pt x="45686" y="44298"/>
                  </a:lnTo>
                  <a:lnTo>
                    <a:pt x="45913" y="43877"/>
                  </a:lnTo>
                  <a:lnTo>
                    <a:pt x="46131" y="43455"/>
                  </a:lnTo>
                  <a:lnTo>
                    <a:pt x="46339" y="43033"/>
                  </a:lnTo>
                  <a:lnTo>
                    <a:pt x="46538" y="42609"/>
                  </a:lnTo>
                  <a:lnTo>
                    <a:pt x="46728" y="42185"/>
                  </a:lnTo>
                  <a:lnTo>
                    <a:pt x="46907" y="41760"/>
                  </a:lnTo>
                  <a:lnTo>
                    <a:pt x="47077" y="41334"/>
                  </a:lnTo>
                  <a:lnTo>
                    <a:pt x="58259" y="45555"/>
                  </a:lnTo>
                  <a:lnTo>
                    <a:pt x="57981" y="46215"/>
                  </a:lnTo>
                  <a:lnTo>
                    <a:pt x="57687" y="46872"/>
                  </a:lnTo>
                  <a:lnTo>
                    <a:pt x="57376" y="47527"/>
                  </a:lnTo>
                  <a:lnTo>
                    <a:pt x="57048" y="48179"/>
                  </a:lnTo>
                  <a:lnTo>
                    <a:pt x="56704" y="48829"/>
                  </a:lnTo>
                  <a:lnTo>
                    <a:pt x="56343" y="49476"/>
                  </a:lnTo>
                  <a:lnTo>
                    <a:pt x="55966" y="50120"/>
                  </a:lnTo>
                  <a:lnTo>
                    <a:pt x="55572" y="50762"/>
                  </a:lnTo>
                  <a:lnTo>
                    <a:pt x="55162" y="51401"/>
                  </a:lnTo>
                  <a:lnTo>
                    <a:pt x="54735" y="52038"/>
                  </a:lnTo>
                  <a:lnTo>
                    <a:pt x="54289" y="52665"/>
                  </a:lnTo>
                  <a:lnTo>
                    <a:pt x="53821" y="53278"/>
                  </a:lnTo>
                  <a:lnTo>
                    <a:pt x="53332" y="53877"/>
                  </a:lnTo>
                  <a:lnTo>
                    <a:pt x="52821" y="54460"/>
                  </a:lnTo>
                  <a:lnTo>
                    <a:pt x="52288" y="55029"/>
                  </a:lnTo>
                  <a:lnTo>
                    <a:pt x="51733" y="55583"/>
                  </a:lnTo>
                  <a:lnTo>
                    <a:pt x="51156" y="56122"/>
                  </a:lnTo>
                  <a:lnTo>
                    <a:pt x="50558" y="56646"/>
                  </a:lnTo>
                  <a:lnTo>
                    <a:pt x="49938" y="57156"/>
                  </a:lnTo>
                  <a:lnTo>
                    <a:pt x="49296" y="57650"/>
                  </a:lnTo>
                  <a:lnTo>
                    <a:pt x="48631" y="58129"/>
                  </a:lnTo>
                  <a:lnTo>
                    <a:pt x="47941" y="58588"/>
                  </a:lnTo>
                  <a:lnTo>
                    <a:pt x="47225" y="59030"/>
                  </a:lnTo>
                  <a:lnTo>
                    <a:pt x="46484" y="59453"/>
                  </a:lnTo>
                  <a:lnTo>
                    <a:pt x="45718" y="59858"/>
                  </a:lnTo>
                  <a:lnTo>
                    <a:pt x="44926" y="60245"/>
                  </a:lnTo>
                  <a:lnTo>
                    <a:pt x="44110" y="60614"/>
                  </a:lnTo>
                  <a:lnTo>
                    <a:pt x="43268" y="60964"/>
                  </a:lnTo>
                  <a:lnTo>
                    <a:pt x="42401" y="61296"/>
                  </a:lnTo>
                  <a:lnTo>
                    <a:pt x="41508" y="61610"/>
                  </a:lnTo>
                  <a:lnTo>
                    <a:pt x="40596" y="61891"/>
                  </a:lnTo>
                  <a:lnTo>
                    <a:pt x="39651" y="62142"/>
                  </a:lnTo>
                  <a:lnTo>
                    <a:pt x="38674" y="62364"/>
                  </a:lnTo>
                  <a:lnTo>
                    <a:pt x="37665" y="62557"/>
                  </a:lnTo>
                  <a:lnTo>
                    <a:pt x="36624" y="62719"/>
                  </a:lnTo>
                  <a:lnTo>
                    <a:pt x="35551" y="62852"/>
                  </a:lnTo>
                  <a:lnTo>
                    <a:pt x="34445" y="62956"/>
                  </a:lnTo>
                  <a:lnTo>
                    <a:pt x="33307" y="63030"/>
                  </a:lnTo>
                  <a:lnTo>
                    <a:pt x="32137" y="63074"/>
                  </a:lnTo>
                  <a:lnTo>
                    <a:pt x="30935" y="63089"/>
                  </a:lnTo>
                  <a:lnTo>
                    <a:pt x="29364" y="63066"/>
                  </a:lnTo>
                  <a:lnTo>
                    <a:pt x="27836" y="62995"/>
                  </a:lnTo>
                  <a:lnTo>
                    <a:pt x="26350" y="62878"/>
                  </a:lnTo>
                  <a:lnTo>
                    <a:pt x="24906" y="62713"/>
                  </a:lnTo>
                  <a:lnTo>
                    <a:pt x="23506" y="62502"/>
                  </a:lnTo>
                  <a:lnTo>
                    <a:pt x="22148" y="62243"/>
                  </a:lnTo>
                  <a:lnTo>
                    <a:pt x="20833" y="61938"/>
                  </a:lnTo>
                  <a:lnTo>
                    <a:pt x="19560" y="61585"/>
                  </a:lnTo>
                  <a:lnTo>
                    <a:pt x="18330" y="61186"/>
                  </a:lnTo>
                  <a:lnTo>
                    <a:pt x="17142" y="60740"/>
                  </a:lnTo>
                  <a:lnTo>
                    <a:pt x="15996" y="60243"/>
                  </a:lnTo>
                  <a:lnTo>
                    <a:pt x="14890" y="59709"/>
                  </a:lnTo>
                  <a:lnTo>
                    <a:pt x="13824" y="59139"/>
                  </a:lnTo>
                  <a:lnTo>
                    <a:pt x="12798" y="58533"/>
                  </a:lnTo>
                  <a:lnTo>
                    <a:pt x="11812" y="57890"/>
                  </a:lnTo>
                  <a:lnTo>
                    <a:pt x="10867" y="57210"/>
                  </a:lnTo>
                  <a:lnTo>
                    <a:pt x="9961" y="56494"/>
                  </a:lnTo>
                  <a:lnTo>
                    <a:pt x="9095" y="55741"/>
                  </a:lnTo>
                  <a:lnTo>
                    <a:pt x="8269" y="54952"/>
                  </a:lnTo>
                  <a:lnTo>
                    <a:pt x="7483" y="54126"/>
                  </a:lnTo>
                  <a:lnTo>
                    <a:pt x="6745" y="53258"/>
                  </a:lnTo>
                  <a:lnTo>
                    <a:pt x="6046" y="52358"/>
                  </a:lnTo>
                  <a:lnTo>
                    <a:pt x="5384" y="51427"/>
                  </a:lnTo>
                  <a:lnTo>
                    <a:pt x="4761" y="50464"/>
                  </a:lnTo>
                  <a:lnTo>
                    <a:pt x="4176" y="49470"/>
                  </a:lnTo>
                  <a:lnTo>
                    <a:pt x="3630" y="48445"/>
                  </a:lnTo>
                  <a:lnTo>
                    <a:pt x="3122" y="47389"/>
                  </a:lnTo>
                  <a:lnTo>
                    <a:pt x="2652" y="46301"/>
                  </a:lnTo>
                  <a:lnTo>
                    <a:pt x="2220" y="45182"/>
                  </a:lnTo>
                  <a:lnTo>
                    <a:pt x="1827" y="44032"/>
                  </a:lnTo>
                  <a:lnTo>
                    <a:pt x="1480" y="42855"/>
                  </a:lnTo>
                  <a:lnTo>
                    <a:pt x="1169" y="41656"/>
                  </a:lnTo>
                  <a:lnTo>
                    <a:pt x="895" y="40436"/>
                  </a:lnTo>
                  <a:lnTo>
                    <a:pt x="657" y="39193"/>
                  </a:lnTo>
                  <a:lnTo>
                    <a:pt x="456" y="37929"/>
                  </a:lnTo>
                  <a:lnTo>
                    <a:pt x="292" y="36644"/>
                  </a:lnTo>
                  <a:lnTo>
                    <a:pt x="164" y="35336"/>
                  </a:lnTo>
                  <a:lnTo>
                    <a:pt x="73" y="34007"/>
                  </a:lnTo>
                  <a:lnTo>
                    <a:pt x="18" y="32656"/>
                  </a:lnTo>
                  <a:lnTo>
                    <a:pt x="0" y="31283"/>
                  </a:lnTo>
                  <a:lnTo>
                    <a:pt x="18" y="29861"/>
                  </a:lnTo>
                  <a:lnTo>
                    <a:pt x="73" y="28467"/>
                  </a:lnTo>
                  <a:lnTo>
                    <a:pt x="164" y="27101"/>
                  </a:lnTo>
                  <a:lnTo>
                    <a:pt x="292" y="25763"/>
                  </a:lnTo>
                  <a:lnTo>
                    <a:pt x="456" y="24452"/>
                  </a:lnTo>
                  <a:lnTo>
                    <a:pt x="657" y="23169"/>
                  </a:lnTo>
                  <a:lnTo>
                    <a:pt x="895" y="21915"/>
                  </a:lnTo>
                  <a:lnTo>
                    <a:pt x="1169" y="20688"/>
                  </a:lnTo>
                  <a:lnTo>
                    <a:pt x="1480" y="19489"/>
                  </a:lnTo>
                  <a:lnTo>
                    <a:pt x="1827" y="18317"/>
                  </a:lnTo>
                  <a:lnTo>
                    <a:pt x="2220" y="17177"/>
                  </a:lnTo>
                  <a:lnTo>
                    <a:pt x="2650" y="16072"/>
                  </a:lnTo>
                  <a:lnTo>
                    <a:pt x="3118" y="15002"/>
                  </a:lnTo>
                  <a:lnTo>
                    <a:pt x="3623" y="13966"/>
                  </a:lnTo>
                  <a:lnTo>
                    <a:pt x="4166" y="12966"/>
                  </a:lnTo>
                  <a:lnTo>
                    <a:pt x="4746" y="12000"/>
                  </a:lnTo>
                  <a:lnTo>
                    <a:pt x="5363" y="11068"/>
                  </a:lnTo>
                  <a:lnTo>
                    <a:pt x="6018" y="10172"/>
                  </a:lnTo>
                  <a:lnTo>
                    <a:pt x="6710" y="9311"/>
                  </a:lnTo>
                  <a:lnTo>
                    <a:pt x="7440" y="8484"/>
                  </a:lnTo>
                  <a:lnTo>
                    <a:pt x="8208" y="7685"/>
                  </a:lnTo>
                  <a:lnTo>
                    <a:pt x="9015" y="6925"/>
                  </a:lnTo>
                  <a:lnTo>
                    <a:pt x="9861" y="6202"/>
                  </a:lnTo>
                  <a:lnTo>
                    <a:pt x="10746" y="5518"/>
                  </a:lnTo>
                  <a:lnTo>
                    <a:pt x="11671" y="4873"/>
                  </a:lnTo>
                  <a:lnTo>
                    <a:pt x="12635" y="4265"/>
                  </a:lnTo>
                  <a:lnTo>
                    <a:pt x="13638" y="3696"/>
                  </a:lnTo>
                  <a:lnTo>
                    <a:pt x="14680" y="3165"/>
                  </a:lnTo>
                  <a:lnTo>
                    <a:pt x="15761" y="2673"/>
                  </a:lnTo>
                  <a:lnTo>
                    <a:pt x="16881" y="2219"/>
                  </a:lnTo>
                  <a:lnTo>
                    <a:pt x="18050" y="1797"/>
                  </a:lnTo>
                  <a:lnTo>
                    <a:pt x="19259" y="1420"/>
                  </a:lnTo>
                  <a:lnTo>
                    <a:pt x="20508" y="1087"/>
                  </a:lnTo>
                  <a:lnTo>
                    <a:pt x="21796" y="798"/>
                  </a:lnTo>
                  <a:lnTo>
                    <a:pt x="23125" y="554"/>
                  </a:lnTo>
                  <a:lnTo>
                    <a:pt x="24494" y="355"/>
                  </a:lnTo>
                  <a:lnTo>
                    <a:pt x="25903" y="199"/>
                  </a:lnTo>
                  <a:lnTo>
                    <a:pt x="27352" y="88"/>
                  </a:lnTo>
                  <a:lnTo>
                    <a:pt x="28841" y="22"/>
                  </a:lnTo>
                  <a:lnTo>
                    <a:pt x="30370" y="0"/>
                  </a:lnTo>
                  <a:lnTo>
                    <a:pt x="31555" y="12"/>
                  </a:lnTo>
                  <a:lnTo>
                    <a:pt x="32710" y="50"/>
                  </a:lnTo>
                  <a:lnTo>
                    <a:pt x="33835" y="113"/>
                  </a:lnTo>
                  <a:lnTo>
                    <a:pt x="34929" y="201"/>
                  </a:lnTo>
                  <a:lnTo>
                    <a:pt x="35993" y="315"/>
                  </a:lnTo>
                  <a:lnTo>
                    <a:pt x="37027" y="454"/>
                  </a:lnTo>
                  <a:lnTo>
                    <a:pt x="38029" y="618"/>
                  </a:lnTo>
                  <a:lnTo>
                    <a:pt x="39002" y="807"/>
                  </a:lnTo>
                  <a:lnTo>
                    <a:pt x="39944" y="1022"/>
                  </a:lnTo>
                  <a:lnTo>
                    <a:pt x="40855" y="1261"/>
                  </a:lnTo>
                  <a:lnTo>
                    <a:pt x="41748" y="1524"/>
                  </a:lnTo>
                  <a:lnTo>
                    <a:pt x="42615" y="1808"/>
                  </a:lnTo>
                  <a:lnTo>
                    <a:pt x="43457" y="2112"/>
                  </a:lnTo>
                  <a:lnTo>
                    <a:pt x="44274" y="2438"/>
                  </a:lnTo>
                  <a:lnTo>
                    <a:pt x="45065" y="2784"/>
                  </a:lnTo>
                  <a:lnTo>
                    <a:pt x="45831" y="3151"/>
                  </a:lnTo>
                  <a:lnTo>
                    <a:pt x="46572" y="3539"/>
                  </a:lnTo>
                  <a:lnTo>
                    <a:pt x="47288" y="3948"/>
                  </a:lnTo>
                  <a:lnTo>
                    <a:pt x="47978" y="4378"/>
                  </a:lnTo>
                  <a:lnTo>
                    <a:pt x="48644" y="4829"/>
                  </a:lnTo>
                  <a:lnTo>
                    <a:pt x="49293" y="5290"/>
                  </a:lnTo>
                  <a:lnTo>
                    <a:pt x="49919" y="5769"/>
                  </a:lnTo>
                  <a:lnTo>
                    <a:pt x="50522" y="6265"/>
                  </a:lnTo>
                  <a:lnTo>
                    <a:pt x="51101" y="6778"/>
                  </a:lnTo>
                  <a:lnTo>
                    <a:pt x="51657" y="7309"/>
                  </a:lnTo>
                  <a:lnTo>
                    <a:pt x="52189" y="7857"/>
                  </a:lnTo>
                  <a:lnTo>
                    <a:pt x="52698" y="8423"/>
                  </a:lnTo>
                  <a:lnTo>
                    <a:pt x="53183" y="9006"/>
                  </a:lnTo>
                  <a:lnTo>
                    <a:pt x="53644" y="9607"/>
                  </a:lnTo>
                  <a:lnTo>
                    <a:pt x="54083" y="10224"/>
                  </a:lnTo>
                  <a:lnTo>
                    <a:pt x="54508" y="10849"/>
                  </a:lnTo>
                  <a:lnTo>
                    <a:pt x="54914" y="11486"/>
                  </a:lnTo>
                  <a:lnTo>
                    <a:pt x="55302" y="12137"/>
                  </a:lnTo>
                  <a:lnTo>
                    <a:pt x="55670" y="12800"/>
                  </a:lnTo>
                  <a:lnTo>
                    <a:pt x="56019" y="13477"/>
                  </a:lnTo>
                  <a:lnTo>
                    <a:pt x="56349" y="14166"/>
                  </a:lnTo>
                  <a:lnTo>
                    <a:pt x="56659" y="14869"/>
                  </a:lnTo>
                  <a:lnTo>
                    <a:pt x="56951" y="15585"/>
                  </a:lnTo>
                  <a:lnTo>
                    <a:pt x="57223" y="16314"/>
                  </a:lnTo>
                  <a:lnTo>
                    <a:pt x="57476" y="17055"/>
                  </a:lnTo>
                  <a:lnTo>
                    <a:pt x="46164" y="20145"/>
                  </a:lnTo>
                  <a:lnTo>
                    <a:pt x="46035" y="19755"/>
                  </a:lnTo>
                  <a:lnTo>
                    <a:pt x="45894" y="19368"/>
                  </a:lnTo>
                  <a:lnTo>
                    <a:pt x="45739" y="18986"/>
                  </a:lnTo>
                  <a:lnTo>
                    <a:pt x="45572" y="18606"/>
                  </a:lnTo>
                  <a:lnTo>
                    <a:pt x="45391" y="18230"/>
                  </a:lnTo>
                  <a:lnTo>
                    <a:pt x="45198" y="17858"/>
                  </a:lnTo>
                  <a:lnTo>
                    <a:pt x="44991" y="17489"/>
                  </a:lnTo>
                  <a:lnTo>
                    <a:pt x="44771" y="17123"/>
                  </a:lnTo>
                  <a:lnTo>
                    <a:pt x="44539" y="16761"/>
                  </a:lnTo>
                  <a:lnTo>
                    <a:pt x="44293" y="16403"/>
                  </a:lnTo>
                  <a:lnTo>
                    <a:pt x="44033" y="16042"/>
                  </a:lnTo>
                  <a:lnTo>
                    <a:pt x="43760" y="15689"/>
                  </a:lnTo>
                  <a:lnTo>
                    <a:pt x="43473" y="15346"/>
                  </a:lnTo>
                  <a:lnTo>
                    <a:pt x="43172" y="15010"/>
                  </a:lnTo>
                  <a:lnTo>
                    <a:pt x="42857" y="14684"/>
                  </a:lnTo>
                  <a:lnTo>
                    <a:pt x="42528" y="14367"/>
                  </a:lnTo>
                  <a:lnTo>
                    <a:pt x="42185" y="14058"/>
                  </a:lnTo>
                  <a:lnTo>
                    <a:pt x="41828" y="13757"/>
                  </a:lnTo>
                  <a:lnTo>
                    <a:pt x="41458" y="13466"/>
                  </a:lnTo>
                  <a:lnTo>
                    <a:pt x="41073" y="13183"/>
                  </a:lnTo>
                  <a:lnTo>
                    <a:pt x="40683" y="12910"/>
                  </a:lnTo>
                  <a:lnTo>
                    <a:pt x="40279" y="12649"/>
                  </a:lnTo>
                  <a:lnTo>
                    <a:pt x="39862" y="12399"/>
                  </a:lnTo>
                  <a:lnTo>
                    <a:pt x="39430" y="12160"/>
                  </a:lnTo>
                  <a:lnTo>
                    <a:pt x="38985" y="11932"/>
                  </a:lnTo>
                  <a:lnTo>
                    <a:pt x="38525" y="11716"/>
                  </a:lnTo>
                  <a:lnTo>
                    <a:pt x="38052" y="11511"/>
                  </a:lnTo>
                  <a:lnTo>
                    <a:pt x="37564" y="11317"/>
                  </a:lnTo>
                  <a:lnTo>
                    <a:pt x="37063" y="11135"/>
                  </a:lnTo>
                  <a:lnTo>
                    <a:pt x="36548" y="10964"/>
                  </a:lnTo>
                  <a:lnTo>
                    <a:pt x="36019" y="10799"/>
                  </a:lnTo>
                  <a:lnTo>
                    <a:pt x="35476" y="10651"/>
                  </a:lnTo>
                  <a:lnTo>
                    <a:pt x="34919" y="10520"/>
                  </a:lnTo>
                  <a:lnTo>
                    <a:pt x="34348" y="10407"/>
                  </a:lnTo>
                  <a:lnTo>
                    <a:pt x="33763" y="10311"/>
                  </a:lnTo>
                  <a:lnTo>
                    <a:pt x="33165" y="10233"/>
                  </a:lnTo>
                  <a:lnTo>
                    <a:pt x="32552" y="10172"/>
                  </a:lnTo>
                  <a:lnTo>
                    <a:pt x="31925" y="10129"/>
                  </a:lnTo>
                  <a:lnTo>
                    <a:pt x="31285" y="10103"/>
                  </a:lnTo>
                  <a:lnTo>
                    <a:pt x="30631" y="10094"/>
                  </a:lnTo>
                  <a:lnTo>
                    <a:pt x="29713" y="10109"/>
                  </a:lnTo>
                  <a:lnTo>
                    <a:pt x="28821" y="10155"/>
                  </a:lnTo>
                  <a:lnTo>
                    <a:pt x="27955" y="10231"/>
                  </a:lnTo>
                  <a:lnTo>
                    <a:pt x="27115" y="10337"/>
                  </a:lnTo>
                  <a:lnTo>
                    <a:pt x="26301" y="10475"/>
                  </a:lnTo>
                  <a:lnTo>
                    <a:pt x="25514" y="10642"/>
                  </a:lnTo>
                  <a:lnTo>
                    <a:pt x="24752" y="10840"/>
                  </a:lnTo>
                  <a:lnTo>
                    <a:pt x="24017" y="11068"/>
                  </a:lnTo>
                  <a:lnTo>
                    <a:pt x="23308" y="11327"/>
                  </a:lnTo>
                  <a:lnTo>
                    <a:pt x="22625" y="11617"/>
                  </a:lnTo>
                  <a:lnTo>
                    <a:pt x="21966" y="11926"/>
                  </a:lnTo>
                  <a:lnTo>
                    <a:pt x="21332" y="12261"/>
                  </a:lnTo>
                  <a:lnTo>
                    <a:pt x="20720" y="12622"/>
                  </a:lnTo>
                  <a:lnTo>
                    <a:pt x="20132" y="13009"/>
                  </a:lnTo>
                  <a:lnTo>
                    <a:pt x="19568" y="13422"/>
                  </a:lnTo>
                  <a:lnTo>
                    <a:pt x="19027" y="13862"/>
                  </a:lnTo>
                  <a:lnTo>
                    <a:pt x="18510" y="14327"/>
                  </a:lnTo>
                  <a:lnTo>
                    <a:pt x="18016" y="14819"/>
                  </a:lnTo>
                  <a:lnTo>
                    <a:pt x="17546" y="15337"/>
                  </a:lnTo>
                  <a:lnTo>
                    <a:pt x="17099" y="15881"/>
                  </a:lnTo>
                  <a:lnTo>
                    <a:pt x="16683" y="16449"/>
                  </a:lnTo>
                  <a:lnTo>
                    <a:pt x="16290" y="17040"/>
                  </a:lnTo>
                  <a:lnTo>
                    <a:pt x="15918" y="17653"/>
                  </a:lnTo>
                  <a:lnTo>
                    <a:pt x="15567" y="18289"/>
                  </a:lnTo>
                  <a:lnTo>
                    <a:pt x="15239" y="18948"/>
                  </a:lnTo>
                  <a:lnTo>
                    <a:pt x="14932" y="19630"/>
                  </a:lnTo>
                  <a:lnTo>
                    <a:pt x="14647" y="20334"/>
                  </a:lnTo>
                  <a:lnTo>
                    <a:pt x="14384" y="21060"/>
                  </a:lnTo>
                  <a:lnTo>
                    <a:pt x="14142" y="21809"/>
                  </a:lnTo>
                  <a:lnTo>
                    <a:pt x="13923" y="22581"/>
                  </a:lnTo>
                  <a:lnTo>
                    <a:pt x="13733" y="23365"/>
                  </a:lnTo>
                  <a:lnTo>
                    <a:pt x="13562" y="24168"/>
                  </a:lnTo>
                  <a:lnTo>
                    <a:pt x="13412" y="24991"/>
                  </a:lnTo>
                  <a:lnTo>
                    <a:pt x="13282" y="25832"/>
                  </a:lnTo>
                  <a:lnTo>
                    <a:pt x="13172" y="26693"/>
                  </a:lnTo>
                  <a:lnTo>
                    <a:pt x="13082" y="27573"/>
                  </a:lnTo>
                  <a:lnTo>
                    <a:pt x="13012" y="28472"/>
                  </a:lnTo>
                  <a:lnTo>
                    <a:pt x="12962" y="29390"/>
                  </a:lnTo>
                  <a:lnTo>
                    <a:pt x="12932" y="30327"/>
                  </a:lnTo>
                  <a:lnTo>
                    <a:pt x="12922" y="31283"/>
                  </a:lnTo>
                  <a:lnTo>
                    <a:pt x="12932" y="32233"/>
                  </a:lnTo>
                  <a:lnTo>
                    <a:pt x="12962" y="33166"/>
                  </a:lnTo>
                  <a:lnTo>
                    <a:pt x="13012" y="34084"/>
                  </a:lnTo>
                  <a:lnTo>
                    <a:pt x="13082" y="34987"/>
                  </a:lnTo>
                  <a:lnTo>
                    <a:pt x="13172" y="35874"/>
                  </a:lnTo>
                  <a:lnTo>
                    <a:pt x="13282" y="36745"/>
                  </a:lnTo>
                  <a:lnTo>
                    <a:pt x="13412" y="37600"/>
                  </a:lnTo>
                  <a:lnTo>
                    <a:pt x="13562" y="38440"/>
                  </a:lnTo>
                  <a:lnTo>
                    <a:pt x="13733" y="39264"/>
                  </a:lnTo>
                  <a:lnTo>
                    <a:pt x="13923" y="40072"/>
                  </a:lnTo>
                  <a:lnTo>
                    <a:pt x="14143" y="40853"/>
                  </a:lnTo>
                  <a:lnTo>
                    <a:pt x="14386" y="41613"/>
                  </a:lnTo>
                  <a:lnTo>
                    <a:pt x="14651" y="42350"/>
                  </a:lnTo>
                  <a:lnTo>
                    <a:pt x="14939" y="43066"/>
                  </a:lnTo>
                  <a:lnTo>
                    <a:pt x="15250" y="43760"/>
                  </a:lnTo>
                  <a:lnTo>
                    <a:pt x="15583" y="44432"/>
                  </a:lnTo>
                  <a:lnTo>
                    <a:pt x="15939" y="45082"/>
                  </a:lnTo>
                  <a:lnTo>
                    <a:pt x="16318" y="45711"/>
                  </a:lnTo>
                  <a:lnTo>
                    <a:pt x="16719" y="46318"/>
                  </a:lnTo>
                  <a:lnTo>
                    <a:pt x="17142" y="46903"/>
                  </a:lnTo>
                  <a:lnTo>
                    <a:pt x="17590" y="47465"/>
                  </a:lnTo>
                  <a:lnTo>
                    <a:pt x="18061" y="48002"/>
                  </a:lnTo>
                  <a:lnTo>
                    <a:pt x="18557" y="48513"/>
                  </a:lnTo>
                  <a:lnTo>
                    <a:pt x="19078" y="48999"/>
                  </a:lnTo>
                  <a:lnTo>
                    <a:pt x="19623" y="49460"/>
                  </a:lnTo>
                  <a:lnTo>
                    <a:pt x="20192" y="49895"/>
                  </a:lnTo>
                  <a:lnTo>
                    <a:pt x="20785" y="50305"/>
                  </a:lnTo>
                  <a:lnTo>
                    <a:pt x="21403" y="50690"/>
                  </a:lnTo>
                  <a:lnTo>
                    <a:pt x="22045" y="51050"/>
                  </a:lnTo>
                  <a:lnTo>
                    <a:pt x="22712" y="51385"/>
                  </a:lnTo>
                  <a:lnTo>
                    <a:pt x="23413" y="51691"/>
                  </a:lnTo>
                  <a:lnTo>
                    <a:pt x="24141" y="51964"/>
                  </a:lnTo>
                  <a:lnTo>
                    <a:pt x="24896" y="52206"/>
                  </a:lnTo>
                  <a:lnTo>
                    <a:pt x="25677" y="52415"/>
                  </a:lnTo>
                  <a:lnTo>
                    <a:pt x="26486" y="52592"/>
                  </a:lnTo>
                  <a:lnTo>
                    <a:pt x="27322" y="52737"/>
                  </a:lnTo>
                  <a:lnTo>
                    <a:pt x="28185" y="52850"/>
                  </a:lnTo>
                  <a:lnTo>
                    <a:pt x="29075" y="52930"/>
                  </a:lnTo>
                  <a:lnTo>
                    <a:pt x="29991" y="52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8465663" y="3774799"/>
              <a:ext cx="61914" cy="63089"/>
            </a:xfrm>
            <a:custGeom>
              <a:avLst/>
              <a:pathLst>
                <a:path w="61914" h="63089">
                  <a:moveTo>
                    <a:pt x="61914" y="31283"/>
                  </a:moveTo>
                  <a:lnTo>
                    <a:pt x="61893" y="32706"/>
                  </a:lnTo>
                  <a:lnTo>
                    <a:pt x="61829" y="34103"/>
                  </a:lnTo>
                  <a:lnTo>
                    <a:pt x="61722" y="35473"/>
                  </a:lnTo>
                  <a:lnTo>
                    <a:pt x="61573" y="36818"/>
                  </a:lnTo>
                  <a:lnTo>
                    <a:pt x="61381" y="38136"/>
                  </a:lnTo>
                  <a:lnTo>
                    <a:pt x="61147" y="39428"/>
                  </a:lnTo>
                  <a:lnTo>
                    <a:pt x="60870" y="40694"/>
                  </a:lnTo>
                  <a:lnTo>
                    <a:pt x="60550" y="41935"/>
                  </a:lnTo>
                  <a:lnTo>
                    <a:pt x="60187" y="43148"/>
                  </a:lnTo>
                  <a:lnTo>
                    <a:pt x="59782" y="44336"/>
                  </a:lnTo>
                  <a:lnTo>
                    <a:pt x="59337" y="45494"/>
                  </a:lnTo>
                  <a:lnTo>
                    <a:pt x="58855" y="46618"/>
                  </a:lnTo>
                  <a:lnTo>
                    <a:pt x="58335" y="47708"/>
                  </a:lnTo>
                  <a:lnTo>
                    <a:pt x="57777" y="48764"/>
                  </a:lnTo>
                  <a:lnTo>
                    <a:pt x="57183" y="49786"/>
                  </a:lnTo>
                  <a:lnTo>
                    <a:pt x="56550" y="50774"/>
                  </a:lnTo>
                  <a:lnTo>
                    <a:pt x="55881" y="51728"/>
                  </a:lnTo>
                  <a:lnTo>
                    <a:pt x="55174" y="52648"/>
                  </a:lnTo>
                  <a:lnTo>
                    <a:pt x="54429" y="53535"/>
                  </a:lnTo>
                  <a:lnTo>
                    <a:pt x="53647" y="54387"/>
                  </a:lnTo>
                  <a:lnTo>
                    <a:pt x="52829" y="55203"/>
                  </a:lnTo>
                  <a:lnTo>
                    <a:pt x="51975" y="55981"/>
                  </a:lnTo>
                  <a:lnTo>
                    <a:pt x="51085" y="56721"/>
                  </a:lnTo>
                  <a:lnTo>
                    <a:pt x="50160" y="57422"/>
                  </a:lnTo>
                  <a:lnTo>
                    <a:pt x="49199" y="58085"/>
                  </a:lnTo>
                  <a:lnTo>
                    <a:pt x="48202" y="58710"/>
                  </a:lnTo>
                  <a:lnTo>
                    <a:pt x="47169" y="59297"/>
                  </a:lnTo>
                  <a:lnTo>
                    <a:pt x="46101" y="59845"/>
                  </a:lnTo>
                  <a:lnTo>
                    <a:pt x="44997" y="60355"/>
                  </a:lnTo>
                  <a:lnTo>
                    <a:pt x="43858" y="60827"/>
                  </a:lnTo>
                  <a:lnTo>
                    <a:pt x="42694" y="61256"/>
                  </a:lnTo>
                  <a:lnTo>
                    <a:pt x="41499" y="61641"/>
                  </a:lnTo>
                  <a:lnTo>
                    <a:pt x="40275" y="61980"/>
                  </a:lnTo>
                  <a:lnTo>
                    <a:pt x="39019" y="62275"/>
                  </a:lnTo>
                  <a:lnTo>
                    <a:pt x="37734" y="62523"/>
                  </a:lnTo>
                  <a:lnTo>
                    <a:pt x="36417" y="62727"/>
                  </a:lnTo>
                  <a:lnTo>
                    <a:pt x="35071" y="62885"/>
                  </a:lnTo>
                  <a:lnTo>
                    <a:pt x="33694" y="62999"/>
                  </a:lnTo>
                  <a:lnTo>
                    <a:pt x="32286" y="63066"/>
                  </a:lnTo>
                  <a:lnTo>
                    <a:pt x="30848" y="63089"/>
                  </a:lnTo>
                  <a:lnTo>
                    <a:pt x="29327" y="63066"/>
                  </a:lnTo>
                  <a:lnTo>
                    <a:pt x="27844" y="62995"/>
                  </a:lnTo>
                  <a:lnTo>
                    <a:pt x="26400" y="62878"/>
                  </a:lnTo>
                  <a:lnTo>
                    <a:pt x="24993" y="62713"/>
                  </a:lnTo>
                  <a:lnTo>
                    <a:pt x="23625" y="62502"/>
                  </a:lnTo>
                  <a:lnTo>
                    <a:pt x="22296" y="62243"/>
                  </a:lnTo>
                  <a:lnTo>
                    <a:pt x="21004" y="61938"/>
                  </a:lnTo>
                  <a:lnTo>
                    <a:pt x="19751" y="61585"/>
                  </a:lnTo>
                  <a:lnTo>
                    <a:pt x="18537" y="61186"/>
                  </a:lnTo>
                  <a:lnTo>
                    <a:pt x="17360" y="60740"/>
                  </a:lnTo>
                  <a:lnTo>
                    <a:pt x="16230" y="60243"/>
                  </a:lnTo>
                  <a:lnTo>
                    <a:pt x="15138" y="59709"/>
                  </a:lnTo>
                  <a:lnTo>
                    <a:pt x="14082" y="59139"/>
                  </a:lnTo>
                  <a:lnTo>
                    <a:pt x="13065" y="58533"/>
                  </a:lnTo>
                  <a:lnTo>
                    <a:pt x="12084" y="57890"/>
                  </a:lnTo>
                  <a:lnTo>
                    <a:pt x="11142" y="57210"/>
                  </a:lnTo>
                  <a:lnTo>
                    <a:pt x="10236" y="56494"/>
                  </a:lnTo>
                  <a:lnTo>
                    <a:pt x="9368" y="55741"/>
                  </a:lnTo>
                  <a:lnTo>
                    <a:pt x="8537" y="54952"/>
                  </a:lnTo>
                  <a:lnTo>
                    <a:pt x="7744" y="54126"/>
                  </a:lnTo>
                  <a:lnTo>
                    <a:pt x="6989" y="53258"/>
                  </a:lnTo>
                  <a:lnTo>
                    <a:pt x="6272" y="52358"/>
                  </a:lnTo>
                  <a:lnTo>
                    <a:pt x="5593" y="51427"/>
                  </a:lnTo>
                  <a:lnTo>
                    <a:pt x="4953" y="50464"/>
                  </a:lnTo>
                  <a:lnTo>
                    <a:pt x="4351" y="49470"/>
                  </a:lnTo>
                  <a:lnTo>
                    <a:pt x="3787" y="48445"/>
                  </a:lnTo>
                  <a:lnTo>
                    <a:pt x="3261" y="47389"/>
                  </a:lnTo>
                  <a:lnTo>
                    <a:pt x="2774" y="46301"/>
                  </a:lnTo>
                  <a:lnTo>
                    <a:pt x="2325" y="45182"/>
                  </a:lnTo>
                  <a:lnTo>
                    <a:pt x="1914" y="44032"/>
                  </a:lnTo>
                  <a:lnTo>
                    <a:pt x="1550" y="42855"/>
                  </a:lnTo>
                  <a:lnTo>
                    <a:pt x="1225" y="41656"/>
                  </a:lnTo>
                  <a:lnTo>
                    <a:pt x="938" y="40436"/>
                  </a:lnTo>
                  <a:lnTo>
                    <a:pt x="689" y="39193"/>
                  </a:lnTo>
                  <a:lnTo>
                    <a:pt x="478" y="37929"/>
                  </a:lnTo>
                  <a:lnTo>
                    <a:pt x="306" y="36644"/>
                  </a:lnTo>
                  <a:lnTo>
                    <a:pt x="172" y="35336"/>
                  </a:lnTo>
                  <a:lnTo>
                    <a:pt x="76" y="34007"/>
                  </a:lnTo>
                  <a:lnTo>
                    <a:pt x="19" y="32656"/>
                  </a:lnTo>
                  <a:lnTo>
                    <a:pt x="0" y="31283"/>
                  </a:lnTo>
                  <a:lnTo>
                    <a:pt x="20" y="29861"/>
                  </a:lnTo>
                  <a:lnTo>
                    <a:pt x="80" y="28467"/>
                  </a:lnTo>
                  <a:lnTo>
                    <a:pt x="180" y="27101"/>
                  </a:lnTo>
                  <a:lnTo>
                    <a:pt x="320" y="25763"/>
                  </a:lnTo>
                  <a:lnTo>
                    <a:pt x="500" y="24452"/>
                  </a:lnTo>
                  <a:lnTo>
                    <a:pt x="720" y="23169"/>
                  </a:lnTo>
                  <a:lnTo>
                    <a:pt x="980" y="21915"/>
                  </a:lnTo>
                  <a:lnTo>
                    <a:pt x="1280" y="20688"/>
                  </a:lnTo>
                  <a:lnTo>
                    <a:pt x="1621" y="19489"/>
                  </a:lnTo>
                  <a:lnTo>
                    <a:pt x="2001" y="18317"/>
                  </a:lnTo>
                  <a:lnTo>
                    <a:pt x="2429" y="17177"/>
                  </a:lnTo>
                  <a:lnTo>
                    <a:pt x="2894" y="16072"/>
                  </a:lnTo>
                  <a:lnTo>
                    <a:pt x="3396" y="15002"/>
                  </a:lnTo>
                  <a:lnTo>
                    <a:pt x="3936" y="13966"/>
                  </a:lnTo>
                  <a:lnTo>
                    <a:pt x="4514" y="12966"/>
                  </a:lnTo>
                  <a:lnTo>
                    <a:pt x="5128" y="12000"/>
                  </a:lnTo>
                  <a:lnTo>
                    <a:pt x="5781" y="11068"/>
                  </a:lnTo>
                  <a:lnTo>
                    <a:pt x="6470" y="10172"/>
                  </a:lnTo>
                  <a:lnTo>
                    <a:pt x="7197" y="9311"/>
                  </a:lnTo>
                  <a:lnTo>
                    <a:pt x="7962" y="8484"/>
                  </a:lnTo>
                  <a:lnTo>
                    <a:pt x="8772" y="7685"/>
                  </a:lnTo>
                  <a:lnTo>
                    <a:pt x="9617" y="6925"/>
                  </a:lnTo>
                  <a:lnTo>
                    <a:pt x="10498" y="6202"/>
                  </a:lnTo>
                  <a:lnTo>
                    <a:pt x="11415" y="5518"/>
                  </a:lnTo>
                  <a:lnTo>
                    <a:pt x="12367" y="4873"/>
                  </a:lnTo>
                  <a:lnTo>
                    <a:pt x="13355" y="4265"/>
                  </a:lnTo>
                  <a:lnTo>
                    <a:pt x="14379" y="3696"/>
                  </a:lnTo>
                  <a:lnTo>
                    <a:pt x="15439" y="3165"/>
                  </a:lnTo>
                  <a:lnTo>
                    <a:pt x="16534" y="2673"/>
                  </a:lnTo>
                  <a:lnTo>
                    <a:pt x="17665" y="2219"/>
                  </a:lnTo>
                  <a:lnTo>
                    <a:pt x="18839" y="1797"/>
                  </a:lnTo>
                  <a:lnTo>
                    <a:pt x="20047" y="1420"/>
                  </a:lnTo>
                  <a:lnTo>
                    <a:pt x="21289" y="1087"/>
                  </a:lnTo>
                  <a:lnTo>
                    <a:pt x="22566" y="798"/>
                  </a:lnTo>
                  <a:lnTo>
                    <a:pt x="23876" y="554"/>
                  </a:lnTo>
                  <a:lnTo>
                    <a:pt x="25220" y="355"/>
                  </a:lnTo>
                  <a:lnTo>
                    <a:pt x="26598" y="199"/>
                  </a:lnTo>
                  <a:lnTo>
                    <a:pt x="28010" y="88"/>
                  </a:lnTo>
                  <a:lnTo>
                    <a:pt x="29455" y="22"/>
                  </a:lnTo>
                  <a:lnTo>
                    <a:pt x="30935" y="0"/>
                  </a:lnTo>
                  <a:lnTo>
                    <a:pt x="32415" y="22"/>
                  </a:lnTo>
                  <a:lnTo>
                    <a:pt x="33859" y="88"/>
                  </a:lnTo>
                  <a:lnTo>
                    <a:pt x="35269" y="199"/>
                  </a:lnTo>
                  <a:lnTo>
                    <a:pt x="36644" y="355"/>
                  </a:lnTo>
                  <a:lnTo>
                    <a:pt x="37984" y="554"/>
                  </a:lnTo>
                  <a:lnTo>
                    <a:pt x="39289" y="798"/>
                  </a:lnTo>
                  <a:lnTo>
                    <a:pt x="40560" y="1087"/>
                  </a:lnTo>
                  <a:lnTo>
                    <a:pt x="41795" y="1420"/>
                  </a:lnTo>
                  <a:lnTo>
                    <a:pt x="42996" y="1797"/>
                  </a:lnTo>
                  <a:lnTo>
                    <a:pt x="44162" y="2219"/>
                  </a:lnTo>
                  <a:lnTo>
                    <a:pt x="45301" y="2681"/>
                  </a:lnTo>
                  <a:lnTo>
                    <a:pt x="46402" y="3181"/>
                  </a:lnTo>
                  <a:lnTo>
                    <a:pt x="47466" y="3718"/>
                  </a:lnTo>
                  <a:lnTo>
                    <a:pt x="48492" y="4293"/>
                  </a:lnTo>
                  <a:lnTo>
                    <a:pt x="49481" y="4905"/>
                  </a:lnTo>
                  <a:lnTo>
                    <a:pt x="50433" y="5555"/>
                  </a:lnTo>
                  <a:lnTo>
                    <a:pt x="51347" y="6242"/>
                  </a:lnTo>
                  <a:lnTo>
                    <a:pt x="52224" y="6966"/>
                  </a:lnTo>
                  <a:lnTo>
                    <a:pt x="53063" y="7728"/>
                  </a:lnTo>
                  <a:lnTo>
                    <a:pt x="53865" y="8527"/>
                  </a:lnTo>
                  <a:lnTo>
                    <a:pt x="54638" y="9362"/>
                  </a:lnTo>
                  <a:lnTo>
                    <a:pt x="55372" y="10231"/>
                  </a:lnTo>
                  <a:lnTo>
                    <a:pt x="56068" y="11134"/>
                  </a:lnTo>
                  <a:lnTo>
                    <a:pt x="56726" y="12071"/>
                  </a:lnTo>
                  <a:lnTo>
                    <a:pt x="57346" y="13042"/>
                  </a:lnTo>
                  <a:lnTo>
                    <a:pt x="57927" y="14046"/>
                  </a:lnTo>
                  <a:lnTo>
                    <a:pt x="58470" y="15085"/>
                  </a:lnTo>
                  <a:lnTo>
                    <a:pt x="58975" y="16157"/>
                  </a:lnTo>
                  <a:lnTo>
                    <a:pt x="59441" y="17264"/>
                  </a:lnTo>
                  <a:lnTo>
                    <a:pt x="59869" y="18404"/>
                  </a:lnTo>
                  <a:lnTo>
                    <a:pt x="60258" y="19567"/>
                  </a:lnTo>
                  <a:lnTo>
                    <a:pt x="60606" y="20757"/>
                  </a:lnTo>
                  <a:lnTo>
                    <a:pt x="60912" y="21976"/>
                  </a:lnTo>
                  <a:lnTo>
                    <a:pt x="61178" y="23222"/>
                  </a:lnTo>
                  <a:lnTo>
                    <a:pt x="61403" y="24496"/>
                  </a:lnTo>
                  <a:lnTo>
                    <a:pt x="61587" y="25797"/>
                  </a:lnTo>
                  <a:lnTo>
                    <a:pt x="61730" y="27127"/>
                  </a:lnTo>
                  <a:lnTo>
                    <a:pt x="61833" y="28485"/>
                  </a:lnTo>
                  <a:lnTo>
                    <a:pt x="61894" y="298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8478585" y="3784893"/>
              <a:ext cx="35895" cy="42900"/>
            </a:xfrm>
            <a:custGeom>
              <a:avLst/>
              <a:pathLst>
                <a:path w="35895" h="42900">
                  <a:moveTo>
                    <a:pt x="35895" y="21189"/>
                  </a:moveTo>
                  <a:lnTo>
                    <a:pt x="35884" y="20233"/>
                  </a:lnTo>
                  <a:lnTo>
                    <a:pt x="35848" y="19295"/>
                  </a:lnTo>
                  <a:lnTo>
                    <a:pt x="35790" y="18377"/>
                  </a:lnTo>
                  <a:lnTo>
                    <a:pt x="35707" y="17478"/>
                  </a:lnTo>
                  <a:lnTo>
                    <a:pt x="35602" y="16599"/>
                  </a:lnTo>
                  <a:lnTo>
                    <a:pt x="35472" y="15738"/>
                  </a:lnTo>
                  <a:lnTo>
                    <a:pt x="35320" y="14896"/>
                  </a:lnTo>
                  <a:lnTo>
                    <a:pt x="35143" y="14074"/>
                  </a:lnTo>
                  <a:lnTo>
                    <a:pt x="34944" y="13271"/>
                  </a:lnTo>
                  <a:lnTo>
                    <a:pt x="34721" y="12487"/>
                  </a:lnTo>
                  <a:lnTo>
                    <a:pt x="34483" y="11715"/>
                  </a:lnTo>
                  <a:lnTo>
                    <a:pt x="34223" y="10966"/>
                  </a:lnTo>
                  <a:lnTo>
                    <a:pt x="33940" y="10239"/>
                  </a:lnTo>
                  <a:lnTo>
                    <a:pt x="33635" y="9535"/>
                  </a:lnTo>
                  <a:lnTo>
                    <a:pt x="33306" y="8854"/>
                  </a:lnTo>
                  <a:lnTo>
                    <a:pt x="32956" y="8195"/>
                  </a:lnTo>
                  <a:lnTo>
                    <a:pt x="32582" y="7559"/>
                  </a:lnTo>
                  <a:lnTo>
                    <a:pt x="32187" y="6945"/>
                  </a:lnTo>
                  <a:lnTo>
                    <a:pt x="31768" y="6355"/>
                  </a:lnTo>
                  <a:lnTo>
                    <a:pt x="31327" y="5786"/>
                  </a:lnTo>
                  <a:lnTo>
                    <a:pt x="30863" y="5242"/>
                  </a:lnTo>
                  <a:lnTo>
                    <a:pt x="30378" y="4725"/>
                  </a:lnTo>
                  <a:lnTo>
                    <a:pt x="29871" y="4233"/>
                  </a:lnTo>
                  <a:lnTo>
                    <a:pt x="29343" y="3767"/>
                  </a:lnTo>
                  <a:lnTo>
                    <a:pt x="28792" y="3328"/>
                  </a:lnTo>
                  <a:lnTo>
                    <a:pt x="28220" y="2915"/>
                  </a:lnTo>
                  <a:lnTo>
                    <a:pt x="27626" y="2527"/>
                  </a:lnTo>
                  <a:lnTo>
                    <a:pt x="27011" y="2166"/>
                  </a:lnTo>
                  <a:lnTo>
                    <a:pt x="26373" y="1831"/>
                  </a:lnTo>
                  <a:lnTo>
                    <a:pt x="25714" y="1522"/>
                  </a:lnTo>
                  <a:lnTo>
                    <a:pt x="25042" y="1233"/>
                  </a:lnTo>
                  <a:lnTo>
                    <a:pt x="24348" y="974"/>
                  </a:lnTo>
                  <a:lnTo>
                    <a:pt x="23632" y="746"/>
                  </a:lnTo>
                  <a:lnTo>
                    <a:pt x="22895" y="548"/>
                  </a:lnTo>
                  <a:lnTo>
                    <a:pt x="22135" y="380"/>
                  </a:lnTo>
                  <a:lnTo>
                    <a:pt x="21354" y="243"/>
                  </a:lnTo>
                  <a:lnTo>
                    <a:pt x="20551" y="137"/>
                  </a:lnTo>
                  <a:lnTo>
                    <a:pt x="19727" y="60"/>
                  </a:lnTo>
                  <a:lnTo>
                    <a:pt x="18881" y="15"/>
                  </a:lnTo>
                  <a:lnTo>
                    <a:pt x="18013" y="0"/>
                  </a:lnTo>
                  <a:lnTo>
                    <a:pt x="17127" y="15"/>
                  </a:lnTo>
                  <a:lnTo>
                    <a:pt x="16264" y="60"/>
                  </a:lnTo>
                  <a:lnTo>
                    <a:pt x="15422" y="137"/>
                  </a:lnTo>
                  <a:lnTo>
                    <a:pt x="14601" y="243"/>
                  </a:lnTo>
                  <a:lnTo>
                    <a:pt x="13803" y="380"/>
                  </a:lnTo>
                  <a:lnTo>
                    <a:pt x="13026" y="548"/>
                  </a:lnTo>
                  <a:lnTo>
                    <a:pt x="12272" y="746"/>
                  </a:lnTo>
                  <a:lnTo>
                    <a:pt x="11538" y="974"/>
                  </a:lnTo>
                  <a:lnTo>
                    <a:pt x="10827" y="1233"/>
                  </a:lnTo>
                  <a:lnTo>
                    <a:pt x="10137" y="1522"/>
                  </a:lnTo>
                  <a:lnTo>
                    <a:pt x="9478" y="1831"/>
                  </a:lnTo>
                  <a:lnTo>
                    <a:pt x="8841" y="2166"/>
                  </a:lnTo>
                  <a:lnTo>
                    <a:pt x="8225" y="2527"/>
                  </a:lnTo>
                  <a:lnTo>
                    <a:pt x="7631" y="2915"/>
                  </a:lnTo>
                  <a:lnTo>
                    <a:pt x="7059" y="3328"/>
                  </a:lnTo>
                  <a:lnTo>
                    <a:pt x="6509" y="3767"/>
                  </a:lnTo>
                  <a:lnTo>
                    <a:pt x="5980" y="4233"/>
                  </a:lnTo>
                  <a:lnTo>
                    <a:pt x="5473" y="4725"/>
                  </a:lnTo>
                  <a:lnTo>
                    <a:pt x="4988" y="5242"/>
                  </a:lnTo>
                  <a:lnTo>
                    <a:pt x="4525" y="5786"/>
                  </a:lnTo>
                  <a:lnTo>
                    <a:pt x="4083" y="6355"/>
                  </a:lnTo>
                  <a:lnTo>
                    <a:pt x="3665" y="6945"/>
                  </a:lnTo>
                  <a:lnTo>
                    <a:pt x="3269" y="7559"/>
                  </a:lnTo>
                  <a:lnTo>
                    <a:pt x="2896" y="8195"/>
                  </a:lnTo>
                  <a:lnTo>
                    <a:pt x="2545" y="8854"/>
                  </a:lnTo>
                  <a:lnTo>
                    <a:pt x="2217" y="9535"/>
                  </a:lnTo>
                  <a:lnTo>
                    <a:pt x="1911" y="10239"/>
                  </a:lnTo>
                  <a:lnTo>
                    <a:pt x="1629" y="10966"/>
                  </a:lnTo>
                  <a:lnTo>
                    <a:pt x="1368" y="11715"/>
                  </a:lnTo>
                  <a:lnTo>
                    <a:pt x="1131" y="12487"/>
                  </a:lnTo>
                  <a:lnTo>
                    <a:pt x="916" y="13271"/>
                  </a:lnTo>
                  <a:lnTo>
                    <a:pt x="724" y="14074"/>
                  </a:lnTo>
                  <a:lnTo>
                    <a:pt x="554" y="14896"/>
                  </a:lnTo>
                  <a:lnTo>
                    <a:pt x="407" y="15738"/>
                  </a:lnTo>
                  <a:lnTo>
                    <a:pt x="282" y="16599"/>
                  </a:lnTo>
                  <a:lnTo>
                    <a:pt x="181" y="17478"/>
                  </a:lnTo>
                  <a:lnTo>
                    <a:pt x="101" y="18377"/>
                  </a:lnTo>
                  <a:lnTo>
                    <a:pt x="45" y="19295"/>
                  </a:lnTo>
                  <a:lnTo>
                    <a:pt x="11" y="20233"/>
                  </a:lnTo>
                  <a:lnTo>
                    <a:pt x="0" y="21189"/>
                  </a:lnTo>
                  <a:lnTo>
                    <a:pt x="11" y="22138"/>
                  </a:lnTo>
                  <a:lnTo>
                    <a:pt x="45" y="23072"/>
                  </a:lnTo>
                  <a:lnTo>
                    <a:pt x="101" y="23990"/>
                  </a:lnTo>
                  <a:lnTo>
                    <a:pt x="181" y="24892"/>
                  </a:lnTo>
                  <a:lnTo>
                    <a:pt x="282" y="25779"/>
                  </a:lnTo>
                  <a:lnTo>
                    <a:pt x="407" y="26650"/>
                  </a:lnTo>
                  <a:lnTo>
                    <a:pt x="554" y="27506"/>
                  </a:lnTo>
                  <a:lnTo>
                    <a:pt x="724" y="28345"/>
                  </a:lnTo>
                  <a:lnTo>
                    <a:pt x="916" y="29170"/>
                  </a:lnTo>
                  <a:lnTo>
                    <a:pt x="1131" y="29978"/>
                  </a:lnTo>
                  <a:lnTo>
                    <a:pt x="1377" y="30759"/>
                  </a:lnTo>
                  <a:lnTo>
                    <a:pt x="1644" y="31518"/>
                  </a:lnTo>
                  <a:lnTo>
                    <a:pt x="1934" y="32256"/>
                  </a:lnTo>
                  <a:lnTo>
                    <a:pt x="2245" y="32971"/>
                  </a:lnTo>
                  <a:lnTo>
                    <a:pt x="2577" y="33665"/>
                  </a:lnTo>
                  <a:lnTo>
                    <a:pt x="2932" y="34338"/>
                  </a:lnTo>
                  <a:lnTo>
                    <a:pt x="3308" y="34988"/>
                  </a:lnTo>
                  <a:lnTo>
                    <a:pt x="3707" y="35617"/>
                  </a:lnTo>
                  <a:lnTo>
                    <a:pt x="4126" y="36224"/>
                  </a:lnTo>
                  <a:lnTo>
                    <a:pt x="4568" y="36809"/>
                  </a:lnTo>
                  <a:lnTo>
                    <a:pt x="5031" y="37371"/>
                  </a:lnTo>
                  <a:lnTo>
                    <a:pt x="5517" y="37907"/>
                  </a:lnTo>
                  <a:lnTo>
                    <a:pt x="6023" y="38418"/>
                  </a:lnTo>
                  <a:lnTo>
                    <a:pt x="6552" y="38904"/>
                  </a:lnTo>
                  <a:lnTo>
                    <a:pt x="7103" y="39365"/>
                  </a:lnTo>
                  <a:lnTo>
                    <a:pt x="7675" y="39801"/>
                  </a:lnTo>
                  <a:lnTo>
                    <a:pt x="8269" y="40211"/>
                  </a:lnTo>
                  <a:lnTo>
                    <a:pt x="8884" y="40596"/>
                  </a:lnTo>
                  <a:lnTo>
                    <a:pt x="9522" y="40956"/>
                  </a:lnTo>
                  <a:lnTo>
                    <a:pt x="10181" y="41291"/>
                  </a:lnTo>
                  <a:lnTo>
                    <a:pt x="10861" y="41596"/>
                  </a:lnTo>
                  <a:lnTo>
                    <a:pt x="11563" y="41870"/>
                  </a:lnTo>
                  <a:lnTo>
                    <a:pt x="12285" y="42112"/>
                  </a:lnTo>
                  <a:lnTo>
                    <a:pt x="13028" y="42321"/>
                  </a:lnTo>
                  <a:lnTo>
                    <a:pt x="13792" y="42498"/>
                  </a:lnTo>
                  <a:lnTo>
                    <a:pt x="14577" y="42643"/>
                  </a:lnTo>
                  <a:lnTo>
                    <a:pt x="15383" y="42756"/>
                  </a:lnTo>
                  <a:lnTo>
                    <a:pt x="16210" y="42836"/>
                  </a:lnTo>
                  <a:lnTo>
                    <a:pt x="17057" y="42884"/>
                  </a:lnTo>
                  <a:lnTo>
                    <a:pt x="17926" y="42900"/>
                  </a:lnTo>
                  <a:lnTo>
                    <a:pt x="18852" y="42884"/>
                  </a:lnTo>
                  <a:lnTo>
                    <a:pt x="19753" y="42836"/>
                  </a:lnTo>
                  <a:lnTo>
                    <a:pt x="20628" y="42756"/>
                  </a:lnTo>
                  <a:lnTo>
                    <a:pt x="21476" y="42643"/>
                  </a:lnTo>
                  <a:lnTo>
                    <a:pt x="22298" y="42498"/>
                  </a:lnTo>
                  <a:lnTo>
                    <a:pt x="23095" y="42321"/>
                  </a:lnTo>
                  <a:lnTo>
                    <a:pt x="23865" y="42112"/>
                  </a:lnTo>
                  <a:lnTo>
                    <a:pt x="24609" y="41870"/>
                  </a:lnTo>
                  <a:lnTo>
                    <a:pt x="25327" y="41596"/>
                  </a:lnTo>
                  <a:lnTo>
                    <a:pt x="26019" y="41291"/>
                  </a:lnTo>
                  <a:lnTo>
                    <a:pt x="26685" y="40948"/>
                  </a:lnTo>
                  <a:lnTo>
                    <a:pt x="27327" y="40580"/>
                  </a:lnTo>
                  <a:lnTo>
                    <a:pt x="27945" y="40189"/>
                  </a:lnTo>
                  <a:lnTo>
                    <a:pt x="28539" y="39773"/>
                  </a:lnTo>
                  <a:lnTo>
                    <a:pt x="29108" y="39333"/>
                  </a:lnTo>
                  <a:lnTo>
                    <a:pt x="29652" y="38868"/>
                  </a:lnTo>
                  <a:lnTo>
                    <a:pt x="30173" y="38379"/>
                  </a:lnTo>
                  <a:lnTo>
                    <a:pt x="30669" y="37865"/>
                  </a:lnTo>
                  <a:lnTo>
                    <a:pt x="31141" y="37328"/>
                  </a:lnTo>
                  <a:lnTo>
                    <a:pt x="31588" y="36766"/>
                  </a:lnTo>
                  <a:lnTo>
                    <a:pt x="32020" y="36172"/>
                  </a:lnTo>
                  <a:lnTo>
                    <a:pt x="32428" y="35558"/>
                  </a:lnTo>
                  <a:lnTo>
                    <a:pt x="32813" y="34922"/>
                  </a:lnTo>
                  <a:lnTo>
                    <a:pt x="33175" y="34266"/>
                  </a:lnTo>
                  <a:lnTo>
                    <a:pt x="33513" y="33589"/>
                  </a:lnTo>
                  <a:lnTo>
                    <a:pt x="33828" y="32891"/>
                  </a:lnTo>
                  <a:lnTo>
                    <a:pt x="34119" y="32173"/>
                  </a:lnTo>
                  <a:lnTo>
                    <a:pt x="34386" y="31433"/>
                  </a:lnTo>
                  <a:lnTo>
                    <a:pt x="34630" y="30672"/>
                  </a:lnTo>
                  <a:lnTo>
                    <a:pt x="34851" y="29891"/>
                  </a:lnTo>
                  <a:lnTo>
                    <a:pt x="35049" y="29083"/>
                  </a:lnTo>
                  <a:lnTo>
                    <a:pt x="35227" y="28262"/>
                  </a:lnTo>
                  <a:lnTo>
                    <a:pt x="35384" y="27427"/>
                  </a:lnTo>
                  <a:lnTo>
                    <a:pt x="35519" y="26577"/>
                  </a:lnTo>
                  <a:lnTo>
                    <a:pt x="35634" y="25714"/>
                  </a:lnTo>
                  <a:lnTo>
                    <a:pt x="35728" y="24837"/>
                  </a:lnTo>
                  <a:lnTo>
                    <a:pt x="35801" y="23946"/>
                  </a:lnTo>
                  <a:lnTo>
                    <a:pt x="35854" y="23041"/>
                  </a:lnTo>
                  <a:lnTo>
                    <a:pt x="35885" y="22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8537280" y="3775713"/>
              <a:ext cx="45729" cy="61305"/>
            </a:xfrm>
            <a:custGeom>
              <a:avLst/>
              <a:pathLst>
                <a:path w="45729" h="61305">
                  <a:moveTo>
                    <a:pt x="0" y="61305"/>
                  </a:moveTo>
                  <a:lnTo>
                    <a:pt x="0" y="0"/>
                  </a:lnTo>
                  <a:lnTo>
                    <a:pt x="12835" y="0"/>
                  </a:lnTo>
                  <a:lnTo>
                    <a:pt x="12835" y="51385"/>
                  </a:lnTo>
                  <a:lnTo>
                    <a:pt x="45729" y="51385"/>
                  </a:lnTo>
                  <a:lnTo>
                    <a:pt x="45729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8589405" y="3774799"/>
              <a:ext cx="61914" cy="63089"/>
            </a:xfrm>
            <a:custGeom>
              <a:avLst/>
              <a:pathLst>
                <a:path w="61914" h="63089">
                  <a:moveTo>
                    <a:pt x="61914" y="31283"/>
                  </a:moveTo>
                  <a:lnTo>
                    <a:pt x="61893" y="32706"/>
                  </a:lnTo>
                  <a:lnTo>
                    <a:pt x="61829" y="34103"/>
                  </a:lnTo>
                  <a:lnTo>
                    <a:pt x="61722" y="35473"/>
                  </a:lnTo>
                  <a:lnTo>
                    <a:pt x="61573" y="36818"/>
                  </a:lnTo>
                  <a:lnTo>
                    <a:pt x="61381" y="38136"/>
                  </a:lnTo>
                  <a:lnTo>
                    <a:pt x="61147" y="39428"/>
                  </a:lnTo>
                  <a:lnTo>
                    <a:pt x="60870" y="40694"/>
                  </a:lnTo>
                  <a:lnTo>
                    <a:pt x="60550" y="41935"/>
                  </a:lnTo>
                  <a:lnTo>
                    <a:pt x="60187" y="43148"/>
                  </a:lnTo>
                  <a:lnTo>
                    <a:pt x="59782" y="44336"/>
                  </a:lnTo>
                  <a:lnTo>
                    <a:pt x="59337" y="45494"/>
                  </a:lnTo>
                  <a:lnTo>
                    <a:pt x="58855" y="46618"/>
                  </a:lnTo>
                  <a:lnTo>
                    <a:pt x="58335" y="47708"/>
                  </a:lnTo>
                  <a:lnTo>
                    <a:pt x="57777" y="48764"/>
                  </a:lnTo>
                  <a:lnTo>
                    <a:pt x="57183" y="49786"/>
                  </a:lnTo>
                  <a:lnTo>
                    <a:pt x="56550" y="50774"/>
                  </a:lnTo>
                  <a:lnTo>
                    <a:pt x="55881" y="51728"/>
                  </a:lnTo>
                  <a:lnTo>
                    <a:pt x="55174" y="52648"/>
                  </a:lnTo>
                  <a:lnTo>
                    <a:pt x="54429" y="53535"/>
                  </a:lnTo>
                  <a:lnTo>
                    <a:pt x="53647" y="54387"/>
                  </a:lnTo>
                  <a:lnTo>
                    <a:pt x="52829" y="55203"/>
                  </a:lnTo>
                  <a:lnTo>
                    <a:pt x="51975" y="55981"/>
                  </a:lnTo>
                  <a:lnTo>
                    <a:pt x="51085" y="56721"/>
                  </a:lnTo>
                  <a:lnTo>
                    <a:pt x="50160" y="57422"/>
                  </a:lnTo>
                  <a:lnTo>
                    <a:pt x="49199" y="58085"/>
                  </a:lnTo>
                  <a:lnTo>
                    <a:pt x="48202" y="58710"/>
                  </a:lnTo>
                  <a:lnTo>
                    <a:pt x="47169" y="59297"/>
                  </a:lnTo>
                  <a:lnTo>
                    <a:pt x="46101" y="59845"/>
                  </a:lnTo>
                  <a:lnTo>
                    <a:pt x="44997" y="60355"/>
                  </a:lnTo>
                  <a:lnTo>
                    <a:pt x="43858" y="60827"/>
                  </a:lnTo>
                  <a:lnTo>
                    <a:pt x="42694" y="61256"/>
                  </a:lnTo>
                  <a:lnTo>
                    <a:pt x="41499" y="61641"/>
                  </a:lnTo>
                  <a:lnTo>
                    <a:pt x="40275" y="61980"/>
                  </a:lnTo>
                  <a:lnTo>
                    <a:pt x="39019" y="62275"/>
                  </a:lnTo>
                  <a:lnTo>
                    <a:pt x="37734" y="62523"/>
                  </a:lnTo>
                  <a:lnTo>
                    <a:pt x="36417" y="62727"/>
                  </a:lnTo>
                  <a:lnTo>
                    <a:pt x="35071" y="62885"/>
                  </a:lnTo>
                  <a:lnTo>
                    <a:pt x="33694" y="62999"/>
                  </a:lnTo>
                  <a:lnTo>
                    <a:pt x="32286" y="63066"/>
                  </a:lnTo>
                  <a:lnTo>
                    <a:pt x="30848" y="63089"/>
                  </a:lnTo>
                  <a:lnTo>
                    <a:pt x="29327" y="63066"/>
                  </a:lnTo>
                  <a:lnTo>
                    <a:pt x="27844" y="62995"/>
                  </a:lnTo>
                  <a:lnTo>
                    <a:pt x="26400" y="62878"/>
                  </a:lnTo>
                  <a:lnTo>
                    <a:pt x="24993" y="62713"/>
                  </a:lnTo>
                  <a:lnTo>
                    <a:pt x="23625" y="62502"/>
                  </a:lnTo>
                  <a:lnTo>
                    <a:pt x="22296" y="62243"/>
                  </a:lnTo>
                  <a:lnTo>
                    <a:pt x="21004" y="61938"/>
                  </a:lnTo>
                  <a:lnTo>
                    <a:pt x="19751" y="61585"/>
                  </a:lnTo>
                  <a:lnTo>
                    <a:pt x="18537" y="61186"/>
                  </a:lnTo>
                  <a:lnTo>
                    <a:pt x="17360" y="60740"/>
                  </a:lnTo>
                  <a:lnTo>
                    <a:pt x="16230" y="60243"/>
                  </a:lnTo>
                  <a:lnTo>
                    <a:pt x="15138" y="59709"/>
                  </a:lnTo>
                  <a:lnTo>
                    <a:pt x="14082" y="59139"/>
                  </a:lnTo>
                  <a:lnTo>
                    <a:pt x="13065" y="58533"/>
                  </a:lnTo>
                  <a:lnTo>
                    <a:pt x="12084" y="57890"/>
                  </a:lnTo>
                  <a:lnTo>
                    <a:pt x="11142" y="57210"/>
                  </a:lnTo>
                  <a:lnTo>
                    <a:pt x="10236" y="56494"/>
                  </a:lnTo>
                  <a:lnTo>
                    <a:pt x="9368" y="55741"/>
                  </a:lnTo>
                  <a:lnTo>
                    <a:pt x="8537" y="54952"/>
                  </a:lnTo>
                  <a:lnTo>
                    <a:pt x="7744" y="54126"/>
                  </a:lnTo>
                  <a:lnTo>
                    <a:pt x="6989" y="53258"/>
                  </a:lnTo>
                  <a:lnTo>
                    <a:pt x="6272" y="52358"/>
                  </a:lnTo>
                  <a:lnTo>
                    <a:pt x="5593" y="51427"/>
                  </a:lnTo>
                  <a:lnTo>
                    <a:pt x="4953" y="50464"/>
                  </a:lnTo>
                  <a:lnTo>
                    <a:pt x="4351" y="49470"/>
                  </a:lnTo>
                  <a:lnTo>
                    <a:pt x="3787" y="48445"/>
                  </a:lnTo>
                  <a:lnTo>
                    <a:pt x="3261" y="47389"/>
                  </a:lnTo>
                  <a:lnTo>
                    <a:pt x="2774" y="46301"/>
                  </a:lnTo>
                  <a:lnTo>
                    <a:pt x="2325" y="45182"/>
                  </a:lnTo>
                  <a:lnTo>
                    <a:pt x="1914" y="44032"/>
                  </a:lnTo>
                  <a:lnTo>
                    <a:pt x="1550" y="42855"/>
                  </a:lnTo>
                  <a:lnTo>
                    <a:pt x="1225" y="41656"/>
                  </a:lnTo>
                  <a:lnTo>
                    <a:pt x="938" y="40436"/>
                  </a:lnTo>
                  <a:lnTo>
                    <a:pt x="689" y="39193"/>
                  </a:lnTo>
                  <a:lnTo>
                    <a:pt x="478" y="37929"/>
                  </a:lnTo>
                  <a:lnTo>
                    <a:pt x="306" y="36644"/>
                  </a:lnTo>
                  <a:lnTo>
                    <a:pt x="172" y="35336"/>
                  </a:lnTo>
                  <a:lnTo>
                    <a:pt x="76" y="34007"/>
                  </a:lnTo>
                  <a:lnTo>
                    <a:pt x="19" y="32656"/>
                  </a:lnTo>
                  <a:lnTo>
                    <a:pt x="0" y="31283"/>
                  </a:lnTo>
                  <a:lnTo>
                    <a:pt x="20" y="29861"/>
                  </a:lnTo>
                  <a:lnTo>
                    <a:pt x="80" y="28467"/>
                  </a:lnTo>
                  <a:lnTo>
                    <a:pt x="180" y="27101"/>
                  </a:lnTo>
                  <a:lnTo>
                    <a:pt x="320" y="25763"/>
                  </a:lnTo>
                  <a:lnTo>
                    <a:pt x="500" y="24452"/>
                  </a:lnTo>
                  <a:lnTo>
                    <a:pt x="720" y="23169"/>
                  </a:lnTo>
                  <a:lnTo>
                    <a:pt x="980" y="21915"/>
                  </a:lnTo>
                  <a:lnTo>
                    <a:pt x="1280" y="20688"/>
                  </a:lnTo>
                  <a:lnTo>
                    <a:pt x="1621" y="19489"/>
                  </a:lnTo>
                  <a:lnTo>
                    <a:pt x="2001" y="18317"/>
                  </a:lnTo>
                  <a:lnTo>
                    <a:pt x="2429" y="17177"/>
                  </a:lnTo>
                  <a:lnTo>
                    <a:pt x="2894" y="16072"/>
                  </a:lnTo>
                  <a:lnTo>
                    <a:pt x="3396" y="15002"/>
                  </a:lnTo>
                  <a:lnTo>
                    <a:pt x="3936" y="13966"/>
                  </a:lnTo>
                  <a:lnTo>
                    <a:pt x="4514" y="12966"/>
                  </a:lnTo>
                  <a:lnTo>
                    <a:pt x="5128" y="12000"/>
                  </a:lnTo>
                  <a:lnTo>
                    <a:pt x="5781" y="11068"/>
                  </a:lnTo>
                  <a:lnTo>
                    <a:pt x="6470" y="10172"/>
                  </a:lnTo>
                  <a:lnTo>
                    <a:pt x="7197" y="9311"/>
                  </a:lnTo>
                  <a:lnTo>
                    <a:pt x="7962" y="8484"/>
                  </a:lnTo>
                  <a:lnTo>
                    <a:pt x="8772" y="7685"/>
                  </a:lnTo>
                  <a:lnTo>
                    <a:pt x="9617" y="6925"/>
                  </a:lnTo>
                  <a:lnTo>
                    <a:pt x="10498" y="6202"/>
                  </a:lnTo>
                  <a:lnTo>
                    <a:pt x="11415" y="5518"/>
                  </a:lnTo>
                  <a:lnTo>
                    <a:pt x="12367" y="4873"/>
                  </a:lnTo>
                  <a:lnTo>
                    <a:pt x="13355" y="4265"/>
                  </a:lnTo>
                  <a:lnTo>
                    <a:pt x="14379" y="3696"/>
                  </a:lnTo>
                  <a:lnTo>
                    <a:pt x="15439" y="3165"/>
                  </a:lnTo>
                  <a:lnTo>
                    <a:pt x="16534" y="2673"/>
                  </a:lnTo>
                  <a:lnTo>
                    <a:pt x="17665" y="2219"/>
                  </a:lnTo>
                  <a:lnTo>
                    <a:pt x="18839" y="1797"/>
                  </a:lnTo>
                  <a:lnTo>
                    <a:pt x="20047" y="1420"/>
                  </a:lnTo>
                  <a:lnTo>
                    <a:pt x="21289" y="1087"/>
                  </a:lnTo>
                  <a:lnTo>
                    <a:pt x="22566" y="798"/>
                  </a:lnTo>
                  <a:lnTo>
                    <a:pt x="23876" y="554"/>
                  </a:lnTo>
                  <a:lnTo>
                    <a:pt x="25220" y="355"/>
                  </a:lnTo>
                  <a:lnTo>
                    <a:pt x="26598" y="199"/>
                  </a:lnTo>
                  <a:lnTo>
                    <a:pt x="28010" y="88"/>
                  </a:lnTo>
                  <a:lnTo>
                    <a:pt x="29455" y="22"/>
                  </a:lnTo>
                  <a:lnTo>
                    <a:pt x="30935" y="0"/>
                  </a:lnTo>
                  <a:lnTo>
                    <a:pt x="32415" y="22"/>
                  </a:lnTo>
                  <a:lnTo>
                    <a:pt x="33859" y="88"/>
                  </a:lnTo>
                  <a:lnTo>
                    <a:pt x="35269" y="199"/>
                  </a:lnTo>
                  <a:lnTo>
                    <a:pt x="36644" y="355"/>
                  </a:lnTo>
                  <a:lnTo>
                    <a:pt x="37984" y="554"/>
                  </a:lnTo>
                  <a:lnTo>
                    <a:pt x="39289" y="798"/>
                  </a:lnTo>
                  <a:lnTo>
                    <a:pt x="40560" y="1087"/>
                  </a:lnTo>
                  <a:lnTo>
                    <a:pt x="41795" y="1420"/>
                  </a:lnTo>
                  <a:lnTo>
                    <a:pt x="42996" y="1797"/>
                  </a:lnTo>
                  <a:lnTo>
                    <a:pt x="44162" y="2219"/>
                  </a:lnTo>
                  <a:lnTo>
                    <a:pt x="45301" y="2681"/>
                  </a:lnTo>
                  <a:lnTo>
                    <a:pt x="46402" y="3181"/>
                  </a:lnTo>
                  <a:lnTo>
                    <a:pt x="47466" y="3718"/>
                  </a:lnTo>
                  <a:lnTo>
                    <a:pt x="48492" y="4293"/>
                  </a:lnTo>
                  <a:lnTo>
                    <a:pt x="49481" y="4905"/>
                  </a:lnTo>
                  <a:lnTo>
                    <a:pt x="50433" y="5555"/>
                  </a:lnTo>
                  <a:lnTo>
                    <a:pt x="51347" y="6242"/>
                  </a:lnTo>
                  <a:lnTo>
                    <a:pt x="52224" y="6966"/>
                  </a:lnTo>
                  <a:lnTo>
                    <a:pt x="53063" y="7728"/>
                  </a:lnTo>
                  <a:lnTo>
                    <a:pt x="53865" y="8527"/>
                  </a:lnTo>
                  <a:lnTo>
                    <a:pt x="54638" y="9362"/>
                  </a:lnTo>
                  <a:lnTo>
                    <a:pt x="55372" y="10231"/>
                  </a:lnTo>
                  <a:lnTo>
                    <a:pt x="56068" y="11134"/>
                  </a:lnTo>
                  <a:lnTo>
                    <a:pt x="56726" y="12071"/>
                  </a:lnTo>
                  <a:lnTo>
                    <a:pt x="57346" y="13042"/>
                  </a:lnTo>
                  <a:lnTo>
                    <a:pt x="57927" y="14046"/>
                  </a:lnTo>
                  <a:lnTo>
                    <a:pt x="58470" y="15085"/>
                  </a:lnTo>
                  <a:lnTo>
                    <a:pt x="58975" y="16157"/>
                  </a:lnTo>
                  <a:lnTo>
                    <a:pt x="59441" y="17264"/>
                  </a:lnTo>
                  <a:lnTo>
                    <a:pt x="59869" y="18404"/>
                  </a:lnTo>
                  <a:lnTo>
                    <a:pt x="60258" y="19567"/>
                  </a:lnTo>
                  <a:lnTo>
                    <a:pt x="60606" y="20757"/>
                  </a:lnTo>
                  <a:lnTo>
                    <a:pt x="60912" y="21976"/>
                  </a:lnTo>
                  <a:lnTo>
                    <a:pt x="61178" y="23222"/>
                  </a:lnTo>
                  <a:lnTo>
                    <a:pt x="61403" y="24496"/>
                  </a:lnTo>
                  <a:lnTo>
                    <a:pt x="61587" y="25797"/>
                  </a:lnTo>
                  <a:lnTo>
                    <a:pt x="61730" y="27127"/>
                  </a:lnTo>
                  <a:lnTo>
                    <a:pt x="61833" y="28485"/>
                  </a:lnTo>
                  <a:lnTo>
                    <a:pt x="61894" y="298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8602328" y="3784893"/>
              <a:ext cx="35895" cy="42900"/>
            </a:xfrm>
            <a:custGeom>
              <a:avLst/>
              <a:pathLst>
                <a:path w="35895" h="42900">
                  <a:moveTo>
                    <a:pt x="35895" y="21189"/>
                  </a:moveTo>
                  <a:lnTo>
                    <a:pt x="35884" y="20233"/>
                  </a:lnTo>
                  <a:lnTo>
                    <a:pt x="35848" y="19295"/>
                  </a:lnTo>
                  <a:lnTo>
                    <a:pt x="35790" y="18377"/>
                  </a:lnTo>
                  <a:lnTo>
                    <a:pt x="35707" y="17478"/>
                  </a:lnTo>
                  <a:lnTo>
                    <a:pt x="35602" y="16599"/>
                  </a:lnTo>
                  <a:lnTo>
                    <a:pt x="35472" y="15738"/>
                  </a:lnTo>
                  <a:lnTo>
                    <a:pt x="35320" y="14896"/>
                  </a:lnTo>
                  <a:lnTo>
                    <a:pt x="35143" y="14074"/>
                  </a:lnTo>
                  <a:lnTo>
                    <a:pt x="34944" y="13271"/>
                  </a:lnTo>
                  <a:lnTo>
                    <a:pt x="34721" y="12487"/>
                  </a:lnTo>
                  <a:lnTo>
                    <a:pt x="34483" y="11715"/>
                  </a:lnTo>
                  <a:lnTo>
                    <a:pt x="34223" y="10966"/>
                  </a:lnTo>
                  <a:lnTo>
                    <a:pt x="33940" y="10239"/>
                  </a:lnTo>
                  <a:lnTo>
                    <a:pt x="33635" y="9535"/>
                  </a:lnTo>
                  <a:lnTo>
                    <a:pt x="33306" y="8854"/>
                  </a:lnTo>
                  <a:lnTo>
                    <a:pt x="32956" y="8195"/>
                  </a:lnTo>
                  <a:lnTo>
                    <a:pt x="32582" y="7559"/>
                  </a:lnTo>
                  <a:lnTo>
                    <a:pt x="32187" y="6945"/>
                  </a:lnTo>
                  <a:lnTo>
                    <a:pt x="31768" y="6355"/>
                  </a:lnTo>
                  <a:lnTo>
                    <a:pt x="31327" y="5786"/>
                  </a:lnTo>
                  <a:lnTo>
                    <a:pt x="30863" y="5242"/>
                  </a:lnTo>
                  <a:lnTo>
                    <a:pt x="30378" y="4725"/>
                  </a:lnTo>
                  <a:lnTo>
                    <a:pt x="29871" y="4233"/>
                  </a:lnTo>
                  <a:lnTo>
                    <a:pt x="29343" y="3767"/>
                  </a:lnTo>
                  <a:lnTo>
                    <a:pt x="28792" y="3328"/>
                  </a:lnTo>
                  <a:lnTo>
                    <a:pt x="28220" y="2915"/>
                  </a:lnTo>
                  <a:lnTo>
                    <a:pt x="27626" y="2527"/>
                  </a:lnTo>
                  <a:lnTo>
                    <a:pt x="27011" y="2166"/>
                  </a:lnTo>
                  <a:lnTo>
                    <a:pt x="26373" y="1831"/>
                  </a:lnTo>
                  <a:lnTo>
                    <a:pt x="25714" y="1522"/>
                  </a:lnTo>
                  <a:lnTo>
                    <a:pt x="25042" y="1233"/>
                  </a:lnTo>
                  <a:lnTo>
                    <a:pt x="24348" y="974"/>
                  </a:lnTo>
                  <a:lnTo>
                    <a:pt x="23632" y="746"/>
                  </a:lnTo>
                  <a:lnTo>
                    <a:pt x="22895" y="548"/>
                  </a:lnTo>
                  <a:lnTo>
                    <a:pt x="22135" y="380"/>
                  </a:lnTo>
                  <a:lnTo>
                    <a:pt x="21354" y="243"/>
                  </a:lnTo>
                  <a:lnTo>
                    <a:pt x="20551" y="137"/>
                  </a:lnTo>
                  <a:lnTo>
                    <a:pt x="19727" y="60"/>
                  </a:lnTo>
                  <a:lnTo>
                    <a:pt x="18881" y="15"/>
                  </a:lnTo>
                  <a:lnTo>
                    <a:pt x="18013" y="0"/>
                  </a:lnTo>
                  <a:lnTo>
                    <a:pt x="17127" y="15"/>
                  </a:lnTo>
                  <a:lnTo>
                    <a:pt x="16264" y="60"/>
                  </a:lnTo>
                  <a:lnTo>
                    <a:pt x="15422" y="137"/>
                  </a:lnTo>
                  <a:lnTo>
                    <a:pt x="14601" y="243"/>
                  </a:lnTo>
                  <a:lnTo>
                    <a:pt x="13803" y="380"/>
                  </a:lnTo>
                  <a:lnTo>
                    <a:pt x="13026" y="548"/>
                  </a:lnTo>
                  <a:lnTo>
                    <a:pt x="12272" y="746"/>
                  </a:lnTo>
                  <a:lnTo>
                    <a:pt x="11538" y="974"/>
                  </a:lnTo>
                  <a:lnTo>
                    <a:pt x="10827" y="1233"/>
                  </a:lnTo>
                  <a:lnTo>
                    <a:pt x="10137" y="1522"/>
                  </a:lnTo>
                  <a:lnTo>
                    <a:pt x="9478" y="1831"/>
                  </a:lnTo>
                  <a:lnTo>
                    <a:pt x="8841" y="2166"/>
                  </a:lnTo>
                  <a:lnTo>
                    <a:pt x="8225" y="2527"/>
                  </a:lnTo>
                  <a:lnTo>
                    <a:pt x="7631" y="2915"/>
                  </a:lnTo>
                  <a:lnTo>
                    <a:pt x="7059" y="3328"/>
                  </a:lnTo>
                  <a:lnTo>
                    <a:pt x="6509" y="3767"/>
                  </a:lnTo>
                  <a:lnTo>
                    <a:pt x="5980" y="4233"/>
                  </a:lnTo>
                  <a:lnTo>
                    <a:pt x="5473" y="4725"/>
                  </a:lnTo>
                  <a:lnTo>
                    <a:pt x="4988" y="5242"/>
                  </a:lnTo>
                  <a:lnTo>
                    <a:pt x="4525" y="5786"/>
                  </a:lnTo>
                  <a:lnTo>
                    <a:pt x="4083" y="6355"/>
                  </a:lnTo>
                  <a:lnTo>
                    <a:pt x="3665" y="6945"/>
                  </a:lnTo>
                  <a:lnTo>
                    <a:pt x="3269" y="7559"/>
                  </a:lnTo>
                  <a:lnTo>
                    <a:pt x="2896" y="8195"/>
                  </a:lnTo>
                  <a:lnTo>
                    <a:pt x="2545" y="8854"/>
                  </a:lnTo>
                  <a:lnTo>
                    <a:pt x="2217" y="9535"/>
                  </a:lnTo>
                  <a:lnTo>
                    <a:pt x="1911" y="10239"/>
                  </a:lnTo>
                  <a:lnTo>
                    <a:pt x="1629" y="10966"/>
                  </a:lnTo>
                  <a:lnTo>
                    <a:pt x="1368" y="11715"/>
                  </a:lnTo>
                  <a:lnTo>
                    <a:pt x="1131" y="12487"/>
                  </a:lnTo>
                  <a:lnTo>
                    <a:pt x="916" y="13271"/>
                  </a:lnTo>
                  <a:lnTo>
                    <a:pt x="724" y="14074"/>
                  </a:lnTo>
                  <a:lnTo>
                    <a:pt x="554" y="14896"/>
                  </a:lnTo>
                  <a:lnTo>
                    <a:pt x="407" y="15738"/>
                  </a:lnTo>
                  <a:lnTo>
                    <a:pt x="282" y="16599"/>
                  </a:lnTo>
                  <a:lnTo>
                    <a:pt x="181" y="17478"/>
                  </a:lnTo>
                  <a:lnTo>
                    <a:pt x="101" y="18377"/>
                  </a:lnTo>
                  <a:lnTo>
                    <a:pt x="45" y="19295"/>
                  </a:lnTo>
                  <a:lnTo>
                    <a:pt x="11" y="20233"/>
                  </a:lnTo>
                  <a:lnTo>
                    <a:pt x="0" y="21189"/>
                  </a:lnTo>
                  <a:lnTo>
                    <a:pt x="11" y="22138"/>
                  </a:lnTo>
                  <a:lnTo>
                    <a:pt x="45" y="23072"/>
                  </a:lnTo>
                  <a:lnTo>
                    <a:pt x="101" y="23990"/>
                  </a:lnTo>
                  <a:lnTo>
                    <a:pt x="181" y="24892"/>
                  </a:lnTo>
                  <a:lnTo>
                    <a:pt x="282" y="25779"/>
                  </a:lnTo>
                  <a:lnTo>
                    <a:pt x="407" y="26650"/>
                  </a:lnTo>
                  <a:lnTo>
                    <a:pt x="554" y="27506"/>
                  </a:lnTo>
                  <a:lnTo>
                    <a:pt x="724" y="28345"/>
                  </a:lnTo>
                  <a:lnTo>
                    <a:pt x="916" y="29170"/>
                  </a:lnTo>
                  <a:lnTo>
                    <a:pt x="1131" y="29978"/>
                  </a:lnTo>
                  <a:lnTo>
                    <a:pt x="1377" y="30759"/>
                  </a:lnTo>
                  <a:lnTo>
                    <a:pt x="1644" y="31518"/>
                  </a:lnTo>
                  <a:lnTo>
                    <a:pt x="1934" y="32256"/>
                  </a:lnTo>
                  <a:lnTo>
                    <a:pt x="2245" y="32971"/>
                  </a:lnTo>
                  <a:lnTo>
                    <a:pt x="2577" y="33665"/>
                  </a:lnTo>
                  <a:lnTo>
                    <a:pt x="2932" y="34338"/>
                  </a:lnTo>
                  <a:lnTo>
                    <a:pt x="3308" y="34988"/>
                  </a:lnTo>
                  <a:lnTo>
                    <a:pt x="3707" y="35617"/>
                  </a:lnTo>
                  <a:lnTo>
                    <a:pt x="4126" y="36224"/>
                  </a:lnTo>
                  <a:lnTo>
                    <a:pt x="4568" y="36809"/>
                  </a:lnTo>
                  <a:lnTo>
                    <a:pt x="5031" y="37371"/>
                  </a:lnTo>
                  <a:lnTo>
                    <a:pt x="5517" y="37907"/>
                  </a:lnTo>
                  <a:lnTo>
                    <a:pt x="6023" y="38418"/>
                  </a:lnTo>
                  <a:lnTo>
                    <a:pt x="6552" y="38904"/>
                  </a:lnTo>
                  <a:lnTo>
                    <a:pt x="7103" y="39365"/>
                  </a:lnTo>
                  <a:lnTo>
                    <a:pt x="7675" y="39801"/>
                  </a:lnTo>
                  <a:lnTo>
                    <a:pt x="8269" y="40211"/>
                  </a:lnTo>
                  <a:lnTo>
                    <a:pt x="8884" y="40596"/>
                  </a:lnTo>
                  <a:lnTo>
                    <a:pt x="9522" y="40956"/>
                  </a:lnTo>
                  <a:lnTo>
                    <a:pt x="10181" y="41291"/>
                  </a:lnTo>
                  <a:lnTo>
                    <a:pt x="10861" y="41596"/>
                  </a:lnTo>
                  <a:lnTo>
                    <a:pt x="11563" y="41870"/>
                  </a:lnTo>
                  <a:lnTo>
                    <a:pt x="12285" y="42112"/>
                  </a:lnTo>
                  <a:lnTo>
                    <a:pt x="13028" y="42321"/>
                  </a:lnTo>
                  <a:lnTo>
                    <a:pt x="13792" y="42498"/>
                  </a:lnTo>
                  <a:lnTo>
                    <a:pt x="14577" y="42643"/>
                  </a:lnTo>
                  <a:lnTo>
                    <a:pt x="15383" y="42756"/>
                  </a:lnTo>
                  <a:lnTo>
                    <a:pt x="16210" y="42836"/>
                  </a:lnTo>
                  <a:lnTo>
                    <a:pt x="17057" y="42884"/>
                  </a:lnTo>
                  <a:lnTo>
                    <a:pt x="17926" y="42900"/>
                  </a:lnTo>
                  <a:lnTo>
                    <a:pt x="18852" y="42884"/>
                  </a:lnTo>
                  <a:lnTo>
                    <a:pt x="19753" y="42836"/>
                  </a:lnTo>
                  <a:lnTo>
                    <a:pt x="20628" y="42756"/>
                  </a:lnTo>
                  <a:lnTo>
                    <a:pt x="21476" y="42643"/>
                  </a:lnTo>
                  <a:lnTo>
                    <a:pt x="22298" y="42498"/>
                  </a:lnTo>
                  <a:lnTo>
                    <a:pt x="23095" y="42321"/>
                  </a:lnTo>
                  <a:lnTo>
                    <a:pt x="23865" y="42112"/>
                  </a:lnTo>
                  <a:lnTo>
                    <a:pt x="24609" y="41870"/>
                  </a:lnTo>
                  <a:lnTo>
                    <a:pt x="25327" y="41596"/>
                  </a:lnTo>
                  <a:lnTo>
                    <a:pt x="26019" y="41291"/>
                  </a:lnTo>
                  <a:lnTo>
                    <a:pt x="26685" y="40948"/>
                  </a:lnTo>
                  <a:lnTo>
                    <a:pt x="27327" y="40580"/>
                  </a:lnTo>
                  <a:lnTo>
                    <a:pt x="27945" y="40189"/>
                  </a:lnTo>
                  <a:lnTo>
                    <a:pt x="28539" y="39773"/>
                  </a:lnTo>
                  <a:lnTo>
                    <a:pt x="29108" y="39333"/>
                  </a:lnTo>
                  <a:lnTo>
                    <a:pt x="29652" y="38868"/>
                  </a:lnTo>
                  <a:lnTo>
                    <a:pt x="30173" y="38379"/>
                  </a:lnTo>
                  <a:lnTo>
                    <a:pt x="30669" y="37865"/>
                  </a:lnTo>
                  <a:lnTo>
                    <a:pt x="31141" y="37328"/>
                  </a:lnTo>
                  <a:lnTo>
                    <a:pt x="31588" y="36766"/>
                  </a:lnTo>
                  <a:lnTo>
                    <a:pt x="32020" y="36172"/>
                  </a:lnTo>
                  <a:lnTo>
                    <a:pt x="32428" y="35558"/>
                  </a:lnTo>
                  <a:lnTo>
                    <a:pt x="32813" y="34922"/>
                  </a:lnTo>
                  <a:lnTo>
                    <a:pt x="33175" y="34266"/>
                  </a:lnTo>
                  <a:lnTo>
                    <a:pt x="33513" y="33589"/>
                  </a:lnTo>
                  <a:lnTo>
                    <a:pt x="33828" y="32891"/>
                  </a:lnTo>
                  <a:lnTo>
                    <a:pt x="34119" y="32173"/>
                  </a:lnTo>
                  <a:lnTo>
                    <a:pt x="34386" y="31433"/>
                  </a:lnTo>
                  <a:lnTo>
                    <a:pt x="34630" y="30672"/>
                  </a:lnTo>
                  <a:lnTo>
                    <a:pt x="34851" y="29891"/>
                  </a:lnTo>
                  <a:lnTo>
                    <a:pt x="35049" y="29083"/>
                  </a:lnTo>
                  <a:lnTo>
                    <a:pt x="35227" y="28262"/>
                  </a:lnTo>
                  <a:lnTo>
                    <a:pt x="35384" y="27427"/>
                  </a:lnTo>
                  <a:lnTo>
                    <a:pt x="35519" y="26577"/>
                  </a:lnTo>
                  <a:lnTo>
                    <a:pt x="35634" y="25714"/>
                  </a:lnTo>
                  <a:lnTo>
                    <a:pt x="35728" y="24837"/>
                  </a:lnTo>
                  <a:lnTo>
                    <a:pt x="35801" y="23946"/>
                  </a:lnTo>
                  <a:lnTo>
                    <a:pt x="35854" y="23041"/>
                  </a:lnTo>
                  <a:lnTo>
                    <a:pt x="35885" y="22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8658717" y="3774799"/>
              <a:ext cx="60130" cy="63089"/>
            </a:xfrm>
            <a:custGeom>
              <a:avLst/>
              <a:pathLst>
                <a:path w="60130" h="63089">
                  <a:moveTo>
                    <a:pt x="31414" y="53038"/>
                  </a:moveTo>
                  <a:lnTo>
                    <a:pt x="31969" y="53034"/>
                  </a:lnTo>
                  <a:lnTo>
                    <a:pt x="32519" y="53021"/>
                  </a:lnTo>
                  <a:lnTo>
                    <a:pt x="33065" y="52999"/>
                  </a:lnTo>
                  <a:lnTo>
                    <a:pt x="33607" y="52969"/>
                  </a:lnTo>
                  <a:lnTo>
                    <a:pt x="34144" y="52930"/>
                  </a:lnTo>
                  <a:lnTo>
                    <a:pt x="34677" y="52882"/>
                  </a:lnTo>
                  <a:lnTo>
                    <a:pt x="35206" y="52825"/>
                  </a:lnTo>
                  <a:lnTo>
                    <a:pt x="35730" y="52760"/>
                  </a:lnTo>
                  <a:lnTo>
                    <a:pt x="36250" y="52686"/>
                  </a:lnTo>
                  <a:lnTo>
                    <a:pt x="36766" y="52603"/>
                  </a:lnTo>
                  <a:lnTo>
                    <a:pt x="37275" y="52514"/>
                  </a:lnTo>
                  <a:lnTo>
                    <a:pt x="37777" y="52419"/>
                  </a:lnTo>
                  <a:lnTo>
                    <a:pt x="38271" y="52319"/>
                  </a:lnTo>
                  <a:lnTo>
                    <a:pt x="38757" y="52213"/>
                  </a:lnTo>
                  <a:lnTo>
                    <a:pt x="39235" y="52103"/>
                  </a:lnTo>
                  <a:lnTo>
                    <a:pt x="39705" y="51987"/>
                  </a:lnTo>
                  <a:lnTo>
                    <a:pt x="40168" y="51866"/>
                  </a:lnTo>
                  <a:lnTo>
                    <a:pt x="40622" y="51740"/>
                  </a:lnTo>
                  <a:lnTo>
                    <a:pt x="41069" y="51609"/>
                  </a:lnTo>
                  <a:lnTo>
                    <a:pt x="41508" y="51472"/>
                  </a:lnTo>
                  <a:lnTo>
                    <a:pt x="41947" y="51322"/>
                  </a:lnTo>
                  <a:lnTo>
                    <a:pt x="42377" y="51169"/>
                  </a:lnTo>
                  <a:lnTo>
                    <a:pt x="42796" y="51012"/>
                  </a:lnTo>
                  <a:lnTo>
                    <a:pt x="43207" y="50852"/>
                  </a:lnTo>
                  <a:lnTo>
                    <a:pt x="43607" y="50689"/>
                  </a:lnTo>
                  <a:lnTo>
                    <a:pt x="43999" y="50522"/>
                  </a:lnTo>
                  <a:lnTo>
                    <a:pt x="44380" y="50351"/>
                  </a:lnTo>
                  <a:lnTo>
                    <a:pt x="44752" y="50177"/>
                  </a:lnTo>
                  <a:lnTo>
                    <a:pt x="45115" y="50000"/>
                  </a:lnTo>
                  <a:lnTo>
                    <a:pt x="45468" y="49819"/>
                  </a:lnTo>
                  <a:lnTo>
                    <a:pt x="45818" y="49627"/>
                  </a:lnTo>
                  <a:lnTo>
                    <a:pt x="46155" y="49434"/>
                  </a:lnTo>
                  <a:lnTo>
                    <a:pt x="46479" y="49240"/>
                  </a:lnTo>
                  <a:lnTo>
                    <a:pt x="46790" y="49046"/>
                  </a:lnTo>
                  <a:lnTo>
                    <a:pt x="47088" y="48850"/>
                  </a:lnTo>
                  <a:lnTo>
                    <a:pt x="47373" y="48654"/>
                  </a:lnTo>
                  <a:lnTo>
                    <a:pt x="47645" y="48457"/>
                  </a:lnTo>
                  <a:lnTo>
                    <a:pt x="47904" y="48259"/>
                  </a:lnTo>
                  <a:lnTo>
                    <a:pt x="48150" y="48060"/>
                  </a:lnTo>
                  <a:lnTo>
                    <a:pt x="48383" y="47861"/>
                  </a:lnTo>
                  <a:lnTo>
                    <a:pt x="48383" y="39376"/>
                  </a:lnTo>
                  <a:lnTo>
                    <a:pt x="33415" y="39376"/>
                  </a:lnTo>
                  <a:lnTo>
                    <a:pt x="33415" y="29891"/>
                  </a:lnTo>
                  <a:lnTo>
                    <a:pt x="60130" y="29891"/>
                  </a:lnTo>
                  <a:lnTo>
                    <a:pt x="60130" y="52429"/>
                  </a:lnTo>
                  <a:lnTo>
                    <a:pt x="59704" y="52854"/>
                  </a:lnTo>
                  <a:lnTo>
                    <a:pt x="59260" y="53275"/>
                  </a:lnTo>
                  <a:lnTo>
                    <a:pt x="58799" y="53693"/>
                  </a:lnTo>
                  <a:lnTo>
                    <a:pt x="58320" y="54107"/>
                  </a:lnTo>
                  <a:lnTo>
                    <a:pt x="57824" y="54518"/>
                  </a:lnTo>
                  <a:lnTo>
                    <a:pt x="57311" y="54925"/>
                  </a:lnTo>
                  <a:lnTo>
                    <a:pt x="56780" y="55329"/>
                  </a:lnTo>
                  <a:lnTo>
                    <a:pt x="56232" y="55729"/>
                  </a:lnTo>
                  <a:lnTo>
                    <a:pt x="55666" y="56126"/>
                  </a:lnTo>
                  <a:lnTo>
                    <a:pt x="55083" y="56519"/>
                  </a:lnTo>
                  <a:lnTo>
                    <a:pt x="54484" y="56898"/>
                  </a:lnTo>
                  <a:lnTo>
                    <a:pt x="53870" y="57267"/>
                  </a:lnTo>
                  <a:lnTo>
                    <a:pt x="53241" y="57629"/>
                  </a:lnTo>
                  <a:lnTo>
                    <a:pt x="52598" y="57981"/>
                  </a:lnTo>
                  <a:lnTo>
                    <a:pt x="51940" y="58325"/>
                  </a:lnTo>
                  <a:lnTo>
                    <a:pt x="51267" y="58660"/>
                  </a:lnTo>
                  <a:lnTo>
                    <a:pt x="50579" y="58986"/>
                  </a:lnTo>
                  <a:lnTo>
                    <a:pt x="49876" y="59304"/>
                  </a:lnTo>
                  <a:lnTo>
                    <a:pt x="49158" y="59613"/>
                  </a:lnTo>
                  <a:lnTo>
                    <a:pt x="48426" y="59913"/>
                  </a:lnTo>
                  <a:lnTo>
                    <a:pt x="47680" y="60194"/>
                  </a:lnTo>
                  <a:lnTo>
                    <a:pt x="46919" y="60465"/>
                  </a:lnTo>
                  <a:lnTo>
                    <a:pt x="46145" y="60723"/>
                  </a:lnTo>
                  <a:lnTo>
                    <a:pt x="45356" y="60971"/>
                  </a:lnTo>
                  <a:lnTo>
                    <a:pt x="44554" y="61207"/>
                  </a:lnTo>
                  <a:lnTo>
                    <a:pt x="43738" y="61432"/>
                  </a:lnTo>
                  <a:lnTo>
                    <a:pt x="42907" y="61646"/>
                  </a:lnTo>
                  <a:lnTo>
                    <a:pt x="42063" y="61848"/>
                  </a:lnTo>
                  <a:lnTo>
                    <a:pt x="41205" y="62039"/>
                  </a:lnTo>
                  <a:lnTo>
                    <a:pt x="40333" y="62219"/>
                  </a:lnTo>
                  <a:lnTo>
                    <a:pt x="39457" y="62384"/>
                  </a:lnTo>
                  <a:lnTo>
                    <a:pt x="38570" y="62532"/>
                  </a:lnTo>
                  <a:lnTo>
                    <a:pt x="37672" y="62663"/>
                  </a:lnTo>
                  <a:lnTo>
                    <a:pt x="36762" y="62776"/>
                  </a:lnTo>
                  <a:lnTo>
                    <a:pt x="35841" y="62872"/>
                  </a:lnTo>
                  <a:lnTo>
                    <a:pt x="34909" y="62950"/>
                  </a:lnTo>
                  <a:lnTo>
                    <a:pt x="33965" y="63011"/>
                  </a:lnTo>
                  <a:lnTo>
                    <a:pt x="33010" y="63054"/>
                  </a:lnTo>
                  <a:lnTo>
                    <a:pt x="32043" y="63080"/>
                  </a:lnTo>
                  <a:lnTo>
                    <a:pt x="31066" y="63089"/>
                  </a:lnTo>
                  <a:lnTo>
                    <a:pt x="29461" y="63066"/>
                  </a:lnTo>
                  <a:lnTo>
                    <a:pt x="27902" y="62995"/>
                  </a:lnTo>
                  <a:lnTo>
                    <a:pt x="26387" y="62878"/>
                  </a:lnTo>
                  <a:lnTo>
                    <a:pt x="24919" y="62713"/>
                  </a:lnTo>
                  <a:lnTo>
                    <a:pt x="23495" y="62502"/>
                  </a:lnTo>
                  <a:lnTo>
                    <a:pt x="22117" y="62243"/>
                  </a:lnTo>
                  <a:lnTo>
                    <a:pt x="20783" y="61938"/>
                  </a:lnTo>
                  <a:lnTo>
                    <a:pt x="19495" y="61585"/>
                  </a:lnTo>
                  <a:lnTo>
                    <a:pt x="18253" y="61186"/>
                  </a:lnTo>
                  <a:lnTo>
                    <a:pt x="17055" y="60740"/>
                  </a:lnTo>
                  <a:lnTo>
                    <a:pt x="15902" y="60243"/>
                  </a:lnTo>
                  <a:lnTo>
                    <a:pt x="14789" y="59709"/>
                  </a:lnTo>
                  <a:lnTo>
                    <a:pt x="13719" y="59139"/>
                  </a:lnTo>
                  <a:lnTo>
                    <a:pt x="12691" y="58533"/>
                  </a:lnTo>
                  <a:lnTo>
                    <a:pt x="11704" y="57890"/>
                  </a:lnTo>
                  <a:lnTo>
                    <a:pt x="10759" y="57210"/>
                  </a:lnTo>
                  <a:lnTo>
                    <a:pt x="9855" y="56494"/>
                  </a:lnTo>
                  <a:lnTo>
                    <a:pt x="8994" y="55741"/>
                  </a:lnTo>
                  <a:lnTo>
                    <a:pt x="8174" y="54952"/>
                  </a:lnTo>
                  <a:lnTo>
                    <a:pt x="7396" y="54126"/>
                  </a:lnTo>
                  <a:lnTo>
                    <a:pt x="6659" y="53258"/>
                  </a:lnTo>
                  <a:lnTo>
                    <a:pt x="5960" y="52358"/>
                  </a:lnTo>
                  <a:lnTo>
                    <a:pt x="5301" y="51427"/>
                  </a:lnTo>
                  <a:lnTo>
                    <a:pt x="4681" y="50464"/>
                  </a:lnTo>
                  <a:lnTo>
                    <a:pt x="4100" y="49470"/>
                  </a:lnTo>
                  <a:lnTo>
                    <a:pt x="3559" y="48445"/>
                  </a:lnTo>
                  <a:lnTo>
                    <a:pt x="3056" y="47389"/>
                  </a:lnTo>
                  <a:lnTo>
                    <a:pt x="2593" y="46301"/>
                  </a:lnTo>
                  <a:lnTo>
                    <a:pt x="2168" y="45182"/>
                  </a:lnTo>
                  <a:lnTo>
                    <a:pt x="1783" y="44032"/>
                  </a:lnTo>
                  <a:lnTo>
                    <a:pt x="1444" y="42855"/>
                  </a:lnTo>
                  <a:lnTo>
                    <a:pt x="1141" y="41656"/>
                  </a:lnTo>
                  <a:lnTo>
                    <a:pt x="874" y="40436"/>
                  </a:lnTo>
                  <a:lnTo>
                    <a:pt x="642" y="39193"/>
                  </a:lnTo>
                  <a:lnTo>
                    <a:pt x="445" y="37929"/>
                  </a:lnTo>
                  <a:lnTo>
                    <a:pt x="285" y="36644"/>
                  </a:lnTo>
                  <a:lnTo>
                    <a:pt x="160" y="35336"/>
                  </a:lnTo>
                  <a:lnTo>
                    <a:pt x="71" y="34007"/>
                  </a:lnTo>
                  <a:lnTo>
                    <a:pt x="17" y="32656"/>
                  </a:lnTo>
                  <a:lnTo>
                    <a:pt x="0" y="31283"/>
                  </a:lnTo>
                  <a:lnTo>
                    <a:pt x="19" y="29861"/>
                  </a:lnTo>
                  <a:lnTo>
                    <a:pt x="76" y="28467"/>
                  </a:lnTo>
                  <a:lnTo>
                    <a:pt x="172" y="27101"/>
                  </a:lnTo>
                  <a:lnTo>
                    <a:pt x="306" y="25763"/>
                  </a:lnTo>
                  <a:lnTo>
                    <a:pt x="478" y="24452"/>
                  </a:lnTo>
                  <a:lnTo>
                    <a:pt x="689" y="23169"/>
                  </a:lnTo>
                  <a:lnTo>
                    <a:pt x="938" y="21915"/>
                  </a:lnTo>
                  <a:lnTo>
                    <a:pt x="1225" y="20688"/>
                  </a:lnTo>
                  <a:lnTo>
                    <a:pt x="1550" y="19489"/>
                  </a:lnTo>
                  <a:lnTo>
                    <a:pt x="1914" y="18317"/>
                  </a:lnTo>
                  <a:lnTo>
                    <a:pt x="2316" y="17177"/>
                  </a:lnTo>
                  <a:lnTo>
                    <a:pt x="2758" y="16072"/>
                  </a:lnTo>
                  <a:lnTo>
                    <a:pt x="3239" y="15002"/>
                  </a:lnTo>
                  <a:lnTo>
                    <a:pt x="3759" y="13966"/>
                  </a:lnTo>
                  <a:lnTo>
                    <a:pt x="4318" y="12966"/>
                  </a:lnTo>
                  <a:lnTo>
                    <a:pt x="4916" y="12000"/>
                  </a:lnTo>
                  <a:lnTo>
                    <a:pt x="5554" y="11068"/>
                  </a:lnTo>
                  <a:lnTo>
                    <a:pt x="6230" y="10172"/>
                  </a:lnTo>
                  <a:lnTo>
                    <a:pt x="6946" y="9311"/>
                  </a:lnTo>
                  <a:lnTo>
                    <a:pt x="7701" y="8484"/>
                  </a:lnTo>
                  <a:lnTo>
                    <a:pt x="8504" y="7685"/>
                  </a:lnTo>
                  <a:lnTo>
                    <a:pt x="9345" y="6925"/>
                  </a:lnTo>
                  <a:lnTo>
                    <a:pt x="10227" y="6202"/>
                  </a:lnTo>
                  <a:lnTo>
                    <a:pt x="11147" y="5518"/>
                  </a:lnTo>
                  <a:lnTo>
                    <a:pt x="12106" y="4873"/>
                  </a:lnTo>
                  <a:lnTo>
                    <a:pt x="13105" y="4265"/>
                  </a:lnTo>
                  <a:lnTo>
                    <a:pt x="14142" y="3696"/>
                  </a:lnTo>
                  <a:lnTo>
                    <a:pt x="15219" y="3165"/>
                  </a:lnTo>
                  <a:lnTo>
                    <a:pt x="16335" y="2673"/>
                  </a:lnTo>
                  <a:lnTo>
                    <a:pt x="17491" y="2219"/>
                  </a:lnTo>
                  <a:lnTo>
                    <a:pt x="18694" y="1797"/>
                  </a:lnTo>
                  <a:lnTo>
                    <a:pt x="19939" y="1420"/>
                  </a:lnTo>
                  <a:lnTo>
                    <a:pt x="21225" y="1087"/>
                  </a:lnTo>
                  <a:lnTo>
                    <a:pt x="22552" y="798"/>
                  </a:lnTo>
                  <a:lnTo>
                    <a:pt x="23919" y="554"/>
                  </a:lnTo>
                  <a:lnTo>
                    <a:pt x="25328" y="355"/>
                  </a:lnTo>
                  <a:lnTo>
                    <a:pt x="26777" y="199"/>
                  </a:lnTo>
                  <a:lnTo>
                    <a:pt x="28267" y="88"/>
                  </a:lnTo>
                  <a:lnTo>
                    <a:pt x="29798" y="22"/>
                  </a:lnTo>
                  <a:lnTo>
                    <a:pt x="31370" y="0"/>
                  </a:lnTo>
                  <a:lnTo>
                    <a:pt x="32515" y="11"/>
                  </a:lnTo>
                  <a:lnTo>
                    <a:pt x="33633" y="45"/>
                  </a:lnTo>
                  <a:lnTo>
                    <a:pt x="34725" y="101"/>
                  </a:lnTo>
                  <a:lnTo>
                    <a:pt x="35791" y="181"/>
                  </a:lnTo>
                  <a:lnTo>
                    <a:pt x="36831" y="282"/>
                  </a:lnTo>
                  <a:lnTo>
                    <a:pt x="37845" y="407"/>
                  </a:lnTo>
                  <a:lnTo>
                    <a:pt x="38832" y="554"/>
                  </a:lnTo>
                  <a:lnTo>
                    <a:pt x="39794" y="724"/>
                  </a:lnTo>
                  <a:lnTo>
                    <a:pt x="40729" y="916"/>
                  </a:lnTo>
                  <a:lnTo>
                    <a:pt x="41639" y="1131"/>
                  </a:lnTo>
                  <a:lnTo>
                    <a:pt x="42532" y="1367"/>
                  </a:lnTo>
                  <a:lnTo>
                    <a:pt x="43402" y="1622"/>
                  </a:lnTo>
                  <a:lnTo>
                    <a:pt x="44248" y="1896"/>
                  </a:lnTo>
                  <a:lnTo>
                    <a:pt x="45071" y="2189"/>
                  </a:lnTo>
                  <a:lnTo>
                    <a:pt x="45870" y="2501"/>
                  </a:lnTo>
                  <a:lnTo>
                    <a:pt x="46646" y="2833"/>
                  </a:lnTo>
                  <a:lnTo>
                    <a:pt x="47398" y="3184"/>
                  </a:lnTo>
                  <a:lnTo>
                    <a:pt x="48127" y="3553"/>
                  </a:lnTo>
                  <a:lnTo>
                    <a:pt x="48832" y="3942"/>
                  </a:lnTo>
                  <a:lnTo>
                    <a:pt x="49514" y="4351"/>
                  </a:lnTo>
                  <a:lnTo>
                    <a:pt x="50181" y="4777"/>
                  </a:lnTo>
                  <a:lnTo>
                    <a:pt x="50826" y="5221"/>
                  </a:lnTo>
                  <a:lnTo>
                    <a:pt x="51448" y="5682"/>
                  </a:lnTo>
                  <a:lnTo>
                    <a:pt x="52048" y="6161"/>
                  </a:lnTo>
                  <a:lnTo>
                    <a:pt x="52625" y="6657"/>
                  </a:lnTo>
                  <a:lnTo>
                    <a:pt x="53179" y="7170"/>
                  </a:lnTo>
                  <a:lnTo>
                    <a:pt x="53711" y="7701"/>
                  </a:lnTo>
                  <a:lnTo>
                    <a:pt x="54220" y="8249"/>
                  </a:lnTo>
                  <a:lnTo>
                    <a:pt x="54706" y="8815"/>
                  </a:lnTo>
                  <a:lnTo>
                    <a:pt x="55170" y="9398"/>
                  </a:lnTo>
                  <a:lnTo>
                    <a:pt x="55622" y="9988"/>
                  </a:lnTo>
                  <a:lnTo>
                    <a:pt x="56054" y="10593"/>
                  </a:lnTo>
                  <a:lnTo>
                    <a:pt x="56468" y="11213"/>
                  </a:lnTo>
                  <a:lnTo>
                    <a:pt x="56862" y="11848"/>
                  </a:lnTo>
                  <a:lnTo>
                    <a:pt x="57237" y="12498"/>
                  </a:lnTo>
                  <a:lnTo>
                    <a:pt x="57593" y="13162"/>
                  </a:lnTo>
                  <a:lnTo>
                    <a:pt x="57930" y="13841"/>
                  </a:lnTo>
                  <a:lnTo>
                    <a:pt x="58247" y="14535"/>
                  </a:lnTo>
                  <a:lnTo>
                    <a:pt x="58546" y="15244"/>
                  </a:lnTo>
                  <a:lnTo>
                    <a:pt x="58825" y="15968"/>
                  </a:lnTo>
                  <a:lnTo>
                    <a:pt x="46990" y="19536"/>
                  </a:lnTo>
                  <a:lnTo>
                    <a:pt x="46829" y="19155"/>
                  </a:lnTo>
                  <a:lnTo>
                    <a:pt x="46656" y="18778"/>
                  </a:lnTo>
                  <a:lnTo>
                    <a:pt x="46473" y="18406"/>
                  </a:lnTo>
                  <a:lnTo>
                    <a:pt x="46280" y="18039"/>
                  </a:lnTo>
                  <a:lnTo>
                    <a:pt x="46077" y="17675"/>
                  </a:lnTo>
                  <a:lnTo>
                    <a:pt x="45863" y="17317"/>
                  </a:lnTo>
                  <a:lnTo>
                    <a:pt x="45638" y="16962"/>
                  </a:lnTo>
                  <a:lnTo>
                    <a:pt x="45403" y="16612"/>
                  </a:lnTo>
                  <a:lnTo>
                    <a:pt x="45158" y="16266"/>
                  </a:lnTo>
                  <a:lnTo>
                    <a:pt x="44902" y="15924"/>
                  </a:lnTo>
                  <a:lnTo>
                    <a:pt x="44634" y="15581"/>
                  </a:lnTo>
                  <a:lnTo>
                    <a:pt x="44354" y="15247"/>
                  </a:lnTo>
                  <a:lnTo>
                    <a:pt x="44060" y="14923"/>
                  </a:lnTo>
                  <a:lnTo>
                    <a:pt x="43753" y="14608"/>
                  </a:lnTo>
                  <a:lnTo>
                    <a:pt x="43433" y="14303"/>
                  </a:lnTo>
                  <a:lnTo>
                    <a:pt x="43101" y="14008"/>
                  </a:lnTo>
                  <a:lnTo>
                    <a:pt x="42755" y="13722"/>
                  </a:lnTo>
                  <a:lnTo>
                    <a:pt x="42396" y="13446"/>
                  </a:lnTo>
                  <a:lnTo>
                    <a:pt x="42024" y="13179"/>
                  </a:lnTo>
                  <a:lnTo>
                    <a:pt x="41639" y="12922"/>
                  </a:lnTo>
                  <a:lnTo>
                    <a:pt x="41249" y="12667"/>
                  </a:lnTo>
                  <a:lnTo>
                    <a:pt x="40847" y="12422"/>
                  </a:lnTo>
                  <a:lnTo>
                    <a:pt x="40431" y="12190"/>
                  </a:lnTo>
                  <a:lnTo>
                    <a:pt x="40003" y="11968"/>
                  </a:lnTo>
                  <a:lnTo>
                    <a:pt x="39561" y="11758"/>
                  </a:lnTo>
                  <a:lnTo>
                    <a:pt x="39106" y="11559"/>
                  </a:lnTo>
                  <a:lnTo>
                    <a:pt x="38639" y="11372"/>
                  </a:lnTo>
                  <a:lnTo>
                    <a:pt x="38158" y="11196"/>
                  </a:lnTo>
                  <a:lnTo>
                    <a:pt x="37664" y="11031"/>
                  </a:lnTo>
                  <a:lnTo>
                    <a:pt x="37157" y="10877"/>
                  </a:lnTo>
                  <a:lnTo>
                    <a:pt x="36645" y="10728"/>
                  </a:lnTo>
                  <a:lnTo>
                    <a:pt x="36118" y="10595"/>
                  </a:lnTo>
                  <a:lnTo>
                    <a:pt x="35576" y="10478"/>
                  </a:lnTo>
                  <a:lnTo>
                    <a:pt x="35020" y="10376"/>
                  </a:lnTo>
                  <a:lnTo>
                    <a:pt x="34449" y="10290"/>
                  </a:lnTo>
                  <a:lnTo>
                    <a:pt x="33863" y="10219"/>
                  </a:lnTo>
                  <a:lnTo>
                    <a:pt x="33262" y="10164"/>
                  </a:lnTo>
                  <a:lnTo>
                    <a:pt x="32646" y="10125"/>
                  </a:lnTo>
                  <a:lnTo>
                    <a:pt x="32016" y="10102"/>
                  </a:lnTo>
                  <a:lnTo>
                    <a:pt x="31370" y="10094"/>
                  </a:lnTo>
                  <a:lnTo>
                    <a:pt x="30426" y="10109"/>
                  </a:lnTo>
                  <a:lnTo>
                    <a:pt x="29508" y="10155"/>
                  </a:lnTo>
                  <a:lnTo>
                    <a:pt x="28616" y="10231"/>
                  </a:lnTo>
                  <a:lnTo>
                    <a:pt x="27750" y="10337"/>
                  </a:lnTo>
                  <a:lnTo>
                    <a:pt x="26910" y="10475"/>
                  </a:lnTo>
                  <a:lnTo>
                    <a:pt x="26097" y="10642"/>
                  </a:lnTo>
                  <a:lnTo>
                    <a:pt x="25309" y="10840"/>
                  </a:lnTo>
                  <a:lnTo>
                    <a:pt x="24548" y="11068"/>
                  </a:lnTo>
                  <a:lnTo>
                    <a:pt x="23813" y="11327"/>
                  </a:lnTo>
                  <a:lnTo>
                    <a:pt x="23103" y="11617"/>
                  </a:lnTo>
                  <a:lnTo>
                    <a:pt x="22419" y="11926"/>
                  </a:lnTo>
                  <a:lnTo>
                    <a:pt x="21760" y="12261"/>
                  </a:lnTo>
                  <a:lnTo>
                    <a:pt x="21125" y="12622"/>
                  </a:lnTo>
                  <a:lnTo>
                    <a:pt x="20514" y="13009"/>
                  </a:lnTo>
                  <a:lnTo>
                    <a:pt x="19927" y="13422"/>
                  </a:lnTo>
                  <a:lnTo>
                    <a:pt x="19365" y="13862"/>
                  </a:lnTo>
                  <a:lnTo>
                    <a:pt x="18827" y="14327"/>
                  </a:lnTo>
                  <a:lnTo>
                    <a:pt x="18314" y="14819"/>
                  </a:lnTo>
                  <a:lnTo>
                    <a:pt x="17825" y="15337"/>
                  </a:lnTo>
                  <a:lnTo>
                    <a:pt x="17360" y="15881"/>
                  </a:lnTo>
                  <a:lnTo>
                    <a:pt x="16919" y="16449"/>
                  </a:lnTo>
                  <a:lnTo>
                    <a:pt x="16502" y="17040"/>
                  </a:lnTo>
                  <a:lnTo>
                    <a:pt x="16108" y="17653"/>
                  </a:lnTo>
                  <a:lnTo>
                    <a:pt x="15738" y="18289"/>
                  </a:lnTo>
                  <a:lnTo>
                    <a:pt x="15391" y="18948"/>
                  </a:lnTo>
                  <a:lnTo>
                    <a:pt x="15068" y="19630"/>
                  </a:lnTo>
                  <a:lnTo>
                    <a:pt x="14768" y="20334"/>
                  </a:lnTo>
                  <a:lnTo>
                    <a:pt x="14492" y="21060"/>
                  </a:lnTo>
                  <a:lnTo>
                    <a:pt x="14239" y="21809"/>
                  </a:lnTo>
                  <a:lnTo>
                    <a:pt x="14010" y="22581"/>
                  </a:lnTo>
                  <a:lnTo>
                    <a:pt x="13803" y="23365"/>
                  </a:lnTo>
                  <a:lnTo>
                    <a:pt x="13618" y="24168"/>
                  </a:lnTo>
                  <a:lnTo>
                    <a:pt x="13455" y="24991"/>
                  </a:lnTo>
                  <a:lnTo>
                    <a:pt x="13314" y="25832"/>
                  </a:lnTo>
                  <a:lnTo>
                    <a:pt x="13194" y="26693"/>
                  </a:lnTo>
                  <a:lnTo>
                    <a:pt x="13096" y="27573"/>
                  </a:lnTo>
                  <a:lnTo>
                    <a:pt x="13020" y="28472"/>
                  </a:lnTo>
                  <a:lnTo>
                    <a:pt x="12966" y="29390"/>
                  </a:lnTo>
                  <a:lnTo>
                    <a:pt x="12933" y="30327"/>
                  </a:lnTo>
                  <a:lnTo>
                    <a:pt x="12922" y="31283"/>
                  </a:lnTo>
                  <a:lnTo>
                    <a:pt x="12933" y="32233"/>
                  </a:lnTo>
                  <a:lnTo>
                    <a:pt x="12966" y="33166"/>
                  </a:lnTo>
                  <a:lnTo>
                    <a:pt x="13020" y="34084"/>
                  </a:lnTo>
                  <a:lnTo>
                    <a:pt x="13096" y="34987"/>
                  </a:lnTo>
                  <a:lnTo>
                    <a:pt x="13194" y="35874"/>
                  </a:lnTo>
                  <a:lnTo>
                    <a:pt x="13314" y="36745"/>
                  </a:lnTo>
                  <a:lnTo>
                    <a:pt x="13455" y="37600"/>
                  </a:lnTo>
                  <a:lnTo>
                    <a:pt x="13618" y="38440"/>
                  </a:lnTo>
                  <a:lnTo>
                    <a:pt x="13803" y="39264"/>
                  </a:lnTo>
                  <a:lnTo>
                    <a:pt x="14010" y="40072"/>
                  </a:lnTo>
                  <a:lnTo>
                    <a:pt x="14247" y="40862"/>
                  </a:lnTo>
                  <a:lnTo>
                    <a:pt x="14508" y="41628"/>
                  </a:lnTo>
                  <a:lnTo>
                    <a:pt x="14790" y="42372"/>
                  </a:lnTo>
                  <a:lnTo>
                    <a:pt x="15096" y="43094"/>
                  </a:lnTo>
                  <a:lnTo>
                    <a:pt x="15424" y="43792"/>
                  </a:lnTo>
                  <a:lnTo>
                    <a:pt x="15775" y="44469"/>
                  </a:lnTo>
                  <a:lnTo>
                    <a:pt x="16148" y="45122"/>
                  </a:lnTo>
                  <a:lnTo>
                    <a:pt x="16544" y="45753"/>
                  </a:lnTo>
                  <a:lnTo>
                    <a:pt x="16962" y="46361"/>
                  </a:lnTo>
                  <a:lnTo>
                    <a:pt x="17404" y="46947"/>
                  </a:lnTo>
                  <a:lnTo>
                    <a:pt x="17876" y="47509"/>
                  </a:lnTo>
                  <a:lnTo>
                    <a:pt x="18373" y="48045"/>
                  </a:lnTo>
                  <a:lnTo>
                    <a:pt x="18893" y="48556"/>
                  </a:lnTo>
                  <a:lnTo>
                    <a:pt x="19436" y="49042"/>
                  </a:lnTo>
                  <a:lnTo>
                    <a:pt x="20003" y="49503"/>
                  </a:lnTo>
                  <a:lnTo>
                    <a:pt x="20594" y="49939"/>
                  </a:lnTo>
                  <a:lnTo>
                    <a:pt x="21208" y="50349"/>
                  </a:lnTo>
                  <a:lnTo>
                    <a:pt x="21845" y="50734"/>
                  </a:lnTo>
                  <a:lnTo>
                    <a:pt x="22506" y="51094"/>
                  </a:lnTo>
                  <a:lnTo>
                    <a:pt x="23190" y="51428"/>
                  </a:lnTo>
                  <a:lnTo>
                    <a:pt x="23899" y="51734"/>
                  </a:lnTo>
                  <a:lnTo>
                    <a:pt x="24633" y="52008"/>
                  </a:lnTo>
                  <a:lnTo>
                    <a:pt x="25392" y="52249"/>
                  </a:lnTo>
                  <a:lnTo>
                    <a:pt x="26177" y="52459"/>
                  </a:lnTo>
                  <a:lnTo>
                    <a:pt x="26987" y="52636"/>
                  </a:lnTo>
                  <a:lnTo>
                    <a:pt x="27822" y="52781"/>
                  </a:lnTo>
                  <a:lnTo>
                    <a:pt x="28682" y="52893"/>
                  </a:lnTo>
                  <a:lnTo>
                    <a:pt x="29567" y="52974"/>
                  </a:lnTo>
                  <a:lnTo>
                    <a:pt x="30478" y="53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8725897" y="3775713"/>
              <a:ext cx="56476" cy="61305"/>
            </a:xfrm>
            <a:custGeom>
              <a:avLst/>
              <a:pathLst>
                <a:path w="56476" h="61305">
                  <a:moveTo>
                    <a:pt x="34634" y="36156"/>
                  </a:moveTo>
                  <a:lnTo>
                    <a:pt x="34634" y="61305"/>
                  </a:lnTo>
                  <a:lnTo>
                    <a:pt x="21842" y="61305"/>
                  </a:lnTo>
                  <a:lnTo>
                    <a:pt x="21842" y="36156"/>
                  </a:lnTo>
                  <a:lnTo>
                    <a:pt x="0" y="0"/>
                  </a:lnTo>
                  <a:lnTo>
                    <a:pt x="13444" y="0"/>
                  </a:lnTo>
                  <a:lnTo>
                    <a:pt x="28151" y="25932"/>
                  </a:lnTo>
                  <a:lnTo>
                    <a:pt x="43031" y="0"/>
                  </a:lnTo>
                  <a:lnTo>
                    <a:pt x="564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8143732" y="3904029"/>
              <a:ext cx="50428" cy="61305"/>
            </a:xfrm>
            <a:custGeom>
              <a:avLst/>
              <a:pathLst>
                <a:path w="50428" h="61305">
                  <a:moveTo>
                    <a:pt x="50428" y="19405"/>
                  </a:moveTo>
                  <a:lnTo>
                    <a:pt x="50414" y="20194"/>
                  </a:lnTo>
                  <a:lnTo>
                    <a:pt x="50374" y="20978"/>
                  </a:lnTo>
                  <a:lnTo>
                    <a:pt x="50306" y="21757"/>
                  </a:lnTo>
                  <a:lnTo>
                    <a:pt x="50212" y="22531"/>
                  </a:lnTo>
                  <a:lnTo>
                    <a:pt x="50090" y="23299"/>
                  </a:lnTo>
                  <a:lnTo>
                    <a:pt x="49942" y="24062"/>
                  </a:lnTo>
                  <a:lnTo>
                    <a:pt x="49767" y="24820"/>
                  </a:lnTo>
                  <a:lnTo>
                    <a:pt x="49564" y="25573"/>
                  </a:lnTo>
                  <a:lnTo>
                    <a:pt x="49335" y="26320"/>
                  </a:lnTo>
                  <a:lnTo>
                    <a:pt x="49079" y="27063"/>
                  </a:lnTo>
                  <a:lnTo>
                    <a:pt x="48803" y="27785"/>
                  </a:lnTo>
                  <a:lnTo>
                    <a:pt x="48499" y="28492"/>
                  </a:lnTo>
                  <a:lnTo>
                    <a:pt x="48166" y="29181"/>
                  </a:lnTo>
                  <a:lnTo>
                    <a:pt x="47805" y="29854"/>
                  </a:lnTo>
                  <a:lnTo>
                    <a:pt x="47415" y="30511"/>
                  </a:lnTo>
                  <a:lnTo>
                    <a:pt x="46996" y="31151"/>
                  </a:lnTo>
                  <a:lnTo>
                    <a:pt x="46548" y="31774"/>
                  </a:lnTo>
                  <a:lnTo>
                    <a:pt x="46071" y="32381"/>
                  </a:lnTo>
                  <a:lnTo>
                    <a:pt x="45566" y="32972"/>
                  </a:lnTo>
                  <a:lnTo>
                    <a:pt x="45032" y="33546"/>
                  </a:lnTo>
                  <a:lnTo>
                    <a:pt x="44469" y="34100"/>
                  </a:lnTo>
                  <a:lnTo>
                    <a:pt x="43877" y="34632"/>
                  </a:lnTo>
                  <a:lnTo>
                    <a:pt x="43255" y="35141"/>
                  </a:lnTo>
                  <a:lnTo>
                    <a:pt x="42603" y="35627"/>
                  </a:lnTo>
                  <a:lnTo>
                    <a:pt x="41921" y="36091"/>
                  </a:lnTo>
                  <a:lnTo>
                    <a:pt x="41211" y="36532"/>
                  </a:lnTo>
                  <a:lnTo>
                    <a:pt x="40470" y="36951"/>
                  </a:lnTo>
                  <a:lnTo>
                    <a:pt x="39700" y="37347"/>
                  </a:lnTo>
                  <a:lnTo>
                    <a:pt x="38900" y="37720"/>
                  </a:lnTo>
                  <a:lnTo>
                    <a:pt x="38071" y="38071"/>
                  </a:lnTo>
                  <a:lnTo>
                    <a:pt x="37211" y="38385"/>
                  </a:lnTo>
                  <a:lnTo>
                    <a:pt x="36320" y="38666"/>
                  </a:lnTo>
                  <a:lnTo>
                    <a:pt x="35398" y="38914"/>
                  </a:lnTo>
                  <a:lnTo>
                    <a:pt x="34444" y="39129"/>
                  </a:lnTo>
                  <a:lnTo>
                    <a:pt x="33459" y="39311"/>
                  </a:lnTo>
                  <a:lnTo>
                    <a:pt x="32442" y="39460"/>
                  </a:lnTo>
                  <a:lnTo>
                    <a:pt x="31395" y="39575"/>
                  </a:lnTo>
                  <a:lnTo>
                    <a:pt x="30316" y="39658"/>
                  </a:lnTo>
                  <a:lnTo>
                    <a:pt x="29205" y="39708"/>
                  </a:lnTo>
                  <a:lnTo>
                    <a:pt x="28064" y="39724"/>
                  </a:lnTo>
                  <a:lnTo>
                    <a:pt x="12835" y="39724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0" y="0"/>
                  </a:lnTo>
                  <a:lnTo>
                    <a:pt x="27541" y="0"/>
                  </a:lnTo>
                  <a:lnTo>
                    <a:pt x="28700" y="14"/>
                  </a:lnTo>
                  <a:lnTo>
                    <a:pt x="29828" y="57"/>
                  </a:lnTo>
                  <a:lnTo>
                    <a:pt x="30925" y="129"/>
                  </a:lnTo>
                  <a:lnTo>
                    <a:pt x="31990" y="229"/>
                  </a:lnTo>
                  <a:lnTo>
                    <a:pt x="33024" y="358"/>
                  </a:lnTo>
                  <a:lnTo>
                    <a:pt x="34026" y="516"/>
                  </a:lnTo>
                  <a:lnTo>
                    <a:pt x="34997" y="703"/>
                  </a:lnTo>
                  <a:lnTo>
                    <a:pt x="35937" y="918"/>
                  </a:lnTo>
                  <a:lnTo>
                    <a:pt x="36846" y="1163"/>
                  </a:lnTo>
                  <a:lnTo>
                    <a:pt x="37723" y="1435"/>
                  </a:lnTo>
                  <a:lnTo>
                    <a:pt x="38569" y="1726"/>
                  </a:lnTo>
                  <a:lnTo>
                    <a:pt x="39387" y="2039"/>
                  </a:lnTo>
                  <a:lnTo>
                    <a:pt x="40174" y="2376"/>
                  </a:lnTo>
                  <a:lnTo>
                    <a:pt x="40932" y="2737"/>
                  </a:lnTo>
                  <a:lnTo>
                    <a:pt x="41660" y="3121"/>
                  </a:lnTo>
                  <a:lnTo>
                    <a:pt x="42359" y="3529"/>
                  </a:lnTo>
                  <a:lnTo>
                    <a:pt x="43028" y="3960"/>
                  </a:lnTo>
                  <a:lnTo>
                    <a:pt x="43668" y="4415"/>
                  </a:lnTo>
                  <a:lnTo>
                    <a:pt x="44278" y="4893"/>
                  </a:lnTo>
                  <a:lnTo>
                    <a:pt x="44858" y="5395"/>
                  </a:lnTo>
                  <a:lnTo>
                    <a:pt x="45409" y="5918"/>
                  </a:lnTo>
                  <a:lnTo>
                    <a:pt x="45930" y="6462"/>
                  </a:lnTo>
                  <a:lnTo>
                    <a:pt x="46422" y="7025"/>
                  </a:lnTo>
                  <a:lnTo>
                    <a:pt x="46884" y="7609"/>
                  </a:lnTo>
                  <a:lnTo>
                    <a:pt x="47317" y="8212"/>
                  </a:lnTo>
                  <a:lnTo>
                    <a:pt x="47720" y="8836"/>
                  </a:lnTo>
                  <a:lnTo>
                    <a:pt x="48093" y="9479"/>
                  </a:lnTo>
                  <a:lnTo>
                    <a:pt x="48437" y="10143"/>
                  </a:lnTo>
                  <a:lnTo>
                    <a:pt x="48751" y="10826"/>
                  </a:lnTo>
                  <a:lnTo>
                    <a:pt x="49035" y="11530"/>
                  </a:lnTo>
                  <a:lnTo>
                    <a:pt x="49300" y="12251"/>
                  </a:lnTo>
                  <a:lnTo>
                    <a:pt x="49537" y="12986"/>
                  </a:lnTo>
                  <a:lnTo>
                    <a:pt x="49745" y="13737"/>
                  </a:lnTo>
                  <a:lnTo>
                    <a:pt x="49926" y="14502"/>
                  </a:lnTo>
                  <a:lnTo>
                    <a:pt x="50080" y="15282"/>
                  </a:lnTo>
                  <a:lnTo>
                    <a:pt x="50205" y="16077"/>
                  </a:lnTo>
                  <a:lnTo>
                    <a:pt x="50302" y="16887"/>
                  </a:lnTo>
                  <a:lnTo>
                    <a:pt x="50372" y="17712"/>
                  </a:lnTo>
                  <a:lnTo>
                    <a:pt x="50414" y="185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8156567" y="3913993"/>
              <a:ext cx="24670" cy="19884"/>
            </a:xfrm>
            <a:custGeom>
              <a:avLst/>
              <a:pathLst>
                <a:path w="24670" h="19884">
                  <a:moveTo>
                    <a:pt x="24670" y="9659"/>
                  </a:moveTo>
                  <a:lnTo>
                    <a:pt x="24641" y="8733"/>
                  </a:lnTo>
                  <a:lnTo>
                    <a:pt x="24555" y="7854"/>
                  </a:lnTo>
                  <a:lnTo>
                    <a:pt x="24411" y="7021"/>
                  </a:lnTo>
                  <a:lnTo>
                    <a:pt x="24210" y="6234"/>
                  </a:lnTo>
                  <a:lnTo>
                    <a:pt x="23952" y="5493"/>
                  </a:lnTo>
                  <a:lnTo>
                    <a:pt x="23636" y="4798"/>
                  </a:lnTo>
                  <a:lnTo>
                    <a:pt x="23263" y="4149"/>
                  </a:lnTo>
                  <a:lnTo>
                    <a:pt x="22832" y="3546"/>
                  </a:lnTo>
                  <a:lnTo>
                    <a:pt x="22344" y="2990"/>
                  </a:lnTo>
                  <a:lnTo>
                    <a:pt x="21798" y="2480"/>
                  </a:lnTo>
                  <a:lnTo>
                    <a:pt x="21204" y="2008"/>
                  </a:lnTo>
                  <a:lnTo>
                    <a:pt x="20552" y="1587"/>
                  </a:lnTo>
                  <a:lnTo>
                    <a:pt x="19843" y="1215"/>
                  </a:lnTo>
                  <a:lnTo>
                    <a:pt x="19076" y="892"/>
                  </a:lnTo>
                  <a:lnTo>
                    <a:pt x="18252" y="620"/>
                  </a:lnTo>
                  <a:lnTo>
                    <a:pt x="17370" y="396"/>
                  </a:lnTo>
                  <a:lnTo>
                    <a:pt x="16432" y="223"/>
                  </a:lnTo>
                  <a:lnTo>
                    <a:pt x="15435" y="99"/>
                  </a:lnTo>
                  <a:lnTo>
                    <a:pt x="14381" y="24"/>
                  </a:lnTo>
                  <a:lnTo>
                    <a:pt x="13270" y="0"/>
                  </a:lnTo>
                  <a:lnTo>
                    <a:pt x="0" y="0"/>
                  </a:lnTo>
                  <a:lnTo>
                    <a:pt x="0" y="19884"/>
                  </a:lnTo>
                  <a:lnTo>
                    <a:pt x="13618" y="19884"/>
                  </a:lnTo>
                  <a:lnTo>
                    <a:pt x="14184" y="19876"/>
                  </a:lnTo>
                  <a:lnTo>
                    <a:pt x="14734" y="19854"/>
                  </a:lnTo>
                  <a:lnTo>
                    <a:pt x="15267" y="19817"/>
                  </a:lnTo>
                  <a:lnTo>
                    <a:pt x="15783" y="19765"/>
                  </a:lnTo>
                  <a:lnTo>
                    <a:pt x="16283" y="19699"/>
                  </a:lnTo>
                  <a:lnTo>
                    <a:pt x="16767" y="19617"/>
                  </a:lnTo>
                  <a:lnTo>
                    <a:pt x="17233" y="19521"/>
                  </a:lnTo>
                  <a:lnTo>
                    <a:pt x="17684" y="19410"/>
                  </a:lnTo>
                  <a:lnTo>
                    <a:pt x="18118" y="19284"/>
                  </a:lnTo>
                  <a:lnTo>
                    <a:pt x="18535" y="19144"/>
                  </a:lnTo>
                  <a:lnTo>
                    <a:pt x="18945" y="18990"/>
                  </a:lnTo>
                  <a:lnTo>
                    <a:pt x="19341" y="18824"/>
                  </a:lnTo>
                  <a:lnTo>
                    <a:pt x="19721" y="18645"/>
                  </a:lnTo>
                  <a:lnTo>
                    <a:pt x="20087" y="18455"/>
                  </a:lnTo>
                  <a:lnTo>
                    <a:pt x="20438" y="18252"/>
                  </a:lnTo>
                  <a:lnTo>
                    <a:pt x="20775" y="18037"/>
                  </a:lnTo>
                  <a:lnTo>
                    <a:pt x="21096" y="17810"/>
                  </a:lnTo>
                  <a:lnTo>
                    <a:pt x="21403" y="17571"/>
                  </a:lnTo>
                  <a:lnTo>
                    <a:pt x="21695" y="17319"/>
                  </a:lnTo>
                  <a:lnTo>
                    <a:pt x="21972" y="17055"/>
                  </a:lnTo>
                  <a:lnTo>
                    <a:pt x="22243" y="16780"/>
                  </a:lnTo>
                  <a:lnTo>
                    <a:pt x="22499" y="16495"/>
                  </a:lnTo>
                  <a:lnTo>
                    <a:pt x="22741" y="16199"/>
                  </a:lnTo>
                  <a:lnTo>
                    <a:pt x="22968" y="15893"/>
                  </a:lnTo>
                  <a:lnTo>
                    <a:pt x="23179" y="15576"/>
                  </a:lnTo>
                  <a:lnTo>
                    <a:pt x="23377" y="15249"/>
                  </a:lnTo>
                  <a:lnTo>
                    <a:pt x="23559" y="14911"/>
                  </a:lnTo>
                  <a:lnTo>
                    <a:pt x="23726" y="14563"/>
                  </a:lnTo>
                  <a:lnTo>
                    <a:pt x="23879" y="14205"/>
                  </a:lnTo>
                  <a:lnTo>
                    <a:pt x="24017" y="13836"/>
                  </a:lnTo>
                  <a:lnTo>
                    <a:pt x="24141" y="13449"/>
                  </a:lnTo>
                  <a:lnTo>
                    <a:pt x="24252" y="13056"/>
                  </a:lnTo>
                  <a:lnTo>
                    <a:pt x="24350" y="12656"/>
                  </a:lnTo>
                  <a:lnTo>
                    <a:pt x="24435" y="12248"/>
                  </a:lnTo>
                  <a:lnTo>
                    <a:pt x="24507" y="11834"/>
                  </a:lnTo>
                  <a:lnTo>
                    <a:pt x="24565" y="11413"/>
                  </a:lnTo>
                  <a:lnTo>
                    <a:pt x="24611" y="10985"/>
                  </a:lnTo>
                  <a:lnTo>
                    <a:pt x="24644" y="10550"/>
                  </a:lnTo>
                  <a:lnTo>
                    <a:pt x="24663" y="10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8203166" y="3904029"/>
              <a:ext cx="52386" cy="61305"/>
            </a:xfrm>
            <a:custGeom>
              <a:avLst/>
              <a:pathLst>
                <a:path w="52386" h="61305">
                  <a:moveTo>
                    <a:pt x="39550" y="61305"/>
                  </a:moveTo>
                  <a:lnTo>
                    <a:pt x="39550" y="35025"/>
                  </a:lnTo>
                  <a:lnTo>
                    <a:pt x="12835" y="35025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0" y="0"/>
                  </a:lnTo>
                  <a:lnTo>
                    <a:pt x="12835" y="0"/>
                  </a:lnTo>
                  <a:lnTo>
                    <a:pt x="12835" y="24409"/>
                  </a:lnTo>
                  <a:lnTo>
                    <a:pt x="39550" y="24409"/>
                  </a:lnTo>
                  <a:lnTo>
                    <a:pt x="39550" y="0"/>
                  </a:lnTo>
                  <a:lnTo>
                    <a:pt x="52386" y="0"/>
                  </a:lnTo>
                  <a:lnTo>
                    <a:pt x="52386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8263776" y="3904029"/>
              <a:ext cx="59782" cy="61305"/>
            </a:xfrm>
            <a:custGeom>
              <a:avLst/>
              <a:pathLst>
                <a:path w="59782" h="61305">
                  <a:moveTo>
                    <a:pt x="47077" y="61305"/>
                  </a:moveTo>
                  <a:lnTo>
                    <a:pt x="41639" y="45642"/>
                  </a:lnTo>
                  <a:lnTo>
                    <a:pt x="18274" y="45642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22364" y="0"/>
                  </a:lnTo>
                  <a:lnTo>
                    <a:pt x="37505" y="0"/>
                  </a:lnTo>
                  <a:lnTo>
                    <a:pt x="59782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8284922" y="3913995"/>
              <a:ext cx="17621" cy="26017"/>
            </a:xfrm>
            <a:custGeom>
              <a:avLst/>
              <a:pathLst>
                <a:path w="17621" h="26017">
                  <a:moveTo>
                    <a:pt x="11573" y="8395"/>
                  </a:moveTo>
                  <a:lnTo>
                    <a:pt x="11469" y="8091"/>
                  </a:lnTo>
                  <a:lnTo>
                    <a:pt x="11364" y="7786"/>
                  </a:lnTo>
                  <a:lnTo>
                    <a:pt x="11260" y="7481"/>
                  </a:lnTo>
                  <a:lnTo>
                    <a:pt x="11155" y="7177"/>
                  </a:lnTo>
                  <a:lnTo>
                    <a:pt x="11051" y="6872"/>
                  </a:lnTo>
                  <a:lnTo>
                    <a:pt x="10947" y="6568"/>
                  </a:lnTo>
                  <a:lnTo>
                    <a:pt x="10842" y="6263"/>
                  </a:lnTo>
                  <a:lnTo>
                    <a:pt x="10738" y="5959"/>
                  </a:lnTo>
                  <a:lnTo>
                    <a:pt x="10633" y="5654"/>
                  </a:lnTo>
                  <a:lnTo>
                    <a:pt x="10529" y="5349"/>
                  </a:lnTo>
                  <a:lnTo>
                    <a:pt x="10434" y="5039"/>
                  </a:lnTo>
                  <a:lnTo>
                    <a:pt x="10341" y="4735"/>
                  </a:lnTo>
                  <a:lnTo>
                    <a:pt x="10250" y="4437"/>
                  </a:lnTo>
                  <a:lnTo>
                    <a:pt x="10160" y="4145"/>
                  </a:lnTo>
                  <a:lnTo>
                    <a:pt x="10072" y="3859"/>
                  </a:lnTo>
                  <a:lnTo>
                    <a:pt x="9986" y="3580"/>
                  </a:lnTo>
                  <a:lnTo>
                    <a:pt x="9902" y="3306"/>
                  </a:lnTo>
                  <a:lnTo>
                    <a:pt x="9819" y="3038"/>
                  </a:lnTo>
                  <a:lnTo>
                    <a:pt x="9738" y="2777"/>
                  </a:lnTo>
                  <a:lnTo>
                    <a:pt x="9659" y="2521"/>
                  </a:lnTo>
                  <a:lnTo>
                    <a:pt x="9590" y="2265"/>
                  </a:lnTo>
                  <a:lnTo>
                    <a:pt x="9523" y="2018"/>
                  </a:lnTo>
                  <a:lnTo>
                    <a:pt x="9458" y="1781"/>
                  </a:lnTo>
                  <a:lnTo>
                    <a:pt x="9394" y="1554"/>
                  </a:lnTo>
                  <a:lnTo>
                    <a:pt x="9332" y="1336"/>
                  </a:lnTo>
                  <a:lnTo>
                    <a:pt x="9272" y="1127"/>
                  </a:lnTo>
                  <a:lnTo>
                    <a:pt x="9214" y="928"/>
                  </a:lnTo>
                  <a:lnTo>
                    <a:pt x="9158" y="739"/>
                  </a:lnTo>
                  <a:lnTo>
                    <a:pt x="9103" y="559"/>
                  </a:lnTo>
                  <a:lnTo>
                    <a:pt x="9050" y="389"/>
                  </a:lnTo>
                  <a:lnTo>
                    <a:pt x="9008" y="231"/>
                  </a:lnTo>
                  <a:lnTo>
                    <a:pt x="8970" y="88"/>
                  </a:lnTo>
                  <a:lnTo>
                    <a:pt x="8642" y="0"/>
                  </a:lnTo>
                  <a:lnTo>
                    <a:pt x="8608" y="130"/>
                  </a:lnTo>
                  <a:lnTo>
                    <a:pt x="8569" y="274"/>
                  </a:lnTo>
                  <a:lnTo>
                    <a:pt x="8527" y="433"/>
                  </a:lnTo>
                  <a:lnTo>
                    <a:pt x="8482" y="603"/>
                  </a:lnTo>
                  <a:lnTo>
                    <a:pt x="8433" y="781"/>
                  </a:lnTo>
                  <a:lnTo>
                    <a:pt x="8381" y="968"/>
                  </a:lnTo>
                  <a:lnTo>
                    <a:pt x="8326" y="1164"/>
                  </a:lnTo>
                  <a:lnTo>
                    <a:pt x="8266" y="1368"/>
                  </a:lnTo>
                  <a:lnTo>
                    <a:pt x="8204" y="1582"/>
                  </a:lnTo>
                  <a:lnTo>
                    <a:pt x="8138" y="1803"/>
                  </a:lnTo>
                  <a:lnTo>
                    <a:pt x="8068" y="2034"/>
                  </a:lnTo>
                  <a:lnTo>
                    <a:pt x="7995" y="2273"/>
                  </a:lnTo>
                  <a:lnTo>
                    <a:pt x="7918" y="2521"/>
                  </a:lnTo>
                  <a:lnTo>
                    <a:pt x="7847" y="2777"/>
                  </a:lnTo>
                  <a:lnTo>
                    <a:pt x="7772" y="3038"/>
                  </a:lnTo>
                  <a:lnTo>
                    <a:pt x="7694" y="3306"/>
                  </a:lnTo>
                  <a:lnTo>
                    <a:pt x="7612" y="3580"/>
                  </a:lnTo>
                  <a:lnTo>
                    <a:pt x="7527" y="3859"/>
                  </a:lnTo>
                  <a:lnTo>
                    <a:pt x="7438" y="4145"/>
                  </a:lnTo>
                  <a:lnTo>
                    <a:pt x="7346" y="4437"/>
                  </a:lnTo>
                  <a:lnTo>
                    <a:pt x="7250" y="4735"/>
                  </a:lnTo>
                  <a:lnTo>
                    <a:pt x="7151" y="5039"/>
                  </a:lnTo>
                  <a:lnTo>
                    <a:pt x="7048" y="5349"/>
                  </a:lnTo>
                  <a:lnTo>
                    <a:pt x="6952" y="5654"/>
                  </a:lnTo>
                  <a:lnTo>
                    <a:pt x="6855" y="5959"/>
                  </a:lnTo>
                  <a:lnTo>
                    <a:pt x="6757" y="6263"/>
                  </a:lnTo>
                  <a:lnTo>
                    <a:pt x="6658" y="6568"/>
                  </a:lnTo>
                  <a:lnTo>
                    <a:pt x="6559" y="6872"/>
                  </a:lnTo>
                  <a:lnTo>
                    <a:pt x="6458" y="7177"/>
                  </a:lnTo>
                  <a:lnTo>
                    <a:pt x="6357" y="7481"/>
                  </a:lnTo>
                  <a:lnTo>
                    <a:pt x="6255" y="7786"/>
                  </a:lnTo>
                  <a:lnTo>
                    <a:pt x="6151" y="8091"/>
                  </a:lnTo>
                  <a:lnTo>
                    <a:pt x="6047" y="8395"/>
                  </a:lnTo>
                  <a:lnTo>
                    <a:pt x="0" y="26017"/>
                  </a:lnTo>
                  <a:lnTo>
                    <a:pt x="17621" y="26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8331869" y="3904029"/>
              <a:ext cx="56563" cy="61305"/>
            </a:xfrm>
            <a:custGeom>
              <a:avLst/>
              <a:pathLst>
                <a:path w="56563" h="61305">
                  <a:moveTo>
                    <a:pt x="42117" y="61305"/>
                  </a:moveTo>
                  <a:lnTo>
                    <a:pt x="27889" y="38027"/>
                  </a:lnTo>
                  <a:lnTo>
                    <a:pt x="12835" y="38027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0" y="0"/>
                  </a:lnTo>
                  <a:lnTo>
                    <a:pt x="30631" y="0"/>
                  </a:lnTo>
                  <a:lnTo>
                    <a:pt x="31764" y="13"/>
                  </a:lnTo>
                  <a:lnTo>
                    <a:pt x="32869" y="52"/>
                  </a:lnTo>
                  <a:lnTo>
                    <a:pt x="33943" y="117"/>
                  </a:lnTo>
                  <a:lnTo>
                    <a:pt x="34989" y="208"/>
                  </a:lnTo>
                  <a:lnTo>
                    <a:pt x="36004" y="326"/>
                  </a:lnTo>
                  <a:lnTo>
                    <a:pt x="36990" y="469"/>
                  </a:lnTo>
                  <a:lnTo>
                    <a:pt x="37946" y="639"/>
                  </a:lnTo>
                  <a:lnTo>
                    <a:pt x="38873" y="835"/>
                  </a:lnTo>
                  <a:lnTo>
                    <a:pt x="39770" y="1057"/>
                  </a:lnTo>
                  <a:lnTo>
                    <a:pt x="40638" y="1305"/>
                  </a:lnTo>
                  <a:lnTo>
                    <a:pt x="41485" y="1568"/>
                  </a:lnTo>
                  <a:lnTo>
                    <a:pt x="42303" y="1855"/>
                  </a:lnTo>
                  <a:lnTo>
                    <a:pt x="43093" y="2164"/>
                  </a:lnTo>
                  <a:lnTo>
                    <a:pt x="43854" y="2495"/>
                  </a:lnTo>
                  <a:lnTo>
                    <a:pt x="44586" y="2849"/>
                  </a:lnTo>
                  <a:lnTo>
                    <a:pt x="45290" y="3226"/>
                  </a:lnTo>
                  <a:lnTo>
                    <a:pt x="45965" y="3626"/>
                  </a:lnTo>
                  <a:lnTo>
                    <a:pt x="46611" y="4048"/>
                  </a:lnTo>
                  <a:lnTo>
                    <a:pt x="47228" y="4492"/>
                  </a:lnTo>
                  <a:lnTo>
                    <a:pt x="47817" y="4960"/>
                  </a:lnTo>
                  <a:lnTo>
                    <a:pt x="48377" y="5440"/>
                  </a:lnTo>
                  <a:lnTo>
                    <a:pt x="48907" y="5941"/>
                  </a:lnTo>
                  <a:lnTo>
                    <a:pt x="49407" y="6463"/>
                  </a:lnTo>
                  <a:lnTo>
                    <a:pt x="49878" y="7006"/>
                  </a:lnTo>
                  <a:lnTo>
                    <a:pt x="50319" y="7570"/>
                  </a:lnTo>
                  <a:lnTo>
                    <a:pt x="50731" y="8155"/>
                  </a:lnTo>
                  <a:lnTo>
                    <a:pt x="51113" y="8761"/>
                  </a:lnTo>
                  <a:lnTo>
                    <a:pt x="51465" y="9387"/>
                  </a:lnTo>
                  <a:lnTo>
                    <a:pt x="51788" y="10035"/>
                  </a:lnTo>
                  <a:lnTo>
                    <a:pt x="52081" y="10703"/>
                  </a:lnTo>
                  <a:lnTo>
                    <a:pt x="52354" y="11382"/>
                  </a:lnTo>
                  <a:lnTo>
                    <a:pt x="52598" y="12078"/>
                  </a:lnTo>
                  <a:lnTo>
                    <a:pt x="52813" y="12791"/>
                  </a:lnTo>
                  <a:lnTo>
                    <a:pt x="53000" y="13522"/>
                  </a:lnTo>
                  <a:lnTo>
                    <a:pt x="53158" y="14271"/>
                  </a:lnTo>
                  <a:lnTo>
                    <a:pt x="53287" y="15037"/>
                  </a:lnTo>
                  <a:lnTo>
                    <a:pt x="53388" y="15820"/>
                  </a:lnTo>
                  <a:lnTo>
                    <a:pt x="53459" y="16620"/>
                  </a:lnTo>
                  <a:lnTo>
                    <a:pt x="53503" y="17438"/>
                  </a:lnTo>
                  <a:lnTo>
                    <a:pt x="53517" y="18274"/>
                  </a:lnTo>
                  <a:lnTo>
                    <a:pt x="53506" y="18956"/>
                  </a:lnTo>
                  <a:lnTo>
                    <a:pt x="53475" y="19626"/>
                  </a:lnTo>
                  <a:lnTo>
                    <a:pt x="53423" y="20285"/>
                  </a:lnTo>
                  <a:lnTo>
                    <a:pt x="53350" y="20933"/>
                  </a:lnTo>
                  <a:lnTo>
                    <a:pt x="53256" y="21570"/>
                  </a:lnTo>
                  <a:lnTo>
                    <a:pt x="53141" y="22195"/>
                  </a:lnTo>
                  <a:lnTo>
                    <a:pt x="53005" y="22809"/>
                  </a:lnTo>
                  <a:lnTo>
                    <a:pt x="52849" y="23411"/>
                  </a:lnTo>
                  <a:lnTo>
                    <a:pt x="52671" y="24003"/>
                  </a:lnTo>
                  <a:lnTo>
                    <a:pt x="52473" y="24583"/>
                  </a:lnTo>
                  <a:lnTo>
                    <a:pt x="52264" y="25142"/>
                  </a:lnTo>
                  <a:lnTo>
                    <a:pt x="52039" y="25690"/>
                  </a:lnTo>
                  <a:lnTo>
                    <a:pt x="51798" y="26225"/>
                  </a:lnTo>
                  <a:lnTo>
                    <a:pt x="51540" y="26748"/>
                  </a:lnTo>
                  <a:lnTo>
                    <a:pt x="51265" y="27259"/>
                  </a:lnTo>
                  <a:lnTo>
                    <a:pt x="50974" y="27757"/>
                  </a:lnTo>
                  <a:lnTo>
                    <a:pt x="50667" y="28244"/>
                  </a:lnTo>
                  <a:lnTo>
                    <a:pt x="50342" y="28718"/>
                  </a:lnTo>
                  <a:lnTo>
                    <a:pt x="50002" y="29180"/>
                  </a:lnTo>
                  <a:lnTo>
                    <a:pt x="49644" y="29630"/>
                  </a:lnTo>
                  <a:lnTo>
                    <a:pt x="49281" y="30067"/>
                  </a:lnTo>
                  <a:lnTo>
                    <a:pt x="48903" y="30490"/>
                  </a:lnTo>
                  <a:lnTo>
                    <a:pt x="48511" y="30899"/>
                  </a:lnTo>
                  <a:lnTo>
                    <a:pt x="48106" y="31294"/>
                  </a:lnTo>
                  <a:lnTo>
                    <a:pt x="47687" y="31675"/>
                  </a:lnTo>
                  <a:lnTo>
                    <a:pt x="47253" y="32042"/>
                  </a:lnTo>
                  <a:lnTo>
                    <a:pt x="46806" y="32395"/>
                  </a:lnTo>
                  <a:lnTo>
                    <a:pt x="46345" y="32735"/>
                  </a:lnTo>
                  <a:lnTo>
                    <a:pt x="45870" y="33060"/>
                  </a:lnTo>
                  <a:lnTo>
                    <a:pt x="45381" y="33372"/>
                  </a:lnTo>
                  <a:lnTo>
                    <a:pt x="44880" y="33660"/>
                  </a:lnTo>
                  <a:lnTo>
                    <a:pt x="44371" y="33932"/>
                  </a:lnTo>
                  <a:lnTo>
                    <a:pt x="43853" y="34189"/>
                  </a:lnTo>
                  <a:lnTo>
                    <a:pt x="43327" y="34430"/>
                  </a:lnTo>
                  <a:lnTo>
                    <a:pt x="42792" y="34655"/>
                  </a:lnTo>
                  <a:lnTo>
                    <a:pt x="42248" y="34865"/>
                  </a:lnTo>
                  <a:lnTo>
                    <a:pt x="41695" y="35059"/>
                  </a:lnTo>
                  <a:lnTo>
                    <a:pt x="41134" y="35237"/>
                  </a:lnTo>
                  <a:lnTo>
                    <a:pt x="40564" y="35400"/>
                  </a:lnTo>
                  <a:lnTo>
                    <a:pt x="39985" y="35547"/>
                  </a:lnTo>
                  <a:lnTo>
                    <a:pt x="56563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8344705" y="3913993"/>
              <a:ext cx="27759" cy="18100"/>
            </a:xfrm>
            <a:custGeom>
              <a:avLst/>
              <a:pathLst>
                <a:path w="27759" h="18100">
                  <a:moveTo>
                    <a:pt x="27759" y="8832"/>
                  </a:moveTo>
                  <a:lnTo>
                    <a:pt x="27729" y="7959"/>
                  </a:lnTo>
                  <a:lnTo>
                    <a:pt x="27641" y="7132"/>
                  </a:lnTo>
                  <a:lnTo>
                    <a:pt x="27493" y="6351"/>
                  </a:lnTo>
                  <a:lnTo>
                    <a:pt x="27286" y="5616"/>
                  </a:lnTo>
                  <a:lnTo>
                    <a:pt x="27019" y="4927"/>
                  </a:lnTo>
                  <a:lnTo>
                    <a:pt x="26694" y="4284"/>
                  </a:lnTo>
                  <a:lnTo>
                    <a:pt x="26309" y="3688"/>
                  </a:lnTo>
                  <a:lnTo>
                    <a:pt x="25865" y="3137"/>
                  </a:lnTo>
                  <a:lnTo>
                    <a:pt x="25362" y="2633"/>
                  </a:lnTo>
                  <a:lnTo>
                    <a:pt x="24800" y="2175"/>
                  </a:lnTo>
                  <a:lnTo>
                    <a:pt x="24192" y="1762"/>
                  </a:lnTo>
                  <a:lnTo>
                    <a:pt x="23533" y="1392"/>
                  </a:lnTo>
                  <a:lnTo>
                    <a:pt x="22824" y="1065"/>
                  </a:lnTo>
                  <a:lnTo>
                    <a:pt x="22064" y="783"/>
                  </a:lnTo>
                  <a:lnTo>
                    <a:pt x="21254" y="543"/>
                  </a:lnTo>
                  <a:lnTo>
                    <a:pt x="20394" y="348"/>
                  </a:lnTo>
                  <a:lnTo>
                    <a:pt x="19482" y="195"/>
                  </a:lnTo>
                  <a:lnTo>
                    <a:pt x="18521" y="87"/>
                  </a:lnTo>
                  <a:lnTo>
                    <a:pt x="17509" y="21"/>
                  </a:lnTo>
                  <a:lnTo>
                    <a:pt x="16446" y="0"/>
                  </a:lnTo>
                  <a:lnTo>
                    <a:pt x="0" y="0"/>
                  </a:lnTo>
                  <a:lnTo>
                    <a:pt x="0" y="18100"/>
                  </a:lnTo>
                  <a:lnTo>
                    <a:pt x="16794" y="18100"/>
                  </a:lnTo>
                  <a:lnTo>
                    <a:pt x="17360" y="18093"/>
                  </a:lnTo>
                  <a:lnTo>
                    <a:pt x="17910" y="18074"/>
                  </a:lnTo>
                  <a:lnTo>
                    <a:pt x="18443" y="18041"/>
                  </a:lnTo>
                  <a:lnTo>
                    <a:pt x="18959" y="17995"/>
                  </a:lnTo>
                  <a:lnTo>
                    <a:pt x="19459" y="17937"/>
                  </a:lnTo>
                  <a:lnTo>
                    <a:pt x="19943" y="17865"/>
                  </a:lnTo>
                  <a:lnTo>
                    <a:pt x="20410" y="17780"/>
                  </a:lnTo>
                  <a:lnTo>
                    <a:pt x="20860" y="17682"/>
                  </a:lnTo>
                  <a:lnTo>
                    <a:pt x="21294" y="17571"/>
                  </a:lnTo>
                  <a:lnTo>
                    <a:pt x="21711" y="17447"/>
                  </a:lnTo>
                  <a:lnTo>
                    <a:pt x="22121" y="17303"/>
                  </a:lnTo>
                  <a:lnTo>
                    <a:pt x="22515" y="17148"/>
                  </a:lnTo>
                  <a:lnTo>
                    <a:pt x="22894" y="16982"/>
                  </a:lnTo>
                  <a:lnTo>
                    <a:pt x="23257" y="16807"/>
                  </a:lnTo>
                  <a:lnTo>
                    <a:pt x="23604" y="16620"/>
                  </a:lnTo>
                  <a:lnTo>
                    <a:pt x="23935" y="16424"/>
                  </a:lnTo>
                  <a:lnTo>
                    <a:pt x="24251" y="16217"/>
                  </a:lnTo>
                  <a:lnTo>
                    <a:pt x="24551" y="15999"/>
                  </a:lnTo>
                  <a:lnTo>
                    <a:pt x="24836" y="15771"/>
                  </a:lnTo>
                  <a:lnTo>
                    <a:pt x="25105" y="15533"/>
                  </a:lnTo>
                  <a:lnTo>
                    <a:pt x="25368" y="15276"/>
                  </a:lnTo>
                  <a:lnTo>
                    <a:pt x="25616" y="15010"/>
                  </a:lnTo>
                  <a:lnTo>
                    <a:pt x="25851" y="14736"/>
                  </a:lnTo>
                  <a:lnTo>
                    <a:pt x="26072" y="14454"/>
                  </a:lnTo>
                  <a:lnTo>
                    <a:pt x="26280" y="14162"/>
                  </a:lnTo>
                  <a:lnTo>
                    <a:pt x="26473" y="13862"/>
                  </a:lnTo>
                  <a:lnTo>
                    <a:pt x="26652" y="13553"/>
                  </a:lnTo>
                  <a:lnTo>
                    <a:pt x="26817" y="13235"/>
                  </a:lnTo>
                  <a:lnTo>
                    <a:pt x="26969" y="12909"/>
                  </a:lnTo>
                  <a:lnTo>
                    <a:pt x="27106" y="12574"/>
                  </a:lnTo>
                  <a:lnTo>
                    <a:pt x="27230" y="12231"/>
                  </a:lnTo>
                  <a:lnTo>
                    <a:pt x="27341" y="11881"/>
                  </a:lnTo>
                  <a:lnTo>
                    <a:pt x="27439" y="11524"/>
                  </a:lnTo>
                  <a:lnTo>
                    <a:pt x="27524" y="11161"/>
                  </a:lnTo>
                  <a:lnTo>
                    <a:pt x="27596" y="10790"/>
                  </a:lnTo>
                  <a:lnTo>
                    <a:pt x="27655" y="10412"/>
                  </a:lnTo>
                  <a:lnTo>
                    <a:pt x="27700" y="10028"/>
                  </a:lnTo>
                  <a:lnTo>
                    <a:pt x="27733" y="9636"/>
                  </a:lnTo>
                  <a:lnTo>
                    <a:pt x="27752" y="9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8396221" y="3904029"/>
              <a:ext cx="62306" cy="61305"/>
            </a:xfrm>
            <a:custGeom>
              <a:avLst/>
              <a:pathLst>
                <a:path w="62306" h="61305">
                  <a:moveTo>
                    <a:pt x="50906" y="61305"/>
                  </a:moveTo>
                  <a:lnTo>
                    <a:pt x="50906" y="24148"/>
                  </a:lnTo>
                  <a:lnTo>
                    <a:pt x="50907" y="23702"/>
                  </a:lnTo>
                  <a:lnTo>
                    <a:pt x="50908" y="23255"/>
                  </a:lnTo>
                  <a:lnTo>
                    <a:pt x="50910" y="22804"/>
                  </a:lnTo>
                  <a:lnTo>
                    <a:pt x="50913" y="22351"/>
                  </a:lnTo>
                  <a:lnTo>
                    <a:pt x="50917" y="21896"/>
                  </a:lnTo>
                  <a:lnTo>
                    <a:pt x="50922" y="21438"/>
                  </a:lnTo>
                  <a:lnTo>
                    <a:pt x="50928" y="20977"/>
                  </a:lnTo>
                  <a:lnTo>
                    <a:pt x="50934" y="20514"/>
                  </a:lnTo>
                  <a:lnTo>
                    <a:pt x="50942" y="20048"/>
                  </a:lnTo>
                  <a:lnTo>
                    <a:pt x="50950" y="19579"/>
                  </a:lnTo>
                  <a:lnTo>
                    <a:pt x="50967" y="19113"/>
                  </a:lnTo>
                  <a:lnTo>
                    <a:pt x="50985" y="18655"/>
                  </a:lnTo>
                  <a:lnTo>
                    <a:pt x="51002" y="18205"/>
                  </a:lnTo>
                  <a:lnTo>
                    <a:pt x="51019" y="17762"/>
                  </a:lnTo>
                  <a:lnTo>
                    <a:pt x="51037" y="17327"/>
                  </a:lnTo>
                  <a:lnTo>
                    <a:pt x="51054" y="16901"/>
                  </a:lnTo>
                  <a:lnTo>
                    <a:pt x="51072" y="16482"/>
                  </a:lnTo>
                  <a:lnTo>
                    <a:pt x="51089" y="16070"/>
                  </a:lnTo>
                  <a:lnTo>
                    <a:pt x="51106" y="15667"/>
                  </a:lnTo>
                  <a:lnTo>
                    <a:pt x="51124" y="15272"/>
                  </a:lnTo>
                  <a:lnTo>
                    <a:pt x="51150" y="14812"/>
                  </a:lnTo>
                  <a:lnTo>
                    <a:pt x="51174" y="14354"/>
                  </a:lnTo>
                  <a:lnTo>
                    <a:pt x="51198" y="13900"/>
                  </a:lnTo>
                  <a:lnTo>
                    <a:pt x="51221" y="13448"/>
                  </a:lnTo>
                  <a:lnTo>
                    <a:pt x="51243" y="12998"/>
                  </a:lnTo>
                  <a:lnTo>
                    <a:pt x="51265" y="12551"/>
                  </a:lnTo>
                  <a:lnTo>
                    <a:pt x="51285" y="12107"/>
                  </a:lnTo>
                  <a:lnTo>
                    <a:pt x="51305" y="11665"/>
                  </a:lnTo>
                  <a:lnTo>
                    <a:pt x="51324" y="11226"/>
                  </a:lnTo>
                  <a:lnTo>
                    <a:pt x="51341" y="10790"/>
                  </a:lnTo>
                  <a:lnTo>
                    <a:pt x="51160" y="11474"/>
                  </a:lnTo>
                  <a:lnTo>
                    <a:pt x="50979" y="12151"/>
                  </a:lnTo>
                  <a:lnTo>
                    <a:pt x="50801" y="12821"/>
                  </a:lnTo>
                  <a:lnTo>
                    <a:pt x="50624" y="13484"/>
                  </a:lnTo>
                  <a:lnTo>
                    <a:pt x="50449" y="14140"/>
                  </a:lnTo>
                  <a:lnTo>
                    <a:pt x="50276" y="14789"/>
                  </a:lnTo>
                  <a:lnTo>
                    <a:pt x="50105" y="15432"/>
                  </a:lnTo>
                  <a:lnTo>
                    <a:pt x="49935" y="16067"/>
                  </a:lnTo>
                  <a:lnTo>
                    <a:pt x="49767" y="16695"/>
                  </a:lnTo>
                  <a:lnTo>
                    <a:pt x="49601" y="17317"/>
                  </a:lnTo>
                  <a:lnTo>
                    <a:pt x="49531" y="17578"/>
                  </a:lnTo>
                  <a:lnTo>
                    <a:pt x="49460" y="17842"/>
                  </a:lnTo>
                  <a:lnTo>
                    <a:pt x="49388" y="18108"/>
                  </a:lnTo>
                  <a:lnTo>
                    <a:pt x="49316" y="18375"/>
                  </a:lnTo>
                  <a:lnTo>
                    <a:pt x="49242" y="18644"/>
                  </a:lnTo>
                  <a:lnTo>
                    <a:pt x="49168" y="18914"/>
                  </a:lnTo>
                  <a:lnTo>
                    <a:pt x="49092" y="19187"/>
                  </a:lnTo>
                  <a:lnTo>
                    <a:pt x="49016" y="19461"/>
                  </a:lnTo>
                  <a:lnTo>
                    <a:pt x="48939" y="19737"/>
                  </a:lnTo>
                  <a:lnTo>
                    <a:pt x="48861" y="20014"/>
                  </a:lnTo>
                  <a:lnTo>
                    <a:pt x="48783" y="20292"/>
                  </a:lnTo>
                  <a:lnTo>
                    <a:pt x="48705" y="20568"/>
                  </a:lnTo>
                  <a:lnTo>
                    <a:pt x="48626" y="20842"/>
                  </a:lnTo>
                  <a:lnTo>
                    <a:pt x="48548" y="21114"/>
                  </a:lnTo>
                  <a:lnTo>
                    <a:pt x="48470" y="21385"/>
                  </a:lnTo>
                  <a:lnTo>
                    <a:pt x="48391" y="21654"/>
                  </a:lnTo>
                  <a:lnTo>
                    <a:pt x="48313" y="21921"/>
                  </a:lnTo>
                  <a:lnTo>
                    <a:pt x="48235" y="22186"/>
                  </a:lnTo>
                  <a:lnTo>
                    <a:pt x="48156" y="22450"/>
                  </a:lnTo>
                  <a:lnTo>
                    <a:pt x="48078" y="22712"/>
                  </a:lnTo>
                  <a:lnTo>
                    <a:pt x="48009" y="22971"/>
                  </a:lnTo>
                  <a:lnTo>
                    <a:pt x="47939" y="23227"/>
                  </a:lnTo>
                  <a:lnTo>
                    <a:pt x="47869" y="23479"/>
                  </a:lnTo>
                  <a:lnTo>
                    <a:pt x="47800" y="23728"/>
                  </a:lnTo>
                  <a:lnTo>
                    <a:pt x="47730" y="23974"/>
                  </a:lnTo>
                  <a:lnTo>
                    <a:pt x="47660" y="24215"/>
                  </a:lnTo>
                  <a:lnTo>
                    <a:pt x="47591" y="24454"/>
                  </a:lnTo>
                  <a:lnTo>
                    <a:pt x="47521" y="24689"/>
                  </a:lnTo>
                  <a:lnTo>
                    <a:pt x="47452" y="24920"/>
                  </a:lnTo>
                  <a:lnTo>
                    <a:pt x="47382" y="25148"/>
                  </a:lnTo>
                  <a:lnTo>
                    <a:pt x="47313" y="25372"/>
                  </a:lnTo>
                  <a:lnTo>
                    <a:pt x="47246" y="25589"/>
                  </a:lnTo>
                  <a:lnTo>
                    <a:pt x="47181" y="25800"/>
                  </a:lnTo>
                  <a:lnTo>
                    <a:pt x="47117" y="26005"/>
                  </a:lnTo>
                  <a:lnTo>
                    <a:pt x="47056" y="26203"/>
                  </a:lnTo>
                  <a:lnTo>
                    <a:pt x="46996" y="26396"/>
                  </a:lnTo>
                  <a:lnTo>
                    <a:pt x="46937" y="26583"/>
                  </a:lnTo>
                  <a:lnTo>
                    <a:pt x="46881" y="26763"/>
                  </a:lnTo>
                  <a:lnTo>
                    <a:pt x="46826" y="26938"/>
                  </a:lnTo>
                  <a:lnTo>
                    <a:pt x="46773" y="27106"/>
                  </a:lnTo>
                  <a:lnTo>
                    <a:pt x="35721" y="61305"/>
                  </a:lnTo>
                  <a:lnTo>
                    <a:pt x="26584" y="61305"/>
                  </a:lnTo>
                  <a:lnTo>
                    <a:pt x="15533" y="27106"/>
                  </a:lnTo>
                  <a:lnTo>
                    <a:pt x="15480" y="26938"/>
                  </a:lnTo>
                  <a:lnTo>
                    <a:pt x="15425" y="26763"/>
                  </a:lnTo>
                  <a:lnTo>
                    <a:pt x="15368" y="26583"/>
                  </a:lnTo>
                  <a:lnTo>
                    <a:pt x="15310" y="26396"/>
                  </a:lnTo>
                  <a:lnTo>
                    <a:pt x="15250" y="26203"/>
                  </a:lnTo>
                  <a:lnTo>
                    <a:pt x="15188" y="26005"/>
                  </a:lnTo>
                  <a:lnTo>
                    <a:pt x="15124" y="25800"/>
                  </a:lnTo>
                  <a:lnTo>
                    <a:pt x="15059" y="25589"/>
                  </a:lnTo>
                  <a:lnTo>
                    <a:pt x="14992" y="25372"/>
                  </a:lnTo>
                  <a:lnTo>
                    <a:pt x="14923" y="25148"/>
                  </a:lnTo>
                  <a:lnTo>
                    <a:pt x="14862" y="24920"/>
                  </a:lnTo>
                  <a:lnTo>
                    <a:pt x="14798" y="24689"/>
                  </a:lnTo>
                  <a:lnTo>
                    <a:pt x="14733" y="24454"/>
                  </a:lnTo>
                  <a:lnTo>
                    <a:pt x="14666" y="24215"/>
                  </a:lnTo>
                  <a:lnTo>
                    <a:pt x="14597" y="23974"/>
                  </a:lnTo>
                  <a:lnTo>
                    <a:pt x="14527" y="23728"/>
                  </a:lnTo>
                  <a:lnTo>
                    <a:pt x="14454" y="23479"/>
                  </a:lnTo>
                  <a:lnTo>
                    <a:pt x="14380" y="23227"/>
                  </a:lnTo>
                  <a:lnTo>
                    <a:pt x="14305" y="22971"/>
                  </a:lnTo>
                  <a:lnTo>
                    <a:pt x="14227" y="22712"/>
                  </a:lnTo>
                  <a:lnTo>
                    <a:pt x="14157" y="22450"/>
                  </a:lnTo>
                  <a:lnTo>
                    <a:pt x="14086" y="22186"/>
                  </a:lnTo>
                  <a:lnTo>
                    <a:pt x="14015" y="21921"/>
                  </a:lnTo>
                  <a:lnTo>
                    <a:pt x="13942" y="21654"/>
                  </a:lnTo>
                  <a:lnTo>
                    <a:pt x="13868" y="21385"/>
                  </a:lnTo>
                  <a:lnTo>
                    <a:pt x="13794" y="21114"/>
                  </a:lnTo>
                  <a:lnTo>
                    <a:pt x="13719" y="20842"/>
                  </a:lnTo>
                  <a:lnTo>
                    <a:pt x="13643" y="20568"/>
                  </a:lnTo>
                  <a:lnTo>
                    <a:pt x="13566" y="20292"/>
                  </a:lnTo>
                  <a:lnTo>
                    <a:pt x="13488" y="20014"/>
                  </a:lnTo>
                  <a:lnTo>
                    <a:pt x="13409" y="19737"/>
                  </a:lnTo>
                  <a:lnTo>
                    <a:pt x="13331" y="19461"/>
                  </a:lnTo>
                  <a:lnTo>
                    <a:pt x="13253" y="19187"/>
                  </a:lnTo>
                  <a:lnTo>
                    <a:pt x="13174" y="18914"/>
                  </a:lnTo>
                  <a:lnTo>
                    <a:pt x="13096" y="18644"/>
                  </a:lnTo>
                  <a:lnTo>
                    <a:pt x="13018" y="18375"/>
                  </a:lnTo>
                  <a:lnTo>
                    <a:pt x="12939" y="18108"/>
                  </a:lnTo>
                  <a:lnTo>
                    <a:pt x="12861" y="17842"/>
                  </a:lnTo>
                  <a:lnTo>
                    <a:pt x="12783" y="17578"/>
                  </a:lnTo>
                  <a:lnTo>
                    <a:pt x="12704" y="17317"/>
                  </a:lnTo>
                  <a:lnTo>
                    <a:pt x="12530" y="16695"/>
                  </a:lnTo>
                  <a:lnTo>
                    <a:pt x="12353" y="16067"/>
                  </a:lnTo>
                  <a:lnTo>
                    <a:pt x="12174" y="15432"/>
                  </a:lnTo>
                  <a:lnTo>
                    <a:pt x="11994" y="14789"/>
                  </a:lnTo>
                  <a:lnTo>
                    <a:pt x="11812" y="14140"/>
                  </a:lnTo>
                  <a:lnTo>
                    <a:pt x="11629" y="13484"/>
                  </a:lnTo>
                  <a:lnTo>
                    <a:pt x="11444" y="12821"/>
                  </a:lnTo>
                  <a:lnTo>
                    <a:pt x="11256" y="12151"/>
                  </a:lnTo>
                  <a:lnTo>
                    <a:pt x="11068" y="11474"/>
                  </a:lnTo>
                  <a:lnTo>
                    <a:pt x="10877" y="10790"/>
                  </a:lnTo>
                  <a:lnTo>
                    <a:pt x="10903" y="11294"/>
                  </a:lnTo>
                  <a:lnTo>
                    <a:pt x="10929" y="11796"/>
                  </a:lnTo>
                  <a:lnTo>
                    <a:pt x="10955" y="12296"/>
                  </a:lnTo>
                  <a:lnTo>
                    <a:pt x="10981" y="12795"/>
                  </a:lnTo>
                  <a:lnTo>
                    <a:pt x="11008" y="13292"/>
                  </a:lnTo>
                  <a:lnTo>
                    <a:pt x="11034" y="13787"/>
                  </a:lnTo>
                  <a:lnTo>
                    <a:pt x="11060" y="14280"/>
                  </a:lnTo>
                  <a:lnTo>
                    <a:pt x="11086" y="14772"/>
                  </a:lnTo>
                  <a:lnTo>
                    <a:pt x="11112" y="15262"/>
                  </a:lnTo>
                  <a:lnTo>
                    <a:pt x="11138" y="15750"/>
                  </a:lnTo>
                  <a:lnTo>
                    <a:pt x="11155" y="16170"/>
                  </a:lnTo>
                  <a:lnTo>
                    <a:pt x="11173" y="16594"/>
                  </a:lnTo>
                  <a:lnTo>
                    <a:pt x="11190" y="17023"/>
                  </a:lnTo>
                  <a:lnTo>
                    <a:pt x="11208" y="17456"/>
                  </a:lnTo>
                  <a:lnTo>
                    <a:pt x="11225" y="17893"/>
                  </a:lnTo>
                  <a:lnTo>
                    <a:pt x="11243" y="18335"/>
                  </a:lnTo>
                  <a:lnTo>
                    <a:pt x="11260" y="18781"/>
                  </a:lnTo>
                  <a:lnTo>
                    <a:pt x="11277" y="19231"/>
                  </a:lnTo>
                  <a:lnTo>
                    <a:pt x="11295" y="19686"/>
                  </a:lnTo>
                  <a:lnTo>
                    <a:pt x="11312" y="20145"/>
                  </a:lnTo>
                  <a:lnTo>
                    <a:pt x="11329" y="20600"/>
                  </a:lnTo>
                  <a:lnTo>
                    <a:pt x="11343" y="21043"/>
                  </a:lnTo>
                  <a:lnTo>
                    <a:pt x="11357" y="21473"/>
                  </a:lnTo>
                  <a:lnTo>
                    <a:pt x="11368" y="21892"/>
                  </a:lnTo>
                  <a:lnTo>
                    <a:pt x="11377" y="22298"/>
                  </a:lnTo>
                  <a:lnTo>
                    <a:pt x="11385" y="22693"/>
                  </a:lnTo>
                  <a:lnTo>
                    <a:pt x="11391" y="23075"/>
                  </a:lnTo>
                  <a:lnTo>
                    <a:pt x="11396" y="23444"/>
                  </a:lnTo>
                  <a:lnTo>
                    <a:pt x="11398" y="23802"/>
                  </a:lnTo>
                  <a:lnTo>
                    <a:pt x="11399" y="24148"/>
                  </a:lnTo>
                  <a:lnTo>
                    <a:pt x="11399" y="61305"/>
                  </a:lnTo>
                  <a:lnTo>
                    <a:pt x="0" y="61305"/>
                  </a:lnTo>
                  <a:lnTo>
                    <a:pt x="0" y="0"/>
                  </a:lnTo>
                  <a:lnTo>
                    <a:pt x="17186" y="0"/>
                  </a:lnTo>
                  <a:lnTo>
                    <a:pt x="28151" y="34285"/>
                  </a:lnTo>
                  <a:lnTo>
                    <a:pt x="28238" y="34561"/>
                  </a:lnTo>
                  <a:lnTo>
                    <a:pt x="28326" y="34849"/>
                  </a:lnTo>
                  <a:lnTo>
                    <a:pt x="28415" y="35150"/>
                  </a:lnTo>
                  <a:lnTo>
                    <a:pt x="28506" y="35462"/>
                  </a:lnTo>
                  <a:lnTo>
                    <a:pt x="28596" y="35787"/>
                  </a:lnTo>
                  <a:lnTo>
                    <a:pt x="28688" y="36123"/>
                  </a:lnTo>
                  <a:lnTo>
                    <a:pt x="28781" y="36472"/>
                  </a:lnTo>
                  <a:lnTo>
                    <a:pt x="28875" y="36833"/>
                  </a:lnTo>
                  <a:lnTo>
                    <a:pt x="28969" y="37207"/>
                  </a:lnTo>
                  <a:lnTo>
                    <a:pt x="29064" y="37592"/>
                  </a:lnTo>
                  <a:lnTo>
                    <a:pt x="29168" y="37982"/>
                  </a:lnTo>
                  <a:lnTo>
                    <a:pt x="29271" y="38370"/>
                  </a:lnTo>
                  <a:lnTo>
                    <a:pt x="29374" y="38755"/>
                  </a:lnTo>
                  <a:lnTo>
                    <a:pt x="29475" y="39138"/>
                  </a:lnTo>
                  <a:lnTo>
                    <a:pt x="29575" y="39518"/>
                  </a:lnTo>
                  <a:lnTo>
                    <a:pt x="29675" y="39895"/>
                  </a:lnTo>
                  <a:lnTo>
                    <a:pt x="29774" y="40269"/>
                  </a:lnTo>
                  <a:lnTo>
                    <a:pt x="29872" y="40641"/>
                  </a:lnTo>
                  <a:lnTo>
                    <a:pt x="29969" y="41011"/>
                  </a:lnTo>
                  <a:lnTo>
                    <a:pt x="30065" y="41378"/>
                  </a:lnTo>
                  <a:lnTo>
                    <a:pt x="30170" y="41806"/>
                  </a:lnTo>
                  <a:lnTo>
                    <a:pt x="30277" y="42237"/>
                  </a:lnTo>
                  <a:lnTo>
                    <a:pt x="30386" y="42672"/>
                  </a:lnTo>
                  <a:lnTo>
                    <a:pt x="30497" y="43111"/>
                  </a:lnTo>
                  <a:lnTo>
                    <a:pt x="30609" y="43553"/>
                  </a:lnTo>
                  <a:lnTo>
                    <a:pt x="30723" y="43999"/>
                  </a:lnTo>
                  <a:lnTo>
                    <a:pt x="30839" y="44448"/>
                  </a:lnTo>
                  <a:lnTo>
                    <a:pt x="30956" y="44900"/>
                  </a:lnTo>
                  <a:lnTo>
                    <a:pt x="31075" y="45356"/>
                  </a:lnTo>
                  <a:lnTo>
                    <a:pt x="31196" y="45816"/>
                  </a:lnTo>
                  <a:lnTo>
                    <a:pt x="31318" y="45365"/>
                  </a:lnTo>
                  <a:lnTo>
                    <a:pt x="31438" y="44918"/>
                  </a:lnTo>
                  <a:lnTo>
                    <a:pt x="31558" y="44474"/>
                  </a:lnTo>
                  <a:lnTo>
                    <a:pt x="31677" y="44033"/>
                  </a:lnTo>
                  <a:lnTo>
                    <a:pt x="31794" y="43597"/>
                  </a:lnTo>
                  <a:lnTo>
                    <a:pt x="31912" y="43163"/>
                  </a:lnTo>
                  <a:lnTo>
                    <a:pt x="32028" y="42733"/>
                  </a:lnTo>
                  <a:lnTo>
                    <a:pt x="32143" y="42307"/>
                  </a:lnTo>
                  <a:lnTo>
                    <a:pt x="32257" y="41884"/>
                  </a:lnTo>
                  <a:lnTo>
                    <a:pt x="32371" y="41465"/>
                  </a:lnTo>
                  <a:lnTo>
                    <a:pt x="32423" y="41281"/>
                  </a:lnTo>
                  <a:lnTo>
                    <a:pt x="32475" y="41097"/>
                  </a:lnTo>
                  <a:lnTo>
                    <a:pt x="32528" y="40912"/>
                  </a:lnTo>
                  <a:lnTo>
                    <a:pt x="32580" y="40727"/>
                  </a:lnTo>
                  <a:lnTo>
                    <a:pt x="32632" y="40540"/>
                  </a:lnTo>
                  <a:lnTo>
                    <a:pt x="32684" y="40352"/>
                  </a:lnTo>
                  <a:lnTo>
                    <a:pt x="32736" y="40164"/>
                  </a:lnTo>
                  <a:lnTo>
                    <a:pt x="32789" y="39975"/>
                  </a:lnTo>
                  <a:lnTo>
                    <a:pt x="32841" y="39785"/>
                  </a:lnTo>
                  <a:lnTo>
                    <a:pt x="32893" y="39594"/>
                  </a:lnTo>
                  <a:lnTo>
                    <a:pt x="32945" y="39403"/>
                  </a:lnTo>
                  <a:lnTo>
                    <a:pt x="32998" y="39213"/>
                  </a:lnTo>
                  <a:lnTo>
                    <a:pt x="33050" y="39023"/>
                  </a:lnTo>
                  <a:lnTo>
                    <a:pt x="33102" y="38835"/>
                  </a:lnTo>
                  <a:lnTo>
                    <a:pt x="33154" y="38647"/>
                  </a:lnTo>
                  <a:lnTo>
                    <a:pt x="33206" y="38461"/>
                  </a:lnTo>
                  <a:lnTo>
                    <a:pt x="33259" y="38275"/>
                  </a:lnTo>
                  <a:lnTo>
                    <a:pt x="33311" y="38090"/>
                  </a:lnTo>
                  <a:lnTo>
                    <a:pt x="33363" y="37906"/>
                  </a:lnTo>
                  <a:lnTo>
                    <a:pt x="33415" y="37723"/>
                  </a:lnTo>
                  <a:lnTo>
                    <a:pt x="33467" y="37541"/>
                  </a:lnTo>
                  <a:lnTo>
                    <a:pt x="33520" y="37361"/>
                  </a:lnTo>
                  <a:lnTo>
                    <a:pt x="33572" y="37182"/>
                  </a:lnTo>
                  <a:lnTo>
                    <a:pt x="33624" y="37006"/>
                  </a:lnTo>
                  <a:lnTo>
                    <a:pt x="33676" y="36831"/>
                  </a:lnTo>
                  <a:lnTo>
                    <a:pt x="33729" y="36658"/>
                  </a:lnTo>
                  <a:lnTo>
                    <a:pt x="33781" y="36486"/>
                  </a:lnTo>
                  <a:lnTo>
                    <a:pt x="33833" y="36316"/>
                  </a:lnTo>
                  <a:lnTo>
                    <a:pt x="33885" y="36149"/>
                  </a:lnTo>
                  <a:lnTo>
                    <a:pt x="33937" y="35982"/>
                  </a:lnTo>
                  <a:lnTo>
                    <a:pt x="33989" y="35819"/>
                  </a:lnTo>
                  <a:lnTo>
                    <a:pt x="34040" y="35659"/>
                  </a:lnTo>
                  <a:lnTo>
                    <a:pt x="34090" y="35502"/>
                  </a:lnTo>
                  <a:lnTo>
                    <a:pt x="34139" y="35349"/>
                  </a:lnTo>
                  <a:lnTo>
                    <a:pt x="34188" y="35199"/>
                  </a:lnTo>
                  <a:lnTo>
                    <a:pt x="34235" y="35053"/>
                  </a:lnTo>
                  <a:lnTo>
                    <a:pt x="34282" y="34910"/>
                  </a:lnTo>
                  <a:lnTo>
                    <a:pt x="34327" y="34771"/>
                  </a:lnTo>
                  <a:lnTo>
                    <a:pt x="34372" y="34635"/>
                  </a:lnTo>
                  <a:lnTo>
                    <a:pt x="34416" y="34503"/>
                  </a:lnTo>
                  <a:lnTo>
                    <a:pt x="45206" y="0"/>
                  </a:lnTo>
                  <a:lnTo>
                    <a:pt x="62306" y="0"/>
                  </a:lnTo>
                  <a:lnTo>
                    <a:pt x="62306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8466707" y="3904029"/>
              <a:ext cx="59782" cy="61305"/>
            </a:xfrm>
            <a:custGeom>
              <a:avLst/>
              <a:pathLst>
                <a:path w="59782" h="61305">
                  <a:moveTo>
                    <a:pt x="47077" y="61305"/>
                  </a:moveTo>
                  <a:lnTo>
                    <a:pt x="41639" y="45642"/>
                  </a:lnTo>
                  <a:lnTo>
                    <a:pt x="18274" y="45642"/>
                  </a:lnTo>
                  <a:lnTo>
                    <a:pt x="12835" y="61305"/>
                  </a:lnTo>
                  <a:lnTo>
                    <a:pt x="0" y="61305"/>
                  </a:lnTo>
                  <a:lnTo>
                    <a:pt x="22364" y="0"/>
                  </a:lnTo>
                  <a:lnTo>
                    <a:pt x="37505" y="0"/>
                  </a:lnTo>
                  <a:lnTo>
                    <a:pt x="59782" y="61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8487853" y="3913995"/>
              <a:ext cx="17621" cy="26017"/>
            </a:xfrm>
            <a:custGeom>
              <a:avLst/>
              <a:pathLst>
                <a:path w="17621" h="26017">
                  <a:moveTo>
                    <a:pt x="11573" y="8395"/>
                  </a:moveTo>
                  <a:lnTo>
                    <a:pt x="11469" y="8091"/>
                  </a:lnTo>
                  <a:lnTo>
                    <a:pt x="11364" y="7786"/>
                  </a:lnTo>
                  <a:lnTo>
                    <a:pt x="11260" y="7481"/>
                  </a:lnTo>
                  <a:lnTo>
                    <a:pt x="11155" y="7177"/>
                  </a:lnTo>
                  <a:lnTo>
                    <a:pt x="11051" y="6872"/>
                  </a:lnTo>
                  <a:lnTo>
                    <a:pt x="10947" y="6568"/>
                  </a:lnTo>
                  <a:lnTo>
                    <a:pt x="10842" y="6263"/>
                  </a:lnTo>
                  <a:lnTo>
                    <a:pt x="10738" y="5959"/>
                  </a:lnTo>
                  <a:lnTo>
                    <a:pt x="10633" y="5654"/>
                  </a:lnTo>
                  <a:lnTo>
                    <a:pt x="10529" y="5349"/>
                  </a:lnTo>
                  <a:lnTo>
                    <a:pt x="10434" y="5039"/>
                  </a:lnTo>
                  <a:lnTo>
                    <a:pt x="10341" y="4735"/>
                  </a:lnTo>
                  <a:lnTo>
                    <a:pt x="10250" y="4437"/>
                  </a:lnTo>
                  <a:lnTo>
                    <a:pt x="10160" y="4145"/>
                  </a:lnTo>
                  <a:lnTo>
                    <a:pt x="10072" y="3859"/>
                  </a:lnTo>
                  <a:lnTo>
                    <a:pt x="9986" y="3580"/>
                  </a:lnTo>
                  <a:lnTo>
                    <a:pt x="9902" y="3306"/>
                  </a:lnTo>
                  <a:lnTo>
                    <a:pt x="9819" y="3038"/>
                  </a:lnTo>
                  <a:lnTo>
                    <a:pt x="9738" y="2777"/>
                  </a:lnTo>
                  <a:lnTo>
                    <a:pt x="9659" y="2521"/>
                  </a:lnTo>
                  <a:lnTo>
                    <a:pt x="9590" y="2265"/>
                  </a:lnTo>
                  <a:lnTo>
                    <a:pt x="9523" y="2018"/>
                  </a:lnTo>
                  <a:lnTo>
                    <a:pt x="9458" y="1781"/>
                  </a:lnTo>
                  <a:lnTo>
                    <a:pt x="9394" y="1554"/>
                  </a:lnTo>
                  <a:lnTo>
                    <a:pt x="9332" y="1336"/>
                  </a:lnTo>
                  <a:lnTo>
                    <a:pt x="9272" y="1127"/>
                  </a:lnTo>
                  <a:lnTo>
                    <a:pt x="9214" y="928"/>
                  </a:lnTo>
                  <a:lnTo>
                    <a:pt x="9158" y="739"/>
                  </a:lnTo>
                  <a:lnTo>
                    <a:pt x="9103" y="559"/>
                  </a:lnTo>
                  <a:lnTo>
                    <a:pt x="9050" y="389"/>
                  </a:lnTo>
                  <a:lnTo>
                    <a:pt x="9008" y="231"/>
                  </a:lnTo>
                  <a:lnTo>
                    <a:pt x="8970" y="88"/>
                  </a:lnTo>
                  <a:lnTo>
                    <a:pt x="8642" y="0"/>
                  </a:lnTo>
                  <a:lnTo>
                    <a:pt x="8608" y="130"/>
                  </a:lnTo>
                  <a:lnTo>
                    <a:pt x="8569" y="274"/>
                  </a:lnTo>
                  <a:lnTo>
                    <a:pt x="8527" y="433"/>
                  </a:lnTo>
                  <a:lnTo>
                    <a:pt x="8482" y="603"/>
                  </a:lnTo>
                  <a:lnTo>
                    <a:pt x="8433" y="781"/>
                  </a:lnTo>
                  <a:lnTo>
                    <a:pt x="8381" y="968"/>
                  </a:lnTo>
                  <a:lnTo>
                    <a:pt x="8326" y="1164"/>
                  </a:lnTo>
                  <a:lnTo>
                    <a:pt x="8266" y="1368"/>
                  </a:lnTo>
                  <a:lnTo>
                    <a:pt x="8204" y="1582"/>
                  </a:lnTo>
                  <a:lnTo>
                    <a:pt x="8138" y="1803"/>
                  </a:lnTo>
                  <a:lnTo>
                    <a:pt x="8068" y="2034"/>
                  </a:lnTo>
                  <a:lnTo>
                    <a:pt x="7995" y="2273"/>
                  </a:lnTo>
                  <a:lnTo>
                    <a:pt x="7918" y="2521"/>
                  </a:lnTo>
                  <a:lnTo>
                    <a:pt x="7847" y="2777"/>
                  </a:lnTo>
                  <a:lnTo>
                    <a:pt x="7772" y="3038"/>
                  </a:lnTo>
                  <a:lnTo>
                    <a:pt x="7694" y="3306"/>
                  </a:lnTo>
                  <a:lnTo>
                    <a:pt x="7612" y="3580"/>
                  </a:lnTo>
                  <a:lnTo>
                    <a:pt x="7527" y="3859"/>
                  </a:lnTo>
                  <a:lnTo>
                    <a:pt x="7438" y="4145"/>
                  </a:lnTo>
                  <a:lnTo>
                    <a:pt x="7346" y="4437"/>
                  </a:lnTo>
                  <a:lnTo>
                    <a:pt x="7250" y="4735"/>
                  </a:lnTo>
                  <a:lnTo>
                    <a:pt x="7151" y="5039"/>
                  </a:lnTo>
                  <a:lnTo>
                    <a:pt x="7048" y="5349"/>
                  </a:lnTo>
                  <a:lnTo>
                    <a:pt x="6952" y="5654"/>
                  </a:lnTo>
                  <a:lnTo>
                    <a:pt x="6855" y="5959"/>
                  </a:lnTo>
                  <a:lnTo>
                    <a:pt x="6757" y="6263"/>
                  </a:lnTo>
                  <a:lnTo>
                    <a:pt x="6658" y="6568"/>
                  </a:lnTo>
                  <a:lnTo>
                    <a:pt x="6559" y="6872"/>
                  </a:lnTo>
                  <a:lnTo>
                    <a:pt x="6458" y="7177"/>
                  </a:lnTo>
                  <a:lnTo>
                    <a:pt x="6357" y="7481"/>
                  </a:lnTo>
                  <a:lnTo>
                    <a:pt x="6255" y="7786"/>
                  </a:lnTo>
                  <a:lnTo>
                    <a:pt x="6151" y="8091"/>
                  </a:lnTo>
                  <a:lnTo>
                    <a:pt x="6047" y="8395"/>
                  </a:lnTo>
                  <a:lnTo>
                    <a:pt x="0" y="26017"/>
                  </a:lnTo>
                  <a:lnTo>
                    <a:pt x="17621" y="26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8532494" y="3903115"/>
              <a:ext cx="58259" cy="63089"/>
            </a:xfrm>
            <a:custGeom>
              <a:avLst/>
              <a:pathLst>
                <a:path w="58259" h="63089">
                  <a:moveTo>
                    <a:pt x="30935" y="52995"/>
                  </a:moveTo>
                  <a:lnTo>
                    <a:pt x="31647" y="52985"/>
                  </a:lnTo>
                  <a:lnTo>
                    <a:pt x="32340" y="52955"/>
                  </a:lnTo>
                  <a:lnTo>
                    <a:pt x="33012" y="52905"/>
                  </a:lnTo>
                  <a:lnTo>
                    <a:pt x="33664" y="52835"/>
                  </a:lnTo>
                  <a:lnTo>
                    <a:pt x="34296" y="52745"/>
                  </a:lnTo>
                  <a:lnTo>
                    <a:pt x="34909" y="52635"/>
                  </a:lnTo>
                  <a:lnTo>
                    <a:pt x="35501" y="52504"/>
                  </a:lnTo>
                  <a:lnTo>
                    <a:pt x="36073" y="52354"/>
                  </a:lnTo>
                  <a:lnTo>
                    <a:pt x="36625" y="52184"/>
                  </a:lnTo>
                  <a:lnTo>
                    <a:pt x="37157" y="51994"/>
                  </a:lnTo>
                  <a:lnTo>
                    <a:pt x="37681" y="51779"/>
                  </a:lnTo>
                  <a:lnTo>
                    <a:pt x="38189" y="51552"/>
                  </a:lnTo>
                  <a:lnTo>
                    <a:pt x="38683" y="51313"/>
                  </a:lnTo>
                  <a:lnTo>
                    <a:pt x="39162" y="51061"/>
                  </a:lnTo>
                  <a:lnTo>
                    <a:pt x="39626" y="50798"/>
                  </a:lnTo>
                  <a:lnTo>
                    <a:pt x="40076" y="50522"/>
                  </a:lnTo>
                  <a:lnTo>
                    <a:pt x="40510" y="50234"/>
                  </a:lnTo>
                  <a:lnTo>
                    <a:pt x="40930" y="49933"/>
                  </a:lnTo>
                  <a:lnTo>
                    <a:pt x="41335" y="49621"/>
                  </a:lnTo>
                  <a:lnTo>
                    <a:pt x="41726" y="49296"/>
                  </a:lnTo>
                  <a:lnTo>
                    <a:pt x="42110" y="48961"/>
                  </a:lnTo>
                  <a:lnTo>
                    <a:pt x="42481" y="48618"/>
                  </a:lnTo>
                  <a:lnTo>
                    <a:pt x="42838" y="48265"/>
                  </a:lnTo>
                  <a:lnTo>
                    <a:pt x="43181" y="47904"/>
                  </a:lnTo>
                  <a:lnTo>
                    <a:pt x="43510" y="47534"/>
                  </a:lnTo>
                  <a:lnTo>
                    <a:pt x="43825" y="47156"/>
                  </a:lnTo>
                  <a:lnTo>
                    <a:pt x="44126" y="46768"/>
                  </a:lnTo>
                  <a:lnTo>
                    <a:pt x="44413" y="46373"/>
                  </a:lnTo>
                  <a:lnTo>
                    <a:pt x="44686" y="45968"/>
                  </a:lnTo>
                  <a:lnTo>
                    <a:pt x="44945" y="45555"/>
                  </a:lnTo>
                  <a:lnTo>
                    <a:pt x="45202" y="45136"/>
                  </a:lnTo>
                  <a:lnTo>
                    <a:pt x="45448" y="44717"/>
                  </a:lnTo>
                  <a:lnTo>
                    <a:pt x="45686" y="44298"/>
                  </a:lnTo>
                  <a:lnTo>
                    <a:pt x="45913" y="43877"/>
                  </a:lnTo>
                  <a:lnTo>
                    <a:pt x="46131" y="43455"/>
                  </a:lnTo>
                  <a:lnTo>
                    <a:pt x="46339" y="43033"/>
                  </a:lnTo>
                  <a:lnTo>
                    <a:pt x="46538" y="42609"/>
                  </a:lnTo>
                  <a:lnTo>
                    <a:pt x="46728" y="42185"/>
                  </a:lnTo>
                  <a:lnTo>
                    <a:pt x="46907" y="41760"/>
                  </a:lnTo>
                  <a:lnTo>
                    <a:pt x="47077" y="41334"/>
                  </a:lnTo>
                  <a:lnTo>
                    <a:pt x="58259" y="45555"/>
                  </a:lnTo>
                  <a:lnTo>
                    <a:pt x="57981" y="46215"/>
                  </a:lnTo>
                  <a:lnTo>
                    <a:pt x="57687" y="46872"/>
                  </a:lnTo>
                  <a:lnTo>
                    <a:pt x="57376" y="47527"/>
                  </a:lnTo>
                  <a:lnTo>
                    <a:pt x="57048" y="48179"/>
                  </a:lnTo>
                  <a:lnTo>
                    <a:pt x="56704" y="48829"/>
                  </a:lnTo>
                  <a:lnTo>
                    <a:pt x="56343" y="49476"/>
                  </a:lnTo>
                  <a:lnTo>
                    <a:pt x="55966" y="50120"/>
                  </a:lnTo>
                  <a:lnTo>
                    <a:pt x="55572" y="50762"/>
                  </a:lnTo>
                  <a:lnTo>
                    <a:pt x="55162" y="51401"/>
                  </a:lnTo>
                  <a:lnTo>
                    <a:pt x="54735" y="52038"/>
                  </a:lnTo>
                  <a:lnTo>
                    <a:pt x="54289" y="52665"/>
                  </a:lnTo>
                  <a:lnTo>
                    <a:pt x="53821" y="53278"/>
                  </a:lnTo>
                  <a:lnTo>
                    <a:pt x="53332" y="53877"/>
                  </a:lnTo>
                  <a:lnTo>
                    <a:pt x="52821" y="54460"/>
                  </a:lnTo>
                  <a:lnTo>
                    <a:pt x="52288" y="55029"/>
                  </a:lnTo>
                  <a:lnTo>
                    <a:pt x="51733" y="55583"/>
                  </a:lnTo>
                  <a:lnTo>
                    <a:pt x="51156" y="56122"/>
                  </a:lnTo>
                  <a:lnTo>
                    <a:pt x="50558" y="56646"/>
                  </a:lnTo>
                  <a:lnTo>
                    <a:pt x="49938" y="57156"/>
                  </a:lnTo>
                  <a:lnTo>
                    <a:pt x="49296" y="57650"/>
                  </a:lnTo>
                  <a:lnTo>
                    <a:pt x="48631" y="58129"/>
                  </a:lnTo>
                  <a:lnTo>
                    <a:pt x="47941" y="58588"/>
                  </a:lnTo>
                  <a:lnTo>
                    <a:pt x="47225" y="59030"/>
                  </a:lnTo>
                  <a:lnTo>
                    <a:pt x="46484" y="59453"/>
                  </a:lnTo>
                  <a:lnTo>
                    <a:pt x="45718" y="59858"/>
                  </a:lnTo>
                  <a:lnTo>
                    <a:pt x="44926" y="60245"/>
                  </a:lnTo>
                  <a:lnTo>
                    <a:pt x="44110" y="60614"/>
                  </a:lnTo>
                  <a:lnTo>
                    <a:pt x="43268" y="60964"/>
                  </a:lnTo>
                  <a:lnTo>
                    <a:pt x="42401" y="61296"/>
                  </a:lnTo>
                  <a:lnTo>
                    <a:pt x="41508" y="61610"/>
                  </a:lnTo>
                  <a:lnTo>
                    <a:pt x="40596" y="61891"/>
                  </a:lnTo>
                  <a:lnTo>
                    <a:pt x="39651" y="62142"/>
                  </a:lnTo>
                  <a:lnTo>
                    <a:pt x="38674" y="62364"/>
                  </a:lnTo>
                  <a:lnTo>
                    <a:pt x="37665" y="62557"/>
                  </a:lnTo>
                  <a:lnTo>
                    <a:pt x="36624" y="62719"/>
                  </a:lnTo>
                  <a:lnTo>
                    <a:pt x="35551" y="62852"/>
                  </a:lnTo>
                  <a:lnTo>
                    <a:pt x="34445" y="62956"/>
                  </a:lnTo>
                  <a:lnTo>
                    <a:pt x="33307" y="63030"/>
                  </a:lnTo>
                  <a:lnTo>
                    <a:pt x="32137" y="63074"/>
                  </a:lnTo>
                  <a:lnTo>
                    <a:pt x="30935" y="63089"/>
                  </a:lnTo>
                  <a:lnTo>
                    <a:pt x="29364" y="63066"/>
                  </a:lnTo>
                  <a:lnTo>
                    <a:pt x="27836" y="62995"/>
                  </a:lnTo>
                  <a:lnTo>
                    <a:pt x="26350" y="62878"/>
                  </a:lnTo>
                  <a:lnTo>
                    <a:pt x="24906" y="62713"/>
                  </a:lnTo>
                  <a:lnTo>
                    <a:pt x="23506" y="62502"/>
                  </a:lnTo>
                  <a:lnTo>
                    <a:pt x="22148" y="62243"/>
                  </a:lnTo>
                  <a:lnTo>
                    <a:pt x="20833" y="61938"/>
                  </a:lnTo>
                  <a:lnTo>
                    <a:pt x="19560" y="61585"/>
                  </a:lnTo>
                  <a:lnTo>
                    <a:pt x="18330" y="61186"/>
                  </a:lnTo>
                  <a:lnTo>
                    <a:pt x="17142" y="60740"/>
                  </a:lnTo>
                  <a:lnTo>
                    <a:pt x="15996" y="60243"/>
                  </a:lnTo>
                  <a:lnTo>
                    <a:pt x="14890" y="59709"/>
                  </a:lnTo>
                  <a:lnTo>
                    <a:pt x="13824" y="59139"/>
                  </a:lnTo>
                  <a:lnTo>
                    <a:pt x="12798" y="58533"/>
                  </a:lnTo>
                  <a:lnTo>
                    <a:pt x="11812" y="57890"/>
                  </a:lnTo>
                  <a:lnTo>
                    <a:pt x="10867" y="57210"/>
                  </a:lnTo>
                  <a:lnTo>
                    <a:pt x="9961" y="56494"/>
                  </a:lnTo>
                  <a:lnTo>
                    <a:pt x="9095" y="55741"/>
                  </a:lnTo>
                  <a:lnTo>
                    <a:pt x="8269" y="54952"/>
                  </a:lnTo>
                  <a:lnTo>
                    <a:pt x="7483" y="54126"/>
                  </a:lnTo>
                  <a:lnTo>
                    <a:pt x="6745" y="53258"/>
                  </a:lnTo>
                  <a:lnTo>
                    <a:pt x="6046" y="52358"/>
                  </a:lnTo>
                  <a:lnTo>
                    <a:pt x="5384" y="51427"/>
                  </a:lnTo>
                  <a:lnTo>
                    <a:pt x="4761" y="50464"/>
                  </a:lnTo>
                  <a:lnTo>
                    <a:pt x="4176" y="49470"/>
                  </a:lnTo>
                  <a:lnTo>
                    <a:pt x="3630" y="48445"/>
                  </a:lnTo>
                  <a:lnTo>
                    <a:pt x="3122" y="47389"/>
                  </a:lnTo>
                  <a:lnTo>
                    <a:pt x="2652" y="46301"/>
                  </a:lnTo>
                  <a:lnTo>
                    <a:pt x="2220" y="45182"/>
                  </a:lnTo>
                  <a:lnTo>
                    <a:pt x="1827" y="44032"/>
                  </a:lnTo>
                  <a:lnTo>
                    <a:pt x="1480" y="42855"/>
                  </a:lnTo>
                  <a:lnTo>
                    <a:pt x="1169" y="41656"/>
                  </a:lnTo>
                  <a:lnTo>
                    <a:pt x="895" y="40436"/>
                  </a:lnTo>
                  <a:lnTo>
                    <a:pt x="657" y="39193"/>
                  </a:lnTo>
                  <a:lnTo>
                    <a:pt x="456" y="37929"/>
                  </a:lnTo>
                  <a:lnTo>
                    <a:pt x="292" y="36644"/>
                  </a:lnTo>
                  <a:lnTo>
                    <a:pt x="164" y="35336"/>
                  </a:lnTo>
                  <a:lnTo>
                    <a:pt x="73" y="34007"/>
                  </a:lnTo>
                  <a:lnTo>
                    <a:pt x="18" y="32656"/>
                  </a:lnTo>
                  <a:lnTo>
                    <a:pt x="0" y="31283"/>
                  </a:lnTo>
                  <a:lnTo>
                    <a:pt x="18" y="29861"/>
                  </a:lnTo>
                  <a:lnTo>
                    <a:pt x="73" y="28467"/>
                  </a:lnTo>
                  <a:lnTo>
                    <a:pt x="164" y="27101"/>
                  </a:lnTo>
                  <a:lnTo>
                    <a:pt x="292" y="25763"/>
                  </a:lnTo>
                  <a:lnTo>
                    <a:pt x="456" y="24452"/>
                  </a:lnTo>
                  <a:lnTo>
                    <a:pt x="657" y="23169"/>
                  </a:lnTo>
                  <a:lnTo>
                    <a:pt x="895" y="21915"/>
                  </a:lnTo>
                  <a:lnTo>
                    <a:pt x="1169" y="20688"/>
                  </a:lnTo>
                  <a:lnTo>
                    <a:pt x="1480" y="19489"/>
                  </a:lnTo>
                  <a:lnTo>
                    <a:pt x="1827" y="18317"/>
                  </a:lnTo>
                  <a:lnTo>
                    <a:pt x="2220" y="17177"/>
                  </a:lnTo>
                  <a:lnTo>
                    <a:pt x="2650" y="16072"/>
                  </a:lnTo>
                  <a:lnTo>
                    <a:pt x="3118" y="15002"/>
                  </a:lnTo>
                  <a:lnTo>
                    <a:pt x="3623" y="13966"/>
                  </a:lnTo>
                  <a:lnTo>
                    <a:pt x="4166" y="12966"/>
                  </a:lnTo>
                  <a:lnTo>
                    <a:pt x="4746" y="12000"/>
                  </a:lnTo>
                  <a:lnTo>
                    <a:pt x="5363" y="11068"/>
                  </a:lnTo>
                  <a:lnTo>
                    <a:pt x="6018" y="10172"/>
                  </a:lnTo>
                  <a:lnTo>
                    <a:pt x="6710" y="9311"/>
                  </a:lnTo>
                  <a:lnTo>
                    <a:pt x="7440" y="8484"/>
                  </a:lnTo>
                  <a:lnTo>
                    <a:pt x="8208" y="7685"/>
                  </a:lnTo>
                  <a:lnTo>
                    <a:pt x="9015" y="6925"/>
                  </a:lnTo>
                  <a:lnTo>
                    <a:pt x="9861" y="6202"/>
                  </a:lnTo>
                  <a:lnTo>
                    <a:pt x="10746" y="5518"/>
                  </a:lnTo>
                  <a:lnTo>
                    <a:pt x="11671" y="4873"/>
                  </a:lnTo>
                  <a:lnTo>
                    <a:pt x="12635" y="4265"/>
                  </a:lnTo>
                  <a:lnTo>
                    <a:pt x="13638" y="3696"/>
                  </a:lnTo>
                  <a:lnTo>
                    <a:pt x="14680" y="3165"/>
                  </a:lnTo>
                  <a:lnTo>
                    <a:pt x="15761" y="2673"/>
                  </a:lnTo>
                  <a:lnTo>
                    <a:pt x="16881" y="2219"/>
                  </a:lnTo>
                  <a:lnTo>
                    <a:pt x="18050" y="1797"/>
                  </a:lnTo>
                  <a:lnTo>
                    <a:pt x="19259" y="1420"/>
                  </a:lnTo>
                  <a:lnTo>
                    <a:pt x="20508" y="1087"/>
                  </a:lnTo>
                  <a:lnTo>
                    <a:pt x="21796" y="798"/>
                  </a:lnTo>
                  <a:lnTo>
                    <a:pt x="23125" y="554"/>
                  </a:lnTo>
                  <a:lnTo>
                    <a:pt x="24494" y="355"/>
                  </a:lnTo>
                  <a:lnTo>
                    <a:pt x="25903" y="199"/>
                  </a:lnTo>
                  <a:lnTo>
                    <a:pt x="27352" y="88"/>
                  </a:lnTo>
                  <a:lnTo>
                    <a:pt x="28841" y="22"/>
                  </a:lnTo>
                  <a:lnTo>
                    <a:pt x="30370" y="0"/>
                  </a:lnTo>
                  <a:lnTo>
                    <a:pt x="31555" y="12"/>
                  </a:lnTo>
                  <a:lnTo>
                    <a:pt x="32710" y="50"/>
                  </a:lnTo>
                  <a:lnTo>
                    <a:pt x="33835" y="113"/>
                  </a:lnTo>
                  <a:lnTo>
                    <a:pt x="34929" y="201"/>
                  </a:lnTo>
                  <a:lnTo>
                    <a:pt x="35993" y="315"/>
                  </a:lnTo>
                  <a:lnTo>
                    <a:pt x="37027" y="454"/>
                  </a:lnTo>
                  <a:lnTo>
                    <a:pt x="38029" y="618"/>
                  </a:lnTo>
                  <a:lnTo>
                    <a:pt x="39002" y="807"/>
                  </a:lnTo>
                  <a:lnTo>
                    <a:pt x="39944" y="1022"/>
                  </a:lnTo>
                  <a:lnTo>
                    <a:pt x="40855" y="1261"/>
                  </a:lnTo>
                  <a:lnTo>
                    <a:pt x="41748" y="1524"/>
                  </a:lnTo>
                  <a:lnTo>
                    <a:pt x="42615" y="1808"/>
                  </a:lnTo>
                  <a:lnTo>
                    <a:pt x="43457" y="2112"/>
                  </a:lnTo>
                  <a:lnTo>
                    <a:pt x="44274" y="2438"/>
                  </a:lnTo>
                  <a:lnTo>
                    <a:pt x="45065" y="2784"/>
                  </a:lnTo>
                  <a:lnTo>
                    <a:pt x="45831" y="3151"/>
                  </a:lnTo>
                  <a:lnTo>
                    <a:pt x="46572" y="3539"/>
                  </a:lnTo>
                  <a:lnTo>
                    <a:pt x="47288" y="3948"/>
                  </a:lnTo>
                  <a:lnTo>
                    <a:pt x="47978" y="4378"/>
                  </a:lnTo>
                  <a:lnTo>
                    <a:pt x="48644" y="4829"/>
                  </a:lnTo>
                  <a:lnTo>
                    <a:pt x="49293" y="5290"/>
                  </a:lnTo>
                  <a:lnTo>
                    <a:pt x="49919" y="5769"/>
                  </a:lnTo>
                  <a:lnTo>
                    <a:pt x="50522" y="6265"/>
                  </a:lnTo>
                  <a:lnTo>
                    <a:pt x="51101" y="6778"/>
                  </a:lnTo>
                  <a:lnTo>
                    <a:pt x="51657" y="7309"/>
                  </a:lnTo>
                  <a:lnTo>
                    <a:pt x="52189" y="7857"/>
                  </a:lnTo>
                  <a:lnTo>
                    <a:pt x="52698" y="8423"/>
                  </a:lnTo>
                  <a:lnTo>
                    <a:pt x="53183" y="9006"/>
                  </a:lnTo>
                  <a:lnTo>
                    <a:pt x="53644" y="9607"/>
                  </a:lnTo>
                  <a:lnTo>
                    <a:pt x="54083" y="10224"/>
                  </a:lnTo>
                  <a:lnTo>
                    <a:pt x="54508" y="10849"/>
                  </a:lnTo>
                  <a:lnTo>
                    <a:pt x="54914" y="11486"/>
                  </a:lnTo>
                  <a:lnTo>
                    <a:pt x="55302" y="12137"/>
                  </a:lnTo>
                  <a:lnTo>
                    <a:pt x="55670" y="12800"/>
                  </a:lnTo>
                  <a:lnTo>
                    <a:pt x="56019" y="13477"/>
                  </a:lnTo>
                  <a:lnTo>
                    <a:pt x="56349" y="14166"/>
                  </a:lnTo>
                  <a:lnTo>
                    <a:pt x="56659" y="14869"/>
                  </a:lnTo>
                  <a:lnTo>
                    <a:pt x="56951" y="15585"/>
                  </a:lnTo>
                  <a:lnTo>
                    <a:pt x="57223" y="16314"/>
                  </a:lnTo>
                  <a:lnTo>
                    <a:pt x="57476" y="17055"/>
                  </a:lnTo>
                  <a:lnTo>
                    <a:pt x="46164" y="20145"/>
                  </a:lnTo>
                  <a:lnTo>
                    <a:pt x="46035" y="19755"/>
                  </a:lnTo>
                  <a:lnTo>
                    <a:pt x="45894" y="19368"/>
                  </a:lnTo>
                  <a:lnTo>
                    <a:pt x="45739" y="18986"/>
                  </a:lnTo>
                  <a:lnTo>
                    <a:pt x="45572" y="18606"/>
                  </a:lnTo>
                  <a:lnTo>
                    <a:pt x="45391" y="18230"/>
                  </a:lnTo>
                  <a:lnTo>
                    <a:pt x="45198" y="17858"/>
                  </a:lnTo>
                  <a:lnTo>
                    <a:pt x="44991" y="17489"/>
                  </a:lnTo>
                  <a:lnTo>
                    <a:pt x="44771" y="17123"/>
                  </a:lnTo>
                  <a:lnTo>
                    <a:pt x="44539" y="16761"/>
                  </a:lnTo>
                  <a:lnTo>
                    <a:pt x="44293" y="16403"/>
                  </a:lnTo>
                  <a:lnTo>
                    <a:pt x="44033" y="16042"/>
                  </a:lnTo>
                  <a:lnTo>
                    <a:pt x="43760" y="15689"/>
                  </a:lnTo>
                  <a:lnTo>
                    <a:pt x="43473" y="15346"/>
                  </a:lnTo>
                  <a:lnTo>
                    <a:pt x="43172" y="15010"/>
                  </a:lnTo>
                  <a:lnTo>
                    <a:pt x="42857" y="14684"/>
                  </a:lnTo>
                  <a:lnTo>
                    <a:pt x="42528" y="14367"/>
                  </a:lnTo>
                  <a:lnTo>
                    <a:pt x="42185" y="14058"/>
                  </a:lnTo>
                  <a:lnTo>
                    <a:pt x="41828" y="13757"/>
                  </a:lnTo>
                  <a:lnTo>
                    <a:pt x="41458" y="13466"/>
                  </a:lnTo>
                  <a:lnTo>
                    <a:pt x="41073" y="13183"/>
                  </a:lnTo>
                  <a:lnTo>
                    <a:pt x="40683" y="12910"/>
                  </a:lnTo>
                  <a:lnTo>
                    <a:pt x="40279" y="12649"/>
                  </a:lnTo>
                  <a:lnTo>
                    <a:pt x="39862" y="12399"/>
                  </a:lnTo>
                  <a:lnTo>
                    <a:pt x="39430" y="12160"/>
                  </a:lnTo>
                  <a:lnTo>
                    <a:pt x="38985" y="11932"/>
                  </a:lnTo>
                  <a:lnTo>
                    <a:pt x="38525" y="11716"/>
                  </a:lnTo>
                  <a:lnTo>
                    <a:pt x="38052" y="11511"/>
                  </a:lnTo>
                  <a:lnTo>
                    <a:pt x="37564" y="11317"/>
                  </a:lnTo>
                  <a:lnTo>
                    <a:pt x="37063" y="11135"/>
                  </a:lnTo>
                  <a:lnTo>
                    <a:pt x="36548" y="10964"/>
                  </a:lnTo>
                  <a:lnTo>
                    <a:pt x="36019" y="10799"/>
                  </a:lnTo>
                  <a:lnTo>
                    <a:pt x="35476" y="10651"/>
                  </a:lnTo>
                  <a:lnTo>
                    <a:pt x="34919" y="10520"/>
                  </a:lnTo>
                  <a:lnTo>
                    <a:pt x="34348" y="10407"/>
                  </a:lnTo>
                  <a:lnTo>
                    <a:pt x="33763" y="10311"/>
                  </a:lnTo>
                  <a:lnTo>
                    <a:pt x="33165" y="10233"/>
                  </a:lnTo>
                  <a:lnTo>
                    <a:pt x="32552" y="10172"/>
                  </a:lnTo>
                  <a:lnTo>
                    <a:pt x="31925" y="10129"/>
                  </a:lnTo>
                  <a:lnTo>
                    <a:pt x="31285" y="10103"/>
                  </a:lnTo>
                  <a:lnTo>
                    <a:pt x="30631" y="10094"/>
                  </a:lnTo>
                  <a:lnTo>
                    <a:pt x="29713" y="10109"/>
                  </a:lnTo>
                  <a:lnTo>
                    <a:pt x="28821" y="10155"/>
                  </a:lnTo>
                  <a:lnTo>
                    <a:pt x="27955" y="10231"/>
                  </a:lnTo>
                  <a:lnTo>
                    <a:pt x="27115" y="10337"/>
                  </a:lnTo>
                  <a:lnTo>
                    <a:pt x="26301" y="10475"/>
                  </a:lnTo>
                  <a:lnTo>
                    <a:pt x="25514" y="10642"/>
                  </a:lnTo>
                  <a:lnTo>
                    <a:pt x="24752" y="10840"/>
                  </a:lnTo>
                  <a:lnTo>
                    <a:pt x="24017" y="11068"/>
                  </a:lnTo>
                  <a:lnTo>
                    <a:pt x="23308" y="11327"/>
                  </a:lnTo>
                  <a:lnTo>
                    <a:pt x="22625" y="11617"/>
                  </a:lnTo>
                  <a:lnTo>
                    <a:pt x="21966" y="11926"/>
                  </a:lnTo>
                  <a:lnTo>
                    <a:pt x="21332" y="12261"/>
                  </a:lnTo>
                  <a:lnTo>
                    <a:pt x="20720" y="12622"/>
                  </a:lnTo>
                  <a:lnTo>
                    <a:pt x="20132" y="13009"/>
                  </a:lnTo>
                  <a:lnTo>
                    <a:pt x="19568" y="13422"/>
                  </a:lnTo>
                  <a:lnTo>
                    <a:pt x="19027" y="13862"/>
                  </a:lnTo>
                  <a:lnTo>
                    <a:pt x="18510" y="14327"/>
                  </a:lnTo>
                  <a:lnTo>
                    <a:pt x="18016" y="14819"/>
                  </a:lnTo>
                  <a:lnTo>
                    <a:pt x="17546" y="15337"/>
                  </a:lnTo>
                  <a:lnTo>
                    <a:pt x="17099" y="15881"/>
                  </a:lnTo>
                  <a:lnTo>
                    <a:pt x="16683" y="16449"/>
                  </a:lnTo>
                  <a:lnTo>
                    <a:pt x="16290" y="17040"/>
                  </a:lnTo>
                  <a:lnTo>
                    <a:pt x="15918" y="17653"/>
                  </a:lnTo>
                  <a:lnTo>
                    <a:pt x="15567" y="18289"/>
                  </a:lnTo>
                  <a:lnTo>
                    <a:pt x="15239" y="18948"/>
                  </a:lnTo>
                  <a:lnTo>
                    <a:pt x="14932" y="19630"/>
                  </a:lnTo>
                  <a:lnTo>
                    <a:pt x="14647" y="20334"/>
                  </a:lnTo>
                  <a:lnTo>
                    <a:pt x="14384" y="21060"/>
                  </a:lnTo>
                  <a:lnTo>
                    <a:pt x="14142" y="21809"/>
                  </a:lnTo>
                  <a:lnTo>
                    <a:pt x="13923" y="22581"/>
                  </a:lnTo>
                  <a:lnTo>
                    <a:pt x="13733" y="23365"/>
                  </a:lnTo>
                  <a:lnTo>
                    <a:pt x="13562" y="24168"/>
                  </a:lnTo>
                  <a:lnTo>
                    <a:pt x="13412" y="24991"/>
                  </a:lnTo>
                  <a:lnTo>
                    <a:pt x="13282" y="25832"/>
                  </a:lnTo>
                  <a:lnTo>
                    <a:pt x="13172" y="26693"/>
                  </a:lnTo>
                  <a:lnTo>
                    <a:pt x="13082" y="27573"/>
                  </a:lnTo>
                  <a:lnTo>
                    <a:pt x="13012" y="28472"/>
                  </a:lnTo>
                  <a:lnTo>
                    <a:pt x="12962" y="29390"/>
                  </a:lnTo>
                  <a:lnTo>
                    <a:pt x="12932" y="30327"/>
                  </a:lnTo>
                  <a:lnTo>
                    <a:pt x="12922" y="31283"/>
                  </a:lnTo>
                  <a:lnTo>
                    <a:pt x="12932" y="32233"/>
                  </a:lnTo>
                  <a:lnTo>
                    <a:pt x="12962" y="33166"/>
                  </a:lnTo>
                  <a:lnTo>
                    <a:pt x="13012" y="34084"/>
                  </a:lnTo>
                  <a:lnTo>
                    <a:pt x="13082" y="34987"/>
                  </a:lnTo>
                  <a:lnTo>
                    <a:pt x="13172" y="35874"/>
                  </a:lnTo>
                  <a:lnTo>
                    <a:pt x="13282" y="36745"/>
                  </a:lnTo>
                  <a:lnTo>
                    <a:pt x="13412" y="37600"/>
                  </a:lnTo>
                  <a:lnTo>
                    <a:pt x="13562" y="38440"/>
                  </a:lnTo>
                  <a:lnTo>
                    <a:pt x="13733" y="39264"/>
                  </a:lnTo>
                  <a:lnTo>
                    <a:pt x="13923" y="40072"/>
                  </a:lnTo>
                  <a:lnTo>
                    <a:pt x="14143" y="40853"/>
                  </a:lnTo>
                  <a:lnTo>
                    <a:pt x="14386" y="41613"/>
                  </a:lnTo>
                  <a:lnTo>
                    <a:pt x="14651" y="42350"/>
                  </a:lnTo>
                  <a:lnTo>
                    <a:pt x="14939" y="43066"/>
                  </a:lnTo>
                  <a:lnTo>
                    <a:pt x="15250" y="43760"/>
                  </a:lnTo>
                  <a:lnTo>
                    <a:pt x="15583" y="44432"/>
                  </a:lnTo>
                  <a:lnTo>
                    <a:pt x="15939" y="45082"/>
                  </a:lnTo>
                  <a:lnTo>
                    <a:pt x="16318" y="45711"/>
                  </a:lnTo>
                  <a:lnTo>
                    <a:pt x="16719" y="46318"/>
                  </a:lnTo>
                  <a:lnTo>
                    <a:pt x="17142" y="46903"/>
                  </a:lnTo>
                  <a:lnTo>
                    <a:pt x="17590" y="47465"/>
                  </a:lnTo>
                  <a:lnTo>
                    <a:pt x="18061" y="48002"/>
                  </a:lnTo>
                  <a:lnTo>
                    <a:pt x="18557" y="48513"/>
                  </a:lnTo>
                  <a:lnTo>
                    <a:pt x="19078" y="48999"/>
                  </a:lnTo>
                  <a:lnTo>
                    <a:pt x="19623" y="49460"/>
                  </a:lnTo>
                  <a:lnTo>
                    <a:pt x="20192" y="49895"/>
                  </a:lnTo>
                  <a:lnTo>
                    <a:pt x="20785" y="50305"/>
                  </a:lnTo>
                  <a:lnTo>
                    <a:pt x="21403" y="50690"/>
                  </a:lnTo>
                  <a:lnTo>
                    <a:pt x="22045" y="51050"/>
                  </a:lnTo>
                  <a:lnTo>
                    <a:pt x="22712" y="51385"/>
                  </a:lnTo>
                  <a:lnTo>
                    <a:pt x="23413" y="51691"/>
                  </a:lnTo>
                  <a:lnTo>
                    <a:pt x="24141" y="51964"/>
                  </a:lnTo>
                  <a:lnTo>
                    <a:pt x="24896" y="52206"/>
                  </a:lnTo>
                  <a:lnTo>
                    <a:pt x="25677" y="52415"/>
                  </a:lnTo>
                  <a:lnTo>
                    <a:pt x="26486" y="52592"/>
                  </a:lnTo>
                  <a:lnTo>
                    <a:pt x="27322" y="52737"/>
                  </a:lnTo>
                  <a:lnTo>
                    <a:pt x="28185" y="52850"/>
                  </a:lnTo>
                  <a:lnTo>
                    <a:pt x="29075" y="52930"/>
                  </a:lnTo>
                  <a:lnTo>
                    <a:pt x="29991" y="52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8594714" y="3904029"/>
              <a:ext cx="56476" cy="61305"/>
            </a:xfrm>
            <a:custGeom>
              <a:avLst/>
              <a:pathLst>
                <a:path w="56476" h="61305">
                  <a:moveTo>
                    <a:pt x="34634" y="36156"/>
                  </a:moveTo>
                  <a:lnTo>
                    <a:pt x="34634" y="61305"/>
                  </a:lnTo>
                  <a:lnTo>
                    <a:pt x="21842" y="61305"/>
                  </a:lnTo>
                  <a:lnTo>
                    <a:pt x="21842" y="36156"/>
                  </a:lnTo>
                  <a:lnTo>
                    <a:pt x="0" y="0"/>
                  </a:lnTo>
                  <a:lnTo>
                    <a:pt x="13444" y="0"/>
                  </a:lnTo>
                  <a:lnTo>
                    <a:pt x="28151" y="25932"/>
                  </a:lnTo>
                  <a:lnTo>
                    <a:pt x="43031" y="0"/>
                  </a:lnTo>
                  <a:lnTo>
                    <a:pt x="564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169452" y="3721884"/>
              <a:ext cx="91268" cy="96111"/>
            </a:xfrm>
            <a:custGeom>
              <a:avLst/>
              <a:pathLst>
                <a:path w="91268" h="96111">
                  <a:moveTo>
                    <a:pt x="55934" y="96111"/>
                  </a:moveTo>
                  <a:lnTo>
                    <a:pt x="35538" y="96111"/>
                  </a:lnTo>
                  <a:lnTo>
                    <a:pt x="0" y="0"/>
                  </a:lnTo>
                  <a:lnTo>
                    <a:pt x="21009" y="0"/>
                  </a:lnTo>
                  <a:lnTo>
                    <a:pt x="40791" y="61732"/>
                  </a:lnTo>
                  <a:lnTo>
                    <a:pt x="40981" y="62347"/>
                  </a:lnTo>
                  <a:lnTo>
                    <a:pt x="41170" y="62965"/>
                  </a:lnTo>
                  <a:lnTo>
                    <a:pt x="41358" y="63586"/>
                  </a:lnTo>
                  <a:lnTo>
                    <a:pt x="41544" y="64210"/>
                  </a:lnTo>
                  <a:lnTo>
                    <a:pt x="41729" y="64836"/>
                  </a:lnTo>
                  <a:lnTo>
                    <a:pt x="41912" y="65465"/>
                  </a:lnTo>
                  <a:lnTo>
                    <a:pt x="42094" y="66096"/>
                  </a:lnTo>
                  <a:lnTo>
                    <a:pt x="42275" y="66731"/>
                  </a:lnTo>
                  <a:lnTo>
                    <a:pt x="42455" y="67368"/>
                  </a:lnTo>
                  <a:lnTo>
                    <a:pt x="42633" y="68008"/>
                  </a:lnTo>
                  <a:lnTo>
                    <a:pt x="42809" y="68643"/>
                  </a:lnTo>
                  <a:lnTo>
                    <a:pt x="42982" y="69268"/>
                  </a:lnTo>
                  <a:lnTo>
                    <a:pt x="43152" y="69882"/>
                  </a:lnTo>
                  <a:lnTo>
                    <a:pt x="43320" y="70485"/>
                  </a:lnTo>
                  <a:lnTo>
                    <a:pt x="43485" y="71077"/>
                  </a:lnTo>
                  <a:lnTo>
                    <a:pt x="43648" y="71659"/>
                  </a:lnTo>
                  <a:lnTo>
                    <a:pt x="43807" y="72229"/>
                  </a:lnTo>
                  <a:lnTo>
                    <a:pt x="43964" y="72788"/>
                  </a:lnTo>
                  <a:lnTo>
                    <a:pt x="44118" y="73337"/>
                  </a:lnTo>
                  <a:lnTo>
                    <a:pt x="44270" y="73874"/>
                  </a:lnTo>
                  <a:lnTo>
                    <a:pt x="44433" y="74499"/>
                  </a:lnTo>
                  <a:lnTo>
                    <a:pt x="44594" y="75118"/>
                  </a:lnTo>
                  <a:lnTo>
                    <a:pt x="44755" y="75732"/>
                  </a:lnTo>
                  <a:lnTo>
                    <a:pt x="44914" y="76341"/>
                  </a:lnTo>
                  <a:lnTo>
                    <a:pt x="45071" y="76944"/>
                  </a:lnTo>
                  <a:lnTo>
                    <a:pt x="45227" y="77541"/>
                  </a:lnTo>
                  <a:lnTo>
                    <a:pt x="45382" y="78133"/>
                  </a:lnTo>
                  <a:lnTo>
                    <a:pt x="45536" y="78720"/>
                  </a:lnTo>
                  <a:lnTo>
                    <a:pt x="45688" y="79301"/>
                  </a:lnTo>
                  <a:lnTo>
                    <a:pt x="45839" y="79877"/>
                  </a:lnTo>
                  <a:lnTo>
                    <a:pt x="45976" y="79315"/>
                  </a:lnTo>
                  <a:lnTo>
                    <a:pt x="46114" y="78747"/>
                  </a:lnTo>
                  <a:lnTo>
                    <a:pt x="46254" y="78174"/>
                  </a:lnTo>
                  <a:lnTo>
                    <a:pt x="46395" y="77596"/>
                  </a:lnTo>
                  <a:lnTo>
                    <a:pt x="46538" y="77012"/>
                  </a:lnTo>
                  <a:lnTo>
                    <a:pt x="46682" y="76422"/>
                  </a:lnTo>
                  <a:lnTo>
                    <a:pt x="46827" y="75828"/>
                  </a:lnTo>
                  <a:lnTo>
                    <a:pt x="46974" y="75227"/>
                  </a:lnTo>
                  <a:lnTo>
                    <a:pt x="47122" y="74622"/>
                  </a:lnTo>
                  <a:lnTo>
                    <a:pt x="47271" y="74010"/>
                  </a:lnTo>
                  <a:lnTo>
                    <a:pt x="47410" y="73486"/>
                  </a:lnTo>
                  <a:lnTo>
                    <a:pt x="47552" y="72949"/>
                  </a:lnTo>
                  <a:lnTo>
                    <a:pt x="47699" y="72400"/>
                  </a:lnTo>
                  <a:lnTo>
                    <a:pt x="47849" y="71839"/>
                  </a:lnTo>
                  <a:lnTo>
                    <a:pt x="48004" y="71265"/>
                  </a:lnTo>
                  <a:lnTo>
                    <a:pt x="48163" y="70679"/>
                  </a:lnTo>
                  <a:lnTo>
                    <a:pt x="48326" y="70081"/>
                  </a:lnTo>
                  <a:lnTo>
                    <a:pt x="48493" y="69470"/>
                  </a:lnTo>
                  <a:lnTo>
                    <a:pt x="48665" y="68847"/>
                  </a:lnTo>
                  <a:lnTo>
                    <a:pt x="48840" y="68212"/>
                  </a:lnTo>
                  <a:lnTo>
                    <a:pt x="49031" y="67558"/>
                  </a:lnTo>
                  <a:lnTo>
                    <a:pt x="49222" y="66905"/>
                  </a:lnTo>
                  <a:lnTo>
                    <a:pt x="49413" y="66254"/>
                  </a:lnTo>
                  <a:lnTo>
                    <a:pt x="49604" y="65604"/>
                  </a:lnTo>
                  <a:lnTo>
                    <a:pt x="49795" y="64955"/>
                  </a:lnTo>
                  <a:lnTo>
                    <a:pt x="49986" y="64308"/>
                  </a:lnTo>
                  <a:lnTo>
                    <a:pt x="50177" y="63662"/>
                  </a:lnTo>
                  <a:lnTo>
                    <a:pt x="50368" y="63017"/>
                  </a:lnTo>
                  <a:lnTo>
                    <a:pt x="50559" y="62374"/>
                  </a:lnTo>
                  <a:lnTo>
                    <a:pt x="50750" y="61732"/>
                  </a:lnTo>
                  <a:lnTo>
                    <a:pt x="70463" y="0"/>
                  </a:lnTo>
                  <a:lnTo>
                    <a:pt x="9126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6271021" y="3721884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6356424" y="3721884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6449534" y="3721884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6542713" y="372188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562836" y="3737504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6643600" y="3721884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6682413" y="3721884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1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6777434" y="372188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810585" y="373702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884187" y="372188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904310" y="3737504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978116" y="3721884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6265632" y="3921619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360517" y="3921619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0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465019" y="3923052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503832" y="3923052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597011" y="3923052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1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694282" y="3921619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0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798784" y="3923052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886643" y="3921619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2021-01-05T00:03:44Z</dcterms:modified>
</cp:coreProperties>
</file>