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40800" y="1973107"/>
              <a:ext cx="3540526" cy="3616489"/>
            </a:xfrm>
            <a:custGeom>
              <a:avLst/>
              <a:pathLst>
                <a:path w="3540526" h="3616489">
                  <a:moveTo>
                    <a:pt x="1808281" y="1808317"/>
                  </a:moveTo>
                  <a:lnTo>
                    <a:pt x="1808281" y="1745961"/>
                  </a:lnTo>
                  <a:lnTo>
                    <a:pt x="1808281" y="1683605"/>
                  </a:lnTo>
                  <a:lnTo>
                    <a:pt x="1808281" y="1621250"/>
                  </a:lnTo>
                  <a:lnTo>
                    <a:pt x="1808281" y="1558894"/>
                  </a:lnTo>
                  <a:lnTo>
                    <a:pt x="1808281" y="1496538"/>
                  </a:lnTo>
                  <a:lnTo>
                    <a:pt x="1808281" y="1434182"/>
                  </a:lnTo>
                  <a:lnTo>
                    <a:pt x="1808281" y="1371827"/>
                  </a:lnTo>
                  <a:lnTo>
                    <a:pt x="1808281" y="1309471"/>
                  </a:lnTo>
                  <a:lnTo>
                    <a:pt x="1808281" y="1247115"/>
                  </a:lnTo>
                  <a:lnTo>
                    <a:pt x="1808281" y="1184759"/>
                  </a:lnTo>
                  <a:lnTo>
                    <a:pt x="1808281" y="1122403"/>
                  </a:lnTo>
                  <a:lnTo>
                    <a:pt x="1808281" y="1060048"/>
                  </a:lnTo>
                  <a:lnTo>
                    <a:pt x="1808281" y="997692"/>
                  </a:lnTo>
                  <a:lnTo>
                    <a:pt x="1808281" y="935336"/>
                  </a:lnTo>
                  <a:lnTo>
                    <a:pt x="1808281" y="872980"/>
                  </a:lnTo>
                  <a:lnTo>
                    <a:pt x="1808281" y="810625"/>
                  </a:lnTo>
                  <a:lnTo>
                    <a:pt x="1808281" y="748269"/>
                  </a:lnTo>
                  <a:lnTo>
                    <a:pt x="1808281" y="685913"/>
                  </a:lnTo>
                  <a:lnTo>
                    <a:pt x="1808281" y="623557"/>
                  </a:lnTo>
                  <a:lnTo>
                    <a:pt x="1808281" y="561201"/>
                  </a:lnTo>
                  <a:lnTo>
                    <a:pt x="1808281" y="498846"/>
                  </a:lnTo>
                  <a:lnTo>
                    <a:pt x="1808281" y="436490"/>
                  </a:lnTo>
                  <a:lnTo>
                    <a:pt x="1808281" y="374134"/>
                  </a:lnTo>
                  <a:lnTo>
                    <a:pt x="1808281" y="311778"/>
                  </a:lnTo>
                  <a:lnTo>
                    <a:pt x="1808281" y="249423"/>
                  </a:lnTo>
                  <a:lnTo>
                    <a:pt x="1808281" y="187067"/>
                  </a:lnTo>
                  <a:lnTo>
                    <a:pt x="1808281" y="124711"/>
                  </a:lnTo>
                  <a:lnTo>
                    <a:pt x="1808281" y="62355"/>
                  </a:lnTo>
                  <a:lnTo>
                    <a:pt x="1808281" y="0"/>
                  </a:lnTo>
                  <a:lnTo>
                    <a:pt x="1746792" y="1045"/>
                  </a:lnTo>
                  <a:lnTo>
                    <a:pt x="1685374" y="4181"/>
                  </a:lnTo>
                  <a:lnTo>
                    <a:pt x="1624098" y="9404"/>
                  </a:lnTo>
                  <a:lnTo>
                    <a:pt x="1563035" y="16707"/>
                  </a:lnTo>
                  <a:lnTo>
                    <a:pt x="1502256" y="26082"/>
                  </a:lnTo>
                  <a:lnTo>
                    <a:pt x="1441831" y="37519"/>
                  </a:lnTo>
                  <a:lnTo>
                    <a:pt x="1381830" y="51003"/>
                  </a:lnTo>
                  <a:lnTo>
                    <a:pt x="1322322" y="66520"/>
                  </a:lnTo>
                  <a:lnTo>
                    <a:pt x="1263375" y="84052"/>
                  </a:lnTo>
                  <a:lnTo>
                    <a:pt x="1205060" y="103578"/>
                  </a:lnTo>
                  <a:lnTo>
                    <a:pt x="1147441" y="125075"/>
                  </a:lnTo>
                  <a:lnTo>
                    <a:pt x="1090588" y="148519"/>
                  </a:lnTo>
                  <a:lnTo>
                    <a:pt x="1034564" y="173883"/>
                  </a:lnTo>
                  <a:lnTo>
                    <a:pt x="979435" y="201137"/>
                  </a:lnTo>
                  <a:lnTo>
                    <a:pt x="925264" y="230250"/>
                  </a:lnTo>
                  <a:lnTo>
                    <a:pt x="872115" y="261188"/>
                  </a:lnTo>
                  <a:lnTo>
                    <a:pt x="820049" y="293916"/>
                  </a:lnTo>
                  <a:lnTo>
                    <a:pt x="769126" y="328395"/>
                  </a:lnTo>
                  <a:lnTo>
                    <a:pt x="719404" y="364586"/>
                  </a:lnTo>
                  <a:lnTo>
                    <a:pt x="670942" y="402446"/>
                  </a:lnTo>
                  <a:lnTo>
                    <a:pt x="623795" y="441932"/>
                  </a:lnTo>
                  <a:lnTo>
                    <a:pt x="578018" y="482999"/>
                  </a:lnTo>
                  <a:lnTo>
                    <a:pt x="533665" y="525599"/>
                  </a:lnTo>
                  <a:lnTo>
                    <a:pt x="490785" y="569682"/>
                  </a:lnTo>
                  <a:lnTo>
                    <a:pt x="449429" y="615198"/>
                  </a:lnTo>
                  <a:lnTo>
                    <a:pt x="409644" y="662093"/>
                  </a:lnTo>
                  <a:lnTo>
                    <a:pt x="371478" y="710314"/>
                  </a:lnTo>
                  <a:lnTo>
                    <a:pt x="334973" y="759806"/>
                  </a:lnTo>
                  <a:lnTo>
                    <a:pt x="300172" y="810510"/>
                  </a:lnTo>
                  <a:lnTo>
                    <a:pt x="267115" y="862367"/>
                  </a:lnTo>
                  <a:lnTo>
                    <a:pt x="235841" y="915319"/>
                  </a:lnTo>
                  <a:lnTo>
                    <a:pt x="206385" y="969304"/>
                  </a:lnTo>
                  <a:lnTo>
                    <a:pt x="178782" y="1024259"/>
                  </a:lnTo>
                  <a:lnTo>
                    <a:pt x="153064" y="1080121"/>
                  </a:lnTo>
                  <a:lnTo>
                    <a:pt x="129260" y="1136826"/>
                  </a:lnTo>
                  <a:lnTo>
                    <a:pt x="107398" y="1194306"/>
                  </a:lnTo>
                  <a:lnTo>
                    <a:pt x="87503" y="1252497"/>
                  </a:lnTo>
                  <a:lnTo>
                    <a:pt x="69598" y="1311331"/>
                  </a:lnTo>
                  <a:lnTo>
                    <a:pt x="53704" y="1370740"/>
                  </a:lnTo>
                  <a:lnTo>
                    <a:pt x="39840" y="1430654"/>
                  </a:lnTo>
                  <a:lnTo>
                    <a:pt x="28021" y="1491006"/>
                  </a:lnTo>
                  <a:lnTo>
                    <a:pt x="18260" y="1551724"/>
                  </a:lnTo>
                  <a:lnTo>
                    <a:pt x="10571" y="1612740"/>
                  </a:lnTo>
                  <a:lnTo>
                    <a:pt x="4960" y="1673981"/>
                  </a:lnTo>
                  <a:lnTo>
                    <a:pt x="1435" y="1735378"/>
                  </a:lnTo>
                  <a:lnTo>
                    <a:pt x="0" y="1796859"/>
                  </a:lnTo>
                  <a:lnTo>
                    <a:pt x="656" y="1858353"/>
                  </a:lnTo>
                  <a:lnTo>
                    <a:pt x="3402" y="1919790"/>
                  </a:lnTo>
                  <a:lnTo>
                    <a:pt x="8237" y="1981097"/>
                  </a:lnTo>
                  <a:lnTo>
                    <a:pt x="15153" y="2042205"/>
                  </a:lnTo>
                  <a:lnTo>
                    <a:pt x="24143" y="2103043"/>
                  </a:lnTo>
                  <a:lnTo>
                    <a:pt x="35196" y="2163539"/>
                  </a:lnTo>
                  <a:lnTo>
                    <a:pt x="48300" y="2223625"/>
                  </a:lnTo>
                  <a:lnTo>
                    <a:pt x="63440" y="2283230"/>
                  </a:lnTo>
                  <a:lnTo>
                    <a:pt x="80597" y="2342286"/>
                  </a:lnTo>
                  <a:lnTo>
                    <a:pt x="99753" y="2400724"/>
                  </a:lnTo>
                  <a:lnTo>
                    <a:pt x="120885" y="2458477"/>
                  </a:lnTo>
                  <a:lnTo>
                    <a:pt x="143969" y="2515479"/>
                  </a:lnTo>
                  <a:lnTo>
                    <a:pt x="168977" y="2571662"/>
                  </a:lnTo>
                  <a:lnTo>
                    <a:pt x="195881" y="2626963"/>
                  </a:lnTo>
                  <a:lnTo>
                    <a:pt x="224651" y="2681316"/>
                  </a:lnTo>
                  <a:lnTo>
                    <a:pt x="255251" y="2734660"/>
                  </a:lnTo>
                  <a:lnTo>
                    <a:pt x="287648" y="2786933"/>
                  </a:lnTo>
                  <a:lnTo>
                    <a:pt x="321804" y="2838074"/>
                  </a:lnTo>
                  <a:lnTo>
                    <a:pt x="357679" y="2888024"/>
                  </a:lnTo>
                  <a:lnTo>
                    <a:pt x="395231" y="2936725"/>
                  </a:lnTo>
                  <a:lnTo>
                    <a:pt x="434418" y="2984121"/>
                  </a:lnTo>
                  <a:lnTo>
                    <a:pt x="475194" y="3030157"/>
                  </a:lnTo>
                  <a:lnTo>
                    <a:pt x="517512" y="3074780"/>
                  </a:lnTo>
                  <a:lnTo>
                    <a:pt x="561322" y="3117938"/>
                  </a:lnTo>
                  <a:lnTo>
                    <a:pt x="606575" y="3159582"/>
                  </a:lnTo>
                  <a:lnTo>
                    <a:pt x="653218" y="3199662"/>
                  </a:lnTo>
                  <a:lnTo>
                    <a:pt x="701196" y="3238134"/>
                  </a:lnTo>
                  <a:lnTo>
                    <a:pt x="750455" y="3274952"/>
                  </a:lnTo>
                  <a:lnTo>
                    <a:pt x="800937" y="3310073"/>
                  </a:lnTo>
                  <a:lnTo>
                    <a:pt x="852585" y="3343458"/>
                  </a:lnTo>
                  <a:lnTo>
                    <a:pt x="905338" y="3375067"/>
                  </a:lnTo>
                  <a:lnTo>
                    <a:pt x="959135" y="3404864"/>
                  </a:lnTo>
                  <a:lnTo>
                    <a:pt x="1013914" y="3432815"/>
                  </a:lnTo>
                  <a:lnTo>
                    <a:pt x="1069612" y="3458887"/>
                  </a:lnTo>
                  <a:lnTo>
                    <a:pt x="1126164" y="3483049"/>
                  </a:lnTo>
                  <a:lnTo>
                    <a:pt x="1183505" y="3505275"/>
                  </a:lnTo>
                  <a:lnTo>
                    <a:pt x="1241569" y="3525538"/>
                  </a:lnTo>
                  <a:lnTo>
                    <a:pt x="1300288" y="3543816"/>
                  </a:lnTo>
                  <a:lnTo>
                    <a:pt x="1359595" y="3560085"/>
                  </a:lnTo>
                  <a:lnTo>
                    <a:pt x="1419420" y="3574329"/>
                  </a:lnTo>
                  <a:lnTo>
                    <a:pt x="1479696" y="3586531"/>
                  </a:lnTo>
                  <a:lnTo>
                    <a:pt x="1540351" y="3596675"/>
                  </a:lnTo>
                  <a:lnTo>
                    <a:pt x="1601316" y="3604752"/>
                  </a:lnTo>
                  <a:lnTo>
                    <a:pt x="1662521" y="3610750"/>
                  </a:lnTo>
                  <a:lnTo>
                    <a:pt x="1723894" y="3614664"/>
                  </a:lnTo>
                  <a:lnTo>
                    <a:pt x="1785365" y="3616489"/>
                  </a:lnTo>
                  <a:lnTo>
                    <a:pt x="1846862" y="3616223"/>
                  </a:lnTo>
                  <a:lnTo>
                    <a:pt x="1908315" y="3613865"/>
                  </a:lnTo>
                  <a:lnTo>
                    <a:pt x="1969652" y="3609420"/>
                  </a:lnTo>
                  <a:lnTo>
                    <a:pt x="2030803" y="3602891"/>
                  </a:lnTo>
                  <a:lnTo>
                    <a:pt x="2091696" y="3594287"/>
                  </a:lnTo>
                  <a:lnTo>
                    <a:pt x="2152261" y="3583617"/>
                  </a:lnTo>
                  <a:lnTo>
                    <a:pt x="2212428" y="3570894"/>
                  </a:lnTo>
                  <a:lnTo>
                    <a:pt x="2272128" y="3556132"/>
                  </a:lnTo>
                  <a:lnTo>
                    <a:pt x="2331292" y="3539349"/>
                  </a:lnTo>
                  <a:lnTo>
                    <a:pt x="2389850" y="3520564"/>
                  </a:lnTo>
                  <a:lnTo>
                    <a:pt x="2447736" y="3499798"/>
                  </a:lnTo>
                  <a:lnTo>
                    <a:pt x="2504883" y="3477076"/>
                  </a:lnTo>
                  <a:lnTo>
                    <a:pt x="2561223" y="3452424"/>
                  </a:lnTo>
                  <a:lnTo>
                    <a:pt x="2616693" y="3425871"/>
                  </a:lnTo>
                  <a:lnTo>
                    <a:pt x="2671228" y="3397447"/>
                  </a:lnTo>
                  <a:lnTo>
                    <a:pt x="2724765" y="3367185"/>
                  </a:lnTo>
                  <a:lnTo>
                    <a:pt x="2777242" y="3335120"/>
                  </a:lnTo>
                  <a:lnTo>
                    <a:pt x="2828598" y="3301289"/>
                  </a:lnTo>
                  <a:lnTo>
                    <a:pt x="2878774" y="3265731"/>
                  </a:lnTo>
                  <a:lnTo>
                    <a:pt x="2927712" y="3228488"/>
                  </a:lnTo>
                  <a:lnTo>
                    <a:pt x="2975356" y="3189602"/>
                  </a:lnTo>
                  <a:lnTo>
                    <a:pt x="3021649" y="3149118"/>
                  </a:lnTo>
                  <a:lnTo>
                    <a:pt x="3066539" y="3107084"/>
                  </a:lnTo>
                  <a:lnTo>
                    <a:pt x="3109974" y="3063548"/>
                  </a:lnTo>
                  <a:lnTo>
                    <a:pt x="3151904" y="3018560"/>
                  </a:lnTo>
                  <a:lnTo>
                    <a:pt x="3192279" y="2972173"/>
                  </a:lnTo>
                  <a:lnTo>
                    <a:pt x="3231054" y="2924439"/>
                  </a:lnTo>
                  <a:lnTo>
                    <a:pt x="3268183" y="2875414"/>
                  </a:lnTo>
                  <a:lnTo>
                    <a:pt x="3303624" y="2825155"/>
                  </a:lnTo>
                  <a:lnTo>
                    <a:pt x="3337335" y="2773721"/>
                  </a:lnTo>
                  <a:lnTo>
                    <a:pt x="3369278" y="2721169"/>
                  </a:lnTo>
                  <a:lnTo>
                    <a:pt x="3399415" y="2667562"/>
                  </a:lnTo>
                  <a:lnTo>
                    <a:pt x="3427713" y="2612961"/>
                  </a:lnTo>
                  <a:lnTo>
                    <a:pt x="3454137" y="2557429"/>
                  </a:lnTo>
                  <a:lnTo>
                    <a:pt x="3478657" y="2501032"/>
                  </a:lnTo>
                  <a:lnTo>
                    <a:pt x="3501246" y="2443832"/>
                  </a:lnTo>
                  <a:lnTo>
                    <a:pt x="3521877" y="2385898"/>
                  </a:lnTo>
                  <a:lnTo>
                    <a:pt x="3540526" y="2327296"/>
                  </a:lnTo>
                  <a:lnTo>
                    <a:pt x="3480793" y="2309400"/>
                  </a:lnTo>
                  <a:lnTo>
                    <a:pt x="3421060" y="2291504"/>
                  </a:lnTo>
                  <a:lnTo>
                    <a:pt x="3361328" y="2273609"/>
                  </a:lnTo>
                  <a:lnTo>
                    <a:pt x="3301595" y="2255713"/>
                  </a:lnTo>
                  <a:lnTo>
                    <a:pt x="3241863" y="2237817"/>
                  </a:lnTo>
                  <a:lnTo>
                    <a:pt x="3182130" y="2219921"/>
                  </a:lnTo>
                  <a:lnTo>
                    <a:pt x="3122398" y="2202025"/>
                  </a:lnTo>
                  <a:lnTo>
                    <a:pt x="3062665" y="2184129"/>
                  </a:lnTo>
                  <a:lnTo>
                    <a:pt x="3002932" y="2166234"/>
                  </a:lnTo>
                  <a:lnTo>
                    <a:pt x="2943200" y="2148338"/>
                  </a:lnTo>
                  <a:lnTo>
                    <a:pt x="2883467" y="2130442"/>
                  </a:lnTo>
                  <a:lnTo>
                    <a:pt x="2823735" y="2112546"/>
                  </a:lnTo>
                  <a:lnTo>
                    <a:pt x="2764002" y="2094650"/>
                  </a:lnTo>
                  <a:lnTo>
                    <a:pt x="2704269" y="2076754"/>
                  </a:lnTo>
                  <a:lnTo>
                    <a:pt x="2644537" y="2058859"/>
                  </a:lnTo>
                  <a:lnTo>
                    <a:pt x="2584804" y="2040963"/>
                  </a:lnTo>
                  <a:lnTo>
                    <a:pt x="2525072" y="2023067"/>
                  </a:lnTo>
                  <a:lnTo>
                    <a:pt x="2465339" y="2005171"/>
                  </a:lnTo>
                  <a:lnTo>
                    <a:pt x="2405606" y="1987275"/>
                  </a:lnTo>
                  <a:lnTo>
                    <a:pt x="2345874" y="1969379"/>
                  </a:lnTo>
                  <a:lnTo>
                    <a:pt x="2286141" y="1951484"/>
                  </a:lnTo>
                  <a:lnTo>
                    <a:pt x="2226409" y="1933588"/>
                  </a:lnTo>
                  <a:lnTo>
                    <a:pt x="2166676" y="1915692"/>
                  </a:lnTo>
                  <a:lnTo>
                    <a:pt x="2106944" y="1897796"/>
                  </a:lnTo>
                  <a:lnTo>
                    <a:pt x="2047211" y="1879900"/>
                  </a:lnTo>
                  <a:lnTo>
                    <a:pt x="1987478" y="1862004"/>
                  </a:lnTo>
                  <a:lnTo>
                    <a:pt x="1927746" y="1844109"/>
                  </a:lnTo>
                  <a:lnTo>
                    <a:pt x="1868013" y="1826213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2630035"/>
              <a:ext cx="1808153" cy="1670368"/>
            </a:xfrm>
            <a:custGeom>
              <a:avLst/>
              <a:pathLst>
                <a:path w="1808153" h="1670368">
                  <a:moveTo>
                    <a:pt x="0" y="1151389"/>
                  </a:moveTo>
                  <a:lnTo>
                    <a:pt x="59732" y="1169285"/>
                  </a:lnTo>
                  <a:lnTo>
                    <a:pt x="119465" y="1187180"/>
                  </a:lnTo>
                  <a:lnTo>
                    <a:pt x="179197" y="1205076"/>
                  </a:lnTo>
                  <a:lnTo>
                    <a:pt x="238930" y="1222972"/>
                  </a:lnTo>
                  <a:lnTo>
                    <a:pt x="298662" y="1240868"/>
                  </a:lnTo>
                  <a:lnTo>
                    <a:pt x="358395" y="1258764"/>
                  </a:lnTo>
                  <a:lnTo>
                    <a:pt x="418128" y="1276660"/>
                  </a:lnTo>
                  <a:lnTo>
                    <a:pt x="477860" y="1294555"/>
                  </a:lnTo>
                  <a:lnTo>
                    <a:pt x="537593" y="1312451"/>
                  </a:lnTo>
                  <a:lnTo>
                    <a:pt x="597325" y="1330347"/>
                  </a:lnTo>
                  <a:lnTo>
                    <a:pt x="657058" y="1348243"/>
                  </a:lnTo>
                  <a:lnTo>
                    <a:pt x="716791" y="1366139"/>
                  </a:lnTo>
                  <a:lnTo>
                    <a:pt x="776523" y="1384035"/>
                  </a:lnTo>
                  <a:lnTo>
                    <a:pt x="836256" y="1401930"/>
                  </a:lnTo>
                  <a:lnTo>
                    <a:pt x="895988" y="1419826"/>
                  </a:lnTo>
                  <a:lnTo>
                    <a:pt x="955721" y="1437722"/>
                  </a:lnTo>
                  <a:lnTo>
                    <a:pt x="1015453" y="1455618"/>
                  </a:lnTo>
                  <a:lnTo>
                    <a:pt x="1075186" y="1473514"/>
                  </a:lnTo>
                  <a:lnTo>
                    <a:pt x="1134919" y="1491410"/>
                  </a:lnTo>
                  <a:lnTo>
                    <a:pt x="1194651" y="1509305"/>
                  </a:lnTo>
                  <a:lnTo>
                    <a:pt x="1254384" y="1527201"/>
                  </a:lnTo>
                  <a:lnTo>
                    <a:pt x="1314116" y="1545097"/>
                  </a:lnTo>
                  <a:lnTo>
                    <a:pt x="1373849" y="1562993"/>
                  </a:lnTo>
                  <a:lnTo>
                    <a:pt x="1433582" y="1580889"/>
                  </a:lnTo>
                  <a:lnTo>
                    <a:pt x="1493314" y="1598785"/>
                  </a:lnTo>
                  <a:lnTo>
                    <a:pt x="1553047" y="1616680"/>
                  </a:lnTo>
                  <a:lnTo>
                    <a:pt x="1612779" y="1634576"/>
                  </a:lnTo>
                  <a:lnTo>
                    <a:pt x="1672512" y="1652472"/>
                  </a:lnTo>
                  <a:lnTo>
                    <a:pt x="1732244" y="1670368"/>
                  </a:lnTo>
                  <a:lnTo>
                    <a:pt x="1748811" y="1611465"/>
                  </a:lnTo>
                  <a:lnTo>
                    <a:pt x="1763375" y="1552035"/>
                  </a:lnTo>
                  <a:lnTo>
                    <a:pt x="1775921" y="1492147"/>
                  </a:lnTo>
                  <a:lnTo>
                    <a:pt x="1786433" y="1431868"/>
                  </a:lnTo>
                  <a:lnTo>
                    <a:pt x="1794899" y="1371268"/>
                  </a:lnTo>
                  <a:lnTo>
                    <a:pt x="1801311" y="1310417"/>
                  </a:lnTo>
                  <a:lnTo>
                    <a:pt x="1805660" y="1249383"/>
                  </a:lnTo>
                  <a:lnTo>
                    <a:pt x="1807941" y="1188238"/>
                  </a:lnTo>
                  <a:lnTo>
                    <a:pt x="1808153" y="1127050"/>
                  </a:lnTo>
                  <a:lnTo>
                    <a:pt x="1806295" y="1065890"/>
                  </a:lnTo>
                  <a:lnTo>
                    <a:pt x="1802368" y="1004827"/>
                  </a:lnTo>
                  <a:lnTo>
                    <a:pt x="1796378" y="943933"/>
                  </a:lnTo>
                  <a:lnTo>
                    <a:pt x="1788330" y="883276"/>
                  </a:lnTo>
                  <a:lnTo>
                    <a:pt x="1778236" y="822926"/>
                  </a:lnTo>
                  <a:lnTo>
                    <a:pt x="1766105" y="762953"/>
                  </a:lnTo>
                  <a:lnTo>
                    <a:pt x="1751952" y="703424"/>
                  </a:lnTo>
                  <a:lnTo>
                    <a:pt x="1735794" y="644407"/>
                  </a:lnTo>
                  <a:lnTo>
                    <a:pt x="1717648" y="585972"/>
                  </a:lnTo>
                  <a:lnTo>
                    <a:pt x="1697535" y="528183"/>
                  </a:lnTo>
                  <a:lnTo>
                    <a:pt x="1675479" y="471109"/>
                  </a:lnTo>
                  <a:lnTo>
                    <a:pt x="1651504" y="414813"/>
                  </a:lnTo>
                  <a:lnTo>
                    <a:pt x="1625639" y="359360"/>
                  </a:lnTo>
                  <a:lnTo>
                    <a:pt x="1597912" y="304814"/>
                  </a:lnTo>
                  <a:lnTo>
                    <a:pt x="1568355" y="251238"/>
                  </a:lnTo>
                  <a:lnTo>
                    <a:pt x="1537003" y="198692"/>
                  </a:lnTo>
                  <a:lnTo>
                    <a:pt x="1503892" y="147237"/>
                  </a:lnTo>
                  <a:lnTo>
                    <a:pt x="1469058" y="96932"/>
                  </a:lnTo>
                  <a:lnTo>
                    <a:pt x="1432542" y="47834"/>
                  </a:lnTo>
                  <a:lnTo>
                    <a:pt x="1394386" y="0"/>
                  </a:lnTo>
                  <a:lnTo>
                    <a:pt x="1346304" y="39703"/>
                  </a:lnTo>
                  <a:lnTo>
                    <a:pt x="1298222" y="79406"/>
                  </a:lnTo>
                  <a:lnTo>
                    <a:pt x="1250139" y="119109"/>
                  </a:lnTo>
                  <a:lnTo>
                    <a:pt x="1202057" y="158812"/>
                  </a:lnTo>
                  <a:lnTo>
                    <a:pt x="1153975" y="198515"/>
                  </a:lnTo>
                  <a:lnTo>
                    <a:pt x="1105892" y="238218"/>
                  </a:lnTo>
                  <a:lnTo>
                    <a:pt x="1057810" y="277921"/>
                  </a:lnTo>
                  <a:lnTo>
                    <a:pt x="1009728" y="317624"/>
                  </a:lnTo>
                  <a:lnTo>
                    <a:pt x="961646" y="357327"/>
                  </a:lnTo>
                  <a:lnTo>
                    <a:pt x="913563" y="397030"/>
                  </a:lnTo>
                  <a:lnTo>
                    <a:pt x="865481" y="436733"/>
                  </a:lnTo>
                  <a:lnTo>
                    <a:pt x="817399" y="476436"/>
                  </a:lnTo>
                  <a:lnTo>
                    <a:pt x="769316" y="516140"/>
                  </a:lnTo>
                  <a:lnTo>
                    <a:pt x="721234" y="555843"/>
                  </a:lnTo>
                  <a:lnTo>
                    <a:pt x="673152" y="595546"/>
                  </a:lnTo>
                  <a:lnTo>
                    <a:pt x="625069" y="635249"/>
                  </a:lnTo>
                  <a:lnTo>
                    <a:pt x="576987" y="674952"/>
                  </a:lnTo>
                  <a:lnTo>
                    <a:pt x="528905" y="714655"/>
                  </a:lnTo>
                  <a:lnTo>
                    <a:pt x="480823" y="754358"/>
                  </a:lnTo>
                  <a:lnTo>
                    <a:pt x="432740" y="794061"/>
                  </a:lnTo>
                  <a:lnTo>
                    <a:pt x="384658" y="833764"/>
                  </a:lnTo>
                  <a:lnTo>
                    <a:pt x="336576" y="873467"/>
                  </a:lnTo>
                  <a:lnTo>
                    <a:pt x="288493" y="913170"/>
                  </a:lnTo>
                  <a:lnTo>
                    <a:pt x="240411" y="952873"/>
                  </a:lnTo>
                  <a:lnTo>
                    <a:pt x="192329" y="992576"/>
                  </a:lnTo>
                  <a:lnTo>
                    <a:pt x="144246" y="1032280"/>
                  </a:lnTo>
                  <a:lnTo>
                    <a:pt x="96164" y="1071983"/>
                  </a:lnTo>
                  <a:lnTo>
                    <a:pt x="48082" y="1111686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1973107"/>
              <a:ext cx="1394386" cy="1808317"/>
            </a:xfrm>
            <a:custGeom>
              <a:avLst/>
              <a:pathLst>
                <a:path w="1394386" h="1808317">
                  <a:moveTo>
                    <a:pt x="0" y="1808317"/>
                  </a:moveTo>
                  <a:lnTo>
                    <a:pt x="48082" y="1768614"/>
                  </a:lnTo>
                  <a:lnTo>
                    <a:pt x="96164" y="1728911"/>
                  </a:lnTo>
                  <a:lnTo>
                    <a:pt x="144246" y="1689208"/>
                  </a:lnTo>
                  <a:lnTo>
                    <a:pt x="192329" y="1649505"/>
                  </a:lnTo>
                  <a:lnTo>
                    <a:pt x="240411" y="1609802"/>
                  </a:lnTo>
                  <a:lnTo>
                    <a:pt x="288493" y="1570098"/>
                  </a:lnTo>
                  <a:lnTo>
                    <a:pt x="336576" y="1530395"/>
                  </a:lnTo>
                  <a:lnTo>
                    <a:pt x="384658" y="1490692"/>
                  </a:lnTo>
                  <a:lnTo>
                    <a:pt x="432740" y="1450989"/>
                  </a:lnTo>
                  <a:lnTo>
                    <a:pt x="480823" y="1411286"/>
                  </a:lnTo>
                  <a:lnTo>
                    <a:pt x="528905" y="1371583"/>
                  </a:lnTo>
                  <a:lnTo>
                    <a:pt x="576987" y="1331880"/>
                  </a:lnTo>
                  <a:lnTo>
                    <a:pt x="625069" y="1292177"/>
                  </a:lnTo>
                  <a:lnTo>
                    <a:pt x="673152" y="1252474"/>
                  </a:lnTo>
                  <a:lnTo>
                    <a:pt x="721234" y="1212771"/>
                  </a:lnTo>
                  <a:lnTo>
                    <a:pt x="769316" y="1173068"/>
                  </a:lnTo>
                  <a:lnTo>
                    <a:pt x="817399" y="1133365"/>
                  </a:lnTo>
                  <a:lnTo>
                    <a:pt x="865481" y="1093662"/>
                  </a:lnTo>
                  <a:lnTo>
                    <a:pt x="913563" y="1053958"/>
                  </a:lnTo>
                  <a:lnTo>
                    <a:pt x="961646" y="1014255"/>
                  </a:lnTo>
                  <a:lnTo>
                    <a:pt x="1009728" y="974552"/>
                  </a:lnTo>
                  <a:lnTo>
                    <a:pt x="1057810" y="934849"/>
                  </a:lnTo>
                  <a:lnTo>
                    <a:pt x="1105892" y="895146"/>
                  </a:lnTo>
                  <a:lnTo>
                    <a:pt x="1153975" y="855443"/>
                  </a:lnTo>
                  <a:lnTo>
                    <a:pt x="1202057" y="815740"/>
                  </a:lnTo>
                  <a:lnTo>
                    <a:pt x="1250139" y="776037"/>
                  </a:lnTo>
                  <a:lnTo>
                    <a:pt x="1298222" y="736334"/>
                  </a:lnTo>
                  <a:lnTo>
                    <a:pt x="1346304" y="696631"/>
                  </a:lnTo>
                  <a:lnTo>
                    <a:pt x="1394386" y="656928"/>
                  </a:lnTo>
                  <a:lnTo>
                    <a:pt x="1354599" y="610372"/>
                  </a:lnTo>
                  <a:lnTo>
                    <a:pt x="1313258" y="565191"/>
                  </a:lnTo>
                  <a:lnTo>
                    <a:pt x="1270412" y="521435"/>
                  </a:lnTo>
                  <a:lnTo>
                    <a:pt x="1226108" y="479155"/>
                  </a:lnTo>
                  <a:lnTo>
                    <a:pt x="1180397" y="438400"/>
                  </a:lnTo>
                  <a:lnTo>
                    <a:pt x="1133333" y="399216"/>
                  </a:lnTo>
                  <a:lnTo>
                    <a:pt x="1084969" y="361648"/>
                  </a:lnTo>
                  <a:lnTo>
                    <a:pt x="1035361" y="325739"/>
                  </a:lnTo>
                  <a:lnTo>
                    <a:pt x="984566" y="291530"/>
                  </a:lnTo>
                  <a:lnTo>
                    <a:pt x="932641" y="259061"/>
                  </a:lnTo>
                  <a:lnTo>
                    <a:pt x="879646" y="228370"/>
                  </a:lnTo>
                  <a:lnTo>
                    <a:pt x="825643" y="199490"/>
                  </a:lnTo>
                  <a:lnTo>
                    <a:pt x="770692" y="172455"/>
                  </a:lnTo>
                  <a:lnTo>
                    <a:pt x="714858" y="147296"/>
                  </a:lnTo>
                  <a:lnTo>
                    <a:pt x="658204" y="124043"/>
                  </a:lnTo>
                  <a:lnTo>
                    <a:pt x="600795" y="102721"/>
                  </a:lnTo>
                  <a:lnTo>
                    <a:pt x="542696" y="83356"/>
                  </a:lnTo>
                  <a:lnTo>
                    <a:pt x="483976" y="65968"/>
                  </a:lnTo>
                  <a:lnTo>
                    <a:pt x="424700" y="50579"/>
                  </a:lnTo>
                  <a:lnTo>
                    <a:pt x="364937" y="37206"/>
                  </a:lnTo>
                  <a:lnTo>
                    <a:pt x="304756" y="25865"/>
                  </a:lnTo>
                  <a:lnTo>
                    <a:pt x="244225" y="16568"/>
                  </a:lnTo>
                  <a:lnTo>
                    <a:pt x="183414" y="9325"/>
                  </a:lnTo>
                  <a:lnTo>
                    <a:pt x="122393" y="4146"/>
                  </a:lnTo>
                  <a:lnTo>
                    <a:pt x="61231" y="103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323519" y="4273049"/>
              <a:ext cx="94062" cy="96458"/>
            </a:xfrm>
            <a:custGeom>
              <a:avLst/>
              <a:pathLst>
                <a:path w="94062" h="96458">
                  <a:moveTo>
                    <a:pt x="74072" y="96458"/>
                  </a:moveTo>
                  <a:lnTo>
                    <a:pt x="65515" y="71813"/>
                  </a:lnTo>
                  <a:lnTo>
                    <a:pt x="28752" y="71813"/>
                  </a:lnTo>
                  <a:lnTo>
                    <a:pt x="20195" y="96458"/>
                  </a:lnTo>
                  <a:lnTo>
                    <a:pt x="0" y="96458"/>
                  </a:lnTo>
                  <a:lnTo>
                    <a:pt x="35187" y="0"/>
                  </a:lnTo>
                  <a:lnTo>
                    <a:pt x="59011" y="0"/>
                  </a:lnTo>
                  <a:lnTo>
                    <a:pt x="94062" y="9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356790" y="4288244"/>
              <a:ext cx="27725" cy="41420"/>
            </a:xfrm>
            <a:custGeom>
              <a:avLst/>
              <a:pathLst>
                <a:path w="27725" h="41420">
                  <a:moveTo>
                    <a:pt x="18210" y="13694"/>
                  </a:moveTo>
                  <a:lnTo>
                    <a:pt x="18045" y="13215"/>
                  </a:lnTo>
                  <a:lnTo>
                    <a:pt x="17881" y="12736"/>
                  </a:lnTo>
                  <a:lnTo>
                    <a:pt x="17717" y="12256"/>
                  </a:lnTo>
                  <a:lnTo>
                    <a:pt x="17552" y="11777"/>
                  </a:lnTo>
                  <a:lnTo>
                    <a:pt x="17388" y="11298"/>
                  </a:lnTo>
                  <a:lnTo>
                    <a:pt x="17224" y="10819"/>
                  </a:lnTo>
                  <a:lnTo>
                    <a:pt x="17059" y="10340"/>
                  </a:lnTo>
                  <a:lnTo>
                    <a:pt x="16895" y="9860"/>
                  </a:lnTo>
                  <a:lnTo>
                    <a:pt x="16731" y="9381"/>
                  </a:lnTo>
                  <a:lnTo>
                    <a:pt x="16567" y="8902"/>
                  </a:lnTo>
                  <a:lnTo>
                    <a:pt x="16417" y="8414"/>
                  </a:lnTo>
                  <a:lnTo>
                    <a:pt x="16271" y="7935"/>
                  </a:lnTo>
                  <a:lnTo>
                    <a:pt x="16127" y="7466"/>
                  </a:lnTo>
                  <a:lnTo>
                    <a:pt x="15986" y="7007"/>
                  </a:lnTo>
                  <a:lnTo>
                    <a:pt x="15848" y="6557"/>
                  </a:lnTo>
                  <a:lnTo>
                    <a:pt x="15712" y="6117"/>
                  </a:lnTo>
                  <a:lnTo>
                    <a:pt x="15579" y="5686"/>
                  </a:lnTo>
                  <a:lnTo>
                    <a:pt x="15449" y="5265"/>
                  </a:lnTo>
                  <a:lnTo>
                    <a:pt x="15322" y="4854"/>
                  </a:lnTo>
                  <a:lnTo>
                    <a:pt x="15197" y="4452"/>
                  </a:lnTo>
                  <a:lnTo>
                    <a:pt x="15089" y="4049"/>
                  </a:lnTo>
                  <a:lnTo>
                    <a:pt x="14984" y="3661"/>
                  </a:lnTo>
                  <a:lnTo>
                    <a:pt x="14881" y="3288"/>
                  </a:lnTo>
                  <a:lnTo>
                    <a:pt x="14781" y="2930"/>
                  </a:lnTo>
                  <a:lnTo>
                    <a:pt x="14684" y="2587"/>
                  </a:lnTo>
                  <a:lnTo>
                    <a:pt x="14589" y="2259"/>
                  </a:lnTo>
                  <a:lnTo>
                    <a:pt x="14498" y="1946"/>
                  </a:lnTo>
                  <a:lnTo>
                    <a:pt x="14409" y="1648"/>
                  </a:lnTo>
                  <a:lnTo>
                    <a:pt x="14322" y="1365"/>
                  </a:lnTo>
                  <a:lnTo>
                    <a:pt x="14239" y="1098"/>
                  </a:lnTo>
                  <a:lnTo>
                    <a:pt x="14173" y="849"/>
                  </a:lnTo>
                  <a:lnTo>
                    <a:pt x="14113" y="624"/>
                  </a:lnTo>
                  <a:lnTo>
                    <a:pt x="14058" y="422"/>
                  </a:lnTo>
                  <a:lnTo>
                    <a:pt x="14009" y="243"/>
                  </a:lnTo>
                  <a:lnTo>
                    <a:pt x="13965" y="88"/>
                  </a:lnTo>
                  <a:lnTo>
                    <a:pt x="13730" y="0"/>
                  </a:lnTo>
                  <a:lnTo>
                    <a:pt x="13691" y="139"/>
                  </a:lnTo>
                  <a:lnTo>
                    <a:pt x="13647" y="301"/>
                  </a:lnTo>
                  <a:lnTo>
                    <a:pt x="13598" y="484"/>
                  </a:lnTo>
                  <a:lnTo>
                    <a:pt x="13543" y="690"/>
                  </a:lnTo>
                  <a:lnTo>
                    <a:pt x="13483" y="917"/>
                  </a:lnTo>
                  <a:lnTo>
                    <a:pt x="13417" y="1166"/>
                  </a:lnTo>
                  <a:lnTo>
                    <a:pt x="13346" y="1433"/>
                  </a:lnTo>
                  <a:lnTo>
                    <a:pt x="13270" y="1714"/>
                  </a:lnTo>
                  <a:lnTo>
                    <a:pt x="13187" y="2008"/>
                  </a:lnTo>
                  <a:lnTo>
                    <a:pt x="13100" y="2316"/>
                  </a:lnTo>
                  <a:lnTo>
                    <a:pt x="13007" y="2638"/>
                  </a:lnTo>
                  <a:lnTo>
                    <a:pt x="12908" y="2973"/>
                  </a:lnTo>
                  <a:lnTo>
                    <a:pt x="12804" y="3322"/>
                  </a:lnTo>
                  <a:lnTo>
                    <a:pt x="12695" y="3685"/>
                  </a:lnTo>
                  <a:lnTo>
                    <a:pt x="12580" y="4062"/>
                  </a:lnTo>
                  <a:lnTo>
                    <a:pt x="12459" y="4452"/>
                  </a:lnTo>
                  <a:lnTo>
                    <a:pt x="12347" y="4854"/>
                  </a:lnTo>
                  <a:lnTo>
                    <a:pt x="12229" y="5265"/>
                  </a:lnTo>
                  <a:lnTo>
                    <a:pt x="12106" y="5686"/>
                  </a:lnTo>
                  <a:lnTo>
                    <a:pt x="11977" y="6117"/>
                  </a:lnTo>
                  <a:lnTo>
                    <a:pt x="11843" y="6557"/>
                  </a:lnTo>
                  <a:lnTo>
                    <a:pt x="11703" y="7007"/>
                  </a:lnTo>
                  <a:lnTo>
                    <a:pt x="11558" y="7466"/>
                  </a:lnTo>
                  <a:lnTo>
                    <a:pt x="11407" y="7935"/>
                  </a:lnTo>
                  <a:lnTo>
                    <a:pt x="11251" y="8414"/>
                  </a:lnTo>
                  <a:lnTo>
                    <a:pt x="11090" y="8902"/>
                  </a:lnTo>
                  <a:lnTo>
                    <a:pt x="10939" y="9381"/>
                  </a:lnTo>
                  <a:lnTo>
                    <a:pt x="10786" y="9860"/>
                  </a:lnTo>
                  <a:lnTo>
                    <a:pt x="10632" y="10340"/>
                  </a:lnTo>
                  <a:lnTo>
                    <a:pt x="10476" y="10819"/>
                  </a:lnTo>
                  <a:lnTo>
                    <a:pt x="10320" y="11298"/>
                  </a:lnTo>
                  <a:lnTo>
                    <a:pt x="10162" y="11777"/>
                  </a:lnTo>
                  <a:lnTo>
                    <a:pt x="10002" y="12256"/>
                  </a:lnTo>
                  <a:lnTo>
                    <a:pt x="9841" y="12736"/>
                  </a:lnTo>
                  <a:lnTo>
                    <a:pt x="9679" y="13215"/>
                  </a:lnTo>
                  <a:lnTo>
                    <a:pt x="9515" y="13694"/>
                  </a:lnTo>
                  <a:lnTo>
                    <a:pt x="0" y="41420"/>
                  </a:lnTo>
                  <a:lnTo>
                    <a:pt x="27725" y="414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430658" y="4273049"/>
              <a:ext cx="88996" cy="96458"/>
            </a:xfrm>
            <a:custGeom>
              <a:avLst/>
              <a:pathLst>
                <a:path w="88996" h="96458">
                  <a:moveTo>
                    <a:pt x="66268" y="96458"/>
                  </a:moveTo>
                  <a:lnTo>
                    <a:pt x="43882" y="59833"/>
                  </a:lnTo>
                  <a:lnTo>
                    <a:pt x="20195" y="59833"/>
                  </a:lnTo>
                  <a:lnTo>
                    <a:pt x="20195" y="96458"/>
                  </a:lnTo>
                  <a:lnTo>
                    <a:pt x="0" y="96458"/>
                  </a:lnTo>
                  <a:lnTo>
                    <a:pt x="0" y="0"/>
                  </a:lnTo>
                  <a:lnTo>
                    <a:pt x="48195" y="0"/>
                  </a:lnTo>
                  <a:lnTo>
                    <a:pt x="49979" y="20"/>
                  </a:lnTo>
                  <a:lnTo>
                    <a:pt x="51716" y="82"/>
                  </a:lnTo>
                  <a:lnTo>
                    <a:pt x="53407" y="184"/>
                  </a:lnTo>
                  <a:lnTo>
                    <a:pt x="55051" y="328"/>
                  </a:lnTo>
                  <a:lnTo>
                    <a:pt x="56649" y="513"/>
                  </a:lnTo>
                  <a:lnTo>
                    <a:pt x="58201" y="739"/>
                  </a:lnTo>
                  <a:lnTo>
                    <a:pt x="59705" y="1006"/>
                  </a:lnTo>
                  <a:lnTo>
                    <a:pt x="61163" y="1314"/>
                  </a:lnTo>
                  <a:lnTo>
                    <a:pt x="62575" y="1663"/>
                  </a:lnTo>
                  <a:lnTo>
                    <a:pt x="63940" y="2053"/>
                  </a:lnTo>
                  <a:lnTo>
                    <a:pt x="65273" y="2468"/>
                  </a:lnTo>
                  <a:lnTo>
                    <a:pt x="66561" y="2919"/>
                  </a:lnTo>
                  <a:lnTo>
                    <a:pt x="67803" y="3405"/>
                  </a:lnTo>
                  <a:lnTo>
                    <a:pt x="69001" y="3926"/>
                  </a:lnTo>
                  <a:lnTo>
                    <a:pt x="70153" y="4484"/>
                  </a:lnTo>
                  <a:lnTo>
                    <a:pt x="71260" y="5076"/>
                  </a:lnTo>
                  <a:lnTo>
                    <a:pt x="72322" y="5705"/>
                  </a:lnTo>
                  <a:lnTo>
                    <a:pt x="73338" y="6369"/>
                  </a:lnTo>
                  <a:lnTo>
                    <a:pt x="74310" y="7069"/>
                  </a:lnTo>
                  <a:lnTo>
                    <a:pt x="75236" y="7804"/>
                  </a:lnTo>
                  <a:lnTo>
                    <a:pt x="76116" y="8560"/>
                  </a:lnTo>
                  <a:lnTo>
                    <a:pt x="76950" y="9348"/>
                  </a:lnTo>
                  <a:lnTo>
                    <a:pt x="77737" y="10170"/>
                  </a:lnTo>
                  <a:lnTo>
                    <a:pt x="78478" y="11024"/>
                  </a:lnTo>
                  <a:lnTo>
                    <a:pt x="79172" y="11911"/>
                  </a:lnTo>
                  <a:lnTo>
                    <a:pt x="79820" y="12831"/>
                  </a:lnTo>
                  <a:lnTo>
                    <a:pt x="80421" y="13784"/>
                  </a:lnTo>
                  <a:lnTo>
                    <a:pt x="80975" y="14770"/>
                  </a:lnTo>
                  <a:lnTo>
                    <a:pt x="81483" y="15789"/>
                  </a:lnTo>
                  <a:lnTo>
                    <a:pt x="81945" y="16840"/>
                  </a:lnTo>
                  <a:lnTo>
                    <a:pt x="82374" y="17908"/>
                  </a:lnTo>
                  <a:lnTo>
                    <a:pt x="82758" y="19004"/>
                  </a:lnTo>
                  <a:lnTo>
                    <a:pt x="83097" y="20126"/>
                  </a:lnTo>
                  <a:lnTo>
                    <a:pt x="83391" y="21277"/>
                  </a:lnTo>
                  <a:lnTo>
                    <a:pt x="83639" y="22454"/>
                  </a:lnTo>
                  <a:lnTo>
                    <a:pt x="83842" y="23659"/>
                  </a:lnTo>
                  <a:lnTo>
                    <a:pt x="84001" y="24891"/>
                  </a:lnTo>
                  <a:lnTo>
                    <a:pt x="84114" y="26151"/>
                  </a:lnTo>
                  <a:lnTo>
                    <a:pt x="84181" y="27438"/>
                  </a:lnTo>
                  <a:lnTo>
                    <a:pt x="84204" y="28752"/>
                  </a:lnTo>
                  <a:lnTo>
                    <a:pt x="84188" y="29825"/>
                  </a:lnTo>
                  <a:lnTo>
                    <a:pt x="84138" y="30880"/>
                  </a:lnTo>
                  <a:lnTo>
                    <a:pt x="84056" y="31917"/>
                  </a:lnTo>
                  <a:lnTo>
                    <a:pt x="83941" y="32936"/>
                  </a:lnTo>
                  <a:lnTo>
                    <a:pt x="83793" y="33938"/>
                  </a:lnTo>
                  <a:lnTo>
                    <a:pt x="83612" y="34922"/>
                  </a:lnTo>
                  <a:lnTo>
                    <a:pt x="83399" y="35888"/>
                  </a:lnTo>
                  <a:lnTo>
                    <a:pt x="83152" y="36836"/>
                  </a:lnTo>
                  <a:lnTo>
                    <a:pt x="82873" y="37766"/>
                  </a:lnTo>
                  <a:lnTo>
                    <a:pt x="82561" y="38679"/>
                  </a:lnTo>
                  <a:lnTo>
                    <a:pt x="82233" y="39559"/>
                  </a:lnTo>
                  <a:lnTo>
                    <a:pt x="81879" y="40420"/>
                  </a:lnTo>
                  <a:lnTo>
                    <a:pt x="81499" y="41262"/>
                  </a:lnTo>
                  <a:lnTo>
                    <a:pt x="81093" y="42085"/>
                  </a:lnTo>
                  <a:lnTo>
                    <a:pt x="80661" y="42889"/>
                  </a:lnTo>
                  <a:lnTo>
                    <a:pt x="80203" y="43674"/>
                  </a:lnTo>
                  <a:lnTo>
                    <a:pt x="79719" y="44439"/>
                  </a:lnTo>
                  <a:lnTo>
                    <a:pt x="79209" y="45185"/>
                  </a:lnTo>
                  <a:lnTo>
                    <a:pt x="78673" y="45912"/>
                  </a:lnTo>
                  <a:lnTo>
                    <a:pt x="78111" y="46620"/>
                  </a:lnTo>
                  <a:lnTo>
                    <a:pt x="77539" y="47307"/>
                  </a:lnTo>
                  <a:lnTo>
                    <a:pt x="76945" y="47973"/>
                  </a:lnTo>
                  <a:lnTo>
                    <a:pt x="76328" y="48616"/>
                  </a:lnTo>
                  <a:lnTo>
                    <a:pt x="75690" y="49238"/>
                  </a:lnTo>
                  <a:lnTo>
                    <a:pt x="75030" y="49838"/>
                  </a:lnTo>
                  <a:lnTo>
                    <a:pt x="74349" y="50415"/>
                  </a:lnTo>
                  <a:lnTo>
                    <a:pt x="73645" y="50971"/>
                  </a:lnTo>
                  <a:lnTo>
                    <a:pt x="72919" y="51505"/>
                  </a:lnTo>
                  <a:lnTo>
                    <a:pt x="72172" y="52017"/>
                  </a:lnTo>
                  <a:lnTo>
                    <a:pt x="71402" y="52507"/>
                  </a:lnTo>
                  <a:lnTo>
                    <a:pt x="70615" y="52961"/>
                  </a:lnTo>
                  <a:lnTo>
                    <a:pt x="69814" y="53389"/>
                  </a:lnTo>
                  <a:lnTo>
                    <a:pt x="68999" y="53793"/>
                  </a:lnTo>
                  <a:lnTo>
                    <a:pt x="68171" y="54172"/>
                  </a:lnTo>
                  <a:lnTo>
                    <a:pt x="67329" y="54527"/>
                  </a:lnTo>
                  <a:lnTo>
                    <a:pt x="66473" y="54857"/>
                  </a:lnTo>
                  <a:lnTo>
                    <a:pt x="65604" y="55162"/>
                  </a:lnTo>
                  <a:lnTo>
                    <a:pt x="64721" y="55443"/>
                  </a:lnTo>
                  <a:lnTo>
                    <a:pt x="63824" y="55699"/>
                  </a:lnTo>
                  <a:lnTo>
                    <a:pt x="62913" y="55930"/>
                  </a:lnTo>
                  <a:lnTo>
                    <a:pt x="88996" y="9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450853" y="4288726"/>
              <a:ext cx="43676" cy="28478"/>
            </a:xfrm>
            <a:custGeom>
              <a:avLst/>
              <a:pathLst>
                <a:path w="43676" h="28478">
                  <a:moveTo>
                    <a:pt x="43676" y="13897"/>
                  </a:moveTo>
                  <a:lnTo>
                    <a:pt x="43630" y="12523"/>
                  </a:lnTo>
                  <a:lnTo>
                    <a:pt x="43490" y="11221"/>
                  </a:lnTo>
                  <a:lnTo>
                    <a:pt x="43257" y="9992"/>
                  </a:lnTo>
                  <a:lnTo>
                    <a:pt x="42931" y="8836"/>
                  </a:lnTo>
                  <a:lnTo>
                    <a:pt x="42512" y="7752"/>
                  </a:lnTo>
                  <a:lnTo>
                    <a:pt x="42000" y="6741"/>
                  </a:lnTo>
                  <a:lnTo>
                    <a:pt x="41395" y="5803"/>
                  </a:lnTo>
                  <a:lnTo>
                    <a:pt x="40697" y="4937"/>
                  </a:lnTo>
                  <a:lnTo>
                    <a:pt x="39906" y="4143"/>
                  </a:lnTo>
                  <a:lnTo>
                    <a:pt x="39021" y="3422"/>
                  </a:lnTo>
                  <a:lnTo>
                    <a:pt x="38064" y="2772"/>
                  </a:lnTo>
                  <a:lnTo>
                    <a:pt x="37028" y="2190"/>
                  </a:lnTo>
                  <a:lnTo>
                    <a:pt x="35912" y="1677"/>
                  </a:lnTo>
                  <a:lnTo>
                    <a:pt x="34716" y="1232"/>
                  </a:lnTo>
                  <a:lnTo>
                    <a:pt x="33442" y="855"/>
                  </a:lnTo>
                  <a:lnTo>
                    <a:pt x="32088" y="547"/>
                  </a:lnTo>
                  <a:lnTo>
                    <a:pt x="30654" y="308"/>
                  </a:lnTo>
                  <a:lnTo>
                    <a:pt x="29141" y="136"/>
                  </a:lnTo>
                  <a:lnTo>
                    <a:pt x="27549" y="34"/>
                  </a:lnTo>
                  <a:lnTo>
                    <a:pt x="25877" y="0"/>
                  </a:lnTo>
                  <a:lnTo>
                    <a:pt x="0" y="0"/>
                  </a:lnTo>
                  <a:lnTo>
                    <a:pt x="0" y="28478"/>
                  </a:lnTo>
                  <a:lnTo>
                    <a:pt x="26425" y="28478"/>
                  </a:lnTo>
                  <a:lnTo>
                    <a:pt x="27315" y="28468"/>
                  </a:lnTo>
                  <a:lnTo>
                    <a:pt x="28180" y="28437"/>
                  </a:lnTo>
                  <a:lnTo>
                    <a:pt x="29019" y="28386"/>
                  </a:lnTo>
                  <a:lnTo>
                    <a:pt x="29831" y="28314"/>
                  </a:lnTo>
                  <a:lnTo>
                    <a:pt x="30618" y="28222"/>
                  </a:lnTo>
                  <a:lnTo>
                    <a:pt x="31378" y="28109"/>
                  </a:lnTo>
                  <a:lnTo>
                    <a:pt x="32113" y="27975"/>
                  </a:lnTo>
                  <a:lnTo>
                    <a:pt x="32821" y="27821"/>
                  </a:lnTo>
                  <a:lnTo>
                    <a:pt x="33504" y="27647"/>
                  </a:lnTo>
                  <a:lnTo>
                    <a:pt x="34160" y="27452"/>
                  </a:lnTo>
                  <a:lnTo>
                    <a:pt x="34805" y="27224"/>
                  </a:lnTo>
                  <a:lnTo>
                    <a:pt x="35426" y="26981"/>
                  </a:lnTo>
                  <a:lnTo>
                    <a:pt x="36021" y="26720"/>
                  </a:lnTo>
                  <a:lnTo>
                    <a:pt x="36592" y="26444"/>
                  </a:lnTo>
                  <a:lnTo>
                    <a:pt x="37138" y="26151"/>
                  </a:lnTo>
                  <a:lnTo>
                    <a:pt x="37660" y="25841"/>
                  </a:lnTo>
                  <a:lnTo>
                    <a:pt x="38157" y="25515"/>
                  </a:lnTo>
                  <a:lnTo>
                    <a:pt x="38629" y="25173"/>
                  </a:lnTo>
                  <a:lnTo>
                    <a:pt x="39077" y="24814"/>
                  </a:lnTo>
                  <a:lnTo>
                    <a:pt x="39500" y="24439"/>
                  </a:lnTo>
                  <a:lnTo>
                    <a:pt x="39914" y="24035"/>
                  </a:lnTo>
                  <a:lnTo>
                    <a:pt x="40305" y="23618"/>
                  </a:lnTo>
                  <a:lnTo>
                    <a:pt x="40675" y="23187"/>
                  </a:lnTo>
                  <a:lnTo>
                    <a:pt x="41023" y="22742"/>
                  </a:lnTo>
                  <a:lnTo>
                    <a:pt x="41349" y="22283"/>
                  </a:lnTo>
                  <a:lnTo>
                    <a:pt x="41653" y="21811"/>
                  </a:lnTo>
                  <a:lnTo>
                    <a:pt x="41935" y="21324"/>
                  </a:lnTo>
                  <a:lnTo>
                    <a:pt x="42195" y="20825"/>
                  </a:lnTo>
                  <a:lnTo>
                    <a:pt x="42433" y="20311"/>
                  </a:lnTo>
                  <a:lnTo>
                    <a:pt x="42649" y="19784"/>
                  </a:lnTo>
                  <a:lnTo>
                    <a:pt x="42844" y="19245"/>
                  </a:lnTo>
                  <a:lnTo>
                    <a:pt x="43019" y="18694"/>
                  </a:lnTo>
                  <a:lnTo>
                    <a:pt x="43173" y="18133"/>
                  </a:lnTo>
                  <a:lnTo>
                    <a:pt x="43307" y="17561"/>
                  </a:lnTo>
                  <a:lnTo>
                    <a:pt x="43420" y="16977"/>
                  </a:lnTo>
                  <a:lnTo>
                    <a:pt x="43512" y="16383"/>
                  </a:lnTo>
                  <a:lnTo>
                    <a:pt x="43584" y="15778"/>
                  </a:lnTo>
                  <a:lnTo>
                    <a:pt x="43635" y="15162"/>
                  </a:lnTo>
                  <a:lnTo>
                    <a:pt x="43666" y="145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524104" y="4273049"/>
              <a:ext cx="82561" cy="96458"/>
            </a:xfrm>
            <a:custGeom>
              <a:avLst/>
              <a:pathLst>
                <a:path w="82561" h="96458">
                  <a:moveTo>
                    <a:pt x="51344" y="15608"/>
                  </a:moveTo>
                  <a:lnTo>
                    <a:pt x="51344" y="96458"/>
                  </a:lnTo>
                  <a:lnTo>
                    <a:pt x="31148" y="96458"/>
                  </a:lnTo>
                  <a:lnTo>
                    <a:pt x="31148" y="15608"/>
                  </a:lnTo>
                  <a:lnTo>
                    <a:pt x="0" y="15608"/>
                  </a:lnTo>
                  <a:lnTo>
                    <a:pt x="0" y="0"/>
                  </a:lnTo>
                  <a:lnTo>
                    <a:pt x="82561" y="0"/>
                  </a:lnTo>
                  <a:lnTo>
                    <a:pt x="82561" y="156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617550" y="4273049"/>
              <a:ext cx="20195" cy="96458"/>
            </a:xfrm>
            <a:custGeom>
              <a:avLst/>
              <a:pathLst>
                <a:path w="20195" h="96458">
                  <a:moveTo>
                    <a:pt x="0" y="96458"/>
                  </a:moveTo>
                  <a:lnTo>
                    <a:pt x="0" y="0"/>
                  </a:lnTo>
                  <a:lnTo>
                    <a:pt x="20195" y="0"/>
                  </a:lnTo>
                  <a:lnTo>
                    <a:pt x="20195" y="9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652875" y="4271611"/>
              <a:ext cx="91666" cy="99265"/>
            </a:xfrm>
            <a:custGeom>
              <a:avLst/>
              <a:pathLst>
                <a:path w="91666" h="99265">
                  <a:moveTo>
                    <a:pt x="48674" y="83382"/>
                  </a:moveTo>
                  <a:lnTo>
                    <a:pt x="49794" y="83367"/>
                  </a:lnTo>
                  <a:lnTo>
                    <a:pt x="50884" y="83319"/>
                  </a:lnTo>
                  <a:lnTo>
                    <a:pt x="51941" y="83241"/>
                  </a:lnTo>
                  <a:lnTo>
                    <a:pt x="52968" y="83130"/>
                  </a:lnTo>
                  <a:lnTo>
                    <a:pt x="53962" y="82989"/>
                  </a:lnTo>
                  <a:lnTo>
                    <a:pt x="54925" y="82816"/>
                  </a:lnTo>
                  <a:lnTo>
                    <a:pt x="55857" y="82611"/>
                  </a:lnTo>
                  <a:lnTo>
                    <a:pt x="56757" y="82375"/>
                  </a:lnTo>
                  <a:lnTo>
                    <a:pt x="57626" y="82107"/>
                  </a:lnTo>
                  <a:lnTo>
                    <a:pt x="58463" y="81808"/>
                  </a:lnTo>
                  <a:lnTo>
                    <a:pt x="59287" y="81470"/>
                  </a:lnTo>
                  <a:lnTo>
                    <a:pt x="60087" y="81112"/>
                  </a:lnTo>
                  <a:lnTo>
                    <a:pt x="60864" y="80736"/>
                  </a:lnTo>
                  <a:lnTo>
                    <a:pt x="61618" y="80340"/>
                  </a:lnTo>
                  <a:lnTo>
                    <a:pt x="62348" y="79925"/>
                  </a:lnTo>
                  <a:lnTo>
                    <a:pt x="63056" y="79491"/>
                  </a:lnTo>
                  <a:lnTo>
                    <a:pt x="63740" y="79038"/>
                  </a:lnTo>
                  <a:lnTo>
                    <a:pt x="64400" y="78566"/>
                  </a:lnTo>
                  <a:lnTo>
                    <a:pt x="65037" y="78074"/>
                  </a:lnTo>
                  <a:lnTo>
                    <a:pt x="65652" y="77563"/>
                  </a:lnTo>
                  <a:lnTo>
                    <a:pt x="66257" y="77036"/>
                  </a:lnTo>
                  <a:lnTo>
                    <a:pt x="66840" y="76495"/>
                  </a:lnTo>
                  <a:lnTo>
                    <a:pt x="67401" y="75941"/>
                  </a:lnTo>
                  <a:lnTo>
                    <a:pt x="67941" y="75373"/>
                  </a:lnTo>
                  <a:lnTo>
                    <a:pt x="68458" y="74791"/>
                  </a:lnTo>
                  <a:lnTo>
                    <a:pt x="68954" y="74195"/>
                  </a:lnTo>
                  <a:lnTo>
                    <a:pt x="69428" y="73586"/>
                  </a:lnTo>
                  <a:lnTo>
                    <a:pt x="69880" y="72963"/>
                  </a:lnTo>
                  <a:lnTo>
                    <a:pt x="70310" y="72326"/>
                  </a:lnTo>
                  <a:lnTo>
                    <a:pt x="70718" y="71676"/>
                  </a:lnTo>
                  <a:lnTo>
                    <a:pt x="71121" y="71018"/>
                  </a:lnTo>
                  <a:lnTo>
                    <a:pt x="71509" y="70359"/>
                  </a:lnTo>
                  <a:lnTo>
                    <a:pt x="71882" y="69698"/>
                  </a:lnTo>
                  <a:lnTo>
                    <a:pt x="72240" y="69036"/>
                  </a:lnTo>
                  <a:lnTo>
                    <a:pt x="72583" y="68373"/>
                  </a:lnTo>
                  <a:lnTo>
                    <a:pt x="72911" y="67708"/>
                  </a:lnTo>
                  <a:lnTo>
                    <a:pt x="73224" y="67042"/>
                  </a:lnTo>
                  <a:lnTo>
                    <a:pt x="73522" y="66374"/>
                  </a:lnTo>
                  <a:lnTo>
                    <a:pt x="73804" y="65706"/>
                  </a:lnTo>
                  <a:lnTo>
                    <a:pt x="74072" y="65035"/>
                  </a:lnTo>
                  <a:lnTo>
                    <a:pt x="91666" y="71676"/>
                  </a:lnTo>
                  <a:lnTo>
                    <a:pt x="91228" y="72714"/>
                  </a:lnTo>
                  <a:lnTo>
                    <a:pt x="90765" y="73749"/>
                  </a:lnTo>
                  <a:lnTo>
                    <a:pt x="90276" y="74779"/>
                  </a:lnTo>
                  <a:lnTo>
                    <a:pt x="89760" y="75805"/>
                  </a:lnTo>
                  <a:lnTo>
                    <a:pt x="89219" y="76827"/>
                  </a:lnTo>
                  <a:lnTo>
                    <a:pt x="88651" y="77845"/>
                  </a:lnTo>
                  <a:lnTo>
                    <a:pt x="88057" y="78859"/>
                  </a:lnTo>
                  <a:lnTo>
                    <a:pt x="87438" y="79869"/>
                  </a:lnTo>
                  <a:lnTo>
                    <a:pt x="86792" y="80875"/>
                  </a:lnTo>
                  <a:lnTo>
                    <a:pt x="86121" y="81876"/>
                  </a:lnTo>
                  <a:lnTo>
                    <a:pt x="85419" y="82864"/>
                  </a:lnTo>
                  <a:lnTo>
                    <a:pt x="84683" y="83829"/>
                  </a:lnTo>
                  <a:lnTo>
                    <a:pt x="83913" y="84770"/>
                  </a:lnTo>
                  <a:lnTo>
                    <a:pt x="83109" y="85688"/>
                  </a:lnTo>
                  <a:lnTo>
                    <a:pt x="82270" y="86583"/>
                  </a:lnTo>
                  <a:lnTo>
                    <a:pt x="81397" y="87454"/>
                  </a:lnTo>
                  <a:lnTo>
                    <a:pt x="80490" y="88303"/>
                  </a:lnTo>
                  <a:lnTo>
                    <a:pt x="79549" y="89127"/>
                  </a:lnTo>
                  <a:lnTo>
                    <a:pt x="78573" y="89929"/>
                  </a:lnTo>
                  <a:lnTo>
                    <a:pt x="77563" y="90708"/>
                  </a:lnTo>
                  <a:lnTo>
                    <a:pt x="76517" y="91460"/>
                  </a:lnTo>
                  <a:lnTo>
                    <a:pt x="75430" y="92183"/>
                  </a:lnTo>
                  <a:lnTo>
                    <a:pt x="74304" y="92878"/>
                  </a:lnTo>
                  <a:lnTo>
                    <a:pt x="73138" y="93544"/>
                  </a:lnTo>
                  <a:lnTo>
                    <a:pt x="71933" y="94182"/>
                  </a:lnTo>
                  <a:lnTo>
                    <a:pt x="70687" y="94790"/>
                  </a:lnTo>
                  <a:lnTo>
                    <a:pt x="69402" y="95370"/>
                  </a:lnTo>
                  <a:lnTo>
                    <a:pt x="68078" y="95921"/>
                  </a:lnTo>
                  <a:lnTo>
                    <a:pt x="66713" y="96444"/>
                  </a:lnTo>
                  <a:lnTo>
                    <a:pt x="65309" y="96937"/>
                  </a:lnTo>
                  <a:lnTo>
                    <a:pt x="63874" y="97380"/>
                  </a:lnTo>
                  <a:lnTo>
                    <a:pt x="62387" y="97775"/>
                  </a:lnTo>
                  <a:lnTo>
                    <a:pt x="60851" y="98124"/>
                  </a:lnTo>
                  <a:lnTo>
                    <a:pt x="59263" y="98427"/>
                  </a:lnTo>
                  <a:lnTo>
                    <a:pt x="57625" y="98683"/>
                  </a:lnTo>
                  <a:lnTo>
                    <a:pt x="55936" y="98892"/>
                  </a:lnTo>
                  <a:lnTo>
                    <a:pt x="54196" y="99055"/>
                  </a:lnTo>
                  <a:lnTo>
                    <a:pt x="52406" y="99172"/>
                  </a:lnTo>
                  <a:lnTo>
                    <a:pt x="50565" y="99242"/>
                  </a:lnTo>
                  <a:lnTo>
                    <a:pt x="48674" y="99265"/>
                  </a:lnTo>
                  <a:lnTo>
                    <a:pt x="46202" y="99228"/>
                  </a:lnTo>
                  <a:lnTo>
                    <a:pt x="43797" y="99117"/>
                  </a:lnTo>
                  <a:lnTo>
                    <a:pt x="41459" y="98932"/>
                  </a:lnTo>
                  <a:lnTo>
                    <a:pt x="39188" y="98673"/>
                  </a:lnTo>
                  <a:lnTo>
                    <a:pt x="36984" y="98341"/>
                  </a:lnTo>
                  <a:lnTo>
                    <a:pt x="34848" y="97934"/>
                  </a:lnTo>
                  <a:lnTo>
                    <a:pt x="32778" y="97453"/>
                  </a:lnTo>
                  <a:lnTo>
                    <a:pt x="30776" y="96899"/>
                  </a:lnTo>
                  <a:lnTo>
                    <a:pt x="28841" y="96270"/>
                  </a:lnTo>
                  <a:lnTo>
                    <a:pt x="26972" y="95568"/>
                  </a:lnTo>
                  <a:lnTo>
                    <a:pt x="25169" y="94786"/>
                  </a:lnTo>
                  <a:lnTo>
                    <a:pt x="23429" y="93947"/>
                  </a:lnTo>
                  <a:lnTo>
                    <a:pt x="21752" y="93050"/>
                  </a:lnTo>
                  <a:lnTo>
                    <a:pt x="20137" y="92096"/>
                  </a:lnTo>
                  <a:lnTo>
                    <a:pt x="18586" y="91084"/>
                  </a:lnTo>
                  <a:lnTo>
                    <a:pt x="17098" y="90015"/>
                  </a:lnTo>
                  <a:lnTo>
                    <a:pt x="15672" y="88888"/>
                  </a:lnTo>
                  <a:lnTo>
                    <a:pt x="14310" y="87704"/>
                  </a:lnTo>
                  <a:lnTo>
                    <a:pt x="13011" y="86462"/>
                  </a:lnTo>
                  <a:lnTo>
                    <a:pt x="11774" y="85162"/>
                  </a:lnTo>
                  <a:lnTo>
                    <a:pt x="10613" y="83796"/>
                  </a:lnTo>
                  <a:lnTo>
                    <a:pt x="9513" y="82380"/>
                  </a:lnTo>
                  <a:lnTo>
                    <a:pt x="8472" y="80915"/>
                  </a:lnTo>
                  <a:lnTo>
                    <a:pt x="7492" y="79401"/>
                  </a:lnTo>
                  <a:lnTo>
                    <a:pt x="6572" y="77837"/>
                  </a:lnTo>
                  <a:lnTo>
                    <a:pt x="5712" y="76224"/>
                  </a:lnTo>
                  <a:lnTo>
                    <a:pt x="4912" y="74562"/>
                  </a:lnTo>
                  <a:lnTo>
                    <a:pt x="4173" y="72851"/>
                  </a:lnTo>
                  <a:lnTo>
                    <a:pt x="3494" y="71090"/>
                  </a:lnTo>
                  <a:lnTo>
                    <a:pt x="2875" y="69280"/>
                  </a:lnTo>
                  <a:lnTo>
                    <a:pt x="2328" y="67428"/>
                  </a:lnTo>
                  <a:lnTo>
                    <a:pt x="1840" y="65542"/>
                  </a:lnTo>
                  <a:lnTo>
                    <a:pt x="1408" y="63622"/>
                  </a:lnTo>
                  <a:lnTo>
                    <a:pt x="1035" y="61667"/>
                  </a:lnTo>
                  <a:lnTo>
                    <a:pt x="718" y="59679"/>
                  </a:lnTo>
                  <a:lnTo>
                    <a:pt x="460" y="57656"/>
                  </a:lnTo>
                  <a:lnTo>
                    <a:pt x="258" y="55598"/>
                  </a:lnTo>
                  <a:lnTo>
                    <a:pt x="115" y="53507"/>
                  </a:lnTo>
                  <a:lnTo>
                    <a:pt x="28" y="51381"/>
                  </a:lnTo>
                  <a:lnTo>
                    <a:pt x="0" y="49221"/>
                  </a:lnTo>
                  <a:lnTo>
                    <a:pt x="28" y="46984"/>
                  </a:lnTo>
                  <a:lnTo>
                    <a:pt x="115" y="44791"/>
                  </a:lnTo>
                  <a:lnTo>
                    <a:pt x="258" y="42641"/>
                  </a:lnTo>
                  <a:lnTo>
                    <a:pt x="460" y="40535"/>
                  </a:lnTo>
                  <a:lnTo>
                    <a:pt x="718" y="38473"/>
                  </a:lnTo>
                  <a:lnTo>
                    <a:pt x="1035" y="36455"/>
                  </a:lnTo>
                  <a:lnTo>
                    <a:pt x="1408" y="34481"/>
                  </a:lnTo>
                  <a:lnTo>
                    <a:pt x="1840" y="32550"/>
                  </a:lnTo>
                  <a:lnTo>
                    <a:pt x="2328" y="30664"/>
                  </a:lnTo>
                  <a:lnTo>
                    <a:pt x="2875" y="28821"/>
                  </a:lnTo>
                  <a:lnTo>
                    <a:pt x="3493" y="27027"/>
                  </a:lnTo>
                  <a:lnTo>
                    <a:pt x="4170" y="25288"/>
                  </a:lnTo>
                  <a:lnTo>
                    <a:pt x="4906" y="23604"/>
                  </a:lnTo>
                  <a:lnTo>
                    <a:pt x="5701" y="21975"/>
                  </a:lnTo>
                  <a:lnTo>
                    <a:pt x="6554" y="20400"/>
                  </a:lnTo>
                  <a:lnTo>
                    <a:pt x="7467" y="18880"/>
                  </a:lnTo>
                  <a:lnTo>
                    <a:pt x="8438" y="17415"/>
                  </a:lnTo>
                  <a:lnTo>
                    <a:pt x="9469" y="16005"/>
                  </a:lnTo>
                  <a:lnTo>
                    <a:pt x="10558" y="14650"/>
                  </a:lnTo>
                  <a:lnTo>
                    <a:pt x="11706" y="13349"/>
                  </a:lnTo>
                  <a:lnTo>
                    <a:pt x="12914" y="12092"/>
                  </a:lnTo>
                  <a:lnTo>
                    <a:pt x="14184" y="10895"/>
                  </a:lnTo>
                  <a:lnTo>
                    <a:pt x="15516" y="9759"/>
                  </a:lnTo>
                  <a:lnTo>
                    <a:pt x="16909" y="8683"/>
                  </a:lnTo>
                  <a:lnTo>
                    <a:pt x="18364" y="7667"/>
                  </a:lnTo>
                  <a:lnTo>
                    <a:pt x="19880" y="6711"/>
                  </a:lnTo>
                  <a:lnTo>
                    <a:pt x="21458" y="5816"/>
                  </a:lnTo>
                  <a:lnTo>
                    <a:pt x="23098" y="4981"/>
                  </a:lnTo>
                  <a:lnTo>
                    <a:pt x="24799" y="4206"/>
                  </a:lnTo>
                  <a:lnTo>
                    <a:pt x="26562" y="3491"/>
                  </a:lnTo>
                  <a:lnTo>
                    <a:pt x="28400" y="2828"/>
                  </a:lnTo>
                  <a:lnTo>
                    <a:pt x="30302" y="2234"/>
                  </a:lnTo>
                  <a:lnTo>
                    <a:pt x="32267" y="1710"/>
                  </a:lnTo>
                  <a:lnTo>
                    <a:pt x="34295" y="1256"/>
                  </a:lnTo>
                  <a:lnTo>
                    <a:pt x="36385" y="872"/>
                  </a:lnTo>
                  <a:lnTo>
                    <a:pt x="38539" y="558"/>
                  </a:lnTo>
                  <a:lnTo>
                    <a:pt x="40756" y="314"/>
                  </a:lnTo>
                  <a:lnTo>
                    <a:pt x="43035" y="139"/>
                  </a:lnTo>
                  <a:lnTo>
                    <a:pt x="45378" y="34"/>
                  </a:lnTo>
                  <a:lnTo>
                    <a:pt x="47784" y="0"/>
                  </a:lnTo>
                  <a:lnTo>
                    <a:pt x="49649" y="19"/>
                  </a:lnTo>
                  <a:lnTo>
                    <a:pt x="51467" y="79"/>
                  </a:lnTo>
                  <a:lnTo>
                    <a:pt x="53237" y="178"/>
                  </a:lnTo>
                  <a:lnTo>
                    <a:pt x="54958" y="317"/>
                  </a:lnTo>
                  <a:lnTo>
                    <a:pt x="56632" y="496"/>
                  </a:lnTo>
                  <a:lnTo>
                    <a:pt x="58258" y="714"/>
                  </a:lnTo>
                  <a:lnTo>
                    <a:pt x="59836" y="972"/>
                  </a:lnTo>
                  <a:lnTo>
                    <a:pt x="61366" y="1270"/>
                  </a:lnTo>
                  <a:lnTo>
                    <a:pt x="62848" y="1608"/>
                  </a:lnTo>
                  <a:lnTo>
                    <a:pt x="64282" y="1985"/>
                  </a:lnTo>
                  <a:lnTo>
                    <a:pt x="65686" y="2398"/>
                  </a:lnTo>
                  <a:lnTo>
                    <a:pt x="67051" y="2845"/>
                  </a:lnTo>
                  <a:lnTo>
                    <a:pt x="68376" y="3324"/>
                  </a:lnTo>
                  <a:lnTo>
                    <a:pt x="69661" y="3836"/>
                  </a:lnTo>
                  <a:lnTo>
                    <a:pt x="70906" y="4381"/>
                  </a:lnTo>
                  <a:lnTo>
                    <a:pt x="72111" y="4959"/>
                  </a:lnTo>
                  <a:lnTo>
                    <a:pt x="73277" y="5569"/>
                  </a:lnTo>
                  <a:lnTo>
                    <a:pt x="74403" y="6213"/>
                  </a:lnTo>
                  <a:lnTo>
                    <a:pt x="75490" y="6889"/>
                  </a:lnTo>
                  <a:lnTo>
                    <a:pt x="76537" y="7598"/>
                  </a:lnTo>
                  <a:lnTo>
                    <a:pt x="77559" y="8324"/>
                  </a:lnTo>
                  <a:lnTo>
                    <a:pt x="78544" y="9077"/>
                  </a:lnTo>
                  <a:lnTo>
                    <a:pt x="79492" y="9858"/>
                  </a:lnTo>
                  <a:lnTo>
                    <a:pt x="80403" y="10665"/>
                  </a:lnTo>
                  <a:lnTo>
                    <a:pt x="81277" y="11501"/>
                  </a:lnTo>
                  <a:lnTo>
                    <a:pt x="82115" y="12363"/>
                  </a:lnTo>
                  <a:lnTo>
                    <a:pt x="82915" y="13253"/>
                  </a:lnTo>
                  <a:lnTo>
                    <a:pt x="83678" y="14170"/>
                  </a:lnTo>
                  <a:lnTo>
                    <a:pt x="84405" y="15115"/>
                  </a:lnTo>
                  <a:lnTo>
                    <a:pt x="85094" y="16087"/>
                  </a:lnTo>
                  <a:lnTo>
                    <a:pt x="85763" y="17070"/>
                  </a:lnTo>
                  <a:lnTo>
                    <a:pt x="86403" y="18073"/>
                  </a:lnTo>
                  <a:lnTo>
                    <a:pt x="87012" y="19096"/>
                  </a:lnTo>
                  <a:lnTo>
                    <a:pt x="87591" y="20140"/>
                  </a:lnTo>
                  <a:lnTo>
                    <a:pt x="88140" y="21205"/>
                  </a:lnTo>
                  <a:lnTo>
                    <a:pt x="88659" y="22290"/>
                  </a:lnTo>
                  <a:lnTo>
                    <a:pt x="89148" y="23395"/>
                  </a:lnTo>
                  <a:lnTo>
                    <a:pt x="89607" y="24521"/>
                  </a:lnTo>
                  <a:lnTo>
                    <a:pt x="90035" y="25668"/>
                  </a:lnTo>
                  <a:lnTo>
                    <a:pt x="90434" y="26835"/>
                  </a:lnTo>
                  <a:lnTo>
                    <a:pt x="72634" y="31696"/>
                  </a:lnTo>
                  <a:lnTo>
                    <a:pt x="72432" y="31083"/>
                  </a:lnTo>
                  <a:lnTo>
                    <a:pt x="72210" y="30475"/>
                  </a:lnTo>
                  <a:lnTo>
                    <a:pt x="71967" y="29872"/>
                  </a:lnTo>
                  <a:lnTo>
                    <a:pt x="71703" y="29275"/>
                  </a:lnTo>
                  <a:lnTo>
                    <a:pt x="71419" y="28684"/>
                  </a:lnTo>
                  <a:lnTo>
                    <a:pt x="71115" y="28098"/>
                  </a:lnTo>
                  <a:lnTo>
                    <a:pt x="70789" y="27517"/>
                  </a:lnTo>
                  <a:lnTo>
                    <a:pt x="70444" y="26942"/>
                  </a:lnTo>
                  <a:lnTo>
                    <a:pt x="70077" y="26373"/>
                  </a:lnTo>
                  <a:lnTo>
                    <a:pt x="69691" y="25809"/>
                  </a:lnTo>
                  <a:lnTo>
                    <a:pt x="69283" y="25240"/>
                  </a:lnTo>
                  <a:lnTo>
                    <a:pt x="68853" y="24686"/>
                  </a:lnTo>
                  <a:lnTo>
                    <a:pt x="68401" y="24145"/>
                  </a:lnTo>
                  <a:lnTo>
                    <a:pt x="67927" y="23618"/>
                  </a:lnTo>
                  <a:lnTo>
                    <a:pt x="67432" y="23104"/>
                  </a:lnTo>
                  <a:lnTo>
                    <a:pt x="66914" y="22605"/>
                  </a:lnTo>
                  <a:lnTo>
                    <a:pt x="66374" y="22119"/>
                  </a:lnTo>
                  <a:lnTo>
                    <a:pt x="65813" y="21646"/>
                  </a:lnTo>
                  <a:lnTo>
                    <a:pt x="65230" y="21188"/>
                  </a:lnTo>
                  <a:lnTo>
                    <a:pt x="64625" y="20743"/>
                  </a:lnTo>
                  <a:lnTo>
                    <a:pt x="64011" y="20313"/>
                  </a:lnTo>
                  <a:lnTo>
                    <a:pt x="63376" y="19902"/>
                  </a:lnTo>
                  <a:lnTo>
                    <a:pt x="62719" y="19508"/>
                  </a:lnTo>
                  <a:lnTo>
                    <a:pt x="62040" y="19132"/>
                  </a:lnTo>
                  <a:lnTo>
                    <a:pt x="61339" y="18774"/>
                  </a:lnTo>
                  <a:lnTo>
                    <a:pt x="60616" y="18434"/>
                  </a:lnTo>
                  <a:lnTo>
                    <a:pt x="59871" y="18112"/>
                  </a:lnTo>
                  <a:lnTo>
                    <a:pt x="59104" y="17807"/>
                  </a:lnTo>
                  <a:lnTo>
                    <a:pt x="58316" y="17520"/>
                  </a:lnTo>
                  <a:lnTo>
                    <a:pt x="57505" y="17251"/>
                  </a:lnTo>
                  <a:lnTo>
                    <a:pt x="56673" y="16991"/>
                  </a:lnTo>
                  <a:lnTo>
                    <a:pt x="55818" y="16758"/>
                  </a:lnTo>
                  <a:lnTo>
                    <a:pt x="54942" y="16553"/>
                  </a:lnTo>
                  <a:lnTo>
                    <a:pt x="54044" y="16375"/>
                  </a:lnTo>
                  <a:lnTo>
                    <a:pt x="53124" y="16224"/>
                  </a:lnTo>
                  <a:lnTo>
                    <a:pt x="52182" y="16101"/>
                  </a:lnTo>
                  <a:lnTo>
                    <a:pt x="51218" y="16005"/>
                  </a:lnTo>
                  <a:lnTo>
                    <a:pt x="50232" y="15937"/>
                  </a:lnTo>
                  <a:lnTo>
                    <a:pt x="49224" y="15896"/>
                  </a:lnTo>
                  <a:lnTo>
                    <a:pt x="48195" y="15882"/>
                  </a:lnTo>
                  <a:lnTo>
                    <a:pt x="46750" y="15906"/>
                  </a:lnTo>
                  <a:lnTo>
                    <a:pt x="45347" y="15978"/>
                  </a:lnTo>
                  <a:lnTo>
                    <a:pt x="43984" y="16098"/>
                  </a:lnTo>
                  <a:lnTo>
                    <a:pt x="42663" y="16265"/>
                  </a:lnTo>
                  <a:lnTo>
                    <a:pt x="41383" y="16481"/>
                  </a:lnTo>
                  <a:lnTo>
                    <a:pt x="40144" y="16745"/>
                  </a:lnTo>
                  <a:lnTo>
                    <a:pt x="38946" y="17056"/>
                  </a:lnTo>
                  <a:lnTo>
                    <a:pt x="37789" y="17415"/>
                  </a:lnTo>
                  <a:lnTo>
                    <a:pt x="36673" y="17823"/>
                  </a:lnTo>
                  <a:lnTo>
                    <a:pt x="35598" y="18278"/>
                  </a:lnTo>
                  <a:lnTo>
                    <a:pt x="34562" y="18764"/>
                  </a:lnTo>
                  <a:lnTo>
                    <a:pt x="33564" y="19291"/>
                  </a:lnTo>
                  <a:lnTo>
                    <a:pt x="32602" y="19859"/>
                  </a:lnTo>
                  <a:lnTo>
                    <a:pt x="31677" y="20469"/>
                  </a:lnTo>
                  <a:lnTo>
                    <a:pt x="30789" y="21119"/>
                  </a:lnTo>
                  <a:lnTo>
                    <a:pt x="29938" y="21811"/>
                  </a:lnTo>
                  <a:lnTo>
                    <a:pt x="29124" y="22543"/>
                  </a:lnTo>
                  <a:lnTo>
                    <a:pt x="28347" y="23317"/>
                  </a:lnTo>
                  <a:lnTo>
                    <a:pt x="27607" y="24131"/>
                  </a:lnTo>
                  <a:lnTo>
                    <a:pt x="26904" y="24987"/>
                  </a:lnTo>
                  <a:lnTo>
                    <a:pt x="26250" y="25881"/>
                  </a:lnTo>
                  <a:lnTo>
                    <a:pt x="25631" y="26811"/>
                  </a:lnTo>
                  <a:lnTo>
                    <a:pt x="25045" y="27776"/>
                  </a:lnTo>
                  <a:lnTo>
                    <a:pt x="24494" y="28777"/>
                  </a:lnTo>
                  <a:lnTo>
                    <a:pt x="23977" y="29813"/>
                  </a:lnTo>
                  <a:lnTo>
                    <a:pt x="23495" y="30885"/>
                  </a:lnTo>
                  <a:lnTo>
                    <a:pt x="23046" y="31993"/>
                  </a:lnTo>
                  <a:lnTo>
                    <a:pt x="22632" y="33136"/>
                  </a:lnTo>
                  <a:lnTo>
                    <a:pt x="22252" y="34315"/>
                  </a:lnTo>
                  <a:lnTo>
                    <a:pt x="21906" y="35530"/>
                  </a:lnTo>
                  <a:lnTo>
                    <a:pt x="21607" y="36763"/>
                  </a:lnTo>
                  <a:lnTo>
                    <a:pt x="21340" y="38027"/>
                  </a:lnTo>
                  <a:lnTo>
                    <a:pt x="21103" y="39321"/>
                  </a:lnTo>
                  <a:lnTo>
                    <a:pt x="20899" y="40645"/>
                  </a:lnTo>
                  <a:lnTo>
                    <a:pt x="20725" y="41999"/>
                  </a:lnTo>
                  <a:lnTo>
                    <a:pt x="20584" y="43383"/>
                  </a:lnTo>
                  <a:lnTo>
                    <a:pt x="20473" y="44798"/>
                  </a:lnTo>
                  <a:lnTo>
                    <a:pt x="20395" y="46242"/>
                  </a:lnTo>
                  <a:lnTo>
                    <a:pt x="20348" y="47717"/>
                  </a:lnTo>
                  <a:lnTo>
                    <a:pt x="20332" y="49221"/>
                  </a:lnTo>
                  <a:lnTo>
                    <a:pt x="20348" y="50715"/>
                  </a:lnTo>
                  <a:lnTo>
                    <a:pt x="20395" y="52184"/>
                  </a:lnTo>
                  <a:lnTo>
                    <a:pt x="20473" y="53629"/>
                  </a:lnTo>
                  <a:lnTo>
                    <a:pt x="20584" y="55049"/>
                  </a:lnTo>
                  <a:lnTo>
                    <a:pt x="20725" y="56444"/>
                  </a:lnTo>
                  <a:lnTo>
                    <a:pt x="20899" y="57814"/>
                  </a:lnTo>
                  <a:lnTo>
                    <a:pt x="21103" y="59160"/>
                  </a:lnTo>
                  <a:lnTo>
                    <a:pt x="21340" y="60482"/>
                  </a:lnTo>
                  <a:lnTo>
                    <a:pt x="21607" y="61778"/>
                  </a:lnTo>
                  <a:lnTo>
                    <a:pt x="21906" y="63050"/>
                  </a:lnTo>
                  <a:lnTo>
                    <a:pt x="22253" y="64279"/>
                  </a:lnTo>
                  <a:lnTo>
                    <a:pt x="22635" y="65474"/>
                  </a:lnTo>
                  <a:lnTo>
                    <a:pt x="23052" y="66634"/>
                  </a:lnTo>
                  <a:lnTo>
                    <a:pt x="23506" y="67760"/>
                  </a:lnTo>
                  <a:lnTo>
                    <a:pt x="23994" y="68852"/>
                  </a:lnTo>
                  <a:lnTo>
                    <a:pt x="24519" y="69910"/>
                  </a:lnTo>
                  <a:lnTo>
                    <a:pt x="25079" y="70933"/>
                  </a:lnTo>
                  <a:lnTo>
                    <a:pt x="25674" y="71922"/>
                  </a:lnTo>
                  <a:lnTo>
                    <a:pt x="26306" y="72877"/>
                  </a:lnTo>
                  <a:lnTo>
                    <a:pt x="26972" y="73798"/>
                  </a:lnTo>
                  <a:lnTo>
                    <a:pt x="27676" y="74682"/>
                  </a:lnTo>
                  <a:lnTo>
                    <a:pt x="28418" y="75526"/>
                  </a:lnTo>
                  <a:lnTo>
                    <a:pt x="29199" y="76330"/>
                  </a:lnTo>
                  <a:lnTo>
                    <a:pt x="30017" y="77095"/>
                  </a:lnTo>
                  <a:lnTo>
                    <a:pt x="30874" y="77820"/>
                  </a:lnTo>
                  <a:lnTo>
                    <a:pt x="31770" y="78505"/>
                  </a:lnTo>
                  <a:lnTo>
                    <a:pt x="32704" y="79151"/>
                  </a:lnTo>
                  <a:lnTo>
                    <a:pt x="33676" y="79757"/>
                  </a:lnTo>
                  <a:lnTo>
                    <a:pt x="34686" y="80323"/>
                  </a:lnTo>
                  <a:lnTo>
                    <a:pt x="35735" y="80849"/>
                  </a:lnTo>
                  <a:lnTo>
                    <a:pt x="36838" y="81331"/>
                  </a:lnTo>
                  <a:lnTo>
                    <a:pt x="37983" y="81761"/>
                  </a:lnTo>
                  <a:lnTo>
                    <a:pt x="39171" y="82141"/>
                  </a:lnTo>
                  <a:lnTo>
                    <a:pt x="40401" y="82471"/>
                  </a:lnTo>
                  <a:lnTo>
                    <a:pt x="41674" y="82749"/>
                  </a:lnTo>
                  <a:lnTo>
                    <a:pt x="42989" y="82977"/>
                  </a:lnTo>
                  <a:lnTo>
                    <a:pt x="44346" y="83154"/>
                  </a:lnTo>
                  <a:lnTo>
                    <a:pt x="45746" y="83281"/>
                  </a:lnTo>
                  <a:lnTo>
                    <a:pt x="47189" y="833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757754" y="4273049"/>
              <a:ext cx="71950" cy="96458"/>
            </a:xfrm>
            <a:custGeom>
              <a:avLst/>
              <a:pathLst>
                <a:path w="71950" h="96458">
                  <a:moveTo>
                    <a:pt x="0" y="96458"/>
                  </a:moveTo>
                  <a:lnTo>
                    <a:pt x="0" y="0"/>
                  </a:lnTo>
                  <a:lnTo>
                    <a:pt x="20195" y="0"/>
                  </a:lnTo>
                  <a:lnTo>
                    <a:pt x="20195" y="80849"/>
                  </a:lnTo>
                  <a:lnTo>
                    <a:pt x="71950" y="80849"/>
                  </a:lnTo>
                  <a:lnTo>
                    <a:pt x="71950" y="9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843396" y="4273049"/>
              <a:ext cx="78659" cy="96458"/>
            </a:xfrm>
            <a:custGeom>
              <a:avLst/>
              <a:pathLst>
                <a:path w="78659" h="96458">
                  <a:moveTo>
                    <a:pt x="0" y="96458"/>
                  </a:moveTo>
                  <a:lnTo>
                    <a:pt x="0" y="0"/>
                  </a:lnTo>
                  <a:lnTo>
                    <a:pt x="75852" y="0"/>
                  </a:lnTo>
                  <a:lnTo>
                    <a:pt x="75852" y="15608"/>
                  </a:lnTo>
                  <a:lnTo>
                    <a:pt x="20195" y="15608"/>
                  </a:lnTo>
                  <a:lnTo>
                    <a:pt x="20195" y="39843"/>
                  </a:lnTo>
                  <a:lnTo>
                    <a:pt x="71676" y="39843"/>
                  </a:lnTo>
                  <a:lnTo>
                    <a:pt x="71676" y="55451"/>
                  </a:lnTo>
                  <a:lnTo>
                    <a:pt x="20195" y="55451"/>
                  </a:lnTo>
                  <a:lnTo>
                    <a:pt x="20195" y="80849"/>
                  </a:lnTo>
                  <a:lnTo>
                    <a:pt x="78659" y="80849"/>
                  </a:lnTo>
                  <a:lnTo>
                    <a:pt x="78659" y="9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015095" y="3552507"/>
              <a:ext cx="97416" cy="99265"/>
            </a:xfrm>
            <a:custGeom>
              <a:avLst/>
              <a:pathLst>
                <a:path w="97416" h="99265">
                  <a:moveTo>
                    <a:pt x="97416" y="49221"/>
                  </a:moveTo>
                  <a:lnTo>
                    <a:pt x="97383" y="51460"/>
                  </a:lnTo>
                  <a:lnTo>
                    <a:pt x="97282" y="53658"/>
                  </a:lnTo>
                  <a:lnTo>
                    <a:pt x="97115" y="55814"/>
                  </a:lnTo>
                  <a:lnTo>
                    <a:pt x="96880" y="57929"/>
                  </a:lnTo>
                  <a:lnTo>
                    <a:pt x="96578" y="60004"/>
                  </a:lnTo>
                  <a:lnTo>
                    <a:pt x="96209" y="62037"/>
                  </a:lnTo>
                  <a:lnTo>
                    <a:pt x="95773" y="64029"/>
                  </a:lnTo>
                  <a:lnTo>
                    <a:pt x="95270" y="65980"/>
                  </a:lnTo>
                  <a:lnTo>
                    <a:pt x="94699" y="67890"/>
                  </a:lnTo>
                  <a:lnTo>
                    <a:pt x="94062" y="69759"/>
                  </a:lnTo>
                  <a:lnTo>
                    <a:pt x="93362" y="71581"/>
                  </a:lnTo>
                  <a:lnTo>
                    <a:pt x="92602" y="73349"/>
                  </a:lnTo>
                  <a:lnTo>
                    <a:pt x="91784" y="75064"/>
                  </a:lnTo>
                  <a:lnTo>
                    <a:pt x="90907" y="76725"/>
                  </a:lnTo>
                  <a:lnTo>
                    <a:pt x="89972" y="78334"/>
                  </a:lnTo>
                  <a:lnTo>
                    <a:pt x="88977" y="79888"/>
                  </a:lnTo>
                  <a:lnTo>
                    <a:pt x="87923" y="81390"/>
                  </a:lnTo>
                  <a:lnTo>
                    <a:pt x="86811" y="82837"/>
                  </a:lnTo>
                  <a:lnTo>
                    <a:pt x="85640" y="84232"/>
                  </a:lnTo>
                  <a:lnTo>
                    <a:pt x="84409" y="85573"/>
                  </a:lnTo>
                  <a:lnTo>
                    <a:pt x="83122" y="86857"/>
                  </a:lnTo>
                  <a:lnTo>
                    <a:pt x="81778" y="88081"/>
                  </a:lnTo>
                  <a:lnTo>
                    <a:pt x="80378" y="89245"/>
                  </a:lnTo>
                  <a:lnTo>
                    <a:pt x="78922" y="90349"/>
                  </a:lnTo>
                  <a:lnTo>
                    <a:pt x="77409" y="91392"/>
                  </a:lnTo>
                  <a:lnTo>
                    <a:pt x="75841" y="92375"/>
                  </a:lnTo>
                  <a:lnTo>
                    <a:pt x="74216" y="93298"/>
                  </a:lnTo>
                  <a:lnTo>
                    <a:pt x="72536" y="94161"/>
                  </a:lnTo>
                  <a:lnTo>
                    <a:pt x="70799" y="94963"/>
                  </a:lnTo>
                  <a:lnTo>
                    <a:pt x="69006" y="95705"/>
                  </a:lnTo>
                  <a:lnTo>
                    <a:pt x="67175" y="96381"/>
                  </a:lnTo>
                  <a:lnTo>
                    <a:pt x="65296" y="96987"/>
                  </a:lnTo>
                  <a:lnTo>
                    <a:pt x="63368" y="97521"/>
                  </a:lnTo>
                  <a:lnTo>
                    <a:pt x="61393" y="97983"/>
                  </a:lnTo>
                  <a:lnTo>
                    <a:pt x="59370" y="98375"/>
                  </a:lnTo>
                  <a:lnTo>
                    <a:pt x="57300" y="98695"/>
                  </a:lnTo>
                  <a:lnTo>
                    <a:pt x="55181" y="98944"/>
                  </a:lnTo>
                  <a:lnTo>
                    <a:pt x="53014" y="99122"/>
                  </a:lnTo>
                  <a:lnTo>
                    <a:pt x="50799" y="99229"/>
                  </a:lnTo>
                  <a:lnTo>
                    <a:pt x="48537" y="99265"/>
                  </a:lnTo>
                  <a:lnTo>
                    <a:pt x="46144" y="99228"/>
                  </a:lnTo>
                  <a:lnTo>
                    <a:pt x="43810" y="99117"/>
                  </a:lnTo>
                  <a:lnTo>
                    <a:pt x="41538" y="98932"/>
                  </a:lnTo>
                  <a:lnTo>
                    <a:pt x="39325" y="98673"/>
                  </a:lnTo>
                  <a:lnTo>
                    <a:pt x="37173" y="98341"/>
                  </a:lnTo>
                  <a:lnTo>
                    <a:pt x="35081" y="97934"/>
                  </a:lnTo>
                  <a:lnTo>
                    <a:pt x="33049" y="97453"/>
                  </a:lnTo>
                  <a:lnTo>
                    <a:pt x="31077" y="96899"/>
                  </a:lnTo>
                  <a:lnTo>
                    <a:pt x="29166" y="96270"/>
                  </a:lnTo>
                  <a:lnTo>
                    <a:pt x="27315" y="95568"/>
                  </a:lnTo>
                  <a:lnTo>
                    <a:pt x="25537" y="94786"/>
                  </a:lnTo>
                  <a:lnTo>
                    <a:pt x="23818" y="93947"/>
                  </a:lnTo>
                  <a:lnTo>
                    <a:pt x="22158" y="93050"/>
                  </a:lnTo>
                  <a:lnTo>
                    <a:pt x="20556" y="92096"/>
                  </a:lnTo>
                  <a:lnTo>
                    <a:pt x="19014" y="91084"/>
                  </a:lnTo>
                  <a:lnTo>
                    <a:pt x="17530" y="90015"/>
                  </a:lnTo>
                  <a:lnTo>
                    <a:pt x="16106" y="88888"/>
                  </a:lnTo>
                  <a:lnTo>
                    <a:pt x="14740" y="87704"/>
                  </a:lnTo>
                  <a:lnTo>
                    <a:pt x="13433" y="86462"/>
                  </a:lnTo>
                  <a:lnTo>
                    <a:pt x="12185" y="85162"/>
                  </a:lnTo>
                  <a:lnTo>
                    <a:pt x="10997" y="83796"/>
                  </a:lnTo>
                  <a:lnTo>
                    <a:pt x="9869" y="82380"/>
                  </a:lnTo>
                  <a:lnTo>
                    <a:pt x="8801" y="80915"/>
                  </a:lnTo>
                  <a:lnTo>
                    <a:pt x="7793" y="79401"/>
                  </a:lnTo>
                  <a:lnTo>
                    <a:pt x="6845" y="77837"/>
                  </a:lnTo>
                  <a:lnTo>
                    <a:pt x="5958" y="76224"/>
                  </a:lnTo>
                  <a:lnTo>
                    <a:pt x="5131" y="74562"/>
                  </a:lnTo>
                  <a:lnTo>
                    <a:pt x="4364" y="72851"/>
                  </a:lnTo>
                  <a:lnTo>
                    <a:pt x="3658" y="71090"/>
                  </a:lnTo>
                  <a:lnTo>
                    <a:pt x="3012" y="69280"/>
                  </a:lnTo>
                  <a:lnTo>
                    <a:pt x="2439" y="67428"/>
                  </a:lnTo>
                  <a:lnTo>
                    <a:pt x="1927" y="65542"/>
                  </a:lnTo>
                  <a:lnTo>
                    <a:pt x="1475" y="63622"/>
                  </a:lnTo>
                  <a:lnTo>
                    <a:pt x="1084" y="61667"/>
                  </a:lnTo>
                  <a:lnTo>
                    <a:pt x="753" y="59679"/>
                  </a:lnTo>
                  <a:lnTo>
                    <a:pt x="481" y="57656"/>
                  </a:lnTo>
                  <a:lnTo>
                    <a:pt x="271" y="55598"/>
                  </a:lnTo>
                  <a:lnTo>
                    <a:pt x="120" y="53507"/>
                  </a:lnTo>
                  <a:lnTo>
                    <a:pt x="30" y="51381"/>
                  </a:lnTo>
                  <a:lnTo>
                    <a:pt x="0" y="49221"/>
                  </a:lnTo>
                  <a:lnTo>
                    <a:pt x="31" y="46984"/>
                  </a:lnTo>
                  <a:lnTo>
                    <a:pt x="125" y="44791"/>
                  </a:lnTo>
                  <a:lnTo>
                    <a:pt x="283" y="42641"/>
                  </a:lnTo>
                  <a:lnTo>
                    <a:pt x="503" y="40535"/>
                  </a:lnTo>
                  <a:lnTo>
                    <a:pt x="787" y="38473"/>
                  </a:lnTo>
                  <a:lnTo>
                    <a:pt x="1133" y="36455"/>
                  </a:lnTo>
                  <a:lnTo>
                    <a:pt x="1543" y="34481"/>
                  </a:lnTo>
                  <a:lnTo>
                    <a:pt x="2015" y="32550"/>
                  </a:lnTo>
                  <a:lnTo>
                    <a:pt x="2550" y="30664"/>
                  </a:lnTo>
                  <a:lnTo>
                    <a:pt x="3149" y="28821"/>
                  </a:lnTo>
                  <a:lnTo>
                    <a:pt x="3822" y="27027"/>
                  </a:lnTo>
                  <a:lnTo>
                    <a:pt x="4553" y="25288"/>
                  </a:lnTo>
                  <a:lnTo>
                    <a:pt x="5344" y="23604"/>
                  </a:lnTo>
                  <a:lnTo>
                    <a:pt x="6194" y="21975"/>
                  </a:lnTo>
                  <a:lnTo>
                    <a:pt x="7102" y="20400"/>
                  </a:lnTo>
                  <a:lnTo>
                    <a:pt x="8069" y="18880"/>
                  </a:lnTo>
                  <a:lnTo>
                    <a:pt x="9096" y="17415"/>
                  </a:lnTo>
                  <a:lnTo>
                    <a:pt x="10181" y="16005"/>
                  </a:lnTo>
                  <a:lnTo>
                    <a:pt x="11325" y="14650"/>
                  </a:lnTo>
                  <a:lnTo>
                    <a:pt x="12527" y="13349"/>
                  </a:lnTo>
                  <a:lnTo>
                    <a:pt x="13801" y="12092"/>
                  </a:lnTo>
                  <a:lnTo>
                    <a:pt x="15132" y="10895"/>
                  </a:lnTo>
                  <a:lnTo>
                    <a:pt x="16518" y="9759"/>
                  </a:lnTo>
                  <a:lnTo>
                    <a:pt x="17960" y="8683"/>
                  </a:lnTo>
                  <a:lnTo>
                    <a:pt x="19459" y="7667"/>
                  </a:lnTo>
                  <a:lnTo>
                    <a:pt x="21014" y="6711"/>
                  </a:lnTo>
                  <a:lnTo>
                    <a:pt x="22624" y="5816"/>
                  </a:lnTo>
                  <a:lnTo>
                    <a:pt x="24291" y="4981"/>
                  </a:lnTo>
                  <a:lnTo>
                    <a:pt x="26015" y="4206"/>
                  </a:lnTo>
                  <a:lnTo>
                    <a:pt x="27794" y="3491"/>
                  </a:lnTo>
                  <a:lnTo>
                    <a:pt x="29642" y="2828"/>
                  </a:lnTo>
                  <a:lnTo>
                    <a:pt x="31543" y="2234"/>
                  </a:lnTo>
                  <a:lnTo>
                    <a:pt x="33497" y="1710"/>
                  </a:lnTo>
                  <a:lnTo>
                    <a:pt x="35505" y="1256"/>
                  </a:lnTo>
                  <a:lnTo>
                    <a:pt x="37566" y="872"/>
                  </a:lnTo>
                  <a:lnTo>
                    <a:pt x="39681" y="558"/>
                  </a:lnTo>
                  <a:lnTo>
                    <a:pt x="41849" y="314"/>
                  </a:lnTo>
                  <a:lnTo>
                    <a:pt x="44071" y="139"/>
                  </a:lnTo>
                  <a:lnTo>
                    <a:pt x="46345" y="34"/>
                  </a:lnTo>
                  <a:lnTo>
                    <a:pt x="48674" y="0"/>
                  </a:lnTo>
                  <a:lnTo>
                    <a:pt x="51001" y="34"/>
                  </a:lnTo>
                  <a:lnTo>
                    <a:pt x="53274" y="139"/>
                  </a:lnTo>
                  <a:lnTo>
                    <a:pt x="55492" y="314"/>
                  </a:lnTo>
                  <a:lnTo>
                    <a:pt x="57656" y="558"/>
                  </a:lnTo>
                  <a:lnTo>
                    <a:pt x="59764" y="872"/>
                  </a:lnTo>
                  <a:lnTo>
                    <a:pt x="61818" y="1256"/>
                  </a:lnTo>
                  <a:lnTo>
                    <a:pt x="63817" y="1710"/>
                  </a:lnTo>
                  <a:lnTo>
                    <a:pt x="65761" y="2234"/>
                  </a:lnTo>
                  <a:lnTo>
                    <a:pt x="67651" y="2828"/>
                  </a:lnTo>
                  <a:lnTo>
                    <a:pt x="69485" y="3491"/>
                  </a:lnTo>
                  <a:lnTo>
                    <a:pt x="71277" y="4219"/>
                  </a:lnTo>
                  <a:lnTo>
                    <a:pt x="73010" y="5005"/>
                  </a:lnTo>
                  <a:lnTo>
                    <a:pt x="74683" y="5851"/>
                  </a:lnTo>
                  <a:lnTo>
                    <a:pt x="76298" y="6755"/>
                  </a:lnTo>
                  <a:lnTo>
                    <a:pt x="77854" y="7718"/>
                  </a:lnTo>
                  <a:lnTo>
                    <a:pt x="79352" y="8740"/>
                  </a:lnTo>
                  <a:lnTo>
                    <a:pt x="80790" y="9821"/>
                  </a:lnTo>
                  <a:lnTo>
                    <a:pt x="82169" y="10961"/>
                  </a:lnTo>
                  <a:lnTo>
                    <a:pt x="83490" y="12160"/>
                  </a:lnTo>
                  <a:lnTo>
                    <a:pt x="84752" y="13417"/>
                  </a:lnTo>
                  <a:lnTo>
                    <a:pt x="85967" y="14731"/>
                  </a:lnTo>
                  <a:lnTo>
                    <a:pt x="87123" y="16098"/>
                  </a:lnTo>
                  <a:lnTo>
                    <a:pt x="88218" y="17519"/>
                  </a:lnTo>
                  <a:lnTo>
                    <a:pt x="89253" y="18993"/>
                  </a:lnTo>
                  <a:lnTo>
                    <a:pt x="90228" y="20520"/>
                  </a:lnTo>
                  <a:lnTo>
                    <a:pt x="91143" y="22101"/>
                  </a:lnTo>
                  <a:lnTo>
                    <a:pt x="91997" y="23735"/>
                  </a:lnTo>
                  <a:lnTo>
                    <a:pt x="92791" y="25422"/>
                  </a:lnTo>
                  <a:lnTo>
                    <a:pt x="93525" y="27163"/>
                  </a:lnTo>
                  <a:lnTo>
                    <a:pt x="94199" y="28958"/>
                  </a:lnTo>
                  <a:lnTo>
                    <a:pt x="94810" y="30787"/>
                  </a:lnTo>
                  <a:lnTo>
                    <a:pt x="95357" y="32660"/>
                  </a:lnTo>
                  <a:lnTo>
                    <a:pt x="95840" y="34577"/>
                  </a:lnTo>
                  <a:lnTo>
                    <a:pt x="96258" y="36537"/>
                  </a:lnTo>
                  <a:lnTo>
                    <a:pt x="96612" y="38542"/>
                  </a:lnTo>
                  <a:lnTo>
                    <a:pt x="96902" y="40590"/>
                  </a:lnTo>
                  <a:lnTo>
                    <a:pt x="97127" y="42682"/>
                  </a:lnTo>
                  <a:lnTo>
                    <a:pt x="97288" y="44818"/>
                  </a:lnTo>
                  <a:lnTo>
                    <a:pt x="97384" y="469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035428" y="3568390"/>
              <a:ext cx="56478" cy="67500"/>
            </a:xfrm>
            <a:custGeom>
              <a:avLst/>
              <a:pathLst>
                <a:path w="56478" h="67500">
                  <a:moveTo>
                    <a:pt x="56478" y="33339"/>
                  </a:moveTo>
                  <a:lnTo>
                    <a:pt x="56460" y="31834"/>
                  </a:lnTo>
                  <a:lnTo>
                    <a:pt x="56404" y="30360"/>
                  </a:lnTo>
                  <a:lnTo>
                    <a:pt x="56312" y="28915"/>
                  </a:lnTo>
                  <a:lnTo>
                    <a:pt x="56182" y="27501"/>
                  </a:lnTo>
                  <a:lnTo>
                    <a:pt x="56016" y="26117"/>
                  </a:lnTo>
                  <a:lnTo>
                    <a:pt x="55813" y="24762"/>
                  </a:lnTo>
                  <a:lnTo>
                    <a:pt x="55572" y="23438"/>
                  </a:lnTo>
                  <a:lnTo>
                    <a:pt x="55295" y="22145"/>
                  </a:lnTo>
                  <a:lnTo>
                    <a:pt x="54981" y="20881"/>
                  </a:lnTo>
                  <a:lnTo>
                    <a:pt x="54630" y="19647"/>
                  </a:lnTo>
                  <a:lnTo>
                    <a:pt x="54256" y="18433"/>
                  </a:lnTo>
                  <a:lnTo>
                    <a:pt x="53847" y="17254"/>
                  </a:lnTo>
                  <a:lnTo>
                    <a:pt x="53402" y="16111"/>
                  </a:lnTo>
                  <a:lnTo>
                    <a:pt x="52921" y="15003"/>
                  </a:lnTo>
                  <a:lnTo>
                    <a:pt x="52405" y="13931"/>
                  </a:lnTo>
                  <a:lnTo>
                    <a:pt x="51853" y="12894"/>
                  </a:lnTo>
                  <a:lnTo>
                    <a:pt x="51266" y="11894"/>
                  </a:lnTo>
                  <a:lnTo>
                    <a:pt x="50643" y="10928"/>
                  </a:lnTo>
                  <a:lnTo>
                    <a:pt x="49984" y="9999"/>
                  </a:lnTo>
                  <a:lnTo>
                    <a:pt x="49290" y="9105"/>
                  </a:lnTo>
                  <a:lnTo>
                    <a:pt x="48561" y="8249"/>
                  </a:lnTo>
                  <a:lnTo>
                    <a:pt x="47797" y="7434"/>
                  </a:lnTo>
                  <a:lnTo>
                    <a:pt x="47000" y="6661"/>
                  </a:lnTo>
                  <a:lnTo>
                    <a:pt x="46168" y="5928"/>
                  </a:lnTo>
                  <a:lnTo>
                    <a:pt x="45302" y="5237"/>
                  </a:lnTo>
                  <a:lnTo>
                    <a:pt x="44402" y="4586"/>
                  </a:lnTo>
                  <a:lnTo>
                    <a:pt x="43467" y="3977"/>
                  </a:lnTo>
                  <a:lnTo>
                    <a:pt x="42499" y="3409"/>
                  </a:lnTo>
                  <a:lnTo>
                    <a:pt x="41496" y="2882"/>
                  </a:lnTo>
                  <a:lnTo>
                    <a:pt x="40459" y="2396"/>
                  </a:lnTo>
                  <a:lnTo>
                    <a:pt x="39401" y="1940"/>
                  </a:lnTo>
                  <a:lnTo>
                    <a:pt x="38309" y="1533"/>
                  </a:lnTo>
                  <a:lnTo>
                    <a:pt x="37183" y="1174"/>
                  </a:lnTo>
                  <a:lnTo>
                    <a:pt x="36023" y="862"/>
                  </a:lnTo>
                  <a:lnTo>
                    <a:pt x="34828" y="599"/>
                  </a:lnTo>
                  <a:lnTo>
                    <a:pt x="33599" y="383"/>
                  </a:lnTo>
                  <a:lnTo>
                    <a:pt x="32336" y="215"/>
                  </a:lnTo>
                  <a:lnTo>
                    <a:pt x="31039" y="95"/>
                  </a:lnTo>
                  <a:lnTo>
                    <a:pt x="29707" y="23"/>
                  </a:lnTo>
                  <a:lnTo>
                    <a:pt x="28341" y="0"/>
                  </a:lnTo>
                  <a:lnTo>
                    <a:pt x="26948" y="23"/>
                  </a:lnTo>
                  <a:lnTo>
                    <a:pt x="25589" y="95"/>
                  </a:lnTo>
                  <a:lnTo>
                    <a:pt x="24265" y="215"/>
                  </a:lnTo>
                  <a:lnTo>
                    <a:pt x="22974" y="383"/>
                  </a:lnTo>
                  <a:lnTo>
                    <a:pt x="21718" y="599"/>
                  </a:lnTo>
                  <a:lnTo>
                    <a:pt x="20496" y="862"/>
                  </a:lnTo>
                  <a:lnTo>
                    <a:pt x="19308" y="1174"/>
                  </a:lnTo>
                  <a:lnTo>
                    <a:pt x="18155" y="1533"/>
                  </a:lnTo>
                  <a:lnTo>
                    <a:pt x="17035" y="1940"/>
                  </a:lnTo>
                  <a:lnTo>
                    <a:pt x="15950" y="2396"/>
                  </a:lnTo>
                  <a:lnTo>
                    <a:pt x="14913" y="2882"/>
                  </a:lnTo>
                  <a:lnTo>
                    <a:pt x="13910" y="3409"/>
                  </a:lnTo>
                  <a:lnTo>
                    <a:pt x="12942" y="3977"/>
                  </a:lnTo>
                  <a:lnTo>
                    <a:pt x="12007" y="4586"/>
                  </a:lnTo>
                  <a:lnTo>
                    <a:pt x="11107" y="5237"/>
                  </a:lnTo>
                  <a:lnTo>
                    <a:pt x="10241" y="5928"/>
                  </a:lnTo>
                  <a:lnTo>
                    <a:pt x="9409" y="6661"/>
                  </a:lnTo>
                  <a:lnTo>
                    <a:pt x="8612" y="7434"/>
                  </a:lnTo>
                  <a:lnTo>
                    <a:pt x="7848" y="8249"/>
                  </a:lnTo>
                  <a:lnTo>
                    <a:pt x="7119" y="9105"/>
                  </a:lnTo>
                  <a:lnTo>
                    <a:pt x="6425" y="9999"/>
                  </a:lnTo>
                  <a:lnTo>
                    <a:pt x="5766" y="10928"/>
                  </a:lnTo>
                  <a:lnTo>
                    <a:pt x="5144" y="11894"/>
                  </a:lnTo>
                  <a:lnTo>
                    <a:pt x="4556" y="12894"/>
                  </a:lnTo>
                  <a:lnTo>
                    <a:pt x="4004" y="13931"/>
                  </a:lnTo>
                  <a:lnTo>
                    <a:pt x="3488" y="15003"/>
                  </a:lnTo>
                  <a:lnTo>
                    <a:pt x="3008" y="16111"/>
                  </a:lnTo>
                  <a:lnTo>
                    <a:pt x="2563" y="17254"/>
                  </a:lnTo>
                  <a:lnTo>
                    <a:pt x="2153" y="18433"/>
                  </a:lnTo>
                  <a:lnTo>
                    <a:pt x="1779" y="19647"/>
                  </a:lnTo>
                  <a:lnTo>
                    <a:pt x="1441" y="20881"/>
                  </a:lnTo>
                  <a:lnTo>
                    <a:pt x="1139" y="22145"/>
                  </a:lnTo>
                  <a:lnTo>
                    <a:pt x="872" y="23438"/>
                  </a:lnTo>
                  <a:lnTo>
                    <a:pt x="640" y="24762"/>
                  </a:lnTo>
                  <a:lnTo>
                    <a:pt x="444" y="26117"/>
                  </a:lnTo>
                  <a:lnTo>
                    <a:pt x="284" y="27501"/>
                  </a:lnTo>
                  <a:lnTo>
                    <a:pt x="160" y="28915"/>
                  </a:lnTo>
                  <a:lnTo>
                    <a:pt x="71" y="30360"/>
                  </a:lnTo>
                  <a:lnTo>
                    <a:pt x="17" y="31834"/>
                  </a:lnTo>
                  <a:lnTo>
                    <a:pt x="0" y="33339"/>
                  </a:lnTo>
                  <a:lnTo>
                    <a:pt x="17" y="34833"/>
                  </a:lnTo>
                  <a:lnTo>
                    <a:pt x="71" y="36302"/>
                  </a:lnTo>
                  <a:lnTo>
                    <a:pt x="160" y="37746"/>
                  </a:lnTo>
                  <a:lnTo>
                    <a:pt x="284" y="39166"/>
                  </a:lnTo>
                  <a:lnTo>
                    <a:pt x="444" y="40561"/>
                  </a:lnTo>
                  <a:lnTo>
                    <a:pt x="640" y="41932"/>
                  </a:lnTo>
                  <a:lnTo>
                    <a:pt x="872" y="43278"/>
                  </a:lnTo>
                  <a:lnTo>
                    <a:pt x="1139" y="44599"/>
                  </a:lnTo>
                  <a:lnTo>
                    <a:pt x="1441" y="45896"/>
                  </a:lnTo>
                  <a:lnTo>
                    <a:pt x="1779" y="47168"/>
                  </a:lnTo>
                  <a:lnTo>
                    <a:pt x="2166" y="48397"/>
                  </a:lnTo>
                  <a:lnTo>
                    <a:pt x="2587" y="49591"/>
                  </a:lnTo>
                  <a:lnTo>
                    <a:pt x="3042" y="50751"/>
                  </a:lnTo>
                  <a:lnTo>
                    <a:pt x="3532" y="51878"/>
                  </a:lnTo>
                  <a:lnTo>
                    <a:pt x="4056" y="52970"/>
                  </a:lnTo>
                  <a:lnTo>
                    <a:pt x="4614" y="54027"/>
                  </a:lnTo>
                  <a:lnTo>
                    <a:pt x="5206" y="55051"/>
                  </a:lnTo>
                  <a:lnTo>
                    <a:pt x="5832" y="56040"/>
                  </a:lnTo>
                  <a:lnTo>
                    <a:pt x="6493" y="56995"/>
                  </a:lnTo>
                  <a:lnTo>
                    <a:pt x="7188" y="57916"/>
                  </a:lnTo>
                  <a:lnTo>
                    <a:pt x="7917" y="58800"/>
                  </a:lnTo>
                  <a:lnTo>
                    <a:pt x="8680" y="59644"/>
                  </a:lnTo>
                  <a:lnTo>
                    <a:pt x="9478" y="60448"/>
                  </a:lnTo>
                  <a:lnTo>
                    <a:pt x="10309" y="61213"/>
                  </a:lnTo>
                  <a:lnTo>
                    <a:pt x="11175" y="61938"/>
                  </a:lnTo>
                  <a:lnTo>
                    <a:pt x="12076" y="62623"/>
                  </a:lnTo>
                  <a:lnTo>
                    <a:pt x="13010" y="63269"/>
                  </a:lnTo>
                  <a:lnTo>
                    <a:pt x="13979" y="63874"/>
                  </a:lnTo>
                  <a:lnTo>
                    <a:pt x="14982" y="64441"/>
                  </a:lnTo>
                  <a:lnTo>
                    <a:pt x="16019" y="64967"/>
                  </a:lnTo>
                  <a:lnTo>
                    <a:pt x="17090" y="65448"/>
                  </a:lnTo>
                  <a:lnTo>
                    <a:pt x="18193" y="65879"/>
                  </a:lnTo>
                  <a:lnTo>
                    <a:pt x="19330" y="66259"/>
                  </a:lnTo>
                  <a:lnTo>
                    <a:pt x="20499" y="66588"/>
                  </a:lnTo>
                  <a:lnTo>
                    <a:pt x="21701" y="66867"/>
                  </a:lnTo>
                  <a:lnTo>
                    <a:pt x="22936" y="67095"/>
                  </a:lnTo>
                  <a:lnTo>
                    <a:pt x="24204" y="67272"/>
                  </a:lnTo>
                  <a:lnTo>
                    <a:pt x="25505" y="67399"/>
                  </a:lnTo>
                  <a:lnTo>
                    <a:pt x="26838" y="67475"/>
                  </a:lnTo>
                  <a:lnTo>
                    <a:pt x="28205" y="67500"/>
                  </a:lnTo>
                  <a:lnTo>
                    <a:pt x="29663" y="67475"/>
                  </a:lnTo>
                  <a:lnTo>
                    <a:pt x="31080" y="67399"/>
                  </a:lnTo>
                  <a:lnTo>
                    <a:pt x="32456" y="67272"/>
                  </a:lnTo>
                  <a:lnTo>
                    <a:pt x="33791" y="67095"/>
                  </a:lnTo>
                  <a:lnTo>
                    <a:pt x="35085" y="66867"/>
                  </a:lnTo>
                  <a:lnTo>
                    <a:pt x="36337" y="66588"/>
                  </a:lnTo>
                  <a:lnTo>
                    <a:pt x="37549" y="66259"/>
                  </a:lnTo>
                  <a:lnTo>
                    <a:pt x="38720" y="65879"/>
                  </a:lnTo>
                  <a:lnTo>
                    <a:pt x="39849" y="65448"/>
                  </a:lnTo>
                  <a:lnTo>
                    <a:pt x="40938" y="64967"/>
                  </a:lnTo>
                  <a:lnTo>
                    <a:pt x="41987" y="64428"/>
                  </a:lnTo>
                  <a:lnTo>
                    <a:pt x="42997" y="63850"/>
                  </a:lnTo>
                  <a:lnTo>
                    <a:pt x="43969" y="63234"/>
                  </a:lnTo>
                  <a:lnTo>
                    <a:pt x="44903" y="62579"/>
                  </a:lnTo>
                  <a:lnTo>
                    <a:pt x="45798" y="61886"/>
                  </a:lnTo>
                  <a:lnTo>
                    <a:pt x="46656" y="61155"/>
                  </a:lnTo>
                  <a:lnTo>
                    <a:pt x="47474" y="60386"/>
                  </a:lnTo>
                  <a:lnTo>
                    <a:pt x="48255" y="59578"/>
                  </a:lnTo>
                  <a:lnTo>
                    <a:pt x="48997" y="58732"/>
                  </a:lnTo>
                  <a:lnTo>
                    <a:pt x="49701" y="57847"/>
                  </a:lnTo>
                  <a:lnTo>
                    <a:pt x="50380" y="56913"/>
                  </a:lnTo>
                  <a:lnTo>
                    <a:pt x="51023" y="55947"/>
                  </a:lnTo>
                  <a:lnTo>
                    <a:pt x="51629" y="54947"/>
                  </a:lnTo>
                  <a:lnTo>
                    <a:pt x="52198" y="53915"/>
                  </a:lnTo>
                  <a:lnTo>
                    <a:pt x="52730" y="52850"/>
                  </a:lnTo>
                  <a:lnTo>
                    <a:pt x="53225" y="51752"/>
                  </a:lnTo>
                  <a:lnTo>
                    <a:pt x="53683" y="50621"/>
                  </a:lnTo>
                  <a:lnTo>
                    <a:pt x="54104" y="49457"/>
                  </a:lnTo>
                  <a:lnTo>
                    <a:pt x="54488" y="48260"/>
                  </a:lnTo>
                  <a:lnTo>
                    <a:pt x="54835" y="47031"/>
                  </a:lnTo>
                  <a:lnTo>
                    <a:pt x="55147" y="45760"/>
                  </a:lnTo>
                  <a:lnTo>
                    <a:pt x="55427" y="44468"/>
                  </a:lnTo>
                  <a:lnTo>
                    <a:pt x="55673" y="43153"/>
                  </a:lnTo>
                  <a:lnTo>
                    <a:pt x="55887" y="41817"/>
                  </a:lnTo>
                  <a:lnTo>
                    <a:pt x="56067" y="40459"/>
                  </a:lnTo>
                  <a:lnTo>
                    <a:pt x="56215" y="39079"/>
                  </a:lnTo>
                  <a:lnTo>
                    <a:pt x="56330" y="37677"/>
                  </a:lnTo>
                  <a:lnTo>
                    <a:pt x="56412" y="36253"/>
                  </a:lnTo>
                  <a:lnTo>
                    <a:pt x="56462" y="348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120111" y="3558942"/>
              <a:ext cx="43266" cy="92693"/>
            </a:xfrm>
            <a:custGeom>
              <a:avLst/>
              <a:pathLst>
                <a:path w="43266" h="92693">
                  <a:moveTo>
                    <a:pt x="27041" y="92693"/>
                  </a:moveTo>
                  <a:lnTo>
                    <a:pt x="25382" y="92647"/>
                  </a:lnTo>
                  <a:lnTo>
                    <a:pt x="23801" y="92509"/>
                  </a:lnTo>
                  <a:lnTo>
                    <a:pt x="22299" y="92280"/>
                  </a:lnTo>
                  <a:lnTo>
                    <a:pt x="20874" y="91959"/>
                  </a:lnTo>
                  <a:lnTo>
                    <a:pt x="19527" y="91546"/>
                  </a:lnTo>
                  <a:lnTo>
                    <a:pt x="18259" y="91042"/>
                  </a:lnTo>
                  <a:lnTo>
                    <a:pt x="17068" y="90445"/>
                  </a:lnTo>
                  <a:lnTo>
                    <a:pt x="15956" y="89757"/>
                  </a:lnTo>
                  <a:lnTo>
                    <a:pt x="14921" y="88978"/>
                  </a:lnTo>
                  <a:lnTo>
                    <a:pt x="13965" y="88106"/>
                  </a:lnTo>
                  <a:lnTo>
                    <a:pt x="13094" y="87128"/>
                  </a:lnTo>
                  <a:lnTo>
                    <a:pt x="12314" y="86055"/>
                  </a:lnTo>
                  <a:lnTo>
                    <a:pt x="11626" y="84888"/>
                  </a:lnTo>
                  <a:lnTo>
                    <a:pt x="11030" y="83626"/>
                  </a:lnTo>
                  <a:lnTo>
                    <a:pt x="10525" y="82270"/>
                  </a:lnTo>
                  <a:lnTo>
                    <a:pt x="10112" y="80819"/>
                  </a:lnTo>
                  <a:lnTo>
                    <a:pt x="9791" y="79274"/>
                  </a:lnTo>
                  <a:lnTo>
                    <a:pt x="9562" y="77635"/>
                  </a:lnTo>
                  <a:lnTo>
                    <a:pt x="9424" y="75901"/>
                  </a:lnTo>
                  <a:lnTo>
                    <a:pt x="9378" y="74072"/>
                  </a:lnTo>
                  <a:lnTo>
                    <a:pt x="9378" y="30395"/>
                  </a:lnTo>
                  <a:lnTo>
                    <a:pt x="0" y="30395"/>
                  </a:lnTo>
                  <a:lnTo>
                    <a:pt x="0" y="17388"/>
                  </a:lnTo>
                  <a:lnTo>
                    <a:pt x="10337" y="17388"/>
                  </a:lnTo>
                  <a:lnTo>
                    <a:pt x="16361" y="0"/>
                  </a:lnTo>
                  <a:lnTo>
                    <a:pt x="28410" y="0"/>
                  </a:lnTo>
                  <a:lnTo>
                    <a:pt x="28410" y="17388"/>
                  </a:lnTo>
                  <a:lnTo>
                    <a:pt x="42444" y="17388"/>
                  </a:lnTo>
                  <a:lnTo>
                    <a:pt x="42444" y="30395"/>
                  </a:lnTo>
                  <a:lnTo>
                    <a:pt x="28410" y="30395"/>
                  </a:lnTo>
                  <a:lnTo>
                    <a:pt x="28410" y="68869"/>
                  </a:lnTo>
                  <a:lnTo>
                    <a:pt x="28430" y="69923"/>
                  </a:lnTo>
                  <a:lnTo>
                    <a:pt x="28492" y="70920"/>
                  </a:lnTo>
                  <a:lnTo>
                    <a:pt x="28595" y="71861"/>
                  </a:lnTo>
                  <a:lnTo>
                    <a:pt x="28739" y="72747"/>
                  </a:lnTo>
                  <a:lnTo>
                    <a:pt x="28923" y="73576"/>
                  </a:lnTo>
                  <a:lnTo>
                    <a:pt x="29149" y="74349"/>
                  </a:lnTo>
                  <a:lnTo>
                    <a:pt x="29416" y="75065"/>
                  </a:lnTo>
                  <a:lnTo>
                    <a:pt x="29724" y="75726"/>
                  </a:lnTo>
                  <a:lnTo>
                    <a:pt x="30073" y="76330"/>
                  </a:lnTo>
                  <a:lnTo>
                    <a:pt x="30464" y="76879"/>
                  </a:lnTo>
                  <a:lnTo>
                    <a:pt x="30897" y="77360"/>
                  </a:lnTo>
                  <a:lnTo>
                    <a:pt x="31376" y="77791"/>
                  </a:lnTo>
                  <a:lnTo>
                    <a:pt x="31899" y="78171"/>
                  </a:lnTo>
                  <a:lnTo>
                    <a:pt x="32468" y="78500"/>
                  </a:lnTo>
                  <a:lnTo>
                    <a:pt x="33082" y="78779"/>
                  </a:lnTo>
                  <a:lnTo>
                    <a:pt x="33742" y="79007"/>
                  </a:lnTo>
                  <a:lnTo>
                    <a:pt x="34446" y="79184"/>
                  </a:lnTo>
                  <a:lnTo>
                    <a:pt x="35196" y="79310"/>
                  </a:lnTo>
                  <a:lnTo>
                    <a:pt x="35990" y="79386"/>
                  </a:lnTo>
                  <a:lnTo>
                    <a:pt x="36830" y="79412"/>
                  </a:lnTo>
                  <a:lnTo>
                    <a:pt x="37183" y="79409"/>
                  </a:lnTo>
                  <a:lnTo>
                    <a:pt x="37529" y="79401"/>
                  </a:lnTo>
                  <a:lnTo>
                    <a:pt x="37868" y="79387"/>
                  </a:lnTo>
                  <a:lnTo>
                    <a:pt x="38200" y="79368"/>
                  </a:lnTo>
                  <a:lnTo>
                    <a:pt x="38525" y="79343"/>
                  </a:lnTo>
                  <a:lnTo>
                    <a:pt x="38843" y="79313"/>
                  </a:lnTo>
                  <a:lnTo>
                    <a:pt x="39155" y="79278"/>
                  </a:lnTo>
                  <a:lnTo>
                    <a:pt x="39459" y="79237"/>
                  </a:lnTo>
                  <a:lnTo>
                    <a:pt x="39757" y="79190"/>
                  </a:lnTo>
                  <a:lnTo>
                    <a:pt x="40048" y="79138"/>
                  </a:lnTo>
                  <a:lnTo>
                    <a:pt x="40339" y="79082"/>
                  </a:lnTo>
                  <a:lnTo>
                    <a:pt x="40637" y="79023"/>
                  </a:lnTo>
                  <a:lnTo>
                    <a:pt x="40941" y="78961"/>
                  </a:lnTo>
                  <a:lnTo>
                    <a:pt x="41253" y="78897"/>
                  </a:lnTo>
                  <a:lnTo>
                    <a:pt x="41571" y="78830"/>
                  </a:lnTo>
                  <a:lnTo>
                    <a:pt x="41896" y="78760"/>
                  </a:lnTo>
                  <a:lnTo>
                    <a:pt x="42228" y="78688"/>
                  </a:lnTo>
                  <a:lnTo>
                    <a:pt x="42567" y="78612"/>
                  </a:lnTo>
                  <a:lnTo>
                    <a:pt x="42913" y="78534"/>
                  </a:lnTo>
                  <a:lnTo>
                    <a:pt x="43266" y="78453"/>
                  </a:lnTo>
                  <a:lnTo>
                    <a:pt x="43266" y="90365"/>
                  </a:lnTo>
                  <a:lnTo>
                    <a:pt x="42549" y="90592"/>
                  </a:lnTo>
                  <a:lnTo>
                    <a:pt x="41825" y="90806"/>
                  </a:lnTo>
                  <a:lnTo>
                    <a:pt x="41093" y="91008"/>
                  </a:lnTo>
                  <a:lnTo>
                    <a:pt x="40352" y="91198"/>
                  </a:lnTo>
                  <a:lnTo>
                    <a:pt x="39603" y="91375"/>
                  </a:lnTo>
                  <a:lnTo>
                    <a:pt x="38846" y="91540"/>
                  </a:lnTo>
                  <a:lnTo>
                    <a:pt x="38080" y="91693"/>
                  </a:lnTo>
                  <a:lnTo>
                    <a:pt x="37307" y="91833"/>
                  </a:lnTo>
                  <a:lnTo>
                    <a:pt x="36525" y="91961"/>
                  </a:lnTo>
                  <a:lnTo>
                    <a:pt x="35735" y="92077"/>
                  </a:lnTo>
                  <a:lnTo>
                    <a:pt x="34933" y="92194"/>
                  </a:lnTo>
                  <a:lnTo>
                    <a:pt x="34117" y="92299"/>
                  </a:lnTo>
                  <a:lnTo>
                    <a:pt x="33285" y="92391"/>
                  </a:lnTo>
                  <a:lnTo>
                    <a:pt x="32438" y="92471"/>
                  </a:lnTo>
                  <a:lnTo>
                    <a:pt x="31576" y="92539"/>
                  </a:lnTo>
                  <a:lnTo>
                    <a:pt x="30699" y="92594"/>
                  </a:lnTo>
                  <a:lnTo>
                    <a:pt x="29807" y="92637"/>
                  </a:lnTo>
                  <a:lnTo>
                    <a:pt x="28900" y="92668"/>
                  </a:lnTo>
                  <a:lnTo>
                    <a:pt x="27978" y="926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174878" y="3548810"/>
              <a:ext cx="67158" cy="101592"/>
            </a:xfrm>
            <a:custGeom>
              <a:avLst/>
              <a:pathLst>
                <a:path w="67158" h="101592">
                  <a:moveTo>
                    <a:pt x="18963" y="42307"/>
                  </a:moveTo>
                  <a:lnTo>
                    <a:pt x="19763" y="40656"/>
                  </a:lnTo>
                  <a:lnTo>
                    <a:pt x="20603" y="39098"/>
                  </a:lnTo>
                  <a:lnTo>
                    <a:pt x="21483" y="37633"/>
                  </a:lnTo>
                  <a:lnTo>
                    <a:pt x="22402" y="36261"/>
                  </a:lnTo>
                  <a:lnTo>
                    <a:pt x="23361" y="34982"/>
                  </a:lnTo>
                  <a:lnTo>
                    <a:pt x="24360" y="33796"/>
                  </a:lnTo>
                  <a:lnTo>
                    <a:pt x="25398" y="32704"/>
                  </a:lnTo>
                  <a:lnTo>
                    <a:pt x="26477" y="31704"/>
                  </a:lnTo>
                  <a:lnTo>
                    <a:pt x="27595" y="30798"/>
                  </a:lnTo>
                  <a:lnTo>
                    <a:pt x="28752" y="29984"/>
                  </a:lnTo>
                  <a:lnTo>
                    <a:pt x="29952" y="29256"/>
                  </a:lnTo>
                  <a:lnTo>
                    <a:pt x="31198" y="28604"/>
                  </a:lnTo>
                  <a:lnTo>
                    <a:pt x="32488" y="28029"/>
                  </a:lnTo>
                  <a:lnTo>
                    <a:pt x="33824" y="27531"/>
                  </a:lnTo>
                  <a:lnTo>
                    <a:pt x="35204" y="27109"/>
                  </a:lnTo>
                  <a:lnTo>
                    <a:pt x="36630" y="26764"/>
                  </a:lnTo>
                  <a:lnTo>
                    <a:pt x="38102" y="26496"/>
                  </a:lnTo>
                  <a:lnTo>
                    <a:pt x="39618" y="26304"/>
                  </a:lnTo>
                  <a:lnTo>
                    <a:pt x="41180" y="26189"/>
                  </a:lnTo>
                  <a:lnTo>
                    <a:pt x="42786" y="26151"/>
                  </a:lnTo>
                  <a:lnTo>
                    <a:pt x="44107" y="26173"/>
                  </a:lnTo>
                  <a:lnTo>
                    <a:pt x="45385" y="26238"/>
                  </a:lnTo>
                  <a:lnTo>
                    <a:pt x="46621" y="26348"/>
                  </a:lnTo>
                  <a:lnTo>
                    <a:pt x="47814" y="26501"/>
                  </a:lnTo>
                  <a:lnTo>
                    <a:pt x="48965" y="26698"/>
                  </a:lnTo>
                  <a:lnTo>
                    <a:pt x="50073" y="26939"/>
                  </a:lnTo>
                  <a:lnTo>
                    <a:pt x="51139" y="27224"/>
                  </a:lnTo>
                  <a:lnTo>
                    <a:pt x="52162" y="27553"/>
                  </a:lnTo>
                  <a:lnTo>
                    <a:pt x="53143" y="27925"/>
                  </a:lnTo>
                  <a:lnTo>
                    <a:pt x="54082" y="28341"/>
                  </a:lnTo>
                  <a:lnTo>
                    <a:pt x="54995" y="28796"/>
                  </a:lnTo>
                  <a:lnTo>
                    <a:pt x="55873" y="29283"/>
                  </a:lnTo>
                  <a:lnTo>
                    <a:pt x="56715" y="29804"/>
                  </a:lnTo>
                  <a:lnTo>
                    <a:pt x="57521" y="30357"/>
                  </a:lnTo>
                  <a:lnTo>
                    <a:pt x="58292" y="30943"/>
                  </a:lnTo>
                  <a:lnTo>
                    <a:pt x="59027" y="31562"/>
                  </a:lnTo>
                  <a:lnTo>
                    <a:pt x="59727" y="32214"/>
                  </a:lnTo>
                  <a:lnTo>
                    <a:pt x="60391" y="32898"/>
                  </a:lnTo>
                  <a:lnTo>
                    <a:pt x="61020" y="33616"/>
                  </a:lnTo>
                  <a:lnTo>
                    <a:pt x="61612" y="34366"/>
                  </a:lnTo>
                  <a:lnTo>
                    <a:pt x="62185" y="35146"/>
                  </a:lnTo>
                  <a:lnTo>
                    <a:pt x="62724" y="35954"/>
                  </a:lnTo>
                  <a:lnTo>
                    <a:pt x="63231" y="36789"/>
                  </a:lnTo>
                  <a:lnTo>
                    <a:pt x="63705" y="37652"/>
                  </a:lnTo>
                  <a:lnTo>
                    <a:pt x="64145" y="38542"/>
                  </a:lnTo>
                  <a:lnTo>
                    <a:pt x="64553" y="39459"/>
                  </a:lnTo>
                  <a:lnTo>
                    <a:pt x="64929" y="40404"/>
                  </a:lnTo>
                  <a:lnTo>
                    <a:pt x="65271" y="41376"/>
                  </a:lnTo>
                  <a:lnTo>
                    <a:pt x="65580" y="42376"/>
                  </a:lnTo>
                  <a:lnTo>
                    <a:pt x="65857" y="43402"/>
                  </a:lnTo>
                  <a:lnTo>
                    <a:pt x="66104" y="44451"/>
                  </a:lnTo>
                  <a:lnTo>
                    <a:pt x="66325" y="45516"/>
                  </a:lnTo>
                  <a:lnTo>
                    <a:pt x="66520" y="46598"/>
                  </a:lnTo>
                  <a:lnTo>
                    <a:pt x="66689" y="47696"/>
                  </a:lnTo>
                  <a:lnTo>
                    <a:pt x="66832" y="48811"/>
                  </a:lnTo>
                  <a:lnTo>
                    <a:pt x="66950" y="49942"/>
                  </a:lnTo>
                  <a:lnTo>
                    <a:pt x="67041" y="51089"/>
                  </a:lnTo>
                  <a:lnTo>
                    <a:pt x="67106" y="52253"/>
                  </a:lnTo>
                  <a:lnTo>
                    <a:pt x="67145" y="53433"/>
                  </a:lnTo>
                  <a:lnTo>
                    <a:pt x="67158" y="54630"/>
                  </a:lnTo>
                  <a:lnTo>
                    <a:pt x="67158" y="101592"/>
                  </a:lnTo>
                  <a:lnTo>
                    <a:pt x="47989" y="101592"/>
                  </a:lnTo>
                  <a:lnTo>
                    <a:pt x="47989" y="60106"/>
                  </a:lnTo>
                  <a:lnTo>
                    <a:pt x="47982" y="59251"/>
                  </a:lnTo>
                  <a:lnTo>
                    <a:pt x="47962" y="58411"/>
                  </a:lnTo>
                  <a:lnTo>
                    <a:pt x="47928" y="57586"/>
                  </a:lnTo>
                  <a:lnTo>
                    <a:pt x="47880" y="56777"/>
                  </a:lnTo>
                  <a:lnTo>
                    <a:pt x="47818" y="55982"/>
                  </a:lnTo>
                  <a:lnTo>
                    <a:pt x="47743" y="55202"/>
                  </a:lnTo>
                  <a:lnTo>
                    <a:pt x="47654" y="54437"/>
                  </a:lnTo>
                  <a:lnTo>
                    <a:pt x="47551" y="53688"/>
                  </a:lnTo>
                  <a:lnTo>
                    <a:pt x="47435" y="52953"/>
                  </a:lnTo>
                  <a:lnTo>
                    <a:pt x="47305" y="52234"/>
                  </a:lnTo>
                  <a:lnTo>
                    <a:pt x="47159" y="51519"/>
                  </a:lnTo>
                  <a:lnTo>
                    <a:pt x="46995" y="50826"/>
                  </a:lnTo>
                  <a:lnTo>
                    <a:pt x="46814" y="50155"/>
                  </a:lnTo>
                  <a:lnTo>
                    <a:pt x="46615" y="49506"/>
                  </a:lnTo>
                  <a:lnTo>
                    <a:pt x="46398" y="48879"/>
                  </a:lnTo>
                  <a:lnTo>
                    <a:pt x="46163" y="48274"/>
                  </a:lnTo>
                  <a:lnTo>
                    <a:pt x="45910" y="47691"/>
                  </a:lnTo>
                  <a:lnTo>
                    <a:pt x="45640" y="47129"/>
                  </a:lnTo>
                  <a:lnTo>
                    <a:pt x="45351" y="46590"/>
                  </a:lnTo>
                  <a:lnTo>
                    <a:pt x="45045" y="46072"/>
                  </a:lnTo>
                  <a:lnTo>
                    <a:pt x="44721" y="45564"/>
                  </a:lnTo>
                  <a:lnTo>
                    <a:pt x="44377" y="45078"/>
                  </a:lnTo>
                  <a:lnTo>
                    <a:pt x="44014" y="44616"/>
                  </a:lnTo>
                  <a:lnTo>
                    <a:pt x="43632" y="44177"/>
                  </a:lnTo>
                  <a:lnTo>
                    <a:pt x="43231" y="43762"/>
                  </a:lnTo>
                  <a:lnTo>
                    <a:pt x="42811" y="43370"/>
                  </a:lnTo>
                  <a:lnTo>
                    <a:pt x="42371" y="43001"/>
                  </a:lnTo>
                  <a:lnTo>
                    <a:pt x="41913" y="42655"/>
                  </a:lnTo>
                  <a:lnTo>
                    <a:pt x="41435" y="42332"/>
                  </a:lnTo>
                  <a:lnTo>
                    <a:pt x="40938" y="42033"/>
                  </a:lnTo>
                  <a:lnTo>
                    <a:pt x="40420" y="41760"/>
                  </a:lnTo>
                  <a:lnTo>
                    <a:pt x="39881" y="41516"/>
                  </a:lnTo>
                  <a:lnTo>
                    <a:pt x="39320" y="41300"/>
                  </a:lnTo>
                  <a:lnTo>
                    <a:pt x="38736" y="41113"/>
                  </a:lnTo>
                  <a:lnTo>
                    <a:pt x="38131" y="40955"/>
                  </a:lnTo>
                  <a:lnTo>
                    <a:pt x="37504" y="40826"/>
                  </a:lnTo>
                  <a:lnTo>
                    <a:pt x="36855" y="40725"/>
                  </a:lnTo>
                  <a:lnTo>
                    <a:pt x="36184" y="40653"/>
                  </a:lnTo>
                  <a:lnTo>
                    <a:pt x="35491" y="40610"/>
                  </a:lnTo>
                  <a:lnTo>
                    <a:pt x="34777" y="40596"/>
                  </a:lnTo>
                  <a:lnTo>
                    <a:pt x="34084" y="40611"/>
                  </a:lnTo>
                  <a:lnTo>
                    <a:pt x="33405" y="40659"/>
                  </a:lnTo>
                  <a:lnTo>
                    <a:pt x="32737" y="40737"/>
                  </a:lnTo>
                  <a:lnTo>
                    <a:pt x="32082" y="40848"/>
                  </a:lnTo>
                  <a:lnTo>
                    <a:pt x="31439" y="40989"/>
                  </a:lnTo>
                  <a:lnTo>
                    <a:pt x="30809" y="41162"/>
                  </a:lnTo>
                  <a:lnTo>
                    <a:pt x="30191" y="41367"/>
                  </a:lnTo>
                  <a:lnTo>
                    <a:pt x="29585" y="41603"/>
                  </a:lnTo>
                  <a:lnTo>
                    <a:pt x="28991" y="41871"/>
                  </a:lnTo>
                  <a:lnTo>
                    <a:pt x="28410" y="42170"/>
                  </a:lnTo>
                  <a:lnTo>
                    <a:pt x="27856" y="42485"/>
                  </a:lnTo>
                  <a:lnTo>
                    <a:pt x="27317" y="42827"/>
                  </a:lnTo>
                  <a:lnTo>
                    <a:pt x="26794" y="43197"/>
                  </a:lnTo>
                  <a:lnTo>
                    <a:pt x="26285" y="43594"/>
                  </a:lnTo>
                  <a:lnTo>
                    <a:pt x="25791" y="44019"/>
                  </a:lnTo>
                  <a:lnTo>
                    <a:pt x="25313" y="44470"/>
                  </a:lnTo>
                  <a:lnTo>
                    <a:pt x="24849" y="44950"/>
                  </a:lnTo>
                  <a:lnTo>
                    <a:pt x="24401" y="45456"/>
                  </a:lnTo>
                  <a:lnTo>
                    <a:pt x="23968" y="45990"/>
                  </a:lnTo>
                  <a:lnTo>
                    <a:pt x="23549" y="46552"/>
                  </a:lnTo>
                  <a:lnTo>
                    <a:pt x="23148" y="47125"/>
                  </a:lnTo>
                  <a:lnTo>
                    <a:pt x="22763" y="47721"/>
                  </a:lnTo>
                  <a:lnTo>
                    <a:pt x="22397" y="48340"/>
                  </a:lnTo>
                  <a:lnTo>
                    <a:pt x="22049" y="48983"/>
                  </a:lnTo>
                  <a:lnTo>
                    <a:pt x="21718" y="49649"/>
                  </a:lnTo>
                  <a:lnTo>
                    <a:pt x="21405" y="50339"/>
                  </a:lnTo>
                  <a:lnTo>
                    <a:pt x="21110" y="51051"/>
                  </a:lnTo>
                  <a:lnTo>
                    <a:pt x="20833" y="51787"/>
                  </a:lnTo>
                  <a:lnTo>
                    <a:pt x="20573" y="52546"/>
                  </a:lnTo>
                  <a:lnTo>
                    <a:pt x="20332" y="53329"/>
                  </a:lnTo>
                  <a:lnTo>
                    <a:pt x="20124" y="54118"/>
                  </a:lnTo>
                  <a:lnTo>
                    <a:pt x="19937" y="54923"/>
                  </a:lnTo>
                  <a:lnTo>
                    <a:pt x="19773" y="55744"/>
                  </a:lnTo>
                  <a:lnTo>
                    <a:pt x="19631" y="56582"/>
                  </a:lnTo>
                  <a:lnTo>
                    <a:pt x="19510" y="57437"/>
                  </a:lnTo>
                  <a:lnTo>
                    <a:pt x="19412" y="58307"/>
                  </a:lnTo>
                  <a:lnTo>
                    <a:pt x="19335" y="59195"/>
                  </a:lnTo>
                  <a:lnTo>
                    <a:pt x="19280" y="60098"/>
                  </a:lnTo>
                  <a:lnTo>
                    <a:pt x="19247" y="61018"/>
                  </a:lnTo>
                  <a:lnTo>
                    <a:pt x="19236" y="61955"/>
                  </a:lnTo>
                  <a:lnTo>
                    <a:pt x="19236" y="101592"/>
                  </a:lnTo>
                  <a:lnTo>
                    <a:pt x="0" y="101592"/>
                  </a:lnTo>
                  <a:lnTo>
                    <a:pt x="0" y="0"/>
                  </a:lnTo>
                  <a:lnTo>
                    <a:pt x="19236" y="0"/>
                  </a:lnTo>
                  <a:lnTo>
                    <a:pt x="19236" y="27725"/>
                  </a:lnTo>
                  <a:lnTo>
                    <a:pt x="19236" y="28164"/>
                  </a:lnTo>
                  <a:lnTo>
                    <a:pt x="19234" y="28604"/>
                  </a:lnTo>
                  <a:lnTo>
                    <a:pt x="19230" y="29046"/>
                  </a:lnTo>
                  <a:lnTo>
                    <a:pt x="19225" y="29489"/>
                  </a:lnTo>
                  <a:lnTo>
                    <a:pt x="19219" y="29933"/>
                  </a:lnTo>
                  <a:lnTo>
                    <a:pt x="19212" y="30379"/>
                  </a:lnTo>
                  <a:lnTo>
                    <a:pt x="19203" y="30826"/>
                  </a:lnTo>
                  <a:lnTo>
                    <a:pt x="19193" y="31274"/>
                  </a:lnTo>
                  <a:lnTo>
                    <a:pt x="19181" y="31724"/>
                  </a:lnTo>
                  <a:lnTo>
                    <a:pt x="19168" y="32175"/>
                  </a:lnTo>
                  <a:lnTo>
                    <a:pt x="19154" y="32611"/>
                  </a:lnTo>
                  <a:lnTo>
                    <a:pt x="19138" y="33043"/>
                  </a:lnTo>
                  <a:lnTo>
                    <a:pt x="19121" y="33471"/>
                  </a:lnTo>
                  <a:lnTo>
                    <a:pt x="19102" y="33895"/>
                  </a:lnTo>
                  <a:lnTo>
                    <a:pt x="19082" y="34315"/>
                  </a:lnTo>
                  <a:lnTo>
                    <a:pt x="19061" y="34730"/>
                  </a:lnTo>
                  <a:lnTo>
                    <a:pt x="19039" y="35142"/>
                  </a:lnTo>
                  <a:lnTo>
                    <a:pt x="19015" y="35549"/>
                  </a:lnTo>
                  <a:lnTo>
                    <a:pt x="18989" y="35952"/>
                  </a:lnTo>
                  <a:lnTo>
                    <a:pt x="18963" y="36351"/>
                  </a:lnTo>
                  <a:lnTo>
                    <a:pt x="18949" y="36731"/>
                  </a:lnTo>
                  <a:lnTo>
                    <a:pt x="18935" y="37104"/>
                  </a:lnTo>
                  <a:lnTo>
                    <a:pt x="18922" y="37470"/>
                  </a:lnTo>
                  <a:lnTo>
                    <a:pt x="18908" y="37830"/>
                  </a:lnTo>
                  <a:lnTo>
                    <a:pt x="18894" y="38182"/>
                  </a:lnTo>
                  <a:lnTo>
                    <a:pt x="18880" y="38528"/>
                  </a:lnTo>
                  <a:lnTo>
                    <a:pt x="18867" y="38867"/>
                  </a:lnTo>
                  <a:lnTo>
                    <a:pt x="18853" y="39199"/>
                  </a:lnTo>
                  <a:lnTo>
                    <a:pt x="18839" y="39524"/>
                  </a:lnTo>
                  <a:lnTo>
                    <a:pt x="18826" y="39843"/>
                  </a:lnTo>
                  <a:lnTo>
                    <a:pt x="18812" y="40151"/>
                  </a:lnTo>
                  <a:lnTo>
                    <a:pt x="18798" y="40445"/>
                  </a:lnTo>
                  <a:lnTo>
                    <a:pt x="18785" y="40726"/>
                  </a:lnTo>
                  <a:lnTo>
                    <a:pt x="18771" y="40993"/>
                  </a:lnTo>
                  <a:lnTo>
                    <a:pt x="18757" y="41246"/>
                  </a:lnTo>
                  <a:lnTo>
                    <a:pt x="18744" y="41486"/>
                  </a:lnTo>
                  <a:lnTo>
                    <a:pt x="18730" y="41711"/>
                  </a:lnTo>
                  <a:lnTo>
                    <a:pt x="18716" y="41924"/>
                  </a:lnTo>
                  <a:lnTo>
                    <a:pt x="18702" y="42122"/>
                  </a:lnTo>
                  <a:lnTo>
                    <a:pt x="18689" y="423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256208" y="3574962"/>
              <a:ext cx="67705" cy="76810"/>
            </a:xfrm>
            <a:custGeom>
              <a:avLst/>
              <a:pathLst>
                <a:path w="67705" h="76810">
                  <a:moveTo>
                    <a:pt x="34640" y="76810"/>
                  </a:moveTo>
                  <a:lnTo>
                    <a:pt x="33054" y="76787"/>
                  </a:lnTo>
                  <a:lnTo>
                    <a:pt x="31499" y="76717"/>
                  </a:lnTo>
                  <a:lnTo>
                    <a:pt x="29976" y="76601"/>
                  </a:lnTo>
                  <a:lnTo>
                    <a:pt x="28484" y="76438"/>
                  </a:lnTo>
                  <a:lnTo>
                    <a:pt x="27024" y="76228"/>
                  </a:lnTo>
                  <a:lnTo>
                    <a:pt x="25595" y="75972"/>
                  </a:lnTo>
                  <a:lnTo>
                    <a:pt x="24198" y="75670"/>
                  </a:lnTo>
                  <a:lnTo>
                    <a:pt x="22832" y="75321"/>
                  </a:lnTo>
                  <a:lnTo>
                    <a:pt x="21498" y="74925"/>
                  </a:lnTo>
                  <a:lnTo>
                    <a:pt x="20195" y="74483"/>
                  </a:lnTo>
                  <a:lnTo>
                    <a:pt x="18940" y="73980"/>
                  </a:lnTo>
                  <a:lnTo>
                    <a:pt x="17722" y="73429"/>
                  </a:lnTo>
                  <a:lnTo>
                    <a:pt x="16541" y="72829"/>
                  </a:lnTo>
                  <a:lnTo>
                    <a:pt x="15397" y="72183"/>
                  </a:lnTo>
                  <a:lnTo>
                    <a:pt x="14290" y="71488"/>
                  </a:lnTo>
                  <a:lnTo>
                    <a:pt x="13220" y="70745"/>
                  </a:lnTo>
                  <a:lnTo>
                    <a:pt x="12187" y="69954"/>
                  </a:lnTo>
                  <a:lnTo>
                    <a:pt x="11191" y="69116"/>
                  </a:lnTo>
                  <a:lnTo>
                    <a:pt x="10232" y="68229"/>
                  </a:lnTo>
                  <a:lnTo>
                    <a:pt x="9310" y="67295"/>
                  </a:lnTo>
                  <a:lnTo>
                    <a:pt x="8427" y="66299"/>
                  </a:lnTo>
                  <a:lnTo>
                    <a:pt x="7587" y="65255"/>
                  </a:lnTo>
                  <a:lnTo>
                    <a:pt x="6790" y="64163"/>
                  </a:lnTo>
                  <a:lnTo>
                    <a:pt x="6035" y="63023"/>
                  </a:lnTo>
                  <a:lnTo>
                    <a:pt x="5322" y="61835"/>
                  </a:lnTo>
                  <a:lnTo>
                    <a:pt x="4652" y="60599"/>
                  </a:lnTo>
                  <a:lnTo>
                    <a:pt x="4024" y="59316"/>
                  </a:lnTo>
                  <a:lnTo>
                    <a:pt x="3439" y="57984"/>
                  </a:lnTo>
                  <a:lnTo>
                    <a:pt x="2896" y="56605"/>
                  </a:lnTo>
                  <a:lnTo>
                    <a:pt x="2396" y="55177"/>
                  </a:lnTo>
                  <a:lnTo>
                    <a:pt x="1940" y="53688"/>
                  </a:lnTo>
                  <a:lnTo>
                    <a:pt x="1533" y="52149"/>
                  </a:lnTo>
                  <a:lnTo>
                    <a:pt x="1174" y="50560"/>
                  </a:lnTo>
                  <a:lnTo>
                    <a:pt x="862" y="48923"/>
                  </a:lnTo>
                  <a:lnTo>
                    <a:pt x="599" y="47236"/>
                  </a:lnTo>
                  <a:lnTo>
                    <a:pt x="383" y="45500"/>
                  </a:lnTo>
                  <a:lnTo>
                    <a:pt x="215" y="43715"/>
                  </a:lnTo>
                  <a:lnTo>
                    <a:pt x="95" y="41880"/>
                  </a:lnTo>
                  <a:lnTo>
                    <a:pt x="23" y="39996"/>
                  </a:lnTo>
                  <a:lnTo>
                    <a:pt x="0" y="38063"/>
                  </a:lnTo>
                  <a:lnTo>
                    <a:pt x="28" y="35974"/>
                  </a:lnTo>
                  <a:lnTo>
                    <a:pt x="112" y="33952"/>
                  </a:lnTo>
                  <a:lnTo>
                    <a:pt x="252" y="31998"/>
                  </a:lnTo>
                  <a:lnTo>
                    <a:pt x="449" y="30110"/>
                  </a:lnTo>
                  <a:lnTo>
                    <a:pt x="701" y="28290"/>
                  </a:lnTo>
                  <a:lnTo>
                    <a:pt x="1010" y="26537"/>
                  </a:lnTo>
                  <a:lnTo>
                    <a:pt x="1375" y="24851"/>
                  </a:lnTo>
                  <a:lnTo>
                    <a:pt x="1796" y="23232"/>
                  </a:lnTo>
                  <a:lnTo>
                    <a:pt x="2273" y="21680"/>
                  </a:lnTo>
                  <a:lnTo>
                    <a:pt x="2806" y="20195"/>
                  </a:lnTo>
                  <a:lnTo>
                    <a:pt x="3401" y="18772"/>
                  </a:lnTo>
                  <a:lnTo>
                    <a:pt x="4033" y="17404"/>
                  </a:lnTo>
                  <a:lnTo>
                    <a:pt x="4704" y="16093"/>
                  </a:lnTo>
                  <a:lnTo>
                    <a:pt x="5413" y="14839"/>
                  </a:lnTo>
                  <a:lnTo>
                    <a:pt x="6161" y="13640"/>
                  </a:lnTo>
                  <a:lnTo>
                    <a:pt x="6947" y="12497"/>
                  </a:lnTo>
                  <a:lnTo>
                    <a:pt x="7771" y="11411"/>
                  </a:lnTo>
                  <a:lnTo>
                    <a:pt x="8634" y="10381"/>
                  </a:lnTo>
                  <a:lnTo>
                    <a:pt x="9534" y="9406"/>
                  </a:lnTo>
                  <a:lnTo>
                    <a:pt x="10474" y="8488"/>
                  </a:lnTo>
                  <a:lnTo>
                    <a:pt x="11460" y="7610"/>
                  </a:lnTo>
                  <a:lnTo>
                    <a:pt x="12475" y="6782"/>
                  </a:lnTo>
                  <a:lnTo>
                    <a:pt x="13519" y="6005"/>
                  </a:lnTo>
                  <a:lnTo>
                    <a:pt x="14592" y="5279"/>
                  </a:lnTo>
                  <a:lnTo>
                    <a:pt x="15694" y="4603"/>
                  </a:lnTo>
                  <a:lnTo>
                    <a:pt x="16824" y="3978"/>
                  </a:lnTo>
                  <a:lnTo>
                    <a:pt x="17983" y="3404"/>
                  </a:lnTo>
                  <a:lnTo>
                    <a:pt x="19171" y="2880"/>
                  </a:lnTo>
                  <a:lnTo>
                    <a:pt x="20387" y="2407"/>
                  </a:lnTo>
                  <a:lnTo>
                    <a:pt x="21633" y="1985"/>
                  </a:lnTo>
                  <a:lnTo>
                    <a:pt x="22899" y="1608"/>
                  </a:lnTo>
                  <a:lnTo>
                    <a:pt x="24179" y="1270"/>
                  </a:lnTo>
                  <a:lnTo>
                    <a:pt x="25473" y="972"/>
                  </a:lnTo>
                  <a:lnTo>
                    <a:pt x="26781" y="714"/>
                  </a:lnTo>
                  <a:lnTo>
                    <a:pt x="28102" y="496"/>
                  </a:lnTo>
                  <a:lnTo>
                    <a:pt x="29437" y="317"/>
                  </a:lnTo>
                  <a:lnTo>
                    <a:pt x="30785" y="178"/>
                  </a:lnTo>
                  <a:lnTo>
                    <a:pt x="32148" y="79"/>
                  </a:lnTo>
                  <a:lnTo>
                    <a:pt x="33524" y="19"/>
                  </a:lnTo>
                  <a:lnTo>
                    <a:pt x="34914" y="0"/>
                  </a:lnTo>
                  <a:lnTo>
                    <a:pt x="36640" y="30"/>
                  </a:lnTo>
                  <a:lnTo>
                    <a:pt x="38315" y="123"/>
                  </a:lnTo>
                  <a:lnTo>
                    <a:pt x="39937" y="277"/>
                  </a:lnTo>
                  <a:lnTo>
                    <a:pt x="41507" y="492"/>
                  </a:lnTo>
                  <a:lnTo>
                    <a:pt x="43026" y="770"/>
                  </a:lnTo>
                  <a:lnTo>
                    <a:pt x="44492" y="1109"/>
                  </a:lnTo>
                  <a:lnTo>
                    <a:pt x="45907" y="1509"/>
                  </a:lnTo>
                  <a:lnTo>
                    <a:pt x="47269" y="1971"/>
                  </a:lnTo>
                  <a:lnTo>
                    <a:pt x="48579" y="2495"/>
                  </a:lnTo>
                  <a:lnTo>
                    <a:pt x="49838" y="3080"/>
                  </a:lnTo>
                  <a:lnTo>
                    <a:pt x="51061" y="3707"/>
                  </a:lnTo>
                  <a:lnTo>
                    <a:pt x="52239" y="4384"/>
                  </a:lnTo>
                  <a:lnTo>
                    <a:pt x="53372" y="5109"/>
                  </a:lnTo>
                  <a:lnTo>
                    <a:pt x="54460" y="5884"/>
                  </a:lnTo>
                  <a:lnTo>
                    <a:pt x="55503" y="6708"/>
                  </a:lnTo>
                  <a:lnTo>
                    <a:pt x="56500" y="7582"/>
                  </a:lnTo>
                  <a:lnTo>
                    <a:pt x="57452" y="8505"/>
                  </a:lnTo>
                  <a:lnTo>
                    <a:pt x="58359" y="9477"/>
                  </a:lnTo>
                  <a:lnTo>
                    <a:pt x="59221" y="10498"/>
                  </a:lnTo>
                  <a:lnTo>
                    <a:pt x="60038" y="11569"/>
                  </a:lnTo>
                  <a:lnTo>
                    <a:pt x="60811" y="12686"/>
                  </a:lnTo>
                  <a:lnTo>
                    <a:pt x="61541" y="13847"/>
                  </a:lnTo>
                  <a:lnTo>
                    <a:pt x="62229" y="15052"/>
                  </a:lnTo>
                  <a:lnTo>
                    <a:pt x="62875" y="16301"/>
                  </a:lnTo>
                  <a:lnTo>
                    <a:pt x="63478" y="17593"/>
                  </a:lnTo>
                  <a:lnTo>
                    <a:pt x="64039" y="18930"/>
                  </a:lnTo>
                  <a:lnTo>
                    <a:pt x="64557" y="20310"/>
                  </a:lnTo>
                  <a:lnTo>
                    <a:pt x="65033" y="21734"/>
                  </a:lnTo>
                  <a:lnTo>
                    <a:pt x="65466" y="23202"/>
                  </a:lnTo>
                  <a:lnTo>
                    <a:pt x="65857" y="24713"/>
                  </a:lnTo>
                  <a:lnTo>
                    <a:pt x="66208" y="26249"/>
                  </a:lnTo>
                  <a:lnTo>
                    <a:pt x="66522" y="27818"/>
                  </a:lnTo>
                  <a:lnTo>
                    <a:pt x="66800" y="29420"/>
                  </a:lnTo>
                  <a:lnTo>
                    <a:pt x="67040" y="31055"/>
                  </a:lnTo>
                  <a:lnTo>
                    <a:pt x="67243" y="32723"/>
                  </a:lnTo>
                  <a:lnTo>
                    <a:pt x="67410" y="34423"/>
                  </a:lnTo>
                  <a:lnTo>
                    <a:pt x="67539" y="36157"/>
                  </a:lnTo>
                  <a:lnTo>
                    <a:pt x="67631" y="37923"/>
                  </a:lnTo>
                  <a:lnTo>
                    <a:pt x="67687" y="39722"/>
                  </a:lnTo>
                  <a:lnTo>
                    <a:pt x="67705" y="41554"/>
                  </a:lnTo>
                  <a:lnTo>
                    <a:pt x="67705" y="42102"/>
                  </a:lnTo>
                  <a:lnTo>
                    <a:pt x="20195" y="42102"/>
                  </a:lnTo>
                  <a:lnTo>
                    <a:pt x="20203" y="43027"/>
                  </a:lnTo>
                  <a:lnTo>
                    <a:pt x="20228" y="43939"/>
                  </a:lnTo>
                  <a:lnTo>
                    <a:pt x="20269" y="44839"/>
                  </a:lnTo>
                  <a:lnTo>
                    <a:pt x="20326" y="45727"/>
                  </a:lnTo>
                  <a:lnTo>
                    <a:pt x="20400" y="46603"/>
                  </a:lnTo>
                  <a:lnTo>
                    <a:pt x="20491" y="47466"/>
                  </a:lnTo>
                  <a:lnTo>
                    <a:pt x="20597" y="48317"/>
                  </a:lnTo>
                  <a:lnTo>
                    <a:pt x="20721" y="49156"/>
                  </a:lnTo>
                  <a:lnTo>
                    <a:pt x="20860" y="49982"/>
                  </a:lnTo>
                  <a:lnTo>
                    <a:pt x="21016" y="50796"/>
                  </a:lnTo>
                  <a:lnTo>
                    <a:pt x="21191" y="51580"/>
                  </a:lnTo>
                  <a:lnTo>
                    <a:pt x="21386" y="52343"/>
                  </a:lnTo>
                  <a:lnTo>
                    <a:pt x="21602" y="53086"/>
                  </a:lnTo>
                  <a:lnTo>
                    <a:pt x="21838" y="53808"/>
                  </a:lnTo>
                  <a:lnTo>
                    <a:pt x="22095" y="54510"/>
                  </a:lnTo>
                  <a:lnTo>
                    <a:pt x="22372" y="55191"/>
                  </a:lnTo>
                  <a:lnTo>
                    <a:pt x="22670" y="55852"/>
                  </a:lnTo>
                  <a:lnTo>
                    <a:pt x="22988" y="56492"/>
                  </a:lnTo>
                  <a:lnTo>
                    <a:pt x="23327" y="57111"/>
                  </a:lnTo>
                  <a:lnTo>
                    <a:pt x="23686" y="57710"/>
                  </a:lnTo>
                  <a:lnTo>
                    <a:pt x="24067" y="58274"/>
                  </a:lnTo>
                  <a:lnTo>
                    <a:pt x="24469" y="58814"/>
                  </a:lnTo>
                  <a:lnTo>
                    <a:pt x="24894" y="59331"/>
                  </a:lnTo>
                  <a:lnTo>
                    <a:pt x="25340" y="59824"/>
                  </a:lnTo>
                  <a:lnTo>
                    <a:pt x="25809" y="60295"/>
                  </a:lnTo>
                  <a:lnTo>
                    <a:pt x="26299" y="60742"/>
                  </a:lnTo>
                  <a:lnTo>
                    <a:pt x="26811" y="61165"/>
                  </a:lnTo>
                  <a:lnTo>
                    <a:pt x="27345" y="61566"/>
                  </a:lnTo>
                  <a:lnTo>
                    <a:pt x="27901" y="61943"/>
                  </a:lnTo>
                  <a:lnTo>
                    <a:pt x="28478" y="62297"/>
                  </a:lnTo>
                  <a:lnTo>
                    <a:pt x="29079" y="62609"/>
                  </a:lnTo>
                  <a:lnTo>
                    <a:pt x="29705" y="62889"/>
                  </a:lnTo>
                  <a:lnTo>
                    <a:pt x="30356" y="63135"/>
                  </a:lnTo>
                  <a:lnTo>
                    <a:pt x="31031" y="63349"/>
                  </a:lnTo>
                  <a:lnTo>
                    <a:pt x="31730" y="63529"/>
                  </a:lnTo>
                  <a:lnTo>
                    <a:pt x="32454" y="63677"/>
                  </a:lnTo>
                  <a:lnTo>
                    <a:pt x="33203" y="63792"/>
                  </a:lnTo>
                  <a:lnTo>
                    <a:pt x="33977" y="63874"/>
                  </a:lnTo>
                  <a:lnTo>
                    <a:pt x="34775" y="63924"/>
                  </a:lnTo>
                  <a:lnTo>
                    <a:pt x="35598" y="63940"/>
                  </a:lnTo>
                  <a:lnTo>
                    <a:pt x="36593" y="63919"/>
                  </a:lnTo>
                  <a:lnTo>
                    <a:pt x="37551" y="63855"/>
                  </a:lnTo>
                  <a:lnTo>
                    <a:pt x="38471" y="63749"/>
                  </a:lnTo>
                  <a:lnTo>
                    <a:pt x="39355" y="63601"/>
                  </a:lnTo>
                  <a:lnTo>
                    <a:pt x="40202" y="63410"/>
                  </a:lnTo>
                  <a:lnTo>
                    <a:pt x="41012" y="63176"/>
                  </a:lnTo>
                  <a:lnTo>
                    <a:pt x="41785" y="62900"/>
                  </a:lnTo>
                  <a:lnTo>
                    <a:pt x="42521" y="62582"/>
                  </a:lnTo>
                  <a:lnTo>
                    <a:pt x="43220" y="62221"/>
                  </a:lnTo>
                  <a:lnTo>
                    <a:pt x="43882" y="61818"/>
                  </a:lnTo>
                  <a:lnTo>
                    <a:pt x="44507" y="61356"/>
                  </a:lnTo>
                  <a:lnTo>
                    <a:pt x="45095" y="60848"/>
                  </a:lnTo>
                  <a:lnTo>
                    <a:pt x="45646" y="60294"/>
                  </a:lnTo>
                  <a:lnTo>
                    <a:pt x="46160" y="59693"/>
                  </a:lnTo>
                  <a:lnTo>
                    <a:pt x="46637" y="59045"/>
                  </a:lnTo>
                  <a:lnTo>
                    <a:pt x="47077" y="58351"/>
                  </a:lnTo>
                  <a:lnTo>
                    <a:pt x="47481" y="57610"/>
                  </a:lnTo>
                  <a:lnTo>
                    <a:pt x="47847" y="56823"/>
                  </a:lnTo>
                  <a:lnTo>
                    <a:pt x="48176" y="55989"/>
                  </a:lnTo>
                  <a:lnTo>
                    <a:pt x="48468" y="55109"/>
                  </a:lnTo>
                  <a:lnTo>
                    <a:pt x="66610" y="56683"/>
                  </a:lnTo>
                  <a:lnTo>
                    <a:pt x="66353" y="57317"/>
                  </a:lnTo>
                  <a:lnTo>
                    <a:pt x="66076" y="57960"/>
                  </a:lnTo>
                  <a:lnTo>
                    <a:pt x="65778" y="58610"/>
                  </a:lnTo>
                  <a:lnTo>
                    <a:pt x="65460" y="59268"/>
                  </a:lnTo>
                  <a:lnTo>
                    <a:pt x="65121" y="59935"/>
                  </a:lnTo>
                  <a:lnTo>
                    <a:pt x="64762" y="60610"/>
                  </a:lnTo>
                  <a:lnTo>
                    <a:pt x="64382" y="61293"/>
                  </a:lnTo>
                  <a:lnTo>
                    <a:pt x="63981" y="61985"/>
                  </a:lnTo>
                  <a:lnTo>
                    <a:pt x="63560" y="62685"/>
                  </a:lnTo>
                  <a:lnTo>
                    <a:pt x="63119" y="63392"/>
                  </a:lnTo>
                  <a:lnTo>
                    <a:pt x="62665" y="64099"/>
                  </a:lnTo>
                  <a:lnTo>
                    <a:pt x="62182" y="64794"/>
                  </a:lnTo>
                  <a:lnTo>
                    <a:pt x="61669" y="65479"/>
                  </a:lnTo>
                  <a:lnTo>
                    <a:pt x="61125" y="66153"/>
                  </a:lnTo>
                  <a:lnTo>
                    <a:pt x="60551" y="66815"/>
                  </a:lnTo>
                  <a:lnTo>
                    <a:pt x="59948" y="67467"/>
                  </a:lnTo>
                  <a:lnTo>
                    <a:pt x="59314" y="68108"/>
                  </a:lnTo>
                  <a:lnTo>
                    <a:pt x="58650" y="68738"/>
                  </a:lnTo>
                  <a:lnTo>
                    <a:pt x="57955" y="69357"/>
                  </a:lnTo>
                  <a:lnTo>
                    <a:pt x="57231" y="69964"/>
                  </a:lnTo>
                  <a:lnTo>
                    <a:pt x="56473" y="70544"/>
                  </a:lnTo>
                  <a:lnTo>
                    <a:pt x="55678" y="71104"/>
                  </a:lnTo>
                  <a:lnTo>
                    <a:pt x="54847" y="71644"/>
                  </a:lnTo>
                  <a:lnTo>
                    <a:pt x="53978" y="72166"/>
                  </a:lnTo>
                  <a:lnTo>
                    <a:pt x="53072" y="72669"/>
                  </a:lnTo>
                  <a:lnTo>
                    <a:pt x="52130" y="73152"/>
                  </a:lnTo>
                  <a:lnTo>
                    <a:pt x="51150" y="73616"/>
                  </a:lnTo>
                  <a:lnTo>
                    <a:pt x="50133" y="74061"/>
                  </a:lnTo>
                  <a:lnTo>
                    <a:pt x="49080" y="74487"/>
                  </a:lnTo>
                  <a:lnTo>
                    <a:pt x="47989" y="74894"/>
                  </a:lnTo>
                  <a:lnTo>
                    <a:pt x="46870" y="75258"/>
                  </a:lnTo>
                  <a:lnTo>
                    <a:pt x="45703" y="75584"/>
                  </a:lnTo>
                  <a:lnTo>
                    <a:pt x="44488" y="75871"/>
                  </a:lnTo>
                  <a:lnTo>
                    <a:pt x="43224" y="76120"/>
                  </a:lnTo>
                  <a:lnTo>
                    <a:pt x="41913" y="76331"/>
                  </a:lnTo>
                  <a:lnTo>
                    <a:pt x="40555" y="76504"/>
                  </a:lnTo>
                  <a:lnTo>
                    <a:pt x="39148" y="76638"/>
                  </a:lnTo>
                  <a:lnTo>
                    <a:pt x="37693" y="76734"/>
                  </a:lnTo>
                  <a:lnTo>
                    <a:pt x="36190" y="767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276540" y="3587079"/>
              <a:ext cx="28752" cy="17936"/>
            </a:xfrm>
            <a:custGeom>
              <a:avLst/>
              <a:pathLst>
                <a:path w="28752" h="17936">
                  <a:moveTo>
                    <a:pt x="14307" y="0"/>
                  </a:moveTo>
                  <a:lnTo>
                    <a:pt x="13722" y="10"/>
                  </a:lnTo>
                  <a:lnTo>
                    <a:pt x="13144" y="41"/>
                  </a:lnTo>
                  <a:lnTo>
                    <a:pt x="12572" y="92"/>
                  </a:lnTo>
                  <a:lnTo>
                    <a:pt x="12007" y="164"/>
                  </a:lnTo>
                  <a:lnTo>
                    <a:pt x="11449" y="256"/>
                  </a:lnTo>
                  <a:lnTo>
                    <a:pt x="10898" y="369"/>
                  </a:lnTo>
                  <a:lnTo>
                    <a:pt x="10354" y="503"/>
                  </a:lnTo>
                  <a:lnTo>
                    <a:pt x="9817" y="657"/>
                  </a:lnTo>
                  <a:lnTo>
                    <a:pt x="9286" y="831"/>
                  </a:lnTo>
                  <a:lnTo>
                    <a:pt x="8762" y="1026"/>
                  </a:lnTo>
                  <a:lnTo>
                    <a:pt x="8262" y="1230"/>
                  </a:lnTo>
                  <a:lnTo>
                    <a:pt x="7774" y="1459"/>
                  </a:lnTo>
                  <a:lnTo>
                    <a:pt x="7298" y="1712"/>
                  </a:lnTo>
                  <a:lnTo>
                    <a:pt x="6834" y="1990"/>
                  </a:lnTo>
                  <a:lnTo>
                    <a:pt x="6383" y="2293"/>
                  </a:lnTo>
                  <a:lnTo>
                    <a:pt x="5944" y="2620"/>
                  </a:lnTo>
                  <a:lnTo>
                    <a:pt x="5518" y="2972"/>
                  </a:lnTo>
                  <a:lnTo>
                    <a:pt x="5104" y="3349"/>
                  </a:lnTo>
                  <a:lnTo>
                    <a:pt x="4702" y="3750"/>
                  </a:lnTo>
                  <a:lnTo>
                    <a:pt x="4312" y="4175"/>
                  </a:lnTo>
                  <a:lnTo>
                    <a:pt x="3950" y="4613"/>
                  </a:lnTo>
                  <a:lnTo>
                    <a:pt x="3600" y="5076"/>
                  </a:lnTo>
                  <a:lnTo>
                    <a:pt x="3265" y="5566"/>
                  </a:lnTo>
                  <a:lnTo>
                    <a:pt x="2943" y="6081"/>
                  </a:lnTo>
                  <a:lnTo>
                    <a:pt x="2635" y="6623"/>
                  </a:lnTo>
                  <a:lnTo>
                    <a:pt x="2341" y="7190"/>
                  </a:lnTo>
                  <a:lnTo>
                    <a:pt x="2060" y="7784"/>
                  </a:lnTo>
                  <a:lnTo>
                    <a:pt x="1793" y="8404"/>
                  </a:lnTo>
                  <a:lnTo>
                    <a:pt x="1540" y="9049"/>
                  </a:lnTo>
                  <a:lnTo>
                    <a:pt x="1300" y="9721"/>
                  </a:lnTo>
                  <a:lnTo>
                    <a:pt x="1078" y="10419"/>
                  </a:lnTo>
                  <a:lnTo>
                    <a:pt x="876" y="11145"/>
                  </a:lnTo>
                  <a:lnTo>
                    <a:pt x="694" y="11898"/>
                  </a:lnTo>
                  <a:lnTo>
                    <a:pt x="533" y="12678"/>
                  </a:lnTo>
                  <a:lnTo>
                    <a:pt x="393" y="13486"/>
                  </a:lnTo>
                  <a:lnTo>
                    <a:pt x="273" y="14321"/>
                  </a:lnTo>
                  <a:lnTo>
                    <a:pt x="174" y="15184"/>
                  </a:lnTo>
                  <a:lnTo>
                    <a:pt x="95" y="16074"/>
                  </a:lnTo>
                  <a:lnTo>
                    <a:pt x="37" y="16991"/>
                  </a:lnTo>
                  <a:lnTo>
                    <a:pt x="0" y="17936"/>
                  </a:lnTo>
                  <a:lnTo>
                    <a:pt x="28752" y="17936"/>
                  </a:lnTo>
                  <a:lnTo>
                    <a:pt x="28611" y="16187"/>
                  </a:lnTo>
                  <a:lnTo>
                    <a:pt x="28404" y="14529"/>
                  </a:lnTo>
                  <a:lnTo>
                    <a:pt x="28134" y="12962"/>
                  </a:lnTo>
                  <a:lnTo>
                    <a:pt x="27799" y="11484"/>
                  </a:lnTo>
                  <a:lnTo>
                    <a:pt x="27400" y="10097"/>
                  </a:lnTo>
                  <a:lnTo>
                    <a:pt x="26937" y="8801"/>
                  </a:lnTo>
                  <a:lnTo>
                    <a:pt x="26409" y="7594"/>
                  </a:lnTo>
                  <a:lnTo>
                    <a:pt x="25817" y="6478"/>
                  </a:lnTo>
                  <a:lnTo>
                    <a:pt x="25160" y="5453"/>
                  </a:lnTo>
                  <a:lnTo>
                    <a:pt x="24439" y="4518"/>
                  </a:lnTo>
                  <a:lnTo>
                    <a:pt x="23660" y="3659"/>
                  </a:lnTo>
                  <a:lnTo>
                    <a:pt x="22829" y="2891"/>
                  </a:lnTo>
                  <a:lnTo>
                    <a:pt x="21946" y="2213"/>
                  </a:lnTo>
                  <a:lnTo>
                    <a:pt x="21011" y="1626"/>
                  </a:lnTo>
                  <a:lnTo>
                    <a:pt x="20024" y="1129"/>
                  </a:lnTo>
                  <a:lnTo>
                    <a:pt x="18985" y="722"/>
                  </a:lnTo>
                  <a:lnTo>
                    <a:pt x="17893" y="406"/>
                  </a:lnTo>
                  <a:lnTo>
                    <a:pt x="16750" y="180"/>
                  </a:lnTo>
                  <a:lnTo>
                    <a:pt x="15555" y="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337947" y="3574893"/>
              <a:ext cx="43197" cy="75510"/>
            </a:xfrm>
            <a:custGeom>
              <a:avLst/>
              <a:pathLst>
                <a:path w="43197" h="75510">
                  <a:moveTo>
                    <a:pt x="547" y="75510"/>
                  </a:moveTo>
                  <a:lnTo>
                    <a:pt x="547" y="18826"/>
                  </a:lnTo>
                  <a:lnTo>
                    <a:pt x="546" y="18344"/>
                  </a:lnTo>
                  <a:lnTo>
                    <a:pt x="544" y="17856"/>
                  </a:lnTo>
                  <a:lnTo>
                    <a:pt x="541" y="17363"/>
                  </a:lnTo>
                  <a:lnTo>
                    <a:pt x="536" y="16865"/>
                  </a:lnTo>
                  <a:lnTo>
                    <a:pt x="530" y="16361"/>
                  </a:lnTo>
                  <a:lnTo>
                    <a:pt x="523" y="15852"/>
                  </a:lnTo>
                  <a:lnTo>
                    <a:pt x="514" y="15337"/>
                  </a:lnTo>
                  <a:lnTo>
                    <a:pt x="503" y="14817"/>
                  </a:lnTo>
                  <a:lnTo>
                    <a:pt x="492" y="14291"/>
                  </a:lnTo>
                  <a:lnTo>
                    <a:pt x="479" y="13760"/>
                  </a:lnTo>
                  <a:lnTo>
                    <a:pt x="477" y="13228"/>
                  </a:lnTo>
                  <a:lnTo>
                    <a:pt x="473" y="12703"/>
                  </a:lnTo>
                  <a:lnTo>
                    <a:pt x="466" y="12182"/>
                  </a:lnTo>
                  <a:lnTo>
                    <a:pt x="457" y="11668"/>
                  </a:lnTo>
                  <a:lnTo>
                    <a:pt x="444" y="11158"/>
                  </a:lnTo>
                  <a:lnTo>
                    <a:pt x="429" y="10654"/>
                  </a:lnTo>
                  <a:lnTo>
                    <a:pt x="412" y="10156"/>
                  </a:lnTo>
                  <a:lnTo>
                    <a:pt x="391" y="9663"/>
                  </a:lnTo>
                  <a:lnTo>
                    <a:pt x="368" y="9176"/>
                  </a:lnTo>
                  <a:lnTo>
                    <a:pt x="342" y="8694"/>
                  </a:lnTo>
                  <a:lnTo>
                    <a:pt x="328" y="8206"/>
                  </a:lnTo>
                  <a:lnTo>
                    <a:pt x="314" y="7730"/>
                  </a:lnTo>
                  <a:lnTo>
                    <a:pt x="301" y="7264"/>
                  </a:lnTo>
                  <a:lnTo>
                    <a:pt x="287" y="6810"/>
                  </a:lnTo>
                  <a:lnTo>
                    <a:pt x="273" y="6366"/>
                  </a:lnTo>
                  <a:lnTo>
                    <a:pt x="260" y="5934"/>
                  </a:lnTo>
                  <a:lnTo>
                    <a:pt x="246" y="5512"/>
                  </a:lnTo>
                  <a:lnTo>
                    <a:pt x="232" y="5101"/>
                  </a:lnTo>
                  <a:lnTo>
                    <a:pt x="219" y="4701"/>
                  </a:lnTo>
                  <a:lnTo>
                    <a:pt x="205" y="4312"/>
                  </a:lnTo>
                  <a:lnTo>
                    <a:pt x="191" y="3926"/>
                  </a:lnTo>
                  <a:lnTo>
                    <a:pt x="175" y="3562"/>
                  </a:lnTo>
                  <a:lnTo>
                    <a:pt x="158" y="3220"/>
                  </a:lnTo>
                  <a:lnTo>
                    <a:pt x="139" y="2899"/>
                  </a:lnTo>
                  <a:lnTo>
                    <a:pt x="119" y="2601"/>
                  </a:lnTo>
                  <a:lnTo>
                    <a:pt x="98" y="2324"/>
                  </a:lnTo>
                  <a:lnTo>
                    <a:pt x="75" y="2070"/>
                  </a:lnTo>
                  <a:lnTo>
                    <a:pt x="52" y="1837"/>
                  </a:lnTo>
                  <a:lnTo>
                    <a:pt x="26" y="1626"/>
                  </a:lnTo>
                  <a:lnTo>
                    <a:pt x="0" y="1437"/>
                  </a:lnTo>
                  <a:lnTo>
                    <a:pt x="18346" y="1437"/>
                  </a:lnTo>
                  <a:lnTo>
                    <a:pt x="18374" y="1614"/>
                  </a:lnTo>
                  <a:lnTo>
                    <a:pt x="18401" y="1815"/>
                  </a:lnTo>
                  <a:lnTo>
                    <a:pt x="18429" y="2041"/>
                  </a:lnTo>
                  <a:lnTo>
                    <a:pt x="18456" y="2292"/>
                  </a:lnTo>
                  <a:lnTo>
                    <a:pt x="18483" y="2567"/>
                  </a:lnTo>
                  <a:lnTo>
                    <a:pt x="18511" y="2867"/>
                  </a:lnTo>
                  <a:lnTo>
                    <a:pt x="18538" y="3191"/>
                  </a:lnTo>
                  <a:lnTo>
                    <a:pt x="18566" y="3540"/>
                  </a:lnTo>
                  <a:lnTo>
                    <a:pt x="18593" y="3914"/>
                  </a:lnTo>
                  <a:lnTo>
                    <a:pt x="18620" y="4312"/>
                  </a:lnTo>
                  <a:lnTo>
                    <a:pt x="18648" y="4714"/>
                  </a:lnTo>
                  <a:lnTo>
                    <a:pt x="18675" y="5123"/>
                  </a:lnTo>
                  <a:lnTo>
                    <a:pt x="18702" y="5541"/>
                  </a:lnTo>
                  <a:lnTo>
                    <a:pt x="18730" y="5966"/>
                  </a:lnTo>
                  <a:lnTo>
                    <a:pt x="18757" y="6400"/>
                  </a:lnTo>
                  <a:lnTo>
                    <a:pt x="18785" y="6843"/>
                  </a:lnTo>
                  <a:lnTo>
                    <a:pt x="18812" y="7293"/>
                  </a:lnTo>
                  <a:lnTo>
                    <a:pt x="18839" y="7752"/>
                  </a:lnTo>
                  <a:lnTo>
                    <a:pt x="18867" y="8219"/>
                  </a:lnTo>
                  <a:lnTo>
                    <a:pt x="18894" y="8694"/>
                  </a:lnTo>
                  <a:lnTo>
                    <a:pt x="18921" y="9173"/>
                  </a:lnTo>
                  <a:lnTo>
                    <a:pt x="18946" y="9652"/>
                  </a:lnTo>
                  <a:lnTo>
                    <a:pt x="18970" y="10131"/>
                  </a:lnTo>
                  <a:lnTo>
                    <a:pt x="18993" y="10611"/>
                  </a:lnTo>
                  <a:lnTo>
                    <a:pt x="19014" y="11090"/>
                  </a:lnTo>
                  <a:lnTo>
                    <a:pt x="19034" y="11569"/>
                  </a:lnTo>
                  <a:lnTo>
                    <a:pt x="19052" y="12048"/>
                  </a:lnTo>
                  <a:lnTo>
                    <a:pt x="19069" y="12527"/>
                  </a:lnTo>
                  <a:lnTo>
                    <a:pt x="19085" y="13007"/>
                  </a:lnTo>
                  <a:lnTo>
                    <a:pt x="19100" y="13486"/>
                  </a:lnTo>
                  <a:lnTo>
                    <a:pt x="19126" y="13943"/>
                  </a:lnTo>
                  <a:lnTo>
                    <a:pt x="19149" y="14381"/>
                  </a:lnTo>
                  <a:lnTo>
                    <a:pt x="19169" y="14802"/>
                  </a:lnTo>
                  <a:lnTo>
                    <a:pt x="19187" y="15206"/>
                  </a:lnTo>
                  <a:lnTo>
                    <a:pt x="19202" y="15591"/>
                  </a:lnTo>
                  <a:lnTo>
                    <a:pt x="19215" y="15959"/>
                  </a:lnTo>
                  <a:lnTo>
                    <a:pt x="19224" y="16308"/>
                  </a:lnTo>
                  <a:lnTo>
                    <a:pt x="19231" y="16640"/>
                  </a:lnTo>
                  <a:lnTo>
                    <a:pt x="19235" y="16955"/>
                  </a:lnTo>
                  <a:lnTo>
                    <a:pt x="19236" y="17251"/>
                  </a:lnTo>
                  <a:lnTo>
                    <a:pt x="19510" y="17251"/>
                  </a:lnTo>
                  <a:lnTo>
                    <a:pt x="19798" y="16452"/>
                  </a:lnTo>
                  <a:lnTo>
                    <a:pt x="20085" y="15671"/>
                  </a:lnTo>
                  <a:lnTo>
                    <a:pt x="20373" y="14908"/>
                  </a:lnTo>
                  <a:lnTo>
                    <a:pt x="20660" y="14162"/>
                  </a:lnTo>
                  <a:lnTo>
                    <a:pt x="20948" y="13435"/>
                  </a:lnTo>
                  <a:lnTo>
                    <a:pt x="21235" y="12725"/>
                  </a:lnTo>
                  <a:lnTo>
                    <a:pt x="21523" y="12033"/>
                  </a:lnTo>
                  <a:lnTo>
                    <a:pt x="21811" y="11358"/>
                  </a:lnTo>
                  <a:lnTo>
                    <a:pt x="22098" y="10702"/>
                  </a:lnTo>
                  <a:lnTo>
                    <a:pt x="22386" y="10063"/>
                  </a:lnTo>
                  <a:lnTo>
                    <a:pt x="22678" y="9430"/>
                  </a:lnTo>
                  <a:lnTo>
                    <a:pt x="22980" y="8817"/>
                  </a:lnTo>
                  <a:lnTo>
                    <a:pt x="23291" y="8225"/>
                  </a:lnTo>
                  <a:lnTo>
                    <a:pt x="23612" y="7653"/>
                  </a:lnTo>
                  <a:lnTo>
                    <a:pt x="23943" y="7102"/>
                  </a:lnTo>
                  <a:lnTo>
                    <a:pt x="24283" y="6572"/>
                  </a:lnTo>
                  <a:lnTo>
                    <a:pt x="24633" y="6062"/>
                  </a:lnTo>
                  <a:lnTo>
                    <a:pt x="24992" y="5572"/>
                  </a:lnTo>
                  <a:lnTo>
                    <a:pt x="25361" y="5103"/>
                  </a:lnTo>
                  <a:lnTo>
                    <a:pt x="25740" y="4655"/>
                  </a:lnTo>
                  <a:lnTo>
                    <a:pt x="26145" y="4214"/>
                  </a:lnTo>
                  <a:lnTo>
                    <a:pt x="26564" y="3795"/>
                  </a:lnTo>
                  <a:lnTo>
                    <a:pt x="26999" y="3398"/>
                  </a:lnTo>
                  <a:lnTo>
                    <a:pt x="27449" y="3023"/>
                  </a:lnTo>
                  <a:lnTo>
                    <a:pt x="27914" y="2669"/>
                  </a:lnTo>
                  <a:lnTo>
                    <a:pt x="28394" y="2338"/>
                  </a:lnTo>
                  <a:lnTo>
                    <a:pt x="28888" y="2029"/>
                  </a:lnTo>
                  <a:lnTo>
                    <a:pt x="29398" y="1741"/>
                  </a:lnTo>
                  <a:lnTo>
                    <a:pt x="29924" y="1475"/>
                  </a:lnTo>
                  <a:lnTo>
                    <a:pt x="30464" y="1232"/>
                  </a:lnTo>
                  <a:lnTo>
                    <a:pt x="31024" y="998"/>
                  </a:lnTo>
                  <a:lnTo>
                    <a:pt x="31611" y="788"/>
                  </a:lnTo>
                  <a:lnTo>
                    <a:pt x="32224" y="603"/>
                  </a:lnTo>
                  <a:lnTo>
                    <a:pt x="32863" y="443"/>
                  </a:lnTo>
                  <a:lnTo>
                    <a:pt x="33527" y="308"/>
                  </a:lnTo>
                  <a:lnTo>
                    <a:pt x="34218" y="197"/>
                  </a:lnTo>
                  <a:lnTo>
                    <a:pt x="34935" y="110"/>
                  </a:lnTo>
                  <a:lnTo>
                    <a:pt x="35678" y="49"/>
                  </a:lnTo>
                  <a:lnTo>
                    <a:pt x="36446" y="12"/>
                  </a:lnTo>
                  <a:lnTo>
                    <a:pt x="37241" y="0"/>
                  </a:lnTo>
                  <a:lnTo>
                    <a:pt x="37583" y="3"/>
                  </a:lnTo>
                  <a:lnTo>
                    <a:pt x="37923" y="13"/>
                  </a:lnTo>
                  <a:lnTo>
                    <a:pt x="38262" y="30"/>
                  </a:lnTo>
                  <a:lnTo>
                    <a:pt x="38599" y="54"/>
                  </a:lnTo>
                  <a:lnTo>
                    <a:pt x="38935" y="85"/>
                  </a:lnTo>
                  <a:lnTo>
                    <a:pt x="39270" y="123"/>
                  </a:lnTo>
                  <a:lnTo>
                    <a:pt x="39604" y="167"/>
                  </a:lnTo>
                  <a:lnTo>
                    <a:pt x="39936" y="219"/>
                  </a:lnTo>
                  <a:lnTo>
                    <a:pt x="40266" y="277"/>
                  </a:lnTo>
                  <a:lnTo>
                    <a:pt x="40596" y="342"/>
                  </a:lnTo>
                  <a:lnTo>
                    <a:pt x="40930" y="398"/>
                  </a:lnTo>
                  <a:lnTo>
                    <a:pt x="41247" y="457"/>
                  </a:lnTo>
                  <a:lnTo>
                    <a:pt x="41549" y="518"/>
                  </a:lnTo>
                  <a:lnTo>
                    <a:pt x="41833" y="583"/>
                  </a:lnTo>
                  <a:lnTo>
                    <a:pt x="42102" y="650"/>
                  </a:lnTo>
                  <a:lnTo>
                    <a:pt x="42354" y="720"/>
                  </a:lnTo>
                  <a:lnTo>
                    <a:pt x="42589" y="792"/>
                  </a:lnTo>
                  <a:lnTo>
                    <a:pt x="42808" y="868"/>
                  </a:lnTo>
                  <a:lnTo>
                    <a:pt x="43011" y="946"/>
                  </a:lnTo>
                  <a:lnTo>
                    <a:pt x="43197" y="1026"/>
                  </a:lnTo>
                  <a:lnTo>
                    <a:pt x="43197" y="17114"/>
                  </a:lnTo>
                  <a:lnTo>
                    <a:pt x="42827" y="17033"/>
                  </a:lnTo>
                  <a:lnTo>
                    <a:pt x="42455" y="16955"/>
                  </a:lnTo>
                  <a:lnTo>
                    <a:pt x="42082" y="16880"/>
                  </a:lnTo>
                  <a:lnTo>
                    <a:pt x="41707" y="16808"/>
                  </a:lnTo>
                  <a:lnTo>
                    <a:pt x="41332" y="16738"/>
                  </a:lnTo>
                  <a:lnTo>
                    <a:pt x="40954" y="16671"/>
                  </a:lnTo>
                  <a:lnTo>
                    <a:pt x="40576" y="16606"/>
                  </a:lnTo>
                  <a:lnTo>
                    <a:pt x="40196" y="16545"/>
                  </a:lnTo>
                  <a:lnTo>
                    <a:pt x="39815" y="16486"/>
                  </a:lnTo>
                  <a:lnTo>
                    <a:pt x="39432" y="16430"/>
                  </a:lnTo>
                  <a:lnTo>
                    <a:pt x="39055" y="16365"/>
                  </a:lnTo>
                  <a:lnTo>
                    <a:pt x="38662" y="16306"/>
                  </a:lnTo>
                  <a:lnTo>
                    <a:pt x="38255" y="16255"/>
                  </a:lnTo>
                  <a:lnTo>
                    <a:pt x="37833" y="16211"/>
                  </a:lnTo>
                  <a:lnTo>
                    <a:pt x="37395" y="16173"/>
                  </a:lnTo>
                  <a:lnTo>
                    <a:pt x="36943" y="16142"/>
                  </a:lnTo>
                  <a:lnTo>
                    <a:pt x="36475" y="16118"/>
                  </a:lnTo>
                  <a:lnTo>
                    <a:pt x="35992" y="16101"/>
                  </a:lnTo>
                  <a:lnTo>
                    <a:pt x="35495" y="16091"/>
                  </a:lnTo>
                  <a:lnTo>
                    <a:pt x="34982" y="16087"/>
                  </a:lnTo>
                  <a:lnTo>
                    <a:pt x="33576" y="16146"/>
                  </a:lnTo>
                  <a:lnTo>
                    <a:pt x="32233" y="16320"/>
                  </a:lnTo>
                  <a:lnTo>
                    <a:pt x="30953" y="16611"/>
                  </a:lnTo>
                  <a:lnTo>
                    <a:pt x="29735" y="17018"/>
                  </a:lnTo>
                  <a:lnTo>
                    <a:pt x="28581" y="17542"/>
                  </a:lnTo>
                  <a:lnTo>
                    <a:pt x="27490" y="18182"/>
                  </a:lnTo>
                  <a:lnTo>
                    <a:pt x="26462" y="18939"/>
                  </a:lnTo>
                  <a:lnTo>
                    <a:pt x="25496" y="19812"/>
                  </a:lnTo>
                  <a:lnTo>
                    <a:pt x="24594" y="20801"/>
                  </a:lnTo>
                  <a:lnTo>
                    <a:pt x="23755" y="21906"/>
                  </a:lnTo>
                  <a:lnTo>
                    <a:pt x="23000" y="23126"/>
                  </a:lnTo>
                  <a:lnTo>
                    <a:pt x="22325" y="24458"/>
                  </a:lnTo>
                  <a:lnTo>
                    <a:pt x="21730" y="25903"/>
                  </a:lnTo>
                  <a:lnTo>
                    <a:pt x="21214" y="27460"/>
                  </a:lnTo>
                  <a:lnTo>
                    <a:pt x="20777" y="29129"/>
                  </a:lnTo>
                  <a:lnTo>
                    <a:pt x="20419" y="30910"/>
                  </a:lnTo>
                  <a:lnTo>
                    <a:pt x="20141" y="32804"/>
                  </a:lnTo>
                  <a:lnTo>
                    <a:pt x="19943" y="34809"/>
                  </a:lnTo>
                  <a:lnTo>
                    <a:pt x="19824" y="36928"/>
                  </a:lnTo>
                  <a:lnTo>
                    <a:pt x="19784" y="39158"/>
                  </a:lnTo>
                  <a:lnTo>
                    <a:pt x="19784" y="755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388196" y="3574893"/>
              <a:ext cx="67295" cy="76879"/>
            </a:xfrm>
            <a:custGeom>
              <a:avLst/>
              <a:pathLst>
                <a:path w="67295" h="76879">
                  <a:moveTo>
                    <a:pt x="67295" y="53877"/>
                  </a:moveTo>
                  <a:lnTo>
                    <a:pt x="67272" y="54934"/>
                  </a:lnTo>
                  <a:lnTo>
                    <a:pt x="67204" y="55969"/>
                  </a:lnTo>
                  <a:lnTo>
                    <a:pt x="67091" y="56982"/>
                  </a:lnTo>
                  <a:lnTo>
                    <a:pt x="66933" y="57973"/>
                  </a:lnTo>
                  <a:lnTo>
                    <a:pt x="66730" y="58943"/>
                  </a:lnTo>
                  <a:lnTo>
                    <a:pt x="66481" y="59890"/>
                  </a:lnTo>
                  <a:lnTo>
                    <a:pt x="66188" y="60816"/>
                  </a:lnTo>
                  <a:lnTo>
                    <a:pt x="65849" y="61719"/>
                  </a:lnTo>
                  <a:lnTo>
                    <a:pt x="65465" y="62601"/>
                  </a:lnTo>
                  <a:lnTo>
                    <a:pt x="65035" y="63461"/>
                  </a:lnTo>
                  <a:lnTo>
                    <a:pt x="64577" y="64297"/>
                  </a:lnTo>
                  <a:lnTo>
                    <a:pt x="64077" y="65109"/>
                  </a:lnTo>
                  <a:lnTo>
                    <a:pt x="63536" y="65897"/>
                  </a:lnTo>
                  <a:lnTo>
                    <a:pt x="62954" y="66659"/>
                  </a:lnTo>
                  <a:lnTo>
                    <a:pt x="62331" y="67397"/>
                  </a:lnTo>
                  <a:lnTo>
                    <a:pt x="61667" y="68111"/>
                  </a:lnTo>
                  <a:lnTo>
                    <a:pt x="60962" y="68799"/>
                  </a:lnTo>
                  <a:lnTo>
                    <a:pt x="60216" y="69463"/>
                  </a:lnTo>
                  <a:lnTo>
                    <a:pt x="59429" y="70103"/>
                  </a:lnTo>
                  <a:lnTo>
                    <a:pt x="58600" y="70718"/>
                  </a:lnTo>
                  <a:lnTo>
                    <a:pt x="57732" y="71293"/>
                  </a:lnTo>
                  <a:lnTo>
                    <a:pt x="56826" y="71843"/>
                  </a:lnTo>
                  <a:lnTo>
                    <a:pt x="55881" y="72367"/>
                  </a:lnTo>
                  <a:lnTo>
                    <a:pt x="54898" y="72864"/>
                  </a:lnTo>
                  <a:lnTo>
                    <a:pt x="53877" y="73336"/>
                  </a:lnTo>
                  <a:lnTo>
                    <a:pt x="52817" y="73782"/>
                  </a:lnTo>
                  <a:lnTo>
                    <a:pt x="51719" y="74201"/>
                  </a:lnTo>
                  <a:lnTo>
                    <a:pt x="50582" y="74595"/>
                  </a:lnTo>
                  <a:lnTo>
                    <a:pt x="49408" y="74963"/>
                  </a:lnTo>
                  <a:lnTo>
                    <a:pt x="48195" y="75304"/>
                  </a:lnTo>
                  <a:lnTo>
                    <a:pt x="46945" y="75603"/>
                  </a:lnTo>
                  <a:lnTo>
                    <a:pt x="45662" y="75871"/>
                  </a:lnTo>
                  <a:lnTo>
                    <a:pt x="44344" y="76107"/>
                  </a:lnTo>
                  <a:lnTo>
                    <a:pt x="42992" y="76312"/>
                  </a:lnTo>
                  <a:lnTo>
                    <a:pt x="41605" y="76485"/>
                  </a:lnTo>
                  <a:lnTo>
                    <a:pt x="40185" y="76627"/>
                  </a:lnTo>
                  <a:lnTo>
                    <a:pt x="38730" y="76737"/>
                  </a:lnTo>
                  <a:lnTo>
                    <a:pt x="37241" y="76816"/>
                  </a:lnTo>
                  <a:lnTo>
                    <a:pt x="35718" y="76863"/>
                  </a:lnTo>
                  <a:lnTo>
                    <a:pt x="34160" y="76879"/>
                  </a:lnTo>
                  <a:lnTo>
                    <a:pt x="32764" y="76869"/>
                  </a:lnTo>
                  <a:lnTo>
                    <a:pt x="31395" y="76838"/>
                  </a:lnTo>
                  <a:lnTo>
                    <a:pt x="30053" y="76786"/>
                  </a:lnTo>
                  <a:lnTo>
                    <a:pt x="28739" y="76715"/>
                  </a:lnTo>
                  <a:lnTo>
                    <a:pt x="27452" y="76622"/>
                  </a:lnTo>
                  <a:lnTo>
                    <a:pt x="26192" y="76509"/>
                  </a:lnTo>
                  <a:lnTo>
                    <a:pt x="24960" y="76376"/>
                  </a:lnTo>
                  <a:lnTo>
                    <a:pt x="23755" y="76222"/>
                  </a:lnTo>
                  <a:lnTo>
                    <a:pt x="22577" y="76047"/>
                  </a:lnTo>
                  <a:lnTo>
                    <a:pt x="21427" y="75852"/>
                  </a:lnTo>
                  <a:lnTo>
                    <a:pt x="20304" y="75634"/>
                  </a:lnTo>
                  <a:lnTo>
                    <a:pt x="19209" y="75389"/>
                  </a:lnTo>
                  <a:lnTo>
                    <a:pt x="18141" y="75119"/>
                  </a:lnTo>
                  <a:lnTo>
                    <a:pt x="17101" y="74822"/>
                  </a:lnTo>
                  <a:lnTo>
                    <a:pt x="16087" y="74500"/>
                  </a:lnTo>
                  <a:lnTo>
                    <a:pt x="15102" y="74151"/>
                  </a:lnTo>
                  <a:lnTo>
                    <a:pt x="14143" y="73777"/>
                  </a:lnTo>
                  <a:lnTo>
                    <a:pt x="13212" y="73376"/>
                  </a:lnTo>
                  <a:lnTo>
                    <a:pt x="12308" y="72950"/>
                  </a:lnTo>
                  <a:lnTo>
                    <a:pt x="11432" y="72497"/>
                  </a:lnTo>
                  <a:lnTo>
                    <a:pt x="10597" y="72005"/>
                  </a:lnTo>
                  <a:lnTo>
                    <a:pt x="9789" y="71484"/>
                  </a:lnTo>
                  <a:lnTo>
                    <a:pt x="9009" y="70937"/>
                  </a:lnTo>
                  <a:lnTo>
                    <a:pt x="8256" y="70362"/>
                  </a:lnTo>
                  <a:lnTo>
                    <a:pt x="7530" y="69759"/>
                  </a:lnTo>
                  <a:lnTo>
                    <a:pt x="6832" y="69129"/>
                  </a:lnTo>
                  <a:lnTo>
                    <a:pt x="6161" y="68472"/>
                  </a:lnTo>
                  <a:lnTo>
                    <a:pt x="5517" y="67787"/>
                  </a:lnTo>
                  <a:lnTo>
                    <a:pt x="4901" y="67076"/>
                  </a:lnTo>
                  <a:lnTo>
                    <a:pt x="4312" y="66336"/>
                  </a:lnTo>
                  <a:lnTo>
                    <a:pt x="3752" y="65565"/>
                  </a:lnTo>
                  <a:lnTo>
                    <a:pt x="3220" y="64759"/>
                  </a:lnTo>
                  <a:lnTo>
                    <a:pt x="2717" y="63917"/>
                  </a:lnTo>
                  <a:lnTo>
                    <a:pt x="2242" y="63039"/>
                  </a:lnTo>
                  <a:lnTo>
                    <a:pt x="1797" y="62126"/>
                  </a:lnTo>
                  <a:lnTo>
                    <a:pt x="1380" y="61177"/>
                  </a:lnTo>
                  <a:lnTo>
                    <a:pt x="991" y="60193"/>
                  </a:lnTo>
                  <a:lnTo>
                    <a:pt x="632" y="59173"/>
                  </a:lnTo>
                  <a:lnTo>
                    <a:pt x="301" y="58117"/>
                  </a:lnTo>
                  <a:lnTo>
                    <a:pt x="0" y="57026"/>
                  </a:lnTo>
                  <a:lnTo>
                    <a:pt x="16909" y="54493"/>
                  </a:lnTo>
                  <a:lnTo>
                    <a:pt x="17079" y="55097"/>
                  </a:lnTo>
                  <a:lnTo>
                    <a:pt x="17262" y="55678"/>
                  </a:lnTo>
                  <a:lnTo>
                    <a:pt x="17457" y="56236"/>
                  </a:lnTo>
                  <a:lnTo>
                    <a:pt x="17665" y="56771"/>
                  </a:lnTo>
                  <a:lnTo>
                    <a:pt x="17884" y="57282"/>
                  </a:lnTo>
                  <a:lnTo>
                    <a:pt x="18116" y="57771"/>
                  </a:lnTo>
                  <a:lnTo>
                    <a:pt x="18361" y="58235"/>
                  </a:lnTo>
                  <a:lnTo>
                    <a:pt x="18618" y="58677"/>
                  </a:lnTo>
                  <a:lnTo>
                    <a:pt x="18887" y="59095"/>
                  </a:lnTo>
                  <a:lnTo>
                    <a:pt x="19168" y="59490"/>
                  </a:lnTo>
                  <a:lnTo>
                    <a:pt x="19462" y="59865"/>
                  </a:lnTo>
                  <a:lnTo>
                    <a:pt x="19770" y="60221"/>
                  </a:lnTo>
                  <a:lnTo>
                    <a:pt x="20092" y="60560"/>
                  </a:lnTo>
                  <a:lnTo>
                    <a:pt x="20428" y="60881"/>
                  </a:lnTo>
                  <a:lnTo>
                    <a:pt x="20777" y="61185"/>
                  </a:lnTo>
                  <a:lnTo>
                    <a:pt x="21140" y="61470"/>
                  </a:lnTo>
                  <a:lnTo>
                    <a:pt x="21516" y="61738"/>
                  </a:lnTo>
                  <a:lnTo>
                    <a:pt x="21906" y="61988"/>
                  </a:lnTo>
                  <a:lnTo>
                    <a:pt x="22310" y="62220"/>
                  </a:lnTo>
                  <a:lnTo>
                    <a:pt x="22728" y="62434"/>
                  </a:lnTo>
                  <a:lnTo>
                    <a:pt x="23159" y="62633"/>
                  </a:lnTo>
                  <a:lnTo>
                    <a:pt x="23604" y="62817"/>
                  </a:lnTo>
                  <a:lnTo>
                    <a:pt x="24063" y="62989"/>
                  </a:lnTo>
                  <a:lnTo>
                    <a:pt x="24535" y="63146"/>
                  </a:lnTo>
                  <a:lnTo>
                    <a:pt x="25021" y="63290"/>
                  </a:lnTo>
                  <a:lnTo>
                    <a:pt x="25521" y="63420"/>
                  </a:lnTo>
                  <a:lnTo>
                    <a:pt x="26034" y="63536"/>
                  </a:lnTo>
                  <a:lnTo>
                    <a:pt x="26562" y="63639"/>
                  </a:lnTo>
                  <a:lnTo>
                    <a:pt x="27102" y="63728"/>
                  </a:lnTo>
                  <a:lnTo>
                    <a:pt x="27657" y="63803"/>
                  </a:lnTo>
                  <a:lnTo>
                    <a:pt x="28239" y="63868"/>
                  </a:lnTo>
                  <a:lnTo>
                    <a:pt x="28837" y="63926"/>
                  </a:lnTo>
                  <a:lnTo>
                    <a:pt x="29450" y="63978"/>
                  </a:lnTo>
                  <a:lnTo>
                    <a:pt x="30078" y="64022"/>
                  </a:lnTo>
                  <a:lnTo>
                    <a:pt x="30720" y="64060"/>
                  </a:lnTo>
                  <a:lnTo>
                    <a:pt x="31378" y="64091"/>
                  </a:lnTo>
                  <a:lnTo>
                    <a:pt x="32051" y="64115"/>
                  </a:lnTo>
                  <a:lnTo>
                    <a:pt x="32739" y="64132"/>
                  </a:lnTo>
                  <a:lnTo>
                    <a:pt x="33442" y="64142"/>
                  </a:lnTo>
                  <a:lnTo>
                    <a:pt x="34160" y="64145"/>
                  </a:lnTo>
                  <a:lnTo>
                    <a:pt x="34813" y="64142"/>
                  </a:lnTo>
                  <a:lnTo>
                    <a:pt x="35456" y="64132"/>
                  </a:lnTo>
                  <a:lnTo>
                    <a:pt x="36089" y="64115"/>
                  </a:lnTo>
                  <a:lnTo>
                    <a:pt x="36713" y="64091"/>
                  </a:lnTo>
                  <a:lnTo>
                    <a:pt x="37327" y="64060"/>
                  </a:lnTo>
                  <a:lnTo>
                    <a:pt x="37931" y="64022"/>
                  </a:lnTo>
                  <a:lnTo>
                    <a:pt x="38526" y="63978"/>
                  </a:lnTo>
                  <a:lnTo>
                    <a:pt x="39111" y="63926"/>
                  </a:lnTo>
                  <a:lnTo>
                    <a:pt x="39687" y="63868"/>
                  </a:lnTo>
                  <a:lnTo>
                    <a:pt x="40253" y="63803"/>
                  </a:lnTo>
                  <a:lnTo>
                    <a:pt x="40820" y="63716"/>
                  </a:lnTo>
                  <a:lnTo>
                    <a:pt x="41371" y="63620"/>
                  </a:lnTo>
                  <a:lnTo>
                    <a:pt x="41905" y="63514"/>
                  </a:lnTo>
                  <a:lnTo>
                    <a:pt x="42422" y="63398"/>
                  </a:lnTo>
                  <a:lnTo>
                    <a:pt x="42923" y="63273"/>
                  </a:lnTo>
                  <a:lnTo>
                    <a:pt x="43408" y="63138"/>
                  </a:lnTo>
                  <a:lnTo>
                    <a:pt x="43876" y="62993"/>
                  </a:lnTo>
                  <a:lnTo>
                    <a:pt x="44328" y="62839"/>
                  </a:lnTo>
                  <a:lnTo>
                    <a:pt x="44763" y="62676"/>
                  </a:lnTo>
                  <a:lnTo>
                    <a:pt x="45182" y="62502"/>
                  </a:lnTo>
                  <a:lnTo>
                    <a:pt x="45597" y="62304"/>
                  </a:lnTo>
                  <a:lnTo>
                    <a:pt x="45993" y="62092"/>
                  </a:lnTo>
                  <a:lnTo>
                    <a:pt x="46369" y="61866"/>
                  </a:lnTo>
                  <a:lnTo>
                    <a:pt x="46727" y="61626"/>
                  </a:lnTo>
                  <a:lnTo>
                    <a:pt x="47065" y="61373"/>
                  </a:lnTo>
                  <a:lnTo>
                    <a:pt x="47384" y="61106"/>
                  </a:lnTo>
                  <a:lnTo>
                    <a:pt x="47684" y="60825"/>
                  </a:lnTo>
                  <a:lnTo>
                    <a:pt x="47965" y="60531"/>
                  </a:lnTo>
                  <a:lnTo>
                    <a:pt x="48226" y="60223"/>
                  </a:lnTo>
                  <a:lnTo>
                    <a:pt x="48468" y="59901"/>
                  </a:lnTo>
                  <a:lnTo>
                    <a:pt x="48690" y="59551"/>
                  </a:lnTo>
                  <a:lnTo>
                    <a:pt x="48887" y="59184"/>
                  </a:lnTo>
                  <a:lnTo>
                    <a:pt x="49062" y="58800"/>
                  </a:lnTo>
                  <a:lnTo>
                    <a:pt x="49213" y="58400"/>
                  </a:lnTo>
                  <a:lnTo>
                    <a:pt x="49341" y="57984"/>
                  </a:lnTo>
                  <a:lnTo>
                    <a:pt x="49446" y="57552"/>
                  </a:lnTo>
                  <a:lnTo>
                    <a:pt x="49527" y="57102"/>
                  </a:lnTo>
                  <a:lnTo>
                    <a:pt x="49586" y="56637"/>
                  </a:lnTo>
                  <a:lnTo>
                    <a:pt x="49621" y="56155"/>
                  </a:lnTo>
                  <a:lnTo>
                    <a:pt x="49632" y="55657"/>
                  </a:lnTo>
                  <a:lnTo>
                    <a:pt x="49615" y="55094"/>
                  </a:lnTo>
                  <a:lnTo>
                    <a:pt x="49564" y="54556"/>
                  </a:lnTo>
                  <a:lnTo>
                    <a:pt x="49478" y="54042"/>
                  </a:lnTo>
                  <a:lnTo>
                    <a:pt x="49358" y="53554"/>
                  </a:lnTo>
                  <a:lnTo>
                    <a:pt x="49204" y="53089"/>
                  </a:lnTo>
                  <a:lnTo>
                    <a:pt x="49016" y="52650"/>
                  </a:lnTo>
                  <a:lnTo>
                    <a:pt x="48794" y="52235"/>
                  </a:lnTo>
                  <a:lnTo>
                    <a:pt x="48537" y="51845"/>
                  </a:lnTo>
                  <a:lnTo>
                    <a:pt x="48246" y="51479"/>
                  </a:lnTo>
                  <a:lnTo>
                    <a:pt x="47921" y="51138"/>
                  </a:lnTo>
                  <a:lnTo>
                    <a:pt x="47579" y="50803"/>
                  </a:lnTo>
                  <a:lnTo>
                    <a:pt x="47211" y="50481"/>
                  </a:lnTo>
                  <a:lnTo>
                    <a:pt x="46818" y="50173"/>
                  </a:lnTo>
                  <a:lnTo>
                    <a:pt x="46398" y="49879"/>
                  </a:lnTo>
                  <a:lnTo>
                    <a:pt x="45953" y="49598"/>
                  </a:lnTo>
                  <a:lnTo>
                    <a:pt x="45481" y="49331"/>
                  </a:lnTo>
                  <a:lnTo>
                    <a:pt x="44983" y="49078"/>
                  </a:lnTo>
                  <a:lnTo>
                    <a:pt x="44459" y="48838"/>
                  </a:lnTo>
                  <a:lnTo>
                    <a:pt x="43910" y="48612"/>
                  </a:lnTo>
                  <a:lnTo>
                    <a:pt x="43334" y="48400"/>
                  </a:lnTo>
                  <a:lnTo>
                    <a:pt x="42748" y="48184"/>
                  </a:lnTo>
                  <a:lnTo>
                    <a:pt x="42140" y="47975"/>
                  </a:lnTo>
                  <a:lnTo>
                    <a:pt x="41510" y="47774"/>
                  </a:lnTo>
                  <a:lnTo>
                    <a:pt x="40859" y="47578"/>
                  </a:lnTo>
                  <a:lnTo>
                    <a:pt x="40185" y="47390"/>
                  </a:lnTo>
                  <a:lnTo>
                    <a:pt x="39489" y="47209"/>
                  </a:lnTo>
                  <a:lnTo>
                    <a:pt x="38772" y="47034"/>
                  </a:lnTo>
                  <a:lnTo>
                    <a:pt x="38033" y="46866"/>
                  </a:lnTo>
                  <a:lnTo>
                    <a:pt x="37271" y="46706"/>
                  </a:lnTo>
                  <a:lnTo>
                    <a:pt x="36488" y="46552"/>
                  </a:lnTo>
                  <a:lnTo>
                    <a:pt x="35702" y="46385"/>
                  </a:lnTo>
                  <a:lnTo>
                    <a:pt x="34905" y="46215"/>
                  </a:lnTo>
                  <a:lnTo>
                    <a:pt x="34098" y="46040"/>
                  </a:lnTo>
                  <a:lnTo>
                    <a:pt x="33279" y="45861"/>
                  </a:lnTo>
                  <a:lnTo>
                    <a:pt x="32449" y="45679"/>
                  </a:lnTo>
                  <a:lnTo>
                    <a:pt x="31608" y="45492"/>
                  </a:lnTo>
                  <a:lnTo>
                    <a:pt x="30757" y="45301"/>
                  </a:lnTo>
                  <a:lnTo>
                    <a:pt x="29894" y="45106"/>
                  </a:lnTo>
                  <a:lnTo>
                    <a:pt x="29021" y="44906"/>
                  </a:lnTo>
                  <a:lnTo>
                    <a:pt x="28136" y="44703"/>
                  </a:lnTo>
                  <a:lnTo>
                    <a:pt x="27206" y="44494"/>
                  </a:lnTo>
                  <a:lnTo>
                    <a:pt x="26279" y="44276"/>
                  </a:lnTo>
                  <a:lnTo>
                    <a:pt x="25355" y="44050"/>
                  </a:lnTo>
                  <a:lnTo>
                    <a:pt x="24434" y="43816"/>
                  </a:lnTo>
                  <a:lnTo>
                    <a:pt x="23515" y="43574"/>
                  </a:lnTo>
                  <a:lnTo>
                    <a:pt x="22599" y="43323"/>
                  </a:lnTo>
                  <a:lnTo>
                    <a:pt x="21686" y="43064"/>
                  </a:lnTo>
                  <a:lnTo>
                    <a:pt x="20775" y="42797"/>
                  </a:lnTo>
                  <a:lnTo>
                    <a:pt x="19868" y="42522"/>
                  </a:lnTo>
                  <a:lnTo>
                    <a:pt x="18963" y="42239"/>
                  </a:lnTo>
                  <a:lnTo>
                    <a:pt x="18069" y="41941"/>
                  </a:lnTo>
                  <a:lnTo>
                    <a:pt x="17194" y="41623"/>
                  </a:lnTo>
                  <a:lnTo>
                    <a:pt x="16338" y="41284"/>
                  </a:lnTo>
                  <a:lnTo>
                    <a:pt x="15501" y="40924"/>
                  </a:lnTo>
                  <a:lnTo>
                    <a:pt x="14684" y="40544"/>
                  </a:lnTo>
                  <a:lnTo>
                    <a:pt x="13886" y="40144"/>
                  </a:lnTo>
                  <a:lnTo>
                    <a:pt x="13107" y="39723"/>
                  </a:lnTo>
                  <a:lnTo>
                    <a:pt x="12347" y="39281"/>
                  </a:lnTo>
                  <a:lnTo>
                    <a:pt x="11606" y="38819"/>
                  </a:lnTo>
                  <a:lnTo>
                    <a:pt x="10884" y="38336"/>
                  </a:lnTo>
                  <a:lnTo>
                    <a:pt x="10186" y="37831"/>
                  </a:lnTo>
                  <a:lnTo>
                    <a:pt x="9515" y="37299"/>
                  </a:lnTo>
                  <a:lnTo>
                    <a:pt x="8872" y="36741"/>
                  </a:lnTo>
                  <a:lnTo>
                    <a:pt x="8256" y="36157"/>
                  </a:lnTo>
                  <a:lnTo>
                    <a:pt x="7667" y="35547"/>
                  </a:lnTo>
                  <a:lnTo>
                    <a:pt x="7106" y="34911"/>
                  </a:lnTo>
                  <a:lnTo>
                    <a:pt x="6572" y="34249"/>
                  </a:lnTo>
                  <a:lnTo>
                    <a:pt x="6065" y="33561"/>
                  </a:lnTo>
                  <a:lnTo>
                    <a:pt x="5586" y="32847"/>
                  </a:lnTo>
                  <a:lnTo>
                    <a:pt x="5134" y="32107"/>
                  </a:lnTo>
                  <a:lnTo>
                    <a:pt x="4718" y="31320"/>
                  </a:lnTo>
                  <a:lnTo>
                    <a:pt x="4345" y="30494"/>
                  </a:lnTo>
                  <a:lnTo>
                    <a:pt x="4017" y="29628"/>
                  </a:lnTo>
                  <a:lnTo>
                    <a:pt x="3732" y="28722"/>
                  </a:lnTo>
                  <a:lnTo>
                    <a:pt x="3491" y="27777"/>
                  </a:lnTo>
                  <a:lnTo>
                    <a:pt x="3294" y="26792"/>
                  </a:lnTo>
                  <a:lnTo>
                    <a:pt x="3140" y="25767"/>
                  </a:lnTo>
                  <a:lnTo>
                    <a:pt x="3031" y="24702"/>
                  </a:lnTo>
                  <a:lnTo>
                    <a:pt x="2965" y="23598"/>
                  </a:lnTo>
                  <a:lnTo>
                    <a:pt x="2943" y="22454"/>
                  </a:lnTo>
                  <a:lnTo>
                    <a:pt x="2964" y="21411"/>
                  </a:lnTo>
                  <a:lnTo>
                    <a:pt x="3025" y="20392"/>
                  </a:lnTo>
                  <a:lnTo>
                    <a:pt x="3128" y="19396"/>
                  </a:lnTo>
                  <a:lnTo>
                    <a:pt x="3272" y="18423"/>
                  </a:lnTo>
                  <a:lnTo>
                    <a:pt x="3457" y="17474"/>
                  </a:lnTo>
                  <a:lnTo>
                    <a:pt x="3683" y="16547"/>
                  </a:lnTo>
                  <a:lnTo>
                    <a:pt x="3950" y="15644"/>
                  </a:lnTo>
                  <a:lnTo>
                    <a:pt x="4258" y="14765"/>
                  </a:lnTo>
                  <a:lnTo>
                    <a:pt x="4607" y="13908"/>
                  </a:lnTo>
                  <a:lnTo>
                    <a:pt x="4997" y="13075"/>
                  </a:lnTo>
                  <a:lnTo>
                    <a:pt x="5427" y="12253"/>
                  </a:lnTo>
                  <a:lnTo>
                    <a:pt x="5895" y="11457"/>
                  </a:lnTo>
                  <a:lnTo>
                    <a:pt x="6402" y="10687"/>
                  </a:lnTo>
                  <a:lnTo>
                    <a:pt x="6947" y="9942"/>
                  </a:lnTo>
                  <a:lnTo>
                    <a:pt x="7530" y="9224"/>
                  </a:lnTo>
                  <a:lnTo>
                    <a:pt x="8152" y="8532"/>
                  </a:lnTo>
                  <a:lnTo>
                    <a:pt x="8812" y="7866"/>
                  </a:lnTo>
                  <a:lnTo>
                    <a:pt x="9510" y="7226"/>
                  </a:lnTo>
                  <a:lnTo>
                    <a:pt x="10246" y="6612"/>
                  </a:lnTo>
                  <a:lnTo>
                    <a:pt x="11021" y="6024"/>
                  </a:lnTo>
                  <a:lnTo>
                    <a:pt x="11834" y="5450"/>
                  </a:lnTo>
                  <a:lnTo>
                    <a:pt x="12684" y="4904"/>
                  </a:lnTo>
                  <a:lnTo>
                    <a:pt x="13570" y="4387"/>
                  </a:lnTo>
                  <a:lnTo>
                    <a:pt x="14494" y="3899"/>
                  </a:lnTo>
                  <a:lnTo>
                    <a:pt x="15454" y="3440"/>
                  </a:lnTo>
                  <a:lnTo>
                    <a:pt x="16452" y="3009"/>
                  </a:lnTo>
                  <a:lnTo>
                    <a:pt x="17486" y="2607"/>
                  </a:lnTo>
                  <a:lnTo>
                    <a:pt x="18557" y="2234"/>
                  </a:lnTo>
                  <a:lnTo>
                    <a:pt x="19666" y="1890"/>
                  </a:lnTo>
                  <a:lnTo>
                    <a:pt x="20811" y="1574"/>
                  </a:lnTo>
                  <a:lnTo>
                    <a:pt x="22006" y="1275"/>
                  </a:lnTo>
                  <a:lnTo>
                    <a:pt x="23234" y="1007"/>
                  </a:lnTo>
                  <a:lnTo>
                    <a:pt x="24498" y="771"/>
                  </a:lnTo>
                  <a:lnTo>
                    <a:pt x="25795" y="566"/>
                  </a:lnTo>
                  <a:lnTo>
                    <a:pt x="27126" y="393"/>
                  </a:lnTo>
                  <a:lnTo>
                    <a:pt x="28492" y="251"/>
                  </a:lnTo>
                  <a:lnTo>
                    <a:pt x="29892" y="141"/>
                  </a:lnTo>
                  <a:lnTo>
                    <a:pt x="31326" y="62"/>
                  </a:lnTo>
                  <a:lnTo>
                    <a:pt x="32795" y="15"/>
                  </a:lnTo>
                  <a:lnTo>
                    <a:pt x="34297" y="0"/>
                  </a:lnTo>
                  <a:lnTo>
                    <a:pt x="35494" y="11"/>
                  </a:lnTo>
                  <a:lnTo>
                    <a:pt x="36674" y="46"/>
                  </a:lnTo>
                  <a:lnTo>
                    <a:pt x="37838" y="104"/>
                  </a:lnTo>
                  <a:lnTo>
                    <a:pt x="38985" y="186"/>
                  </a:lnTo>
                  <a:lnTo>
                    <a:pt x="40116" y="290"/>
                  </a:lnTo>
                  <a:lnTo>
                    <a:pt x="41231" y="418"/>
                  </a:lnTo>
                  <a:lnTo>
                    <a:pt x="42329" y="570"/>
                  </a:lnTo>
                  <a:lnTo>
                    <a:pt x="43411" y="744"/>
                  </a:lnTo>
                  <a:lnTo>
                    <a:pt x="44476" y="942"/>
                  </a:lnTo>
                  <a:lnTo>
                    <a:pt x="45525" y="1163"/>
                  </a:lnTo>
                  <a:lnTo>
                    <a:pt x="46554" y="1396"/>
                  </a:lnTo>
                  <a:lnTo>
                    <a:pt x="47562" y="1656"/>
                  </a:lnTo>
                  <a:lnTo>
                    <a:pt x="48548" y="1944"/>
                  </a:lnTo>
                  <a:lnTo>
                    <a:pt x="49512" y="2259"/>
                  </a:lnTo>
                  <a:lnTo>
                    <a:pt x="50454" y="2601"/>
                  </a:lnTo>
                  <a:lnTo>
                    <a:pt x="51374" y="2971"/>
                  </a:lnTo>
                  <a:lnTo>
                    <a:pt x="52272" y="3368"/>
                  </a:lnTo>
                  <a:lnTo>
                    <a:pt x="53148" y="3792"/>
                  </a:lnTo>
                  <a:lnTo>
                    <a:pt x="54003" y="4244"/>
                  </a:lnTo>
                  <a:lnTo>
                    <a:pt x="54835" y="4723"/>
                  </a:lnTo>
                  <a:lnTo>
                    <a:pt x="55643" y="5216"/>
                  </a:lnTo>
                  <a:lnTo>
                    <a:pt x="56423" y="5736"/>
                  </a:lnTo>
                  <a:lnTo>
                    <a:pt x="57176" y="6284"/>
                  </a:lnTo>
                  <a:lnTo>
                    <a:pt x="57902" y="6859"/>
                  </a:lnTo>
                  <a:lnTo>
                    <a:pt x="58600" y="7462"/>
                  </a:lnTo>
                  <a:lnTo>
                    <a:pt x="59271" y="8091"/>
                  </a:lnTo>
                  <a:lnTo>
                    <a:pt x="59915" y="8749"/>
                  </a:lnTo>
                  <a:lnTo>
                    <a:pt x="60531" y="9433"/>
                  </a:lnTo>
                  <a:lnTo>
                    <a:pt x="61120" y="10145"/>
                  </a:lnTo>
                  <a:lnTo>
                    <a:pt x="61681" y="10884"/>
                  </a:lnTo>
                  <a:lnTo>
                    <a:pt x="62225" y="11653"/>
                  </a:lnTo>
                  <a:lnTo>
                    <a:pt x="62735" y="12454"/>
                  </a:lnTo>
                  <a:lnTo>
                    <a:pt x="63211" y="13285"/>
                  </a:lnTo>
                  <a:lnTo>
                    <a:pt x="63653" y="14149"/>
                  </a:lnTo>
                  <a:lnTo>
                    <a:pt x="64060" y="15043"/>
                  </a:lnTo>
                  <a:lnTo>
                    <a:pt x="64433" y="15970"/>
                  </a:lnTo>
                  <a:lnTo>
                    <a:pt x="64772" y="16927"/>
                  </a:lnTo>
                  <a:lnTo>
                    <a:pt x="65077" y="17917"/>
                  </a:lnTo>
                  <a:lnTo>
                    <a:pt x="65347" y="18937"/>
                  </a:lnTo>
                  <a:lnTo>
                    <a:pt x="65583" y="19989"/>
                  </a:lnTo>
                  <a:lnTo>
                    <a:pt x="48537" y="21769"/>
                  </a:lnTo>
                  <a:lnTo>
                    <a:pt x="48433" y="21245"/>
                  </a:lnTo>
                  <a:lnTo>
                    <a:pt x="48315" y="20740"/>
                  </a:lnTo>
                  <a:lnTo>
                    <a:pt x="48182" y="20254"/>
                  </a:lnTo>
                  <a:lnTo>
                    <a:pt x="48033" y="19787"/>
                  </a:lnTo>
                  <a:lnTo>
                    <a:pt x="47869" y="19339"/>
                  </a:lnTo>
                  <a:lnTo>
                    <a:pt x="47691" y="18911"/>
                  </a:lnTo>
                  <a:lnTo>
                    <a:pt x="47497" y="18501"/>
                  </a:lnTo>
                  <a:lnTo>
                    <a:pt x="47288" y="18111"/>
                  </a:lnTo>
                  <a:lnTo>
                    <a:pt x="47064" y="17740"/>
                  </a:lnTo>
                  <a:lnTo>
                    <a:pt x="46825" y="17388"/>
                  </a:lnTo>
                  <a:lnTo>
                    <a:pt x="46573" y="17040"/>
                  </a:lnTo>
                  <a:lnTo>
                    <a:pt x="46308" y="16706"/>
                  </a:lnTo>
                  <a:lnTo>
                    <a:pt x="46031" y="16388"/>
                  </a:lnTo>
                  <a:lnTo>
                    <a:pt x="45741" y="16085"/>
                  </a:lnTo>
                  <a:lnTo>
                    <a:pt x="45439" y="15796"/>
                  </a:lnTo>
                  <a:lnTo>
                    <a:pt x="45125" y="15523"/>
                  </a:lnTo>
                  <a:lnTo>
                    <a:pt x="44798" y="15265"/>
                  </a:lnTo>
                  <a:lnTo>
                    <a:pt x="44459" y="15022"/>
                  </a:lnTo>
                  <a:lnTo>
                    <a:pt x="44108" y="14794"/>
                  </a:lnTo>
                  <a:lnTo>
                    <a:pt x="43745" y="14581"/>
                  </a:lnTo>
                  <a:lnTo>
                    <a:pt x="43383" y="14383"/>
                  </a:lnTo>
                  <a:lnTo>
                    <a:pt x="43008" y="14198"/>
                  </a:lnTo>
                  <a:lnTo>
                    <a:pt x="42621" y="14027"/>
                  </a:lnTo>
                  <a:lnTo>
                    <a:pt x="42222" y="13869"/>
                  </a:lnTo>
                  <a:lnTo>
                    <a:pt x="41811" y="13726"/>
                  </a:lnTo>
                  <a:lnTo>
                    <a:pt x="41387" y="13595"/>
                  </a:lnTo>
                  <a:lnTo>
                    <a:pt x="40951" y="13479"/>
                  </a:lnTo>
                  <a:lnTo>
                    <a:pt x="40503" y="13376"/>
                  </a:lnTo>
                  <a:lnTo>
                    <a:pt x="40042" y="13287"/>
                  </a:lnTo>
                  <a:lnTo>
                    <a:pt x="39569" y="13212"/>
                  </a:lnTo>
                  <a:lnTo>
                    <a:pt x="39085" y="13134"/>
                  </a:lnTo>
                  <a:lnTo>
                    <a:pt x="38591" y="13064"/>
                  </a:lnTo>
                  <a:lnTo>
                    <a:pt x="38088" y="13003"/>
                  </a:lnTo>
                  <a:lnTo>
                    <a:pt x="37575" y="12949"/>
                  </a:lnTo>
                  <a:lnTo>
                    <a:pt x="37053" y="12904"/>
                  </a:lnTo>
                  <a:lnTo>
                    <a:pt x="36521" y="12867"/>
                  </a:lnTo>
                  <a:lnTo>
                    <a:pt x="35979" y="12838"/>
                  </a:lnTo>
                  <a:lnTo>
                    <a:pt x="35428" y="12818"/>
                  </a:lnTo>
                  <a:lnTo>
                    <a:pt x="34868" y="12805"/>
                  </a:lnTo>
                  <a:lnTo>
                    <a:pt x="34297" y="12801"/>
                  </a:lnTo>
                  <a:lnTo>
                    <a:pt x="32962" y="12819"/>
                  </a:lnTo>
                  <a:lnTo>
                    <a:pt x="31696" y="12873"/>
                  </a:lnTo>
                  <a:lnTo>
                    <a:pt x="30498" y="12962"/>
                  </a:lnTo>
                  <a:lnTo>
                    <a:pt x="29368" y="13086"/>
                  </a:lnTo>
                  <a:lnTo>
                    <a:pt x="28307" y="13246"/>
                  </a:lnTo>
                  <a:lnTo>
                    <a:pt x="27315" y="13442"/>
                  </a:lnTo>
                  <a:lnTo>
                    <a:pt x="26390" y="13673"/>
                  </a:lnTo>
                  <a:lnTo>
                    <a:pt x="25535" y="13940"/>
                  </a:lnTo>
                  <a:lnTo>
                    <a:pt x="24747" y="14243"/>
                  </a:lnTo>
                  <a:lnTo>
                    <a:pt x="24029" y="14581"/>
                  </a:lnTo>
                  <a:lnTo>
                    <a:pt x="23378" y="14947"/>
                  </a:lnTo>
                  <a:lnTo>
                    <a:pt x="22796" y="15362"/>
                  </a:lnTo>
                  <a:lnTo>
                    <a:pt x="22283" y="15824"/>
                  </a:lnTo>
                  <a:lnTo>
                    <a:pt x="21838" y="16334"/>
                  </a:lnTo>
                  <a:lnTo>
                    <a:pt x="21461" y="16892"/>
                  </a:lnTo>
                  <a:lnTo>
                    <a:pt x="21153" y="17498"/>
                  </a:lnTo>
                  <a:lnTo>
                    <a:pt x="20914" y="18151"/>
                  </a:lnTo>
                  <a:lnTo>
                    <a:pt x="20743" y="18853"/>
                  </a:lnTo>
                  <a:lnTo>
                    <a:pt x="20640" y="19603"/>
                  </a:lnTo>
                  <a:lnTo>
                    <a:pt x="20606" y="20400"/>
                  </a:lnTo>
                  <a:lnTo>
                    <a:pt x="20619" y="20897"/>
                  </a:lnTo>
                  <a:lnTo>
                    <a:pt x="20660" y="21372"/>
                  </a:lnTo>
                  <a:lnTo>
                    <a:pt x="20729" y="21828"/>
                  </a:lnTo>
                  <a:lnTo>
                    <a:pt x="20825" y="22262"/>
                  </a:lnTo>
                  <a:lnTo>
                    <a:pt x="20948" y="22677"/>
                  </a:lnTo>
                  <a:lnTo>
                    <a:pt x="21099" y="23070"/>
                  </a:lnTo>
                  <a:lnTo>
                    <a:pt x="21277" y="23443"/>
                  </a:lnTo>
                  <a:lnTo>
                    <a:pt x="21482" y="23796"/>
                  </a:lnTo>
                  <a:lnTo>
                    <a:pt x="21715" y="24128"/>
                  </a:lnTo>
                  <a:lnTo>
                    <a:pt x="21975" y="24439"/>
                  </a:lnTo>
                  <a:lnTo>
                    <a:pt x="22273" y="24736"/>
                  </a:lnTo>
                  <a:lnTo>
                    <a:pt x="22594" y="25023"/>
                  </a:lnTo>
                  <a:lnTo>
                    <a:pt x="22936" y="25300"/>
                  </a:lnTo>
                  <a:lnTo>
                    <a:pt x="23300" y="25568"/>
                  </a:lnTo>
                  <a:lnTo>
                    <a:pt x="23686" y="25826"/>
                  </a:lnTo>
                  <a:lnTo>
                    <a:pt x="24094" y="26074"/>
                  </a:lnTo>
                  <a:lnTo>
                    <a:pt x="24524" y="26313"/>
                  </a:lnTo>
                  <a:lnTo>
                    <a:pt x="24976" y="26542"/>
                  </a:lnTo>
                  <a:lnTo>
                    <a:pt x="25450" y="26762"/>
                  </a:lnTo>
                  <a:lnTo>
                    <a:pt x="25945" y="26972"/>
                  </a:lnTo>
                  <a:lnTo>
                    <a:pt x="26475" y="27162"/>
                  </a:lnTo>
                  <a:lnTo>
                    <a:pt x="27022" y="27347"/>
                  </a:lnTo>
                  <a:lnTo>
                    <a:pt x="27586" y="27529"/>
                  </a:lnTo>
                  <a:lnTo>
                    <a:pt x="28169" y="27706"/>
                  </a:lnTo>
                  <a:lnTo>
                    <a:pt x="28769" y="27879"/>
                  </a:lnTo>
                  <a:lnTo>
                    <a:pt x="29388" y="28048"/>
                  </a:lnTo>
                  <a:lnTo>
                    <a:pt x="30024" y="28213"/>
                  </a:lnTo>
                  <a:lnTo>
                    <a:pt x="30677" y="28374"/>
                  </a:lnTo>
                  <a:lnTo>
                    <a:pt x="31349" y="28531"/>
                  </a:lnTo>
                  <a:lnTo>
                    <a:pt x="32038" y="28684"/>
                  </a:lnTo>
                  <a:lnTo>
                    <a:pt x="32756" y="28824"/>
                  </a:lnTo>
                  <a:lnTo>
                    <a:pt x="33487" y="28971"/>
                  </a:lnTo>
                  <a:lnTo>
                    <a:pt x="34230" y="29125"/>
                  </a:lnTo>
                  <a:lnTo>
                    <a:pt x="34985" y="29286"/>
                  </a:lnTo>
                  <a:lnTo>
                    <a:pt x="35752" y="29454"/>
                  </a:lnTo>
                  <a:lnTo>
                    <a:pt x="36532" y="29629"/>
                  </a:lnTo>
                  <a:lnTo>
                    <a:pt x="37324" y="29810"/>
                  </a:lnTo>
                  <a:lnTo>
                    <a:pt x="38128" y="29998"/>
                  </a:lnTo>
                  <a:lnTo>
                    <a:pt x="38945" y="30193"/>
                  </a:lnTo>
                  <a:lnTo>
                    <a:pt x="39774" y="30395"/>
                  </a:lnTo>
                  <a:lnTo>
                    <a:pt x="40799" y="30618"/>
                  </a:lnTo>
                  <a:lnTo>
                    <a:pt x="41820" y="30850"/>
                  </a:lnTo>
                  <a:lnTo>
                    <a:pt x="42836" y="31089"/>
                  </a:lnTo>
                  <a:lnTo>
                    <a:pt x="43849" y="31337"/>
                  </a:lnTo>
                  <a:lnTo>
                    <a:pt x="44857" y="31593"/>
                  </a:lnTo>
                  <a:lnTo>
                    <a:pt x="45861" y="31858"/>
                  </a:lnTo>
                  <a:lnTo>
                    <a:pt x="46862" y="32130"/>
                  </a:lnTo>
                  <a:lnTo>
                    <a:pt x="47858" y="32411"/>
                  </a:lnTo>
                  <a:lnTo>
                    <a:pt x="48850" y="32700"/>
                  </a:lnTo>
                  <a:lnTo>
                    <a:pt x="49838" y="32997"/>
                  </a:lnTo>
                  <a:lnTo>
                    <a:pt x="50825" y="33296"/>
                  </a:lnTo>
                  <a:lnTo>
                    <a:pt x="51790" y="33618"/>
                  </a:lnTo>
                  <a:lnTo>
                    <a:pt x="52731" y="33964"/>
                  </a:lnTo>
                  <a:lnTo>
                    <a:pt x="53649" y="34333"/>
                  </a:lnTo>
                  <a:lnTo>
                    <a:pt x="54544" y="34725"/>
                  </a:lnTo>
                  <a:lnTo>
                    <a:pt x="55416" y="35141"/>
                  </a:lnTo>
                  <a:lnTo>
                    <a:pt x="56264" y="35580"/>
                  </a:lnTo>
                  <a:lnTo>
                    <a:pt x="57089" y="36042"/>
                  </a:lnTo>
                  <a:lnTo>
                    <a:pt x="57890" y="36527"/>
                  </a:lnTo>
                  <a:lnTo>
                    <a:pt x="58669" y="37036"/>
                  </a:lnTo>
                  <a:lnTo>
                    <a:pt x="59433" y="37557"/>
                  </a:lnTo>
                  <a:lnTo>
                    <a:pt x="60167" y="38109"/>
                  </a:lnTo>
                  <a:lnTo>
                    <a:pt x="60868" y="38691"/>
                  </a:lnTo>
                  <a:lnTo>
                    <a:pt x="61539" y="39303"/>
                  </a:lnTo>
                  <a:lnTo>
                    <a:pt x="62177" y="39945"/>
                  </a:lnTo>
                  <a:lnTo>
                    <a:pt x="62785" y="40618"/>
                  </a:lnTo>
                  <a:lnTo>
                    <a:pt x="63360" y="41320"/>
                  </a:lnTo>
                  <a:lnTo>
                    <a:pt x="63905" y="42052"/>
                  </a:lnTo>
                  <a:lnTo>
                    <a:pt x="64417" y="42815"/>
                  </a:lnTo>
                  <a:lnTo>
                    <a:pt x="64899" y="43608"/>
                  </a:lnTo>
                  <a:lnTo>
                    <a:pt x="65354" y="44438"/>
                  </a:lnTo>
                  <a:lnTo>
                    <a:pt x="65761" y="45311"/>
                  </a:lnTo>
                  <a:lnTo>
                    <a:pt x="66121" y="46228"/>
                  </a:lnTo>
                  <a:lnTo>
                    <a:pt x="66432" y="47190"/>
                  </a:lnTo>
                  <a:lnTo>
                    <a:pt x="66696" y="48195"/>
                  </a:lnTo>
                  <a:lnTo>
                    <a:pt x="66911" y="49243"/>
                  </a:lnTo>
                  <a:lnTo>
                    <a:pt x="67079" y="50336"/>
                  </a:lnTo>
                  <a:lnTo>
                    <a:pt x="67199" y="51472"/>
                  </a:lnTo>
                  <a:lnTo>
                    <a:pt x="67271" y="526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467267" y="2915264"/>
              <a:ext cx="88996" cy="96458"/>
            </a:xfrm>
            <a:custGeom>
              <a:avLst/>
              <a:pathLst>
                <a:path w="88996" h="96458">
                  <a:moveTo>
                    <a:pt x="66268" y="96458"/>
                  </a:moveTo>
                  <a:lnTo>
                    <a:pt x="43882" y="59833"/>
                  </a:lnTo>
                  <a:lnTo>
                    <a:pt x="20195" y="59833"/>
                  </a:lnTo>
                  <a:lnTo>
                    <a:pt x="20195" y="96458"/>
                  </a:lnTo>
                  <a:lnTo>
                    <a:pt x="0" y="96458"/>
                  </a:lnTo>
                  <a:lnTo>
                    <a:pt x="0" y="0"/>
                  </a:lnTo>
                  <a:lnTo>
                    <a:pt x="48195" y="0"/>
                  </a:lnTo>
                  <a:lnTo>
                    <a:pt x="49979" y="20"/>
                  </a:lnTo>
                  <a:lnTo>
                    <a:pt x="51716" y="82"/>
                  </a:lnTo>
                  <a:lnTo>
                    <a:pt x="53407" y="184"/>
                  </a:lnTo>
                  <a:lnTo>
                    <a:pt x="55051" y="328"/>
                  </a:lnTo>
                  <a:lnTo>
                    <a:pt x="56649" y="513"/>
                  </a:lnTo>
                  <a:lnTo>
                    <a:pt x="58201" y="739"/>
                  </a:lnTo>
                  <a:lnTo>
                    <a:pt x="59705" y="1006"/>
                  </a:lnTo>
                  <a:lnTo>
                    <a:pt x="61163" y="1314"/>
                  </a:lnTo>
                  <a:lnTo>
                    <a:pt x="62575" y="1663"/>
                  </a:lnTo>
                  <a:lnTo>
                    <a:pt x="63940" y="2053"/>
                  </a:lnTo>
                  <a:lnTo>
                    <a:pt x="65273" y="2468"/>
                  </a:lnTo>
                  <a:lnTo>
                    <a:pt x="66561" y="2919"/>
                  </a:lnTo>
                  <a:lnTo>
                    <a:pt x="67803" y="3405"/>
                  </a:lnTo>
                  <a:lnTo>
                    <a:pt x="69001" y="3926"/>
                  </a:lnTo>
                  <a:lnTo>
                    <a:pt x="70153" y="4484"/>
                  </a:lnTo>
                  <a:lnTo>
                    <a:pt x="71260" y="5076"/>
                  </a:lnTo>
                  <a:lnTo>
                    <a:pt x="72322" y="5705"/>
                  </a:lnTo>
                  <a:lnTo>
                    <a:pt x="73338" y="6369"/>
                  </a:lnTo>
                  <a:lnTo>
                    <a:pt x="74310" y="7069"/>
                  </a:lnTo>
                  <a:lnTo>
                    <a:pt x="75236" y="7804"/>
                  </a:lnTo>
                  <a:lnTo>
                    <a:pt x="76116" y="8560"/>
                  </a:lnTo>
                  <a:lnTo>
                    <a:pt x="76950" y="9348"/>
                  </a:lnTo>
                  <a:lnTo>
                    <a:pt x="77737" y="10170"/>
                  </a:lnTo>
                  <a:lnTo>
                    <a:pt x="78478" y="11024"/>
                  </a:lnTo>
                  <a:lnTo>
                    <a:pt x="79172" y="11911"/>
                  </a:lnTo>
                  <a:lnTo>
                    <a:pt x="79820" y="12831"/>
                  </a:lnTo>
                  <a:lnTo>
                    <a:pt x="80421" y="13784"/>
                  </a:lnTo>
                  <a:lnTo>
                    <a:pt x="80975" y="14770"/>
                  </a:lnTo>
                  <a:lnTo>
                    <a:pt x="81483" y="15789"/>
                  </a:lnTo>
                  <a:lnTo>
                    <a:pt x="81945" y="16840"/>
                  </a:lnTo>
                  <a:lnTo>
                    <a:pt x="82374" y="17908"/>
                  </a:lnTo>
                  <a:lnTo>
                    <a:pt x="82758" y="19004"/>
                  </a:lnTo>
                  <a:lnTo>
                    <a:pt x="83097" y="20126"/>
                  </a:lnTo>
                  <a:lnTo>
                    <a:pt x="83391" y="21277"/>
                  </a:lnTo>
                  <a:lnTo>
                    <a:pt x="83639" y="22454"/>
                  </a:lnTo>
                  <a:lnTo>
                    <a:pt x="83842" y="23659"/>
                  </a:lnTo>
                  <a:lnTo>
                    <a:pt x="84001" y="24891"/>
                  </a:lnTo>
                  <a:lnTo>
                    <a:pt x="84114" y="26151"/>
                  </a:lnTo>
                  <a:lnTo>
                    <a:pt x="84181" y="27438"/>
                  </a:lnTo>
                  <a:lnTo>
                    <a:pt x="84204" y="28752"/>
                  </a:lnTo>
                  <a:lnTo>
                    <a:pt x="84188" y="29825"/>
                  </a:lnTo>
                  <a:lnTo>
                    <a:pt x="84138" y="30880"/>
                  </a:lnTo>
                  <a:lnTo>
                    <a:pt x="84056" y="31917"/>
                  </a:lnTo>
                  <a:lnTo>
                    <a:pt x="83941" y="32936"/>
                  </a:lnTo>
                  <a:lnTo>
                    <a:pt x="83793" y="33938"/>
                  </a:lnTo>
                  <a:lnTo>
                    <a:pt x="83612" y="34922"/>
                  </a:lnTo>
                  <a:lnTo>
                    <a:pt x="83399" y="35888"/>
                  </a:lnTo>
                  <a:lnTo>
                    <a:pt x="83152" y="36836"/>
                  </a:lnTo>
                  <a:lnTo>
                    <a:pt x="82873" y="37766"/>
                  </a:lnTo>
                  <a:lnTo>
                    <a:pt x="82561" y="38679"/>
                  </a:lnTo>
                  <a:lnTo>
                    <a:pt x="82233" y="39559"/>
                  </a:lnTo>
                  <a:lnTo>
                    <a:pt x="81879" y="40420"/>
                  </a:lnTo>
                  <a:lnTo>
                    <a:pt x="81499" y="41262"/>
                  </a:lnTo>
                  <a:lnTo>
                    <a:pt x="81093" y="42085"/>
                  </a:lnTo>
                  <a:lnTo>
                    <a:pt x="80661" y="42889"/>
                  </a:lnTo>
                  <a:lnTo>
                    <a:pt x="80203" y="43674"/>
                  </a:lnTo>
                  <a:lnTo>
                    <a:pt x="79719" y="44439"/>
                  </a:lnTo>
                  <a:lnTo>
                    <a:pt x="79209" y="45185"/>
                  </a:lnTo>
                  <a:lnTo>
                    <a:pt x="78673" y="45912"/>
                  </a:lnTo>
                  <a:lnTo>
                    <a:pt x="78111" y="46620"/>
                  </a:lnTo>
                  <a:lnTo>
                    <a:pt x="77539" y="47307"/>
                  </a:lnTo>
                  <a:lnTo>
                    <a:pt x="76945" y="47973"/>
                  </a:lnTo>
                  <a:lnTo>
                    <a:pt x="76328" y="48616"/>
                  </a:lnTo>
                  <a:lnTo>
                    <a:pt x="75690" y="49238"/>
                  </a:lnTo>
                  <a:lnTo>
                    <a:pt x="75030" y="49838"/>
                  </a:lnTo>
                  <a:lnTo>
                    <a:pt x="74349" y="50415"/>
                  </a:lnTo>
                  <a:lnTo>
                    <a:pt x="73645" y="50971"/>
                  </a:lnTo>
                  <a:lnTo>
                    <a:pt x="72919" y="51505"/>
                  </a:lnTo>
                  <a:lnTo>
                    <a:pt x="72172" y="52017"/>
                  </a:lnTo>
                  <a:lnTo>
                    <a:pt x="71402" y="52507"/>
                  </a:lnTo>
                  <a:lnTo>
                    <a:pt x="70615" y="52961"/>
                  </a:lnTo>
                  <a:lnTo>
                    <a:pt x="69814" y="53389"/>
                  </a:lnTo>
                  <a:lnTo>
                    <a:pt x="68999" y="53793"/>
                  </a:lnTo>
                  <a:lnTo>
                    <a:pt x="68171" y="54172"/>
                  </a:lnTo>
                  <a:lnTo>
                    <a:pt x="67329" y="54527"/>
                  </a:lnTo>
                  <a:lnTo>
                    <a:pt x="66473" y="54857"/>
                  </a:lnTo>
                  <a:lnTo>
                    <a:pt x="65604" y="55162"/>
                  </a:lnTo>
                  <a:lnTo>
                    <a:pt x="64721" y="55443"/>
                  </a:lnTo>
                  <a:lnTo>
                    <a:pt x="63824" y="55699"/>
                  </a:lnTo>
                  <a:lnTo>
                    <a:pt x="62913" y="55930"/>
                  </a:lnTo>
                  <a:lnTo>
                    <a:pt x="88996" y="9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487462" y="2930941"/>
              <a:ext cx="43676" cy="28478"/>
            </a:xfrm>
            <a:custGeom>
              <a:avLst/>
              <a:pathLst>
                <a:path w="43676" h="28478">
                  <a:moveTo>
                    <a:pt x="43676" y="13897"/>
                  </a:moveTo>
                  <a:lnTo>
                    <a:pt x="43630" y="12523"/>
                  </a:lnTo>
                  <a:lnTo>
                    <a:pt x="43490" y="11221"/>
                  </a:lnTo>
                  <a:lnTo>
                    <a:pt x="43257" y="9992"/>
                  </a:lnTo>
                  <a:lnTo>
                    <a:pt x="42931" y="8836"/>
                  </a:lnTo>
                  <a:lnTo>
                    <a:pt x="42512" y="7752"/>
                  </a:lnTo>
                  <a:lnTo>
                    <a:pt x="42000" y="6741"/>
                  </a:lnTo>
                  <a:lnTo>
                    <a:pt x="41395" y="5803"/>
                  </a:lnTo>
                  <a:lnTo>
                    <a:pt x="40697" y="4937"/>
                  </a:lnTo>
                  <a:lnTo>
                    <a:pt x="39906" y="4143"/>
                  </a:lnTo>
                  <a:lnTo>
                    <a:pt x="39021" y="3422"/>
                  </a:lnTo>
                  <a:lnTo>
                    <a:pt x="38064" y="2772"/>
                  </a:lnTo>
                  <a:lnTo>
                    <a:pt x="37028" y="2190"/>
                  </a:lnTo>
                  <a:lnTo>
                    <a:pt x="35912" y="1677"/>
                  </a:lnTo>
                  <a:lnTo>
                    <a:pt x="34716" y="1232"/>
                  </a:lnTo>
                  <a:lnTo>
                    <a:pt x="33442" y="855"/>
                  </a:lnTo>
                  <a:lnTo>
                    <a:pt x="32088" y="547"/>
                  </a:lnTo>
                  <a:lnTo>
                    <a:pt x="30654" y="308"/>
                  </a:lnTo>
                  <a:lnTo>
                    <a:pt x="29141" y="136"/>
                  </a:lnTo>
                  <a:lnTo>
                    <a:pt x="27549" y="34"/>
                  </a:lnTo>
                  <a:lnTo>
                    <a:pt x="25877" y="0"/>
                  </a:lnTo>
                  <a:lnTo>
                    <a:pt x="0" y="0"/>
                  </a:lnTo>
                  <a:lnTo>
                    <a:pt x="0" y="28478"/>
                  </a:lnTo>
                  <a:lnTo>
                    <a:pt x="26425" y="28478"/>
                  </a:lnTo>
                  <a:lnTo>
                    <a:pt x="27315" y="28468"/>
                  </a:lnTo>
                  <a:lnTo>
                    <a:pt x="28180" y="28437"/>
                  </a:lnTo>
                  <a:lnTo>
                    <a:pt x="29019" y="28386"/>
                  </a:lnTo>
                  <a:lnTo>
                    <a:pt x="29831" y="28314"/>
                  </a:lnTo>
                  <a:lnTo>
                    <a:pt x="30618" y="28222"/>
                  </a:lnTo>
                  <a:lnTo>
                    <a:pt x="31378" y="28109"/>
                  </a:lnTo>
                  <a:lnTo>
                    <a:pt x="32113" y="27975"/>
                  </a:lnTo>
                  <a:lnTo>
                    <a:pt x="32821" y="27821"/>
                  </a:lnTo>
                  <a:lnTo>
                    <a:pt x="33504" y="27647"/>
                  </a:lnTo>
                  <a:lnTo>
                    <a:pt x="34160" y="27452"/>
                  </a:lnTo>
                  <a:lnTo>
                    <a:pt x="34805" y="27224"/>
                  </a:lnTo>
                  <a:lnTo>
                    <a:pt x="35426" y="26981"/>
                  </a:lnTo>
                  <a:lnTo>
                    <a:pt x="36021" y="26720"/>
                  </a:lnTo>
                  <a:lnTo>
                    <a:pt x="36592" y="26444"/>
                  </a:lnTo>
                  <a:lnTo>
                    <a:pt x="37138" y="26151"/>
                  </a:lnTo>
                  <a:lnTo>
                    <a:pt x="37660" y="25841"/>
                  </a:lnTo>
                  <a:lnTo>
                    <a:pt x="38157" y="25515"/>
                  </a:lnTo>
                  <a:lnTo>
                    <a:pt x="38629" y="25173"/>
                  </a:lnTo>
                  <a:lnTo>
                    <a:pt x="39077" y="24814"/>
                  </a:lnTo>
                  <a:lnTo>
                    <a:pt x="39500" y="24439"/>
                  </a:lnTo>
                  <a:lnTo>
                    <a:pt x="39914" y="24035"/>
                  </a:lnTo>
                  <a:lnTo>
                    <a:pt x="40305" y="23618"/>
                  </a:lnTo>
                  <a:lnTo>
                    <a:pt x="40675" y="23187"/>
                  </a:lnTo>
                  <a:lnTo>
                    <a:pt x="41023" y="22742"/>
                  </a:lnTo>
                  <a:lnTo>
                    <a:pt x="41349" y="22283"/>
                  </a:lnTo>
                  <a:lnTo>
                    <a:pt x="41653" y="21811"/>
                  </a:lnTo>
                  <a:lnTo>
                    <a:pt x="41935" y="21324"/>
                  </a:lnTo>
                  <a:lnTo>
                    <a:pt x="42195" y="20825"/>
                  </a:lnTo>
                  <a:lnTo>
                    <a:pt x="42433" y="20311"/>
                  </a:lnTo>
                  <a:lnTo>
                    <a:pt x="42649" y="19784"/>
                  </a:lnTo>
                  <a:lnTo>
                    <a:pt x="42844" y="19245"/>
                  </a:lnTo>
                  <a:lnTo>
                    <a:pt x="43019" y="18694"/>
                  </a:lnTo>
                  <a:lnTo>
                    <a:pt x="43173" y="18133"/>
                  </a:lnTo>
                  <a:lnTo>
                    <a:pt x="43307" y="17561"/>
                  </a:lnTo>
                  <a:lnTo>
                    <a:pt x="43420" y="16977"/>
                  </a:lnTo>
                  <a:lnTo>
                    <a:pt x="43512" y="16383"/>
                  </a:lnTo>
                  <a:lnTo>
                    <a:pt x="43584" y="15778"/>
                  </a:lnTo>
                  <a:lnTo>
                    <a:pt x="43635" y="15162"/>
                  </a:lnTo>
                  <a:lnTo>
                    <a:pt x="43666" y="145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568517" y="2915264"/>
              <a:ext cx="78659" cy="96458"/>
            </a:xfrm>
            <a:custGeom>
              <a:avLst/>
              <a:pathLst>
                <a:path w="78659" h="96458">
                  <a:moveTo>
                    <a:pt x="0" y="96458"/>
                  </a:moveTo>
                  <a:lnTo>
                    <a:pt x="0" y="0"/>
                  </a:lnTo>
                  <a:lnTo>
                    <a:pt x="75852" y="0"/>
                  </a:lnTo>
                  <a:lnTo>
                    <a:pt x="75852" y="15608"/>
                  </a:lnTo>
                  <a:lnTo>
                    <a:pt x="20195" y="15608"/>
                  </a:lnTo>
                  <a:lnTo>
                    <a:pt x="20195" y="39843"/>
                  </a:lnTo>
                  <a:lnTo>
                    <a:pt x="71676" y="39843"/>
                  </a:lnTo>
                  <a:lnTo>
                    <a:pt x="71676" y="55451"/>
                  </a:lnTo>
                  <a:lnTo>
                    <a:pt x="20195" y="55451"/>
                  </a:lnTo>
                  <a:lnTo>
                    <a:pt x="20195" y="80849"/>
                  </a:lnTo>
                  <a:lnTo>
                    <a:pt x="78659" y="80849"/>
                  </a:lnTo>
                  <a:lnTo>
                    <a:pt x="78659" y="9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653612" y="2915264"/>
              <a:ext cx="91597" cy="96458"/>
            </a:xfrm>
            <a:custGeom>
              <a:avLst/>
              <a:pathLst>
                <a:path w="91597" h="96458">
                  <a:moveTo>
                    <a:pt x="56136" y="96458"/>
                  </a:moveTo>
                  <a:lnTo>
                    <a:pt x="35667" y="96458"/>
                  </a:lnTo>
                  <a:lnTo>
                    <a:pt x="0" y="0"/>
                  </a:lnTo>
                  <a:lnTo>
                    <a:pt x="21085" y="0"/>
                  </a:lnTo>
                  <a:lnTo>
                    <a:pt x="40938" y="61955"/>
                  </a:lnTo>
                  <a:lnTo>
                    <a:pt x="41129" y="62572"/>
                  </a:lnTo>
                  <a:lnTo>
                    <a:pt x="41319" y="63193"/>
                  </a:lnTo>
                  <a:lnTo>
                    <a:pt x="41507" y="63816"/>
                  </a:lnTo>
                  <a:lnTo>
                    <a:pt x="41694" y="64441"/>
                  </a:lnTo>
                  <a:lnTo>
                    <a:pt x="41879" y="65070"/>
                  </a:lnTo>
                  <a:lnTo>
                    <a:pt x="42063" y="65701"/>
                  </a:lnTo>
                  <a:lnTo>
                    <a:pt x="42246" y="66335"/>
                  </a:lnTo>
                  <a:lnTo>
                    <a:pt x="42428" y="66971"/>
                  </a:lnTo>
                  <a:lnTo>
                    <a:pt x="42608" y="67611"/>
                  </a:lnTo>
                  <a:lnTo>
                    <a:pt x="42786" y="68253"/>
                  </a:lnTo>
                  <a:lnTo>
                    <a:pt x="42963" y="68891"/>
                  </a:lnTo>
                  <a:lnTo>
                    <a:pt x="43137" y="69518"/>
                  </a:lnTo>
                  <a:lnTo>
                    <a:pt x="43308" y="70134"/>
                  </a:lnTo>
                  <a:lnTo>
                    <a:pt x="43476" y="70739"/>
                  </a:lnTo>
                  <a:lnTo>
                    <a:pt x="43642" y="71334"/>
                  </a:lnTo>
                  <a:lnTo>
                    <a:pt x="43805" y="71917"/>
                  </a:lnTo>
                  <a:lnTo>
                    <a:pt x="43965" y="72489"/>
                  </a:lnTo>
                  <a:lnTo>
                    <a:pt x="44123" y="73051"/>
                  </a:lnTo>
                  <a:lnTo>
                    <a:pt x="44277" y="73601"/>
                  </a:lnTo>
                  <a:lnTo>
                    <a:pt x="44429" y="74140"/>
                  </a:lnTo>
                  <a:lnTo>
                    <a:pt x="44593" y="74768"/>
                  </a:lnTo>
                  <a:lnTo>
                    <a:pt x="44755" y="75389"/>
                  </a:lnTo>
                  <a:lnTo>
                    <a:pt x="44916" y="76005"/>
                  </a:lnTo>
                  <a:lnTo>
                    <a:pt x="45076" y="76616"/>
                  </a:lnTo>
                  <a:lnTo>
                    <a:pt x="45234" y="77221"/>
                  </a:lnTo>
                  <a:lnTo>
                    <a:pt x="45390" y="77821"/>
                  </a:lnTo>
                  <a:lnTo>
                    <a:pt x="45546" y="78415"/>
                  </a:lnTo>
                  <a:lnTo>
                    <a:pt x="45700" y="79004"/>
                  </a:lnTo>
                  <a:lnTo>
                    <a:pt x="45853" y="79587"/>
                  </a:lnTo>
                  <a:lnTo>
                    <a:pt x="46004" y="80165"/>
                  </a:lnTo>
                  <a:lnTo>
                    <a:pt x="46141" y="79601"/>
                  </a:lnTo>
                  <a:lnTo>
                    <a:pt x="46280" y="79031"/>
                  </a:lnTo>
                  <a:lnTo>
                    <a:pt x="46421" y="78456"/>
                  </a:lnTo>
                  <a:lnTo>
                    <a:pt x="46562" y="77876"/>
                  </a:lnTo>
                  <a:lnTo>
                    <a:pt x="46706" y="77290"/>
                  </a:lnTo>
                  <a:lnTo>
                    <a:pt x="46850" y="76698"/>
                  </a:lnTo>
                  <a:lnTo>
                    <a:pt x="46996" y="76101"/>
                  </a:lnTo>
                  <a:lnTo>
                    <a:pt x="47143" y="75499"/>
                  </a:lnTo>
                  <a:lnTo>
                    <a:pt x="47292" y="74891"/>
                  </a:lnTo>
                  <a:lnTo>
                    <a:pt x="47442" y="74277"/>
                  </a:lnTo>
                  <a:lnTo>
                    <a:pt x="47580" y="73751"/>
                  </a:lnTo>
                  <a:lnTo>
                    <a:pt x="47724" y="73212"/>
                  </a:lnTo>
                  <a:lnTo>
                    <a:pt x="47871" y="72661"/>
                  </a:lnTo>
                  <a:lnTo>
                    <a:pt x="48022" y="72098"/>
                  </a:lnTo>
                  <a:lnTo>
                    <a:pt x="48177" y="71522"/>
                  </a:lnTo>
                  <a:lnTo>
                    <a:pt x="48337" y="70934"/>
                  </a:lnTo>
                  <a:lnTo>
                    <a:pt x="48501" y="70333"/>
                  </a:lnTo>
                  <a:lnTo>
                    <a:pt x="48668" y="69721"/>
                  </a:lnTo>
                  <a:lnTo>
                    <a:pt x="48840" y="69096"/>
                  </a:lnTo>
                  <a:lnTo>
                    <a:pt x="49016" y="68458"/>
                  </a:lnTo>
                  <a:lnTo>
                    <a:pt x="49208" y="67802"/>
                  </a:lnTo>
                  <a:lnTo>
                    <a:pt x="49399" y="67147"/>
                  </a:lnTo>
                  <a:lnTo>
                    <a:pt x="49591" y="66493"/>
                  </a:lnTo>
                  <a:lnTo>
                    <a:pt x="49783" y="65841"/>
                  </a:lnTo>
                  <a:lnTo>
                    <a:pt x="49974" y="65189"/>
                  </a:lnTo>
                  <a:lnTo>
                    <a:pt x="50166" y="64540"/>
                  </a:lnTo>
                  <a:lnTo>
                    <a:pt x="50358" y="63891"/>
                  </a:lnTo>
                  <a:lnTo>
                    <a:pt x="50550" y="63245"/>
                  </a:lnTo>
                  <a:lnTo>
                    <a:pt x="50741" y="62599"/>
                  </a:lnTo>
                  <a:lnTo>
                    <a:pt x="50933" y="61955"/>
                  </a:lnTo>
                  <a:lnTo>
                    <a:pt x="70718" y="0"/>
                  </a:lnTo>
                  <a:lnTo>
                    <a:pt x="9159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755547" y="2915264"/>
              <a:ext cx="20195" cy="96458"/>
            </a:xfrm>
            <a:custGeom>
              <a:avLst/>
              <a:pathLst>
                <a:path w="20195" h="96458">
                  <a:moveTo>
                    <a:pt x="0" y="96458"/>
                  </a:moveTo>
                  <a:lnTo>
                    <a:pt x="0" y="0"/>
                  </a:lnTo>
                  <a:lnTo>
                    <a:pt x="20195" y="0"/>
                  </a:lnTo>
                  <a:lnTo>
                    <a:pt x="20195" y="9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794500" y="2915264"/>
              <a:ext cx="78659" cy="96458"/>
            </a:xfrm>
            <a:custGeom>
              <a:avLst/>
              <a:pathLst>
                <a:path w="78659" h="96458">
                  <a:moveTo>
                    <a:pt x="0" y="96458"/>
                  </a:moveTo>
                  <a:lnTo>
                    <a:pt x="0" y="0"/>
                  </a:lnTo>
                  <a:lnTo>
                    <a:pt x="75852" y="0"/>
                  </a:lnTo>
                  <a:lnTo>
                    <a:pt x="75852" y="15608"/>
                  </a:lnTo>
                  <a:lnTo>
                    <a:pt x="20195" y="15608"/>
                  </a:lnTo>
                  <a:lnTo>
                    <a:pt x="20195" y="39843"/>
                  </a:lnTo>
                  <a:lnTo>
                    <a:pt x="71676" y="39843"/>
                  </a:lnTo>
                  <a:lnTo>
                    <a:pt x="71676" y="55451"/>
                  </a:lnTo>
                  <a:lnTo>
                    <a:pt x="20195" y="55451"/>
                  </a:lnTo>
                  <a:lnTo>
                    <a:pt x="20195" y="80849"/>
                  </a:lnTo>
                  <a:lnTo>
                    <a:pt x="78659" y="80849"/>
                  </a:lnTo>
                  <a:lnTo>
                    <a:pt x="78659" y="9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878773" y="2915264"/>
              <a:ext cx="132057" cy="96458"/>
            </a:xfrm>
            <a:custGeom>
              <a:avLst/>
              <a:pathLst>
                <a:path w="132057" h="96458">
                  <a:moveTo>
                    <a:pt x="107138" y="96458"/>
                  </a:moveTo>
                  <a:lnTo>
                    <a:pt x="83177" y="96458"/>
                  </a:lnTo>
                  <a:lnTo>
                    <a:pt x="70101" y="40664"/>
                  </a:lnTo>
                  <a:lnTo>
                    <a:pt x="69977" y="40148"/>
                  </a:lnTo>
                  <a:lnTo>
                    <a:pt x="69849" y="39613"/>
                  </a:lnTo>
                  <a:lnTo>
                    <a:pt x="69719" y="39058"/>
                  </a:lnTo>
                  <a:lnTo>
                    <a:pt x="69587" y="38484"/>
                  </a:lnTo>
                  <a:lnTo>
                    <a:pt x="69451" y="37891"/>
                  </a:lnTo>
                  <a:lnTo>
                    <a:pt x="69313" y="37279"/>
                  </a:lnTo>
                  <a:lnTo>
                    <a:pt x="69172" y="36648"/>
                  </a:lnTo>
                  <a:lnTo>
                    <a:pt x="69028" y="35998"/>
                  </a:lnTo>
                  <a:lnTo>
                    <a:pt x="68881" y="35328"/>
                  </a:lnTo>
                  <a:lnTo>
                    <a:pt x="68732" y="34640"/>
                  </a:lnTo>
                  <a:lnTo>
                    <a:pt x="68596" y="33943"/>
                  </a:lnTo>
                  <a:lnTo>
                    <a:pt x="68461" y="33251"/>
                  </a:lnTo>
                  <a:lnTo>
                    <a:pt x="68328" y="32563"/>
                  </a:lnTo>
                  <a:lnTo>
                    <a:pt x="68196" y="31879"/>
                  </a:lnTo>
                  <a:lnTo>
                    <a:pt x="68065" y="31200"/>
                  </a:lnTo>
                  <a:lnTo>
                    <a:pt x="67935" y="30524"/>
                  </a:lnTo>
                  <a:lnTo>
                    <a:pt x="67807" y="29852"/>
                  </a:lnTo>
                  <a:lnTo>
                    <a:pt x="67681" y="29185"/>
                  </a:lnTo>
                  <a:lnTo>
                    <a:pt x="67555" y="28522"/>
                  </a:lnTo>
                  <a:lnTo>
                    <a:pt x="67432" y="27862"/>
                  </a:lnTo>
                  <a:lnTo>
                    <a:pt x="67282" y="27106"/>
                  </a:lnTo>
                  <a:lnTo>
                    <a:pt x="67136" y="26345"/>
                  </a:lnTo>
                  <a:lnTo>
                    <a:pt x="66992" y="25578"/>
                  </a:lnTo>
                  <a:lnTo>
                    <a:pt x="66851" y="24806"/>
                  </a:lnTo>
                  <a:lnTo>
                    <a:pt x="66713" y="24029"/>
                  </a:lnTo>
                  <a:lnTo>
                    <a:pt x="66577" y="23245"/>
                  </a:lnTo>
                  <a:lnTo>
                    <a:pt x="66444" y="22457"/>
                  </a:lnTo>
                  <a:lnTo>
                    <a:pt x="66314" y="21663"/>
                  </a:lnTo>
                  <a:lnTo>
                    <a:pt x="66187" y="20863"/>
                  </a:lnTo>
                  <a:lnTo>
                    <a:pt x="66062" y="20058"/>
                  </a:lnTo>
                  <a:lnTo>
                    <a:pt x="65912" y="20864"/>
                  </a:lnTo>
                  <a:lnTo>
                    <a:pt x="65761" y="21665"/>
                  </a:lnTo>
                  <a:lnTo>
                    <a:pt x="65610" y="22463"/>
                  </a:lnTo>
                  <a:lnTo>
                    <a:pt x="65460" y="23256"/>
                  </a:lnTo>
                  <a:lnTo>
                    <a:pt x="65309" y="24046"/>
                  </a:lnTo>
                  <a:lnTo>
                    <a:pt x="65159" y="24831"/>
                  </a:lnTo>
                  <a:lnTo>
                    <a:pt x="65008" y="25612"/>
                  </a:lnTo>
                  <a:lnTo>
                    <a:pt x="64857" y="26389"/>
                  </a:lnTo>
                  <a:lnTo>
                    <a:pt x="64707" y="27162"/>
                  </a:lnTo>
                  <a:lnTo>
                    <a:pt x="64556" y="27931"/>
                  </a:lnTo>
                  <a:lnTo>
                    <a:pt x="64488" y="28261"/>
                  </a:lnTo>
                  <a:lnTo>
                    <a:pt x="64419" y="28593"/>
                  </a:lnTo>
                  <a:lnTo>
                    <a:pt x="64351" y="28929"/>
                  </a:lnTo>
                  <a:lnTo>
                    <a:pt x="64282" y="29267"/>
                  </a:lnTo>
                  <a:lnTo>
                    <a:pt x="64214" y="29608"/>
                  </a:lnTo>
                  <a:lnTo>
                    <a:pt x="64145" y="29952"/>
                  </a:lnTo>
                  <a:lnTo>
                    <a:pt x="64077" y="30298"/>
                  </a:lnTo>
                  <a:lnTo>
                    <a:pt x="64009" y="30647"/>
                  </a:lnTo>
                  <a:lnTo>
                    <a:pt x="63940" y="30999"/>
                  </a:lnTo>
                  <a:lnTo>
                    <a:pt x="63872" y="31354"/>
                  </a:lnTo>
                  <a:lnTo>
                    <a:pt x="63802" y="31696"/>
                  </a:lnTo>
                  <a:lnTo>
                    <a:pt x="63732" y="32038"/>
                  </a:lnTo>
                  <a:lnTo>
                    <a:pt x="63660" y="32381"/>
                  </a:lnTo>
                  <a:lnTo>
                    <a:pt x="63587" y="32723"/>
                  </a:lnTo>
                  <a:lnTo>
                    <a:pt x="63512" y="33065"/>
                  </a:lnTo>
                  <a:lnTo>
                    <a:pt x="63436" y="33407"/>
                  </a:lnTo>
                  <a:lnTo>
                    <a:pt x="63359" y="33750"/>
                  </a:lnTo>
                  <a:lnTo>
                    <a:pt x="63280" y="34092"/>
                  </a:lnTo>
                  <a:lnTo>
                    <a:pt x="63200" y="34434"/>
                  </a:lnTo>
                  <a:lnTo>
                    <a:pt x="63119" y="34777"/>
                  </a:lnTo>
                  <a:lnTo>
                    <a:pt x="63050" y="35104"/>
                  </a:lnTo>
                  <a:lnTo>
                    <a:pt x="62982" y="35428"/>
                  </a:lnTo>
                  <a:lnTo>
                    <a:pt x="62913" y="35750"/>
                  </a:lnTo>
                  <a:lnTo>
                    <a:pt x="62845" y="36069"/>
                  </a:lnTo>
                  <a:lnTo>
                    <a:pt x="62776" y="36385"/>
                  </a:lnTo>
                  <a:lnTo>
                    <a:pt x="62708" y="36699"/>
                  </a:lnTo>
                  <a:lnTo>
                    <a:pt x="62639" y="37010"/>
                  </a:lnTo>
                  <a:lnTo>
                    <a:pt x="62571" y="37318"/>
                  </a:lnTo>
                  <a:lnTo>
                    <a:pt x="62502" y="37623"/>
                  </a:lnTo>
                  <a:lnTo>
                    <a:pt x="62434" y="37926"/>
                  </a:lnTo>
                  <a:lnTo>
                    <a:pt x="62379" y="38224"/>
                  </a:lnTo>
                  <a:lnTo>
                    <a:pt x="62322" y="38517"/>
                  </a:lnTo>
                  <a:lnTo>
                    <a:pt x="62264" y="38805"/>
                  </a:lnTo>
                  <a:lnTo>
                    <a:pt x="62204" y="39087"/>
                  </a:lnTo>
                  <a:lnTo>
                    <a:pt x="62143" y="39363"/>
                  </a:lnTo>
                  <a:lnTo>
                    <a:pt x="62081" y="39634"/>
                  </a:lnTo>
                  <a:lnTo>
                    <a:pt x="62017" y="39900"/>
                  </a:lnTo>
                  <a:lnTo>
                    <a:pt x="61952" y="40160"/>
                  </a:lnTo>
                  <a:lnTo>
                    <a:pt x="61886" y="40415"/>
                  </a:lnTo>
                  <a:lnTo>
                    <a:pt x="61818" y="40664"/>
                  </a:lnTo>
                  <a:lnTo>
                    <a:pt x="48811" y="96458"/>
                  </a:lnTo>
                  <a:lnTo>
                    <a:pt x="24850" y="96458"/>
                  </a:lnTo>
                  <a:lnTo>
                    <a:pt x="0" y="0"/>
                  </a:lnTo>
                  <a:lnTo>
                    <a:pt x="20469" y="0"/>
                  </a:lnTo>
                  <a:lnTo>
                    <a:pt x="32517" y="53671"/>
                  </a:lnTo>
                  <a:lnTo>
                    <a:pt x="32721" y="54546"/>
                  </a:lnTo>
                  <a:lnTo>
                    <a:pt x="32923" y="55418"/>
                  </a:lnTo>
                  <a:lnTo>
                    <a:pt x="33121" y="56288"/>
                  </a:lnTo>
                  <a:lnTo>
                    <a:pt x="33317" y="57154"/>
                  </a:lnTo>
                  <a:lnTo>
                    <a:pt x="33510" y="58018"/>
                  </a:lnTo>
                  <a:lnTo>
                    <a:pt x="33700" y="58880"/>
                  </a:lnTo>
                  <a:lnTo>
                    <a:pt x="33888" y="59738"/>
                  </a:lnTo>
                  <a:lnTo>
                    <a:pt x="34073" y="60594"/>
                  </a:lnTo>
                  <a:lnTo>
                    <a:pt x="34255" y="61447"/>
                  </a:lnTo>
                  <a:lnTo>
                    <a:pt x="34434" y="62297"/>
                  </a:lnTo>
                  <a:lnTo>
                    <a:pt x="34611" y="63137"/>
                  </a:lnTo>
                  <a:lnTo>
                    <a:pt x="34785" y="63959"/>
                  </a:lnTo>
                  <a:lnTo>
                    <a:pt x="34956" y="64764"/>
                  </a:lnTo>
                  <a:lnTo>
                    <a:pt x="35124" y="65550"/>
                  </a:lnTo>
                  <a:lnTo>
                    <a:pt x="35290" y="66319"/>
                  </a:lnTo>
                  <a:lnTo>
                    <a:pt x="35453" y="67070"/>
                  </a:lnTo>
                  <a:lnTo>
                    <a:pt x="35613" y="67803"/>
                  </a:lnTo>
                  <a:lnTo>
                    <a:pt x="35771" y="68519"/>
                  </a:lnTo>
                  <a:lnTo>
                    <a:pt x="35925" y="69216"/>
                  </a:lnTo>
                  <a:lnTo>
                    <a:pt x="36077" y="69896"/>
                  </a:lnTo>
                  <a:lnTo>
                    <a:pt x="36240" y="70673"/>
                  </a:lnTo>
                  <a:lnTo>
                    <a:pt x="36400" y="71443"/>
                  </a:lnTo>
                  <a:lnTo>
                    <a:pt x="36558" y="72207"/>
                  </a:lnTo>
                  <a:lnTo>
                    <a:pt x="36713" y="72963"/>
                  </a:lnTo>
                  <a:lnTo>
                    <a:pt x="36865" y="73713"/>
                  </a:lnTo>
                  <a:lnTo>
                    <a:pt x="37014" y="74455"/>
                  </a:lnTo>
                  <a:lnTo>
                    <a:pt x="37160" y="75191"/>
                  </a:lnTo>
                  <a:lnTo>
                    <a:pt x="37304" y="75920"/>
                  </a:lnTo>
                  <a:lnTo>
                    <a:pt x="37445" y="76643"/>
                  </a:lnTo>
                  <a:lnTo>
                    <a:pt x="37583" y="77358"/>
                  </a:lnTo>
                  <a:lnTo>
                    <a:pt x="37788" y="76348"/>
                  </a:lnTo>
                  <a:lnTo>
                    <a:pt x="37991" y="75343"/>
                  </a:lnTo>
                  <a:lnTo>
                    <a:pt x="38193" y="74343"/>
                  </a:lnTo>
                  <a:lnTo>
                    <a:pt x="38394" y="73349"/>
                  </a:lnTo>
                  <a:lnTo>
                    <a:pt x="38593" y="72361"/>
                  </a:lnTo>
                  <a:lnTo>
                    <a:pt x="38791" y="71377"/>
                  </a:lnTo>
                  <a:lnTo>
                    <a:pt x="38988" y="70400"/>
                  </a:lnTo>
                  <a:lnTo>
                    <a:pt x="39183" y="69428"/>
                  </a:lnTo>
                  <a:lnTo>
                    <a:pt x="39376" y="68461"/>
                  </a:lnTo>
                  <a:lnTo>
                    <a:pt x="39569" y="67500"/>
                  </a:lnTo>
                  <a:lnTo>
                    <a:pt x="39652" y="67088"/>
                  </a:lnTo>
                  <a:lnTo>
                    <a:pt x="39736" y="66673"/>
                  </a:lnTo>
                  <a:lnTo>
                    <a:pt x="39821" y="66255"/>
                  </a:lnTo>
                  <a:lnTo>
                    <a:pt x="39908" y="65835"/>
                  </a:lnTo>
                  <a:lnTo>
                    <a:pt x="39997" y="65412"/>
                  </a:lnTo>
                  <a:lnTo>
                    <a:pt x="40086" y="64986"/>
                  </a:lnTo>
                  <a:lnTo>
                    <a:pt x="40177" y="64558"/>
                  </a:lnTo>
                  <a:lnTo>
                    <a:pt x="40270" y="64126"/>
                  </a:lnTo>
                  <a:lnTo>
                    <a:pt x="40364" y="63692"/>
                  </a:lnTo>
                  <a:lnTo>
                    <a:pt x="40459" y="63256"/>
                  </a:lnTo>
                  <a:lnTo>
                    <a:pt x="40554" y="62818"/>
                  </a:lnTo>
                  <a:lnTo>
                    <a:pt x="40648" y="62382"/>
                  </a:lnTo>
                  <a:lnTo>
                    <a:pt x="40740" y="61947"/>
                  </a:lnTo>
                  <a:lnTo>
                    <a:pt x="40831" y="61514"/>
                  </a:lnTo>
                  <a:lnTo>
                    <a:pt x="40921" y="61082"/>
                  </a:lnTo>
                  <a:lnTo>
                    <a:pt x="41009" y="60651"/>
                  </a:lnTo>
                  <a:lnTo>
                    <a:pt x="41096" y="60222"/>
                  </a:lnTo>
                  <a:lnTo>
                    <a:pt x="41182" y="59794"/>
                  </a:lnTo>
                  <a:lnTo>
                    <a:pt x="41266" y="59368"/>
                  </a:lnTo>
                  <a:lnTo>
                    <a:pt x="41349" y="58943"/>
                  </a:lnTo>
                  <a:lnTo>
                    <a:pt x="41444" y="58520"/>
                  </a:lnTo>
                  <a:lnTo>
                    <a:pt x="41538" y="58102"/>
                  </a:lnTo>
                  <a:lnTo>
                    <a:pt x="41630" y="57688"/>
                  </a:lnTo>
                  <a:lnTo>
                    <a:pt x="41721" y="57278"/>
                  </a:lnTo>
                  <a:lnTo>
                    <a:pt x="41811" y="56872"/>
                  </a:lnTo>
                  <a:lnTo>
                    <a:pt x="41899" y="56470"/>
                  </a:lnTo>
                  <a:lnTo>
                    <a:pt x="41986" y="56072"/>
                  </a:lnTo>
                  <a:lnTo>
                    <a:pt x="42072" y="55678"/>
                  </a:lnTo>
                  <a:lnTo>
                    <a:pt x="42156" y="55289"/>
                  </a:lnTo>
                  <a:lnTo>
                    <a:pt x="42239" y="54904"/>
                  </a:lnTo>
                  <a:lnTo>
                    <a:pt x="42333" y="54511"/>
                  </a:lnTo>
                  <a:lnTo>
                    <a:pt x="42425" y="54126"/>
                  </a:lnTo>
                  <a:lnTo>
                    <a:pt x="42514" y="53749"/>
                  </a:lnTo>
                  <a:lnTo>
                    <a:pt x="42600" y="53381"/>
                  </a:lnTo>
                  <a:lnTo>
                    <a:pt x="42684" y="53021"/>
                  </a:lnTo>
                  <a:lnTo>
                    <a:pt x="42764" y="52669"/>
                  </a:lnTo>
                  <a:lnTo>
                    <a:pt x="42842" y="52325"/>
                  </a:lnTo>
                  <a:lnTo>
                    <a:pt x="42918" y="51990"/>
                  </a:lnTo>
                  <a:lnTo>
                    <a:pt x="42990" y="51663"/>
                  </a:lnTo>
                  <a:lnTo>
                    <a:pt x="43060" y="51344"/>
                  </a:lnTo>
                  <a:lnTo>
                    <a:pt x="54972" y="0"/>
                  </a:lnTo>
                  <a:lnTo>
                    <a:pt x="77563" y="0"/>
                  </a:lnTo>
                  <a:lnTo>
                    <a:pt x="89749" y="51344"/>
                  </a:lnTo>
                  <a:lnTo>
                    <a:pt x="89831" y="51676"/>
                  </a:lnTo>
                  <a:lnTo>
                    <a:pt x="89913" y="52017"/>
                  </a:lnTo>
                  <a:lnTo>
                    <a:pt x="89996" y="52366"/>
                  </a:lnTo>
                  <a:lnTo>
                    <a:pt x="90078" y="52724"/>
                  </a:lnTo>
                  <a:lnTo>
                    <a:pt x="90160" y="53089"/>
                  </a:lnTo>
                  <a:lnTo>
                    <a:pt x="90242" y="53463"/>
                  </a:lnTo>
                  <a:lnTo>
                    <a:pt x="90324" y="53845"/>
                  </a:lnTo>
                  <a:lnTo>
                    <a:pt x="90406" y="54235"/>
                  </a:lnTo>
                  <a:lnTo>
                    <a:pt x="90488" y="54634"/>
                  </a:lnTo>
                  <a:lnTo>
                    <a:pt x="90571" y="55040"/>
                  </a:lnTo>
                  <a:lnTo>
                    <a:pt x="90653" y="55440"/>
                  </a:lnTo>
                  <a:lnTo>
                    <a:pt x="90735" y="55843"/>
                  </a:lnTo>
                  <a:lnTo>
                    <a:pt x="90817" y="56250"/>
                  </a:lnTo>
                  <a:lnTo>
                    <a:pt x="90899" y="56662"/>
                  </a:lnTo>
                  <a:lnTo>
                    <a:pt x="90981" y="57077"/>
                  </a:lnTo>
                  <a:lnTo>
                    <a:pt x="91064" y="57497"/>
                  </a:lnTo>
                  <a:lnTo>
                    <a:pt x="91146" y="57921"/>
                  </a:lnTo>
                  <a:lnTo>
                    <a:pt x="91228" y="58348"/>
                  </a:lnTo>
                  <a:lnTo>
                    <a:pt x="91310" y="58780"/>
                  </a:lnTo>
                  <a:lnTo>
                    <a:pt x="91392" y="59216"/>
                  </a:lnTo>
                  <a:lnTo>
                    <a:pt x="91474" y="59642"/>
                  </a:lnTo>
                  <a:lnTo>
                    <a:pt x="91556" y="60068"/>
                  </a:lnTo>
                  <a:lnTo>
                    <a:pt x="91639" y="60496"/>
                  </a:lnTo>
                  <a:lnTo>
                    <a:pt x="91721" y="60925"/>
                  </a:lnTo>
                  <a:lnTo>
                    <a:pt x="91803" y="61356"/>
                  </a:lnTo>
                  <a:lnTo>
                    <a:pt x="91885" y="61788"/>
                  </a:lnTo>
                  <a:lnTo>
                    <a:pt x="91967" y="62221"/>
                  </a:lnTo>
                  <a:lnTo>
                    <a:pt x="92049" y="62656"/>
                  </a:lnTo>
                  <a:lnTo>
                    <a:pt x="92131" y="63092"/>
                  </a:lnTo>
                  <a:lnTo>
                    <a:pt x="92214" y="63529"/>
                  </a:lnTo>
                  <a:lnTo>
                    <a:pt x="92295" y="63953"/>
                  </a:lnTo>
                  <a:lnTo>
                    <a:pt x="92375" y="64375"/>
                  </a:lnTo>
                  <a:lnTo>
                    <a:pt x="92454" y="64797"/>
                  </a:lnTo>
                  <a:lnTo>
                    <a:pt x="92531" y="65216"/>
                  </a:lnTo>
                  <a:lnTo>
                    <a:pt x="92607" y="65634"/>
                  </a:lnTo>
                  <a:lnTo>
                    <a:pt x="92682" y="66051"/>
                  </a:lnTo>
                  <a:lnTo>
                    <a:pt x="92755" y="66467"/>
                  </a:lnTo>
                  <a:lnTo>
                    <a:pt x="92827" y="66881"/>
                  </a:lnTo>
                  <a:lnTo>
                    <a:pt x="92898" y="67294"/>
                  </a:lnTo>
                  <a:lnTo>
                    <a:pt x="92967" y="67705"/>
                  </a:lnTo>
                  <a:lnTo>
                    <a:pt x="93131" y="68664"/>
                  </a:lnTo>
                  <a:lnTo>
                    <a:pt x="93295" y="69625"/>
                  </a:lnTo>
                  <a:lnTo>
                    <a:pt x="93460" y="70587"/>
                  </a:lnTo>
                  <a:lnTo>
                    <a:pt x="93624" y="71550"/>
                  </a:lnTo>
                  <a:lnTo>
                    <a:pt x="93788" y="72515"/>
                  </a:lnTo>
                  <a:lnTo>
                    <a:pt x="93952" y="73481"/>
                  </a:lnTo>
                  <a:lnTo>
                    <a:pt x="94117" y="74448"/>
                  </a:lnTo>
                  <a:lnTo>
                    <a:pt x="94281" y="75417"/>
                  </a:lnTo>
                  <a:lnTo>
                    <a:pt x="94445" y="76387"/>
                  </a:lnTo>
                  <a:lnTo>
                    <a:pt x="94610" y="77358"/>
                  </a:lnTo>
                  <a:lnTo>
                    <a:pt x="94775" y="76589"/>
                  </a:lnTo>
                  <a:lnTo>
                    <a:pt x="94941" y="75814"/>
                  </a:lnTo>
                  <a:lnTo>
                    <a:pt x="95109" y="75033"/>
                  </a:lnTo>
                  <a:lnTo>
                    <a:pt x="95278" y="74247"/>
                  </a:lnTo>
                  <a:lnTo>
                    <a:pt x="95448" y="73456"/>
                  </a:lnTo>
                  <a:lnTo>
                    <a:pt x="95620" y="72659"/>
                  </a:lnTo>
                  <a:lnTo>
                    <a:pt x="95793" y="71857"/>
                  </a:lnTo>
                  <a:lnTo>
                    <a:pt x="95968" y="71049"/>
                  </a:lnTo>
                  <a:lnTo>
                    <a:pt x="96144" y="70236"/>
                  </a:lnTo>
                  <a:lnTo>
                    <a:pt x="96321" y="69417"/>
                  </a:lnTo>
                  <a:lnTo>
                    <a:pt x="96474" y="68712"/>
                  </a:lnTo>
                  <a:lnTo>
                    <a:pt x="96631" y="67993"/>
                  </a:lnTo>
                  <a:lnTo>
                    <a:pt x="96791" y="67260"/>
                  </a:lnTo>
                  <a:lnTo>
                    <a:pt x="96956" y="66514"/>
                  </a:lnTo>
                  <a:lnTo>
                    <a:pt x="97126" y="65754"/>
                  </a:lnTo>
                  <a:lnTo>
                    <a:pt x="97299" y="64981"/>
                  </a:lnTo>
                  <a:lnTo>
                    <a:pt x="97476" y="64193"/>
                  </a:lnTo>
                  <a:lnTo>
                    <a:pt x="97657" y="63392"/>
                  </a:lnTo>
                  <a:lnTo>
                    <a:pt x="97843" y="62578"/>
                  </a:lnTo>
                  <a:lnTo>
                    <a:pt x="98033" y="61749"/>
                  </a:lnTo>
                  <a:lnTo>
                    <a:pt x="98224" y="60917"/>
                  </a:lnTo>
                  <a:lnTo>
                    <a:pt x="98416" y="60090"/>
                  </a:lnTo>
                  <a:lnTo>
                    <a:pt x="98608" y="59268"/>
                  </a:lnTo>
                  <a:lnTo>
                    <a:pt x="98799" y="58452"/>
                  </a:lnTo>
                  <a:lnTo>
                    <a:pt x="98991" y="57642"/>
                  </a:lnTo>
                  <a:lnTo>
                    <a:pt x="99183" y="56837"/>
                  </a:lnTo>
                  <a:lnTo>
                    <a:pt x="99374" y="56037"/>
                  </a:lnTo>
                  <a:lnTo>
                    <a:pt x="99566" y="55243"/>
                  </a:lnTo>
                  <a:lnTo>
                    <a:pt x="99758" y="54454"/>
                  </a:lnTo>
                  <a:lnTo>
                    <a:pt x="99949" y="53671"/>
                  </a:lnTo>
                  <a:lnTo>
                    <a:pt x="111587" y="0"/>
                  </a:lnTo>
                  <a:lnTo>
                    <a:pt x="13205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2021-01-05T00:03:50Z</dcterms:modified>
</cp:coreProperties>
</file>