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3963" y="1811862"/>
              <a:ext cx="6703128" cy="3834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3963" y="5063893"/>
              <a:ext cx="6703128" cy="0"/>
            </a:xfrm>
            <a:custGeom>
              <a:avLst/>
              <a:pathLst>
                <a:path w="6703128" h="0">
                  <a:moveTo>
                    <a:pt x="0" y="0"/>
                  </a:moveTo>
                  <a:lnTo>
                    <a:pt x="6703128" y="0"/>
                  </a:lnTo>
                  <a:lnTo>
                    <a:pt x="670312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3963" y="4248377"/>
              <a:ext cx="6703128" cy="0"/>
            </a:xfrm>
            <a:custGeom>
              <a:avLst/>
              <a:pathLst>
                <a:path w="6703128" h="0">
                  <a:moveTo>
                    <a:pt x="0" y="0"/>
                  </a:moveTo>
                  <a:lnTo>
                    <a:pt x="6703128" y="0"/>
                  </a:lnTo>
                  <a:lnTo>
                    <a:pt x="670312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3963" y="3432862"/>
              <a:ext cx="6703128" cy="0"/>
            </a:xfrm>
            <a:custGeom>
              <a:avLst/>
              <a:pathLst>
                <a:path w="6703128" h="0">
                  <a:moveTo>
                    <a:pt x="0" y="0"/>
                  </a:moveTo>
                  <a:lnTo>
                    <a:pt x="6703128" y="0"/>
                  </a:lnTo>
                  <a:lnTo>
                    <a:pt x="670312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3963" y="2617347"/>
              <a:ext cx="6703128" cy="0"/>
            </a:xfrm>
            <a:custGeom>
              <a:avLst/>
              <a:pathLst>
                <a:path w="6703128" h="0">
                  <a:moveTo>
                    <a:pt x="0" y="0"/>
                  </a:moveTo>
                  <a:lnTo>
                    <a:pt x="6703128" y="0"/>
                  </a:lnTo>
                  <a:lnTo>
                    <a:pt x="670312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4276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5527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6779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3963" y="5471650"/>
              <a:ext cx="6703128" cy="0"/>
            </a:xfrm>
            <a:custGeom>
              <a:avLst/>
              <a:pathLst>
                <a:path w="6703128" h="0">
                  <a:moveTo>
                    <a:pt x="0" y="0"/>
                  </a:moveTo>
                  <a:lnTo>
                    <a:pt x="6703128" y="0"/>
                  </a:lnTo>
                  <a:lnTo>
                    <a:pt x="670312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3963" y="4656135"/>
              <a:ext cx="6703128" cy="0"/>
            </a:xfrm>
            <a:custGeom>
              <a:avLst/>
              <a:pathLst>
                <a:path w="6703128" h="0">
                  <a:moveTo>
                    <a:pt x="0" y="0"/>
                  </a:moveTo>
                  <a:lnTo>
                    <a:pt x="6703128" y="0"/>
                  </a:lnTo>
                  <a:lnTo>
                    <a:pt x="670312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3963" y="3840620"/>
              <a:ext cx="6703128" cy="0"/>
            </a:xfrm>
            <a:custGeom>
              <a:avLst/>
              <a:pathLst>
                <a:path w="6703128" h="0">
                  <a:moveTo>
                    <a:pt x="0" y="0"/>
                  </a:moveTo>
                  <a:lnTo>
                    <a:pt x="6703128" y="0"/>
                  </a:lnTo>
                  <a:lnTo>
                    <a:pt x="670312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3963" y="3025104"/>
              <a:ext cx="6703128" cy="0"/>
            </a:xfrm>
            <a:custGeom>
              <a:avLst/>
              <a:pathLst>
                <a:path w="6703128" h="0">
                  <a:moveTo>
                    <a:pt x="0" y="0"/>
                  </a:moveTo>
                  <a:lnTo>
                    <a:pt x="6703128" y="0"/>
                  </a:lnTo>
                  <a:lnTo>
                    <a:pt x="670312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3963" y="2209589"/>
              <a:ext cx="6703128" cy="0"/>
            </a:xfrm>
            <a:custGeom>
              <a:avLst/>
              <a:pathLst>
                <a:path w="6703128" h="0">
                  <a:moveTo>
                    <a:pt x="0" y="0"/>
                  </a:moveTo>
                  <a:lnTo>
                    <a:pt x="6703128" y="0"/>
                  </a:lnTo>
                  <a:lnTo>
                    <a:pt x="670312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38651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69902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1153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404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252" y="19409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4127" y="195158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1002" y="26366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7877" y="29742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4752" y="332736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1627" y="349128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8502" y="363154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5377" y="380933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2251" y="38329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59126" y="40548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6001" y="411596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2876" y="432473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49751" y="441770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6626" y="449762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3501" y="46884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0376" y="476756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7250" y="486379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4125" y="50236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1000" y="502526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27875" y="51337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4750" y="521691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321625" y="52470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18500" y="527807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15375" y="53490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12250" y="537675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09124" y="539143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05999" y="54004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02874" y="539714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899749" y="541018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96624" y="540611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3499" y="541834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90374" y="542079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87249" y="541834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884123" y="54224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233963" y="1986138"/>
              <a:ext cx="6398441" cy="3485512"/>
            </a:xfrm>
            <a:custGeom>
              <a:avLst/>
              <a:pathLst>
                <a:path w="6398441" h="3485512">
                  <a:moveTo>
                    <a:pt x="0" y="3478580"/>
                  </a:moveTo>
                  <a:lnTo>
                    <a:pt x="101562" y="3479804"/>
                  </a:lnTo>
                  <a:lnTo>
                    <a:pt x="304687" y="3477357"/>
                  </a:lnTo>
                  <a:lnTo>
                    <a:pt x="507812" y="3465124"/>
                  </a:lnTo>
                  <a:lnTo>
                    <a:pt x="710937" y="3469202"/>
                  </a:lnTo>
                  <a:lnTo>
                    <a:pt x="914063" y="3456154"/>
                  </a:lnTo>
                  <a:lnTo>
                    <a:pt x="1117188" y="3459416"/>
                  </a:lnTo>
                  <a:lnTo>
                    <a:pt x="1320313" y="3450445"/>
                  </a:lnTo>
                  <a:lnTo>
                    <a:pt x="1523438" y="3435766"/>
                  </a:lnTo>
                  <a:lnTo>
                    <a:pt x="1726563" y="3408038"/>
                  </a:lnTo>
                  <a:lnTo>
                    <a:pt x="1929688" y="3337088"/>
                  </a:lnTo>
                  <a:lnTo>
                    <a:pt x="2132813" y="3306099"/>
                  </a:lnTo>
                  <a:lnTo>
                    <a:pt x="2335938" y="3275925"/>
                  </a:lnTo>
                  <a:lnTo>
                    <a:pt x="2539063" y="3192742"/>
                  </a:lnTo>
                  <a:lnTo>
                    <a:pt x="2742189" y="3084279"/>
                  </a:lnTo>
                  <a:lnTo>
                    <a:pt x="2945314" y="3082648"/>
                  </a:lnTo>
                  <a:lnTo>
                    <a:pt x="3148439" y="2922807"/>
                  </a:lnTo>
                  <a:lnTo>
                    <a:pt x="3351564" y="2826576"/>
                  </a:lnTo>
                  <a:lnTo>
                    <a:pt x="3554689" y="2747471"/>
                  </a:lnTo>
                  <a:lnTo>
                    <a:pt x="3757814" y="2556640"/>
                  </a:lnTo>
                  <a:lnTo>
                    <a:pt x="3960939" y="2476720"/>
                  </a:lnTo>
                  <a:lnTo>
                    <a:pt x="4164064" y="2383751"/>
                  </a:lnTo>
                  <a:lnTo>
                    <a:pt x="4367190" y="2174979"/>
                  </a:lnTo>
                  <a:lnTo>
                    <a:pt x="4570315" y="2113815"/>
                  </a:lnTo>
                  <a:lnTo>
                    <a:pt x="4773440" y="1891995"/>
                  </a:lnTo>
                  <a:lnTo>
                    <a:pt x="4976565" y="1868345"/>
                  </a:lnTo>
                  <a:lnTo>
                    <a:pt x="5179690" y="1690563"/>
                  </a:lnTo>
                  <a:lnTo>
                    <a:pt x="5382815" y="1550294"/>
                  </a:lnTo>
                  <a:lnTo>
                    <a:pt x="5585940" y="1386376"/>
                  </a:lnTo>
                  <a:lnTo>
                    <a:pt x="5789065" y="1033257"/>
                  </a:lnTo>
                  <a:lnTo>
                    <a:pt x="5992191" y="695634"/>
                  </a:lnTo>
                  <a:lnTo>
                    <a:pt x="6195316" y="10601"/>
                  </a:lnTo>
                  <a:lnTo>
                    <a:pt x="6398441" y="0"/>
                  </a:lnTo>
                  <a:lnTo>
                    <a:pt x="6398441" y="3485512"/>
                  </a:lnTo>
                  <a:lnTo>
                    <a:pt x="6195316" y="3485512"/>
                  </a:lnTo>
                  <a:lnTo>
                    <a:pt x="5992191" y="3485512"/>
                  </a:lnTo>
                  <a:lnTo>
                    <a:pt x="5789065" y="3485512"/>
                  </a:lnTo>
                  <a:lnTo>
                    <a:pt x="5585940" y="3485512"/>
                  </a:lnTo>
                  <a:lnTo>
                    <a:pt x="5382815" y="3485512"/>
                  </a:lnTo>
                  <a:lnTo>
                    <a:pt x="5179690" y="3485512"/>
                  </a:lnTo>
                  <a:lnTo>
                    <a:pt x="4976565" y="3485512"/>
                  </a:lnTo>
                  <a:lnTo>
                    <a:pt x="4773440" y="3485512"/>
                  </a:lnTo>
                  <a:lnTo>
                    <a:pt x="4570315" y="3485512"/>
                  </a:lnTo>
                  <a:lnTo>
                    <a:pt x="4367190" y="3485512"/>
                  </a:lnTo>
                  <a:lnTo>
                    <a:pt x="4164064" y="3485512"/>
                  </a:lnTo>
                  <a:lnTo>
                    <a:pt x="3960939" y="3485512"/>
                  </a:lnTo>
                  <a:lnTo>
                    <a:pt x="3757814" y="3485512"/>
                  </a:lnTo>
                  <a:lnTo>
                    <a:pt x="3554689" y="3485512"/>
                  </a:lnTo>
                  <a:lnTo>
                    <a:pt x="3351564" y="3485512"/>
                  </a:lnTo>
                  <a:lnTo>
                    <a:pt x="3148439" y="3485512"/>
                  </a:lnTo>
                  <a:lnTo>
                    <a:pt x="2945314" y="3485512"/>
                  </a:lnTo>
                  <a:lnTo>
                    <a:pt x="2742189" y="3485512"/>
                  </a:lnTo>
                  <a:lnTo>
                    <a:pt x="2539063" y="3485512"/>
                  </a:lnTo>
                  <a:lnTo>
                    <a:pt x="2335938" y="3485512"/>
                  </a:lnTo>
                  <a:lnTo>
                    <a:pt x="2132813" y="3485512"/>
                  </a:lnTo>
                  <a:lnTo>
                    <a:pt x="1929688" y="3485512"/>
                  </a:lnTo>
                  <a:lnTo>
                    <a:pt x="1726563" y="3485512"/>
                  </a:lnTo>
                  <a:lnTo>
                    <a:pt x="1523438" y="3485512"/>
                  </a:lnTo>
                  <a:lnTo>
                    <a:pt x="1320313" y="3485512"/>
                  </a:lnTo>
                  <a:lnTo>
                    <a:pt x="1117188" y="3485512"/>
                  </a:lnTo>
                  <a:lnTo>
                    <a:pt x="914063" y="3485512"/>
                  </a:lnTo>
                  <a:lnTo>
                    <a:pt x="710937" y="3485512"/>
                  </a:lnTo>
                  <a:lnTo>
                    <a:pt x="507812" y="3485512"/>
                  </a:lnTo>
                  <a:lnTo>
                    <a:pt x="304687" y="3485512"/>
                  </a:lnTo>
                  <a:lnTo>
                    <a:pt x="101562" y="3485512"/>
                  </a:lnTo>
                  <a:lnTo>
                    <a:pt x="0" y="3485512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33963" y="1986138"/>
              <a:ext cx="6398441" cy="3479804"/>
            </a:xfrm>
            <a:custGeom>
              <a:avLst/>
              <a:pathLst>
                <a:path w="6398441" h="3479804">
                  <a:moveTo>
                    <a:pt x="0" y="3478580"/>
                  </a:moveTo>
                  <a:lnTo>
                    <a:pt x="101562" y="3479804"/>
                  </a:lnTo>
                  <a:lnTo>
                    <a:pt x="304687" y="3477357"/>
                  </a:lnTo>
                  <a:lnTo>
                    <a:pt x="507812" y="3465124"/>
                  </a:lnTo>
                  <a:lnTo>
                    <a:pt x="710937" y="3469202"/>
                  </a:lnTo>
                  <a:lnTo>
                    <a:pt x="914063" y="3456154"/>
                  </a:lnTo>
                  <a:lnTo>
                    <a:pt x="1117188" y="3459416"/>
                  </a:lnTo>
                  <a:lnTo>
                    <a:pt x="1320313" y="3450445"/>
                  </a:lnTo>
                  <a:lnTo>
                    <a:pt x="1523438" y="3435766"/>
                  </a:lnTo>
                  <a:lnTo>
                    <a:pt x="1726563" y="3408038"/>
                  </a:lnTo>
                  <a:lnTo>
                    <a:pt x="1929688" y="3337088"/>
                  </a:lnTo>
                  <a:lnTo>
                    <a:pt x="2132813" y="3306099"/>
                  </a:lnTo>
                  <a:lnTo>
                    <a:pt x="2335938" y="3275925"/>
                  </a:lnTo>
                  <a:lnTo>
                    <a:pt x="2539063" y="3192742"/>
                  </a:lnTo>
                  <a:lnTo>
                    <a:pt x="2742189" y="3084279"/>
                  </a:lnTo>
                  <a:lnTo>
                    <a:pt x="2945314" y="3082648"/>
                  </a:lnTo>
                  <a:lnTo>
                    <a:pt x="3148439" y="2922807"/>
                  </a:lnTo>
                  <a:lnTo>
                    <a:pt x="3351564" y="2826576"/>
                  </a:lnTo>
                  <a:lnTo>
                    <a:pt x="3554689" y="2747471"/>
                  </a:lnTo>
                  <a:lnTo>
                    <a:pt x="3757814" y="2556640"/>
                  </a:lnTo>
                  <a:lnTo>
                    <a:pt x="3960939" y="2476720"/>
                  </a:lnTo>
                  <a:lnTo>
                    <a:pt x="4164064" y="2383751"/>
                  </a:lnTo>
                  <a:lnTo>
                    <a:pt x="4367190" y="2174979"/>
                  </a:lnTo>
                  <a:lnTo>
                    <a:pt x="4570315" y="2113815"/>
                  </a:lnTo>
                  <a:lnTo>
                    <a:pt x="4773440" y="1891995"/>
                  </a:lnTo>
                  <a:lnTo>
                    <a:pt x="4976565" y="1868345"/>
                  </a:lnTo>
                  <a:lnTo>
                    <a:pt x="5179690" y="1690563"/>
                  </a:lnTo>
                  <a:lnTo>
                    <a:pt x="5382815" y="1550294"/>
                  </a:lnTo>
                  <a:lnTo>
                    <a:pt x="5585940" y="1386376"/>
                  </a:lnTo>
                  <a:lnTo>
                    <a:pt x="5789065" y="1033257"/>
                  </a:lnTo>
                  <a:lnTo>
                    <a:pt x="5992191" y="695634"/>
                  </a:lnTo>
                  <a:lnTo>
                    <a:pt x="6195316" y="10601"/>
                  </a:lnTo>
                  <a:lnTo>
                    <a:pt x="639844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33963" y="1986138"/>
              <a:ext cx="6398441" cy="3479804"/>
            </a:xfrm>
            <a:custGeom>
              <a:avLst/>
              <a:pathLst>
                <a:path w="6398441" h="3479804">
                  <a:moveTo>
                    <a:pt x="0" y="3478580"/>
                  </a:moveTo>
                  <a:lnTo>
                    <a:pt x="101562" y="3479804"/>
                  </a:lnTo>
                  <a:lnTo>
                    <a:pt x="304687" y="3477357"/>
                  </a:lnTo>
                  <a:lnTo>
                    <a:pt x="507812" y="3465124"/>
                  </a:lnTo>
                  <a:lnTo>
                    <a:pt x="710937" y="3469202"/>
                  </a:lnTo>
                  <a:lnTo>
                    <a:pt x="914063" y="3456154"/>
                  </a:lnTo>
                  <a:lnTo>
                    <a:pt x="1117188" y="3459416"/>
                  </a:lnTo>
                  <a:lnTo>
                    <a:pt x="1320313" y="3450445"/>
                  </a:lnTo>
                  <a:lnTo>
                    <a:pt x="1523438" y="3435766"/>
                  </a:lnTo>
                  <a:lnTo>
                    <a:pt x="1726563" y="3408038"/>
                  </a:lnTo>
                  <a:lnTo>
                    <a:pt x="1929688" y="3337088"/>
                  </a:lnTo>
                  <a:lnTo>
                    <a:pt x="2132813" y="3306099"/>
                  </a:lnTo>
                  <a:lnTo>
                    <a:pt x="2335938" y="3275925"/>
                  </a:lnTo>
                  <a:lnTo>
                    <a:pt x="2539063" y="3192742"/>
                  </a:lnTo>
                  <a:lnTo>
                    <a:pt x="2742189" y="3084279"/>
                  </a:lnTo>
                  <a:lnTo>
                    <a:pt x="2945314" y="3082648"/>
                  </a:lnTo>
                  <a:lnTo>
                    <a:pt x="3148439" y="2922807"/>
                  </a:lnTo>
                  <a:lnTo>
                    <a:pt x="3351564" y="2826576"/>
                  </a:lnTo>
                  <a:lnTo>
                    <a:pt x="3554689" y="2747471"/>
                  </a:lnTo>
                  <a:lnTo>
                    <a:pt x="3757814" y="2556640"/>
                  </a:lnTo>
                  <a:lnTo>
                    <a:pt x="3960939" y="2476720"/>
                  </a:lnTo>
                  <a:lnTo>
                    <a:pt x="4164064" y="2383751"/>
                  </a:lnTo>
                  <a:lnTo>
                    <a:pt x="4367190" y="2174979"/>
                  </a:lnTo>
                  <a:lnTo>
                    <a:pt x="4570315" y="2113815"/>
                  </a:lnTo>
                  <a:lnTo>
                    <a:pt x="4773440" y="1891995"/>
                  </a:lnTo>
                  <a:lnTo>
                    <a:pt x="4976565" y="1868345"/>
                  </a:lnTo>
                  <a:lnTo>
                    <a:pt x="5179690" y="1690563"/>
                  </a:lnTo>
                  <a:lnTo>
                    <a:pt x="5382815" y="1550294"/>
                  </a:lnTo>
                  <a:lnTo>
                    <a:pt x="5585940" y="1386376"/>
                  </a:lnTo>
                  <a:lnTo>
                    <a:pt x="5789065" y="1033257"/>
                  </a:lnTo>
                  <a:lnTo>
                    <a:pt x="5992191" y="695634"/>
                  </a:lnTo>
                  <a:lnTo>
                    <a:pt x="6195316" y="10601"/>
                  </a:lnTo>
                  <a:lnTo>
                    <a:pt x="6398441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233963" y="1811862"/>
              <a:ext cx="6703128" cy="383406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113543" y="543206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123475" y="544002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931223" y="461769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989232" y="46165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999164" y="46245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051387" y="46165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061319" y="46245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113543" y="46165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123475" y="46245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928331" y="380102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989232" y="380102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999164" y="380899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051387" y="380102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061319" y="380899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113543" y="380102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123475" y="380899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926967" y="2985514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989232" y="29855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999164" y="29934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051387" y="29855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061319" y="29934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113543" y="298551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123475" y="299348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925275" y="2171144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934334" y="218287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989232" y="216999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999164" y="217796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051387" y="216999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061319" y="217796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113543" y="216999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123475" y="217796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199168" y="5471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199168" y="46561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199168" y="3840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199168" y="3025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199168" y="22095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53865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56990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60115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863240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422852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481734" y="5707410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491720" y="5715377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543889" y="5707410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553876" y="5715377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60517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61510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451211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51211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52204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57426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58419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63642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64635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482463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54336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55329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609666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66767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67760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513714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57461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58454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638025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69892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70885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1761070" y="3859658"/>
              <a:ext cx="96111" cy="82946"/>
            </a:xfrm>
            <a:custGeom>
              <a:avLst/>
              <a:pathLst>
                <a:path w="96111" h="82946">
                  <a:moveTo>
                    <a:pt x="96111" y="15006"/>
                  </a:moveTo>
                  <a:lnTo>
                    <a:pt x="56207" y="39972"/>
                  </a:lnTo>
                  <a:lnTo>
                    <a:pt x="56207" y="69918"/>
                  </a:lnTo>
                  <a:lnTo>
                    <a:pt x="96111" y="69918"/>
                  </a:lnTo>
                  <a:lnTo>
                    <a:pt x="96111" y="82946"/>
                  </a:lnTo>
                  <a:lnTo>
                    <a:pt x="0" y="82946"/>
                  </a:lnTo>
                  <a:lnTo>
                    <a:pt x="0" y="37721"/>
                  </a:lnTo>
                  <a:lnTo>
                    <a:pt x="19" y="36103"/>
                  </a:lnTo>
                  <a:lnTo>
                    <a:pt x="76" y="34523"/>
                  </a:lnTo>
                  <a:lnTo>
                    <a:pt x="171" y="32982"/>
                  </a:lnTo>
                  <a:lnTo>
                    <a:pt x="305" y="31478"/>
                  </a:lnTo>
                  <a:lnTo>
                    <a:pt x="477" y="30013"/>
                  </a:lnTo>
                  <a:lnTo>
                    <a:pt x="687" y="28586"/>
                  </a:lnTo>
                  <a:lnTo>
                    <a:pt x="935" y="27197"/>
                  </a:lnTo>
                  <a:lnTo>
                    <a:pt x="1222" y="25847"/>
                  </a:lnTo>
                  <a:lnTo>
                    <a:pt x="1547" y="24534"/>
                  </a:lnTo>
                  <a:lnTo>
                    <a:pt x="1909" y="23260"/>
                  </a:lnTo>
                  <a:lnTo>
                    <a:pt x="2295" y="22012"/>
                  </a:lnTo>
                  <a:lnTo>
                    <a:pt x="2714" y="20804"/>
                  </a:lnTo>
                  <a:lnTo>
                    <a:pt x="3168" y="19638"/>
                  </a:lnTo>
                  <a:lnTo>
                    <a:pt x="3656" y="18512"/>
                  </a:lnTo>
                  <a:lnTo>
                    <a:pt x="4178" y="17428"/>
                  </a:lnTo>
                  <a:lnTo>
                    <a:pt x="4733" y="16384"/>
                  </a:lnTo>
                  <a:lnTo>
                    <a:pt x="5324" y="15382"/>
                  </a:lnTo>
                  <a:lnTo>
                    <a:pt x="5948" y="14420"/>
                  </a:lnTo>
                  <a:lnTo>
                    <a:pt x="6606" y="13499"/>
                  </a:lnTo>
                  <a:lnTo>
                    <a:pt x="7298" y="12619"/>
                  </a:lnTo>
                  <a:lnTo>
                    <a:pt x="8023" y="11780"/>
                  </a:lnTo>
                  <a:lnTo>
                    <a:pt x="8780" y="10982"/>
                  </a:lnTo>
                  <a:lnTo>
                    <a:pt x="9568" y="10225"/>
                  </a:lnTo>
                  <a:lnTo>
                    <a:pt x="10387" y="9508"/>
                  </a:lnTo>
                  <a:lnTo>
                    <a:pt x="11238" y="8833"/>
                  </a:lnTo>
                  <a:lnTo>
                    <a:pt x="12120" y="8199"/>
                  </a:lnTo>
                  <a:lnTo>
                    <a:pt x="13033" y="7605"/>
                  </a:lnTo>
                  <a:lnTo>
                    <a:pt x="13978" y="7053"/>
                  </a:lnTo>
                  <a:lnTo>
                    <a:pt x="14954" y="6541"/>
                  </a:lnTo>
                  <a:lnTo>
                    <a:pt x="15961" y="6070"/>
                  </a:lnTo>
                  <a:lnTo>
                    <a:pt x="16997" y="5643"/>
                  </a:lnTo>
                  <a:lnTo>
                    <a:pt x="18060" y="5260"/>
                  </a:lnTo>
                  <a:lnTo>
                    <a:pt x="19148" y="4922"/>
                  </a:lnTo>
                  <a:lnTo>
                    <a:pt x="20261" y="4630"/>
                  </a:lnTo>
                  <a:lnTo>
                    <a:pt x="21401" y="4382"/>
                  </a:lnTo>
                  <a:lnTo>
                    <a:pt x="22567" y="4180"/>
                  </a:lnTo>
                  <a:lnTo>
                    <a:pt x="23759" y="4022"/>
                  </a:lnTo>
                  <a:lnTo>
                    <a:pt x="24976" y="3909"/>
                  </a:lnTo>
                  <a:lnTo>
                    <a:pt x="26220" y="3842"/>
                  </a:lnTo>
                  <a:lnTo>
                    <a:pt x="27489" y="3819"/>
                  </a:lnTo>
                  <a:lnTo>
                    <a:pt x="28402" y="3833"/>
                  </a:lnTo>
                  <a:lnTo>
                    <a:pt x="29312" y="3874"/>
                  </a:lnTo>
                  <a:lnTo>
                    <a:pt x="30219" y="3942"/>
                  </a:lnTo>
                  <a:lnTo>
                    <a:pt x="31124" y="4038"/>
                  </a:lnTo>
                  <a:lnTo>
                    <a:pt x="32025" y="4160"/>
                  </a:lnTo>
                  <a:lnTo>
                    <a:pt x="32924" y="4311"/>
                  </a:lnTo>
                  <a:lnTo>
                    <a:pt x="33821" y="4488"/>
                  </a:lnTo>
                  <a:lnTo>
                    <a:pt x="34714" y="4693"/>
                  </a:lnTo>
                  <a:lnTo>
                    <a:pt x="35605" y="4924"/>
                  </a:lnTo>
                  <a:lnTo>
                    <a:pt x="36493" y="5184"/>
                  </a:lnTo>
                  <a:lnTo>
                    <a:pt x="37373" y="5459"/>
                  </a:lnTo>
                  <a:lnTo>
                    <a:pt x="38237" y="5765"/>
                  </a:lnTo>
                  <a:lnTo>
                    <a:pt x="39086" y="6103"/>
                  </a:lnTo>
                  <a:lnTo>
                    <a:pt x="39920" y="6472"/>
                  </a:lnTo>
                  <a:lnTo>
                    <a:pt x="40740" y="6872"/>
                  </a:lnTo>
                  <a:lnTo>
                    <a:pt x="41544" y="7304"/>
                  </a:lnTo>
                  <a:lnTo>
                    <a:pt x="42333" y="7767"/>
                  </a:lnTo>
                  <a:lnTo>
                    <a:pt x="43107" y="8261"/>
                  </a:lnTo>
                  <a:lnTo>
                    <a:pt x="43867" y="8787"/>
                  </a:lnTo>
                  <a:lnTo>
                    <a:pt x="44611" y="9345"/>
                  </a:lnTo>
                  <a:lnTo>
                    <a:pt x="45337" y="9933"/>
                  </a:lnTo>
                  <a:lnTo>
                    <a:pt x="46043" y="10553"/>
                  </a:lnTo>
                  <a:lnTo>
                    <a:pt x="46729" y="11205"/>
                  </a:lnTo>
                  <a:lnTo>
                    <a:pt x="47394" y="11888"/>
                  </a:lnTo>
                  <a:lnTo>
                    <a:pt x="48038" y="12602"/>
                  </a:lnTo>
                  <a:lnTo>
                    <a:pt x="48663" y="13347"/>
                  </a:lnTo>
                  <a:lnTo>
                    <a:pt x="49266" y="14124"/>
                  </a:lnTo>
                  <a:lnTo>
                    <a:pt x="49849" y="14933"/>
                  </a:lnTo>
                  <a:lnTo>
                    <a:pt x="50412" y="15772"/>
                  </a:lnTo>
                  <a:lnTo>
                    <a:pt x="50955" y="16643"/>
                  </a:lnTo>
                  <a:lnTo>
                    <a:pt x="51471" y="17548"/>
                  </a:lnTo>
                  <a:lnTo>
                    <a:pt x="51956" y="18488"/>
                  </a:lnTo>
                  <a:lnTo>
                    <a:pt x="52410" y="19463"/>
                  </a:lnTo>
                  <a:lnTo>
                    <a:pt x="52832" y="20474"/>
                  </a:lnTo>
                  <a:lnTo>
                    <a:pt x="53223" y="21521"/>
                  </a:lnTo>
                  <a:lnTo>
                    <a:pt x="53582" y="22603"/>
                  </a:lnTo>
                  <a:lnTo>
                    <a:pt x="53910" y="23720"/>
                  </a:lnTo>
                  <a:lnTo>
                    <a:pt x="54207" y="24873"/>
                  </a:lnTo>
                  <a:lnTo>
                    <a:pt x="54472" y="26061"/>
                  </a:lnTo>
                  <a:lnTo>
                    <a:pt x="54706" y="27285"/>
                  </a:lnTo>
                  <a:lnTo>
                    <a:pt x="961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771507" y="3876575"/>
              <a:ext cx="35470" cy="53001"/>
            </a:xfrm>
            <a:custGeom>
              <a:avLst/>
              <a:pathLst>
                <a:path w="35470" h="53001">
                  <a:moveTo>
                    <a:pt x="17189" y="0"/>
                  </a:moveTo>
                  <a:lnTo>
                    <a:pt x="16328" y="15"/>
                  </a:lnTo>
                  <a:lnTo>
                    <a:pt x="15489" y="60"/>
                  </a:lnTo>
                  <a:lnTo>
                    <a:pt x="14674" y="135"/>
                  </a:lnTo>
                  <a:lnTo>
                    <a:pt x="13882" y="240"/>
                  </a:lnTo>
                  <a:lnTo>
                    <a:pt x="13113" y="375"/>
                  </a:lnTo>
                  <a:lnTo>
                    <a:pt x="12368" y="540"/>
                  </a:lnTo>
                  <a:lnTo>
                    <a:pt x="11645" y="735"/>
                  </a:lnTo>
                  <a:lnTo>
                    <a:pt x="10946" y="960"/>
                  </a:lnTo>
                  <a:lnTo>
                    <a:pt x="10270" y="1215"/>
                  </a:lnTo>
                  <a:lnTo>
                    <a:pt x="9618" y="1500"/>
                  </a:lnTo>
                  <a:lnTo>
                    <a:pt x="8987" y="1814"/>
                  </a:lnTo>
                  <a:lnTo>
                    <a:pt x="8379" y="2155"/>
                  </a:lnTo>
                  <a:lnTo>
                    <a:pt x="7792" y="2523"/>
                  </a:lnTo>
                  <a:lnTo>
                    <a:pt x="7227" y="2919"/>
                  </a:lnTo>
                  <a:lnTo>
                    <a:pt x="6684" y="3342"/>
                  </a:lnTo>
                  <a:lnTo>
                    <a:pt x="6163" y="3792"/>
                  </a:lnTo>
                  <a:lnTo>
                    <a:pt x="5664" y="4270"/>
                  </a:lnTo>
                  <a:lnTo>
                    <a:pt x="5186" y="4774"/>
                  </a:lnTo>
                  <a:lnTo>
                    <a:pt x="4731" y="5306"/>
                  </a:lnTo>
                  <a:lnTo>
                    <a:pt x="4297" y="5866"/>
                  </a:lnTo>
                  <a:lnTo>
                    <a:pt x="3872" y="6451"/>
                  </a:lnTo>
                  <a:lnTo>
                    <a:pt x="3470" y="7061"/>
                  </a:lnTo>
                  <a:lnTo>
                    <a:pt x="3092" y="7695"/>
                  </a:lnTo>
                  <a:lnTo>
                    <a:pt x="2736" y="8354"/>
                  </a:lnTo>
                  <a:lnTo>
                    <a:pt x="2404" y="9038"/>
                  </a:lnTo>
                  <a:lnTo>
                    <a:pt x="2095" y="9746"/>
                  </a:lnTo>
                  <a:lnTo>
                    <a:pt x="1809" y="10478"/>
                  </a:lnTo>
                  <a:lnTo>
                    <a:pt x="1547" y="11236"/>
                  </a:lnTo>
                  <a:lnTo>
                    <a:pt x="1307" y="12017"/>
                  </a:lnTo>
                  <a:lnTo>
                    <a:pt x="1091" y="12824"/>
                  </a:lnTo>
                  <a:lnTo>
                    <a:pt x="884" y="13653"/>
                  </a:lnTo>
                  <a:lnTo>
                    <a:pt x="698" y="14504"/>
                  </a:lnTo>
                  <a:lnTo>
                    <a:pt x="534" y="15377"/>
                  </a:lnTo>
                  <a:lnTo>
                    <a:pt x="392" y="16272"/>
                  </a:lnTo>
                  <a:lnTo>
                    <a:pt x="272" y="17189"/>
                  </a:lnTo>
                  <a:lnTo>
                    <a:pt x="174" y="18128"/>
                  </a:lnTo>
                  <a:lnTo>
                    <a:pt x="98" y="19088"/>
                  </a:lnTo>
                  <a:lnTo>
                    <a:pt x="43" y="20070"/>
                  </a:lnTo>
                  <a:lnTo>
                    <a:pt x="10" y="21075"/>
                  </a:lnTo>
                  <a:lnTo>
                    <a:pt x="0" y="22100"/>
                  </a:lnTo>
                  <a:lnTo>
                    <a:pt x="0" y="53001"/>
                  </a:lnTo>
                  <a:lnTo>
                    <a:pt x="35470" y="53001"/>
                  </a:lnTo>
                  <a:lnTo>
                    <a:pt x="35470" y="21555"/>
                  </a:lnTo>
                  <a:lnTo>
                    <a:pt x="35457" y="20451"/>
                  </a:lnTo>
                  <a:lnTo>
                    <a:pt x="35416" y="19377"/>
                  </a:lnTo>
                  <a:lnTo>
                    <a:pt x="35347" y="18334"/>
                  </a:lnTo>
                  <a:lnTo>
                    <a:pt x="35252" y="17320"/>
                  </a:lnTo>
                  <a:lnTo>
                    <a:pt x="35129" y="16336"/>
                  </a:lnTo>
                  <a:lnTo>
                    <a:pt x="34979" y="15383"/>
                  </a:lnTo>
                  <a:lnTo>
                    <a:pt x="34802" y="14459"/>
                  </a:lnTo>
                  <a:lnTo>
                    <a:pt x="34597" y="13566"/>
                  </a:lnTo>
                  <a:lnTo>
                    <a:pt x="34365" y="12702"/>
                  </a:lnTo>
                  <a:lnTo>
                    <a:pt x="34106" y="11869"/>
                  </a:lnTo>
                  <a:lnTo>
                    <a:pt x="33809" y="11065"/>
                  </a:lnTo>
                  <a:lnTo>
                    <a:pt x="33492" y="10291"/>
                  </a:lnTo>
                  <a:lnTo>
                    <a:pt x="33154" y="9548"/>
                  </a:lnTo>
                  <a:lnTo>
                    <a:pt x="32796" y="8834"/>
                  </a:lnTo>
                  <a:lnTo>
                    <a:pt x="32418" y="8151"/>
                  </a:lnTo>
                  <a:lnTo>
                    <a:pt x="32019" y="7497"/>
                  </a:lnTo>
                  <a:lnTo>
                    <a:pt x="31599" y="6874"/>
                  </a:lnTo>
                  <a:lnTo>
                    <a:pt x="31159" y="6281"/>
                  </a:lnTo>
                  <a:lnTo>
                    <a:pt x="30699" y="5717"/>
                  </a:lnTo>
                  <a:lnTo>
                    <a:pt x="30218" y="5184"/>
                  </a:lnTo>
                  <a:lnTo>
                    <a:pt x="29718" y="4666"/>
                  </a:lnTo>
                  <a:lnTo>
                    <a:pt x="29200" y="4177"/>
                  </a:lnTo>
                  <a:lnTo>
                    <a:pt x="28665" y="3716"/>
                  </a:lnTo>
                  <a:lnTo>
                    <a:pt x="28111" y="3285"/>
                  </a:lnTo>
                  <a:lnTo>
                    <a:pt x="27540" y="2881"/>
                  </a:lnTo>
                  <a:lnTo>
                    <a:pt x="26952" y="2507"/>
                  </a:lnTo>
                  <a:lnTo>
                    <a:pt x="26345" y="2161"/>
                  </a:lnTo>
                  <a:lnTo>
                    <a:pt x="25721" y="1844"/>
                  </a:lnTo>
                  <a:lnTo>
                    <a:pt x="25079" y="1555"/>
                  </a:lnTo>
                  <a:lnTo>
                    <a:pt x="24420" y="1296"/>
                  </a:lnTo>
                  <a:lnTo>
                    <a:pt x="23746" y="1049"/>
                  </a:lnTo>
                  <a:lnTo>
                    <a:pt x="23061" y="829"/>
                  </a:lnTo>
                  <a:lnTo>
                    <a:pt x="22365" y="635"/>
                  </a:lnTo>
                  <a:lnTo>
                    <a:pt x="21658" y="466"/>
                  </a:lnTo>
                  <a:lnTo>
                    <a:pt x="20941" y="324"/>
                  </a:lnTo>
                  <a:lnTo>
                    <a:pt x="20212" y="207"/>
                  </a:lnTo>
                  <a:lnTo>
                    <a:pt x="19473" y="116"/>
                  </a:lnTo>
                  <a:lnTo>
                    <a:pt x="18723" y="51"/>
                  </a:lnTo>
                  <a:lnTo>
                    <a:pt x="17961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1782011" y="3781691"/>
              <a:ext cx="76534" cy="65552"/>
            </a:xfrm>
            <a:custGeom>
              <a:avLst/>
              <a:pathLst>
                <a:path w="76534" h="65552">
                  <a:moveTo>
                    <a:pt x="40859" y="52660"/>
                  </a:moveTo>
                  <a:lnTo>
                    <a:pt x="42010" y="52648"/>
                  </a:lnTo>
                  <a:lnTo>
                    <a:pt x="43143" y="52613"/>
                  </a:lnTo>
                  <a:lnTo>
                    <a:pt x="44258" y="52555"/>
                  </a:lnTo>
                  <a:lnTo>
                    <a:pt x="45356" y="52474"/>
                  </a:lnTo>
                  <a:lnTo>
                    <a:pt x="46435" y="52370"/>
                  </a:lnTo>
                  <a:lnTo>
                    <a:pt x="47498" y="52242"/>
                  </a:lnTo>
                  <a:lnTo>
                    <a:pt x="48542" y="52092"/>
                  </a:lnTo>
                  <a:lnTo>
                    <a:pt x="49568" y="51918"/>
                  </a:lnTo>
                  <a:lnTo>
                    <a:pt x="50577" y="51721"/>
                  </a:lnTo>
                  <a:lnTo>
                    <a:pt x="51568" y="51500"/>
                  </a:lnTo>
                  <a:lnTo>
                    <a:pt x="52524" y="51242"/>
                  </a:lnTo>
                  <a:lnTo>
                    <a:pt x="53454" y="50960"/>
                  </a:lnTo>
                  <a:lnTo>
                    <a:pt x="54358" y="50653"/>
                  </a:lnTo>
                  <a:lnTo>
                    <a:pt x="55236" y="50322"/>
                  </a:lnTo>
                  <a:lnTo>
                    <a:pt x="56088" y="49965"/>
                  </a:lnTo>
                  <a:lnTo>
                    <a:pt x="56914" y="49585"/>
                  </a:lnTo>
                  <a:lnTo>
                    <a:pt x="57714" y="49180"/>
                  </a:lnTo>
                  <a:lnTo>
                    <a:pt x="58488" y="48750"/>
                  </a:lnTo>
                  <a:lnTo>
                    <a:pt x="59236" y="48296"/>
                  </a:lnTo>
                  <a:lnTo>
                    <a:pt x="59959" y="47817"/>
                  </a:lnTo>
                  <a:lnTo>
                    <a:pt x="60639" y="47298"/>
                  </a:lnTo>
                  <a:lnTo>
                    <a:pt x="61290" y="46753"/>
                  </a:lnTo>
                  <a:lnTo>
                    <a:pt x="61911" y="46180"/>
                  </a:lnTo>
                  <a:lnTo>
                    <a:pt x="62502" y="45579"/>
                  </a:lnTo>
                  <a:lnTo>
                    <a:pt x="63062" y="44952"/>
                  </a:lnTo>
                  <a:lnTo>
                    <a:pt x="63593" y="44297"/>
                  </a:lnTo>
                  <a:lnTo>
                    <a:pt x="64094" y="43615"/>
                  </a:lnTo>
                  <a:lnTo>
                    <a:pt x="64564" y="42905"/>
                  </a:lnTo>
                  <a:lnTo>
                    <a:pt x="65005" y="42169"/>
                  </a:lnTo>
                  <a:lnTo>
                    <a:pt x="65416" y="41405"/>
                  </a:lnTo>
                  <a:lnTo>
                    <a:pt x="65779" y="40611"/>
                  </a:lnTo>
                  <a:lnTo>
                    <a:pt x="66103" y="39787"/>
                  </a:lnTo>
                  <a:lnTo>
                    <a:pt x="66390" y="38931"/>
                  </a:lnTo>
                  <a:lnTo>
                    <a:pt x="66638" y="38043"/>
                  </a:lnTo>
                  <a:lnTo>
                    <a:pt x="66848" y="37124"/>
                  </a:lnTo>
                  <a:lnTo>
                    <a:pt x="67020" y="36174"/>
                  </a:lnTo>
                  <a:lnTo>
                    <a:pt x="67154" y="35193"/>
                  </a:lnTo>
                  <a:lnTo>
                    <a:pt x="67249" y="34180"/>
                  </a:lnTo>
                  <a:lnTo>
                    <a:pt x="67307" y="33135"/>
                  </a:lnTo>
                  <a:lnTo>
                    <a:pt x="67326" y="32060"/>
                  </a:lnTo>
                  <a:lnTo>
                    <a:pt x="67294" y="30495"/>
                  </a:lnTo>
                  <a:lnTo>
                    <a:pt x="67197" y="28995"/>
                  </a:lnTo>
                  <a:lnTo>
                    <a:pt x="67037" y="27560"/>
                  </a:lnTo>
                  <a:lnTo>
                    <a:pt x="66813" y="26188"/>
                  </a:lnTo>
                  <a:lnTo>
                    <a:pt x="66524" y="24880"/>
                  </a:lnTo>
                  <a:lnTo>
                    <a:pt x="66171" y="23637"/>
                  </a:lnTo>
                  <a:lnTo>
                    <a:pt x="65755" y="22457"/>
                  </a:lnTo>
                  <a:lnTo>
                    <a:pt x="65274" y="21342"/>
                  </a:lnTo>
                  <a:lnTo>
                    <a:pt x="64729" y="20291"/>
                  </a:lnTo>
                  <a:lnTo>
                    <a:pt x="64120" y="19304"/>
                  </a:lnTo>
                  <a:lnTo>
                    <a:pt x="63461" y="18367"/>
                  </a:lnTo>
                  <a:lnTo>
                    <a:pt x="62769" y="17492"/>
                  </a:lnTo>
                  <a:lnTo>
                    <a:pt x="62043" y="16680"/>
                  </a:lnTo>
                  <a:lnTo>
                    <a:pt x="61282" y="15931"/>
                  </a:lnTo>
                  <a:lnTo>
                    <a:pt x="60487" y="15245"/>
                  </a:lnTo>
                  <a:lnTo>
                    <a:pt x="59658" y="14622"/>
                  </a:lnTo>
                  <a:lnTo>
                    <a:pt x="58796" y="14061"/>
                  </a:lnTo>
                  <a:lnTo>
                    <a:pt x="57899" y="13563"/>
                  </a:lnTo>
                  <a:lnTo>
                    <a:pt x="56967" y="13128"/>
                  </a:lnTo>
                  <a:lnTo>
                    <a:pt x="56002" y="12755"/>
                  </a:lnTo>
                  <a:lnTo>
                    <a:pt x="59072" y="1978"/>
                  </a:lnTo>
                  <a:lnTo>
                    <a:pt x="59686" y="2219"/>
                  </a:lnTo>
                  <a:lnTo>
                    <a:pt x="60302" y="2480"/>
                  </a:lnTo>
                  <a:lnTo>
                    <a:pt x="60920" y="2759"/>
                  </a:lnTo>
                  <a:lnTo>
                    <a:pt x="61538" y="3058"/>
                  </a:lnTo>
                  <a:lnTo>
                    <a:pt x="62158" y="3376"/>
                  </a:lnTo>
                  <a:lnTo>
                    <a:pt x="62780" y="3713"/>
                  </a:lnTo>
                  <a:lnTo>
                    <a:pt x="63403" y="4069"/>
                  </a:lnTo>
                  <a:lnTo>
                    <a:pt x="64027" y="4444"/>
                  </a:lnTo>
                  <a:lnTo>
                    <a:pt x="64652" y="4839"/>
                  </a:lnTo>
                  <a:lnTo>
                    <a:pt x="65279" y="5252"/>
                  </a:lnTo>
                  <a:lnTo>
                    <a:pt x="65888" y="5675"/>
                  </a:lnTo>
                  <a:lnTo>
                    <a:pt x="66485" y="6128"/>
                  </a:lnTo>
                  <a:lnTo>
                    <a:pt x="67072" y="6609"/>
                  </a:lnTo>
                  <a:lnTo>
                    <a:pt x="67648" y="7118"/>
                  </a:lnTo>
                  <a:lnTo>
                    <a:pt x="68212" y="7656"/>
                  </a:lnTo>
                  <a:lnTo>
                    <a:pt x="68766" y="8223"/>
                  </a:lnTo>
                  <a:lnTo>
                    <a:pt x="69309" y="8819"/>
                  </a:lnTo>
                  <a:lnTo>
                    <a:pt x="69841" y="9443"/>
                  </a:lnTo>
                  <a:lnTo>
                    <a:pt x="70362" y="10096"/>
                  </a:lnTo>
                  <a:lnTo>
                    <a:pt x="70873" y="10777"/>
                  </a:lnTo>
                  <a:lnTo>
                    <a:pt x="71356" y="11491"/>
                  </a:lnTo>
                  <a:lnTo>
                    <a:pt x="71822" y="12240"/>
                  </a:lnTo>
                  <a:lnTo>
                    <a:pt x="72272" y="13024"/>
                  </a:lnTo>
                  <a:lnTo>
                    <a:pt x="72706" y="13844"/>
                  </a:lnTo>
                  <a:lnTo>
                    <a:pt x="73124" y="14699"/>
                  </a:lnTo>
                  <a:lnTo>
                    <a:pt x="73525" y="15590"/>
                  </a:lnTo>
                  <a:lnTo>
                    <a:pt x="73910" y="16517"/>
                  </a:lnTo>
                  <a:lnTo>
                    <a:pt x="74278" y="17478"/>
                  </a:lnTo>
                  <a:lnTo>
                    <a:pt x="74630" y="18476"/>
                  </a:lnTo>
                  <a:lnTo>
                    <a:pt x="74965" y="19508"/>
                  </a:lnTo>
                  <a:lnTo>
                    <a:pt x="75264" y="20567"/>
                  </a:lnTo>
                  <a:lnTo>
                    <a:pt x="75530" y="21669"/>
                  </a:lnTo>
                  <a:lnTo>
                    <a:pt x="75766" y="22815"/>
                  </a:lnTo>
                  <a:lnTo>
                    <a:pt x="75970" y="24005"/>
                  </a:lnTo>
                  <a:lnTo>
                    <a:pt x="76142" y="25238"/>
                  </a:lnTo>
                  <a:lnTo>
                    <a:pt x="76283" y="26515"/>
                  </a:lnTo>
                  <a:lnTo>
                    <a:pt x="76393" y="27836"/>
                  </a:lnTo>
                  <a:lnTo>
                    <a:pt x="76472" y="29200"/>
                  </a:lnTo>
                  <a:lnTo>
                    <a:pt x="76519" y="30608"/>
                  </a:lnTo>
                  <a:lnTo>
                    <a:pt x="76534" y="32060"/>
                  </a:lnTo>
                  <a:lnTo>
                    <a:pt x="76437" y="35256"/>
                  </a:lnTo>
                  <a:lnTo>
                    <a:pt x="76144" y="38297"/>
                  </a:lnTo>
                  <a:lnTo>
                    <a:pt x="75656" y="41182"/>
                  </a:lnTo>
                  <a:lnTo>
                    <a:pt x="74974" y="43912"/>
                  </a:lnTo>
                  <a:lnTo>
                    <a:pt x="74096" y="46487"/>
                  </a:lnTo>
                  <a:lnTo>
                    <a:pt x="73023" y="48905"/>
                  </a:lnTo>
                  <a:lnTo>
                    <a:pt x="71755" y="51169"/>
                  </a:lnTo>
                  <a:lnTo>
                    <a:pt x="70292" y="53276"/>
                  </a:lnTo>
                  <a:lnTo>
                    <a:pt x="68633" y="55229"/>
                  </a:lnTo>
                  <a:lnTo>
                    <a:pt x="66780" y="57025"/>
                  </a:lnTo>
                  <a:lnTo>
                    <a:pt x="64734" y="58646"/>
                  </a:lnTo>
                  <a:lnTo>
                    <a:pt x="62499" y="60095"/>
                  </a:lnTo>
                  <a:lnTo>
                    <a:pt x="60074" y="61374"/>
                  </a:lnTo>
                  <a:lnTo>
                    <a:pt x="57459" y="62483"/>
                  </a:lnTo>
                  <a:lnTo>
                    <a:pt x="54655" y="63420"/>
                  </a:lnTo>
                  <a:lnTo>
                    <a:pt x="51661" y="64188"/>
                  </a:lnTo>
                  <a:lnTo>
                    <a:pt x="48478" y="64785"/>
                  </a:lnTo>
                  <a:lnTo>
                    <a:pt x="45105" y="65211"/>
                  </a:lnTo>
                  <a:lnTo>
                    <a:pt x="41542" y="65467"/>
                  </a:lnTo>
                  <a:lnTo>
                    <a:pt x="37789" y="65552"/>
                  </a:lnTo>
                  <a:lnTo>
                    <a:pt x="35748" y="65526"/>
                  </a:lnTo>
                  <a:lnTo>
                    <a:pt x="33770" y="65448"/>
                  </a:lnTo>
                  <a:lnTo>
                    <a:pt x="31857" y="65319"/>
                  </a:lnTo>
                  <a:lnTo>
                    <a:pt x="30008" y="65137"/>
                  </a:lnTo>
                  <a:lnTo>
                    <a:pt x="28223" y="64904"/>
                  </a:lnTo>
                  <a:lnTo>
                    <a:pt x="26502" y="64619"/>
                  </a:lnTo>
                  <a:lnTo>
                    <a:pt x="24845" y="64282"/>
                  </a:lnTo>
                  <a:lnTo>
                    <a:pt x="23252" y="63893"/>
                  </a:lnTo>
                  <a:lnTo>
                    <a:pt x="21723" y="63452"/>
                  </a:lnTo>
                  <a:lnTo>
                    <a:pt x="20259" y="62960"/>
                  </a:lnTo>
                  <a:lnTo>
                    <a:pt x="18840" y="62422"/>
                  </a:lnTo>
                  <a:lnTo>
                    <a:pt x="17476" y="61847"/>
                  </a:lnTo>
                  <a:lnTo>
                    <a:pt x="16166" y="61233"/>
                  </a:lnTo>
                  <a:lnTo>
                    <a:pt x="14911" y="60581"/>
                  </a:lnTo>
                  <a:lnTo>
                    <a:pt x="13710" y="59890"/>
                  </a:lnTo>
                  <a:lnTo>
                    <a:pt x="12564" y="59162"/>
                  </a:lnTo>
                  <a:lnTo>
                    <a:pt x="11473" y="58395"/>
                  </a:lnTo>
                  <a:lnTo>
                    <a:pt x="10436" y="57590"/>
                  </a:lnTo>
                  <a:lnTo>
                    <a:pt x="9454" y="56747"/>
                  </a:lnTo>
                  <a:lnTo>
                    <a:pt x="8526" y="55866"/>
                  </a:lnTo>
                  <a:lnTo>
                    <a:pt x="7651" y="54950"/>
                  </a:lnTo>
                  <a:lnTo>
                    <a:pt x="6826" y="54005"/>
                  </a:lnTo>
                  <a:lnTo>
                    <a:pt x="6052" y="53030"/>
                  </a:lnTo>
                  <a:lnTo>
                    <a:pt x="5328" y="52024"/>
                  </a:lnTo>
                  <a:lnTo>
                    <a:pt x="4655" y="50989"/>
                  </a:lnTo>
                  <a:lnTo>
                    <a:pt x="4032" y="49923"/>
                  </a:lnTo>
                  <a:lnTo>
                    <a:pt x="3460" y="48828"/>
                  </a:lnTo>
                  <a:lnTo>
                    <a:pt x="2938" y="47702"/>
                  </a:lnTo>
                  <a:lnTo>
                    <a:pt x="2467" y="46547"/>
                  </a:lnTo>
                  <a:lnTo>
                    <a:pt x="2046" y="45361"/>
                  </a:lnTo>
                  <a:lnTo>
                    <a:pt x="1657" y="44152"/>
                  </a:lnTo>
                  <a:lnTo>
                    <a:pt x="1309" y="42927"/>
                  </a:lnTo>
                  <a:lnTo>
                    <a:pt x="1002" y="41686"/>
                  </a:lnTo>
                  <a:lnTo>
                    <a:pt x="736" y="40428"/>
                  </a:lnTo>
                  <a:lnTo>
                    <a:pt x="511" y="39154"/>
                  </a:lnTo>
                  <a:lnTo>
                    <a:pt x="327" y="37863"/>
                  </a:lnTo>
                  <a:lnTo>
                    <a:pt x="184" y="36556"/>
                  </a:lnTo>
                  <a:lnTo>
                    <a:pt x="81" y="35233"/>
                  </a:lnTo>
                  <a:lnTo>
                    <a:pt x="20" y="33893"/>
                  </a:lnTo>
                  <a:lnTo>
                    <a:pt x="0" y="32537"/>
                  </a:lnTo>
                  <a:lnTo>
                    <a:pt x="30" y="30712"/>
                  </a:lnTo>
                  <a:lnTo>
                    <a:pt x="120" y="28949"/>
                  </a:lnTo>
                  <a:lnTo>
                    <a:pt x="270" y="27247"/>
                  </a:lnTo>
                  <a:lnTo>
                    <a:pt x="480" y="25607"/>
                  </a:lnTo>
                  <a:lnTo>
                    <a:pt x="750" y="24027"/>
                  </a:lnTo>
                  <a:lnTo>
                    <a:pt x="1080" y="22510"/>
                  </a:lnTo>
                  <a:lnTo>
                    <a:pt x="1470" y="21053"/>
                  </a:lnTo>
                  <a:lnTo>
                    <a:pt x="1920" y="19658"/>
                  </a:lnTo>
                  <a:lnTo>
                    <a:pt x="2431" y="18325"/>
                  </a:lnTo>
                  <a:lnTo>
                    <a:pt x="3001" y="17053"/>
                  </a:lnTo>
                  <a:lnTo>
                    <a:pt x="3624" y="15823"/>
                  </a:lnTo>
                  <a:lnTo>
                    <a:pt x="4294" y="14643"/>
                  </a:lnTo>
                  <a:lnTo>
                    <a:pt x="5010" y="13515"/>
                  </a:lnTo>
                  <a:lnTo>
                    <a:pt x="5773" y="12436"/>
                  </a:lnTo>
                  <a:lnTo>
                    <a:pt x="6582" y="11408"/>
                  </a:lnTo>
                  <a:lnTo>
                    <a:pt x="7437" y="10431"/>
                  </a:lnTo>
                  <a:lnTo>
                    <a:pt x="8339" y="9504"/>
                  </a:lnTo>
                  <a:lnTo>
                    <a:pt x="9287" y="8627"/>
                  </a:lnTo>
                  <a:lnTo>
                    <a:pt x="10282" y="7801"/>
                  </a:lnTo>
                  <a:lnTo>
                    <a:pt x="11323" y="7025"/>
                  </a:lnTo>
                  <a:lnTo>
                    <a:pt x="12392" y="6284"/>
                  </a:lnTo>
                  <a:lnTo>
                    <a:pt x="13500" y="5587"/>
                  </a:lnTo>
                  <a:lnTo>
                    <a:pt x="14646" y="4936"/>
                  </a:lnTo>
                  <a:lnTo>
                    <a:pt x="15830" y="4330"/>
                  </a:lnTo>
                  <a:lnTo>
                    <a:pt x="17053" y="3768"/>
                  </a:lnTo>
                  <a:lnTo>
                    <a:pt x="18313" y="3252"/>
                  </a:lnTo>
                  <a:lnTo>
                    <a:pt x="19612" y="2781"/>
                  </a:lnTo>
                  <a:lnTo>
                    <a:pt x="20949" y="2354"/>
                  </a:lnTo>
                  <a:lnTo>
                    <a:pt x="22324" y="1973"/>
                  </a:lnTo>
                  <a:lnTo>
                    <a:pt x="23738" y="1637"/>
                  </a:lnTo>
                  <a:lnTo>
                    <a:pt x="25182" y="1326"/>
                  </a:lnTo>
                  <a:lnTo>
                    <a:pt x="26649" y="1047"/>
                  </a:lnTo>
                  <a:lnTo>
                    <a:pt x="28139" y="802"/>
                  </a:lnTo>
                  <a:lnTo>
                    <a:pt x="29653" y="589"/>
                  </a:lnTo>
                  <a:lnTo>
                    <a:pt x="31190" y="409"/>
                  </a:lnTo>
                  <a:lnTo>
                    <a:pt x="32750" y="261"/>
                  </a:lnTo>
                  <a:lnTo>
                    <a:pt x="34333" y="147"/>
                  </a:lnTo>
                  <a:lnTo>
                    <a:pt x="35940" y="65"/>
                  </a:lnTo>
                  <a:lnTo>
                    <a:pt x="37569" y="16"/>
                  </a:lnTo>
                  <a:lnTo>
                    <a:pt x="39222" y="0"/>
                  </a:lnTo>
                  <a:lnTo>
                    <a:pt x="408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791084" y="3794378"/>
              <a:ext cx="22373" cy="39836"/>
            </a:xfrm>
            <a:custGeom>
              <a:avLst/>
              <a:pathLst>
                <a:path w="22373" h="39836">
                  <a:moveTo>
                    <a:pt x="22373" y="0"/>
                  </a:moveTo>
                  <a:lnTo>
                    <a:pt x="20104" y="243"/>
                  </a:lnTo>
                  <a:lnTo>
                    <a:pt x="17961" y="564"/>
                  </a:lnTo>
                  <a:lnTo>
                    <a:pt x="15946" y="963"/>
                  </a:lnTo>
                  <a:lnTo>
                    <a:pt x="14057" y="1440"/>
                  </a:lnTo>
                  <a:lnTo>
                    <a:pt x="12295" y="1995"/>
                  </a:lnTo>
                  <a:lnTo>
                    <a:pt x="10660" y="2627"/>
                  </a:lnTo>
                  <a:lnTo>
                    <a:pt x="9152" y="3337"/>
                  </a:lnTo>
                  <a:lnTo>
                    <a:pt x="7770" y="4125"/>
                  </a:lnTo>
                  <a:lnTo>
                    <a:pt x="6516" y="4991"/>
                  </a:lnTo>
                  <a:lnTo>
                    <a:pt x="5388" y="5934"/>
                  </a:lnTo>
                  <a:lnTo>
                    <a:pt x="4364" y="6959"/>
                  </a:lnTo>
                  <a:lnTo>
                    <a:pt x="3448" y="8070"/>
                  </a:lnTo>
                  <a:lnTo>
                    <a:pt x="2640" y="9268"/>
                  </a:lnTo>
                  <a:lnTo>
                    <a:pt x="1939" y="10551"/>
                  </a:lnTo>
                  <a:lnTo>
                    <a:pt x="1347" y="11920"/>
                  </a:lnTo>
                  <a:lnTo>
                    <a:pt x="862" y="13375"/>
                  </a:lnTo>
                  <a:lnTo>
                    <a:pt x="484" y="14916"/>
                  </a:lnTo>
                  <a:lnTo>
                    <a:pt x="215" y="16542"/>
                  </a:lnTo>
                  <a:lnTo>
                    <a:pt x="53" y="18255"/>
                  </a:lnTo>
                  <a:lnTo>
                    <a:pt x="0" y="20054"/>
                  </a:lnTo>
                  <a:lnTo>
                    <a:pt x="10" y="20671"/>
                  </a:lnTo>
                  <a:lnTo>
                    <a:pt x="40" y="21296"/>
                  </a:lnTo>
                  <a:lnTo>
                    <a:pt x="92" y="21927"/>
                  </a:lnTo>
                  <a:lnTo>
                    <a:pt x="163" y="22564"/>
                  </a:lnTo>
                  <a:lnTo>
                    <a:pt x="255" y="23209"/>
                  </a:lnTo>
                  <a:lnTo>
                    <a:pt x="368" y="23860"/>
                  </a:lnTo>
                  <a:lnTo>
                    <a:pt x="501" y="24519"/>
                  </a:lnTo>
                  <a:lnTo>
                    <a:pt x="654" y="25184"/>
                  </a:lnTo>
                  <a:lnTo>
                    <a:pt x="828" y="25856"/>
                  </a:lnTo>
                  <a:lnTo>
                    <a:pt x="1023" y="26534"/>
                  </a:lnTo>
                  <a:lnTo>
                    <a:pt x="1229" y="27198"/>
                  </a:lnTo>
                  <a:lnTo>
                    <a:pt x="1467" y="27852"/>
                  </a:lnTo>
                  <a:lnTo>
                    <a:pt x="1737" y="28497"/>
                  </a:lnTo>
                  <a:lnTo>
                    <a:pt x="2038" y="29132"/>
                  </a:lnTo>
                  <a:lnTo>
                    <a:pt x="2370" y="29757"/>
                  </a:lnTo>
                  <a:lnTo>
                    <a:pt x="2733" y="30373"/>
                  </a:lnTo>
                  <a:lnTo>
                    <a:pt x="3128" y="30980"/>
                  </a:lnTo>
                  <a:lnTo>
                    <a:pt x="3555" y="31577"/>
                  </a:lnTo>
                  <a:lnTo>
                    <a:pt x="4012" y="32164"/>
                  </a:lnTo>
                  <a:lnTo>
                    <a:pt x="4502" y="32742"/>
                  </a:lnTo>
                  <a:lnTo>
                    <a:pt x="5025" y="33306"/>
                  </a:lnTo>
                  <a:lnTo>
                    <a:pt x="5585" y="33852"/>
                  </a:lnTo>
                  <a:lnTo>
                    <a:pt x="6182" y="34381"/>
                  </a:lnTo>
                  <a:lnTo>
                    <a:pt x="6815" y="34892"/>
                  </a:lnTo>
                  <a:lnTo>
                    <a:pt x="7486" y="35385"/>
                  </a:lnTo>
                  <a:lnTo>
                    <a:pt x="8193" y="35860"/>
                  </a:lnTo>
                  <a:lnTo>
                    <a:pt x="8937" y="36318"/>
                  </a:lnTo>
                  <a:lnTo>
                    <a:pt x="9718" y="36758"/>
                  </a:lnTo>
                  <a:lnTo>
                    <a:pt x="10536" y="37180"/>
                  </a:lnTo>
                  <a:lnTo>
                    <a:pt x="11391" y="37585"/>
                  </a:lnTo>
                  <a:lnTo>
                    <a:pt x="12274" y="37963"/>
                  </a:lnTo>
                  <a:lnTo>
                    <a:pt x="13206" y="38308"/>
                  </a:lnTo>
                  <a:lnTo>
                    <a:pt x="14184" y="38618"/>
                  </a:lnTo>
                  <a:lnTo>
                    <a:pt x="15211" y="38894"/>
                  </a:lnTo>
                  <a:lnTo>
                    <a:pt x="16285" y="39137"/>
                  </a:lnTo>
                  <a:lnTo>
                    <a:pt x="17407" y="39345"/>
                  </a:lnTo>
                  <a:lnTo>
                    <a:pt x="18577" y="39519"/>
                  </a:lnTo>
                  <a:lnTo>
                    <a:pt x="19795" y="39658"/>
                  </a:lnTo>
                  <a:lnTo>
                    <a:pt x="21060" y="39764"/>
                  </a:lnTo>
                  <a:lnTo>
                    <a:pt x="22373" y="39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782011" y="3709317"/>
              <a:ext cx="76534" cy="60231"/>
            </a:xfrm>
            <a:custGeom>
              <a:avLst/>
              <a:pathLst>
                <a:path w="76534" h="60231">
                  <a:moveTo>
                    <a:pt x="37926" y="47407"/>
                  </a:moveTo>
                  <a:lnTo>
                    <a:pt x="39184" y="47399"/>
                  </a:lnTo>
                  <a:lnTo>
                    <a:pt x="40422" y="47372"/>
                  </a:lnTo>
                  <a:lnTo>
                    <a:pt x="41640" y="47328"/>
                  </a:lnTo>
                  <a:lnTo>
                    <a:pt x="42837" y="47266"/>
                  </a:lnTo>
                  <a:lnTo>
                    <a:pt x="44014" y="47186"/>
                  </a:lnTo>
                  <a:lnTo>
                    <a:pt x="45170" y="47088"/>
                  </a:lnTo>
                  <a:lnTo>
                    <a:pt x="46306" y="46973"/>
                  </a:lnTo>
                  <a:lnTo>
                    <a:pt x="47421" y="46840"/>
                  </a:lnTo>
                  <a:lnTo>
                    <a:pt x="48516" y="46689"/>
                  </a:lnTo>
                  <a:lnTo>
                    <a:pt x="49590" y="46521"/>
                  </a:lnTo>
                  <a:lnTo>
                    <a:pt x="50640" y="46317"/>
                  </a:lnTo>
                  <a:lnTo>
                    <a:pt x="51661" y="46090"/>
                  </a:lnTo>
                  <a:lnTo>
                    <a:pt x="52654" y="45837"/>
                  </a:lnTo>
                  <a:lnTo>
                    <a:pt x="53618" y="45560"/>
                  </a:lnTo>
                  <a:lnTo>
                    <a:pt x="54553" y="45259"/>
                  </a:lnTo>
                  <a:lnTo>
                    <a:pt x="55459" y="44933"/>
                  </a:lnTo>
                  <a:lnTo>
                    <a:pt x="56337" y="44582"/>
                  </a:lnTo>
                  <a:lnTo>
                    <a:pt x="57186" y="44207"/>
                  </a:lnTo>
                  <a:lnTo>
                    <a:pt x="58007" y="43807"/>
                  </a:lnTo>
                  <a:lnTo>
                    <a:pt x="58799" y="43383"/>
                  </a:lnTo>
                  <a:lnTo>
                    <a:pt x="59546" y="42933"/>
                  </a:lnTo>
                  <a:lnTo>
                    <a:pt x="60259" y="42455"/>
                  </a:lnTo>
                  <a:lnTo>
                    <a:pt x="60937" y="41950"/>
                  </a:lnTo>
                  <a:lnTo>
                    <a:pt x="61582" y="41418"/>
                  </a:lnTo>
                  <a:lnTo>
                    <a:pt x="62193" y="40859"/>
                  </a:lnTo>
                  <a:lnTo>
                    <a:pt x="62769" y="40272"/>
                  </a:lnTo>
                  <a:lnTo>
                    <a:pt x="63311" y="39658"/>
                  </a:lnTo>
                  <a:lnTo>
                    <a:pt x="63819" y="39017"/>
                  </a:lnTo>
                  <a:lnTo>
                    <a:pt x="64294" y="38349"/>
                  </a:lnTo>
                  <a:lnTo>
                    <a:pt x="64734" y="37653"/>
                  </a:lnTo>
                  <a:lnTo>
                    <a:pt x="65135" y="36914"/>
                  </a:lnTo>
                  <a:lnTo>
                    <a:pt x="65495" y="36141"/>
                  </a:lnTo>
                  <a:lnTo>
                    <a:pt x="65812" y="35337"/>
                  </a:lnTo>
                  <a:lnTo>
                    <a:pt x="66087" y="34499"/>
                  </a:lnTo>
                  <a:lnTo>
                    <a:pt x="66319" y="33628"/>
                  </a:lnTo>
                  <a:lnTo>
                    <a:pt x="66510" y="32725"/>
                  </a:lnTo>
                  <a:lnTo>
                    <a:pt x="66658" y="31789"/>
                  </a:lnTo>
                  <a:lnTo>
                    <a:pt x="66764" y="30821"/>
                  </a:lnTo>
                  <a:lnTo>
                    <a:pt x="66827" y="29819"/>
                  </a:lnTo>
                  <a:lnTo>
                    <a:pt x="66848" y="28785"/>
                  </a:lnTo>
                  <a:lnTo>
                    <a:pt x="66813" y="27497"/>
                  </a:lnTo>
                  <a:lnTo>
                    <a:pt x="66706" y="26253"/>
                  </a:lnTo>
                  <a:lnTo>
                    <a:pt x="66529" y="25053"/>
                  </a:lnTo>
                  <a:lnTo>
                    <a:pt x="66281" y="23896"/>
                  </a:lnTo>
                  <a:lnTo>
                    <a:pt x="65961" y="22783"/>
                  </a:lnTo>
                  <a:lnTo>
                    <a:pt x="65571" y="21713"/>
                  </a:lnTo>
                  <a:lnTo>
                    <a:pt x="65110" y="20687"/>
                  </a:lnTo>
                  <a:lnTo>
                    <a:pt x="64578" y="19705"/>
                  </a:lnTo>
                  <a:lnTo>
                    <a:pt x="63975" y="18766"/>
                  </a:lnTo>
                  <a:lnTo>
                    <a:pt x="63301" y="17871"/>
                  </a:lnTo>
                  <a:lnTo>
                    <a:pt x="62553" y="17019"/>
                  </a:lnTo>
                  <a:lnTo>
                    <a:pt x="61729" y="16234"/>
                  </a:lnTo>
                  <a:lnTo>
                    <a:pt x="60829" y="15518"/>
                  </a:lnTo>
                  <a:lnTo>
                    <a:pt x="59852" y="14870"/>
                  </a:lnTo>
                  <a:lnTo>
                    <a:pt x="58799" y="14290"/>
                  </a:lnTo>
                  <a:lnTo>
                    <a:pt x="57669" y="13779"/>
                  </a:lnTo>
                  <a:lnTo>
                    <a:pt x="56463" y="13335"/>
                  </a:lnTo>
                  <a:lnTo>
                    <a:pt x="55181" y="12960"/>
                  </a:lnTo>
                  <a:lnTo>
                    <a:pt x="53822" y="12653"/>
                  </a:lnTo>
                  <a:lnTo>
                    <a:pt x="52387" y="12414"/>
                  </a:lnTo>
                  <a:lnTo>
                    <a:pt x="53206" y="0"/>
                  </a:lnTo>
                  <a:lnTo>
                    <a:pt x="54116" y="137"/>
                  </a:lnTo>
                  <a:lnTo>
                    <a:pt x="55020" y="302"/>
                  </a:lnTo>
                  <a:lnTo>
                    <a:pt x="55917" y="497"/>
                  </a:lnTo>
                  <a:lnTo>
                    <a:pt x="56807" y="720"/>
                  </a:lnTo>
                  <a:lnTo>
                    <a:pt x="57691" y="972"/>
                  </a:lnTo>
                  <a:lnTo>
                    <a:pt x="58567" y="1252"/>
                  </a:lnTo>
                  <a:lnTo>
                    <a:pt x="59437" y="1561"/>
                  </a:lnTo>
                  <a:lnTo>
                    <a:pt x="60300" y="1899"/>
                  </a:lnTo>
                  <a:lnTo>
                    <a:pt x="61156" y="2265"/>
                  </a:lnTo>
                  <a:lnTo>
                    <a:pt x="62005" y="2660"/>
                  </a:lnTo>
                  <a:lnTo>
                    <a:pt x="62841" y="3084"/>
                  </a:lnTo>
                  <a:lnTo>
                    <a:pt x="63656" y="3538"/>
                  </a:lnTo>
                  <a:lnTo>
                    <a:pt x="64450" y="4023"/>
                  </a:lnTo>
                  <a:lnTo>
                    <a:pt x="65225" y="4537"/>
                  </a:lnTo>
                  <a:lnTo>
                    <a:pt x="65978" y="5081"/>
                  </a:lnTo>
                  <a:lnTo>
                    <a:pt x="66712" y="5656"/>
                  </a:lnTo>
                  <a:lnTo>
                    <a:pt x="67425" y="6260"/>
                  </a:lnTo>
                  <a:lnTo>
                    <a:pt x="68117" y="6894"/>
                  </a:lnTo>
                  <a:lnTo>
                    <a:pt x="68789" y="7559"/>
                  </a:lnTo>
                  <a:lnTo>
                    <a:pt x="69440" y="8253"/>
                  </a:lnTo>
                  <a:lnTo>
                    <a:pt x="70069" y="8965"/>
                  </a:lnTo>
                  <a:lnTo>
                    <a:pt x="70674" y="9708"/>
                  </a:lnTo>
                  <a:lnTo>
                    <a:pt x="71253" y="10482"/>
                  </a:lnTo>
                  <a:lnTo>
                    <a:pt x="71809" y="11287"/>
                  </a:lnTo>
                  <a:lnTo>
                    <a:pt x="72339" y="12124"/>
                  </a:lnTo>
                  <a:lnTo>
                    <a:pt x="72845" y="12993"/>
                  </a:lnTo>
                  <a:lnTo>
                    <a:pt x="73327" y="13892"/>
                  </a:lnTo>
                  <a:lnTo>
                    <a:pt x="73784" y="14824"/>
                  </a:lnTo>
                  <a:lnTo>
                    <a:pt x="74216" y="15786"/>
                  </a:lnTo>
                  <a:lnTo>
                    <a:pt x="74624" y="16780"/>
                  </a:lnTo>
                  <a:lnTo>
                    <a:pt x="74987" y="17805"/>
                  </a:lnTo>
                  <a:lnTo>
                    <a:pt x="75312" y="18862"/>
                  </a:lnTo>
                  <a:lnTo>
                    <a:pt x="75598" y="19950"/>
                  </a:lnTo>
                  <a:lnTo>
                    <a:pt x="75847" y="21069"/>
                  </a:lnTo>
                  <a:lnTo>
                    <a:pt x="76057" y="22220"/>
                  </a:lnTo>
                  <a:lnTo>
                    <a:pt x="76229" y="23402"/>
                  </a:lnTo>
                  <a:lnTo>
                    <a:pt x="76362" y="24615"/>
                  </a:lnTo>
                  <a:lnTo>
                    <a:pt x="76458" y="25860"/>
                  </a:lnTo>
                  <a:lnTo>
                    <a:pt x="76515" y="27137"/>
                  </a:lnTo>
                  <a:lnTo>
                    <a:pt x="76534" y="28444"/>
                  </a:lnTo>
                  <a:lnTo>
                    <a:pt x="76505" y="30151"/>
                  </a:lnTo>
                  <a:lnTo>
                    <a:pt x="76417" y="31806"/>
                  </a:lnTo>
                  <a:lnTo>
                    <a:pt x="76270" y="33409"/>
                  </a:lnTo>
                  <a:lnTo>
                    <a:pt x="76065" y="34960"/>
                  </a:lnTo>
                  <a:lnTo>
                    <a:pt x="75801" y="36459"/>
                  </a:lnTo>
                  <a:lnTo>
                    <a:pt x="75478" y="37907"/>
                  </a:lnTo>
                  <a:lnTo>
                    <a:pt x="75097" y="39302"/>
                  </a:lnTo>
                  <a:lnTo>
                    <a:pt x="74657" y="40646"/>
                  </a:lnTo>
                  <a:lnTo>
                    <a:pt x="74159" y="41938"/>
                  </a:lnTo>
                  <a:lnTo>
                    <a:pt x="73601" y="43178"/>
                  </a:lnTo>
                  <a:lnTo>
                    <a:pt x="72993" y="44370"/>
                  </a:lnTo>
                  <a:lnTo>
                    <a:pt x="72341" y="45517"/>
                  </a:lnTo>
                  <a:lnTo>
                    <a:pt x="71645" y="46618"/>
                  </a:lnTo>
                  <a:lnTo>
                    <a:pt x="70905" y="47675"/>
                  </a:lnTo>
                  <a:lnTo>
                    <a:pt x="70122" y="48686"/>
                  </a:lnTo>
                  <a:lnTo>
                    <a:pt x="69296" y="49653"/>
                  </a:lnTo>
                  <a:lnTo>
                    <a:pt x="68425" y="50575"/>
                  </a:lnTo>
                  <a:lnTo>
                    <a:pt x="67511" y="51451"/>
                  </a:lnTo>
                  <a:lnTo>
                    <a:pt x="66553" y="52283"/>
                  </a:lnTo>
                  <a:lnTo>
                    <a:pt x="65552" y="53069"/>
                  </a:lnTo>
                  <a:lnTo>
                    <a:pt x="64498" y="53799"/>
                  </a:lnTo>
                  <a:lnTo>
                    <a:pt x="63407" y="54488"/>
                  </a:lnTo>
                  <a:lnTo>
                    <a:pt x="62282" y="55136"/>
                  </a:lnTo>
                  <a:lnTo>
                    <a:pt x="61121" y="55743"/>
                  </a:lnTo>
                  <a:lnTo>
                    <a:pt x="59925" y="56309"/>
                  </a:lnTo>
                  <a:lnTo>
                    <a:pt x="58693" y="56834"/>
                  </a:lnTo>
                  <a:lnTo>
                    <a:pt x="57425" y="57319"/>
                  </a:lnTo>
                  <a:lnTo>
                    <a:pt x="56122" y="57762"/>
                  </a:lnTo>
                  <a:lnTo>
                    <a:pt x="54784" y="58165"/>
                  </a:lnTo>
                  <a:lnTo>
                    <a:pt x="53410" y="58526"/>
                  </a:lnTo>
                  <a:lnTo>
                    <a:pt x="51993" y="58850"/>
                  </a:lnTo>
                  <a:lnTo>
                    <a:pt x="50553" y="59140"/>
                  </a:lnTo>
                  <a:lnTo>
                    <a:pt x="49090" y="59396"/>
                  </a:lnTo>
                  <a:lnTo>
                    <a:pt x="47604" y="59618"/>
                  </a:lnTo>
                  <a:lnTo>
                    <a:pt x="46094" y="59805"/>
                  </a:lnTo>
                  <a:lnTo>
                    <a:pt x="44562" y="59959"/>
                  </a:lnTo>
                  <a:lnTo>
                    <a:pt x="43006" y="60078"/>
                  </a:lnTo>
                  <a:lnTo>
                    <a:pt x="41427" y="60163"/>
                  </a:lnTo>
                  <a:lnTo>
                    <a:pt x="39824" y="60214"/>
                  </a:lnTo>
                  <a:lnTo>
                    <a:pt x="38199" y="60231"/>
                  </a:lnTo>
                  <a:lnTo>
                    <a:pt x="36729" y="60219"/>
                  </a:lnTo>
                  <a:lnTo>
                    <a:pt x="35296" y="60182"/>
                  </a:lnTo>
                  <a:lnTo>
                    <a:pt x="33897" y="60121"/>
                  </a:lnTo>
                  <a:lnTo>
                    <a:pt x="32534" y="60035"/>
                  </a:lnTo>
                  <a:lnTo>
                    <a:pt x="31207" y="59925"/>
                  </a:lnTo>
                  <a:lnTo>
                    <a:pt x="29915" y="59789"/>
                  </a:lnTo>
                  <a:lnTo>
                    <a:pt x="28658" y="59630"/>
                  </a:lnTo>
                  <a:lnTo>
                    <a:pt x="27437" y="59446"/>
                  </a:lnTo>
                  <a:lnTo>
                    <a:pt x="26252" y="59237"/>
                  </a:lnTo>
                  <a:lnTo>
                    <a:pt x="25102" y="59004"/>
                  </a:lnTo>
                  <a:lnTo>
                    <a:pt x="23971" y="58749"/>
                  </a:lnTo>
                  <a:lnTo>
                    <a:pt x="22870" y="58474"/>
                  </a:lnTo>
                  <a:lnTo>
                    <a:pt x="21799" y="58181"/>
                  </a:lnTo>
                  <a:lnTo>
                    <a:pt x="20758" y="57869"/>
                  </a:lnTo>
                  <a:lnTo>
                    <a:pt x="19747" y="57537"/>
                  </a:lnTo>
                  <a:lnTo>
                    <a:pt x="18766" y="57186"/>
                  </a:lnTo>
                  <a:lnTo>
                    <a:pt x="17815" y="56817"/>
                  </a:lnTo>
                  <a:lnTo>
                    <a:pt x="16894" y="56428"/>
                  </a:lnTo>
                  <a:lnTo>
                    <a:pt x="16004" y="56020"/>
                  </a:lnTo>
                  <a:lnTo>
                    <a:pt x="15143" y="55593"/>
                  </a:lnTo>
                  <a:lnTo>
                    <a:pt x="14298" y="55135"/>
                  </a:lnTo>
                  <a:lnTo>
                    <a:pt x="13481" y="54663"/>
                  </a:lnTo>
                  <a:lnTo>
                    <a:pt x="12693" y="54175"/>
                  </a:lnTo>
                  <a:lnTo>
                    <a:pt x="11934" y="53672"/>
                  </a:lnTo>
                  <a:lnTo>
                    <a:pt x="11203" y="53154"/>
                  </a:lnTo>
                  <a:lnTo>
                    <a:pt x="10502" y="52622"/>
                  </a:lnTo>
                  <a:lnTo>
                    <a:pt x="9828" y="52074"/>
                  </a:lnTo>
                  <a:lnTo>
                    <a:pt x="9184" y="51511"/>
                  </a:lnTo>
                  <a:lnTo>
                    <a:pt x="8568" y="50933"/>
                  </a:lnTo>
                  <a:lnTo>
                    <a:pt x="7980" y="50341"/>
                  </a:lnTo>
                  <a:lnTo>
                    <a:pt x="7406" y="49736"/>
                  </a:lnTo>
                  <a:lnTo>
                    <a:pt x="6856" y="49121"/>
                  </a:lnTo>
                  <a:lnTo>
                    <a:pt x="6331" y="48497"/>
                  </a:lnTo>
                  <a:lnTo>
                    <a:pt x="5830" y="47863"/>
                  </a:lnTo>
                  <a:lnTo>
                    <a:pt x="5354" y="47220"/>
                  </a:lnTo>
                  <a:lnTo>
                    <a:pt x="4903" y="46567"/>
                  </a:lnTo>
                  <a:lnTo>
                    <a:pt x="4476" y="45905"/>
                  </a:lnTo>
                  <a:lnTo>
                    <a:pt x="4073" y="45233"/>
                  </a:lnTo>
                  <a:lnTo>
                    <a:pt x="3695" y="44551"/>
                  </a:lnTo>
                  <a:lnTo>
                    <a:pt x="3342" y="43860"/>
                  </a:lnTo>
                  <a:lnTo>
                    <a:pt x="2997" y="43148"/>
                  </a:lnTo>
                  <a:lnTo>
                    <a:pt x="2673" y="42428"/>
                  </a:lnTo>
                  <a:lnTo>
                    <a:pt x="2370" y="41701"/>
                  </a:lnTo>
                  <a:lnTo>
                    <a:pt x="2087" y="40968"/>
                  </a:lnTo>
                  <a:lnTo>
                    <a:pt x="1824" y="40228"/>
                  </a:lnTo>
                  <a:lnTo>
                    <a:pt x="1582" y="39481"/>
                  </a:lnTo>
                  <a:lnTo>
                    <a:pt x="1360" y="38727"/>
                  </a:lnTo>
                  <a:lnTo>
                    <a:pt x="1159" y="37967"/>
                  </a:lnTo>
                  <a:lnTo>
                    <a:pt x="978" y="37199"/>
                  </a:lnTo>
                  <a:lnTo>
                    <a:pt x="818" y="36425"/>
                  </a:lnTo>
                  <a:lnTo>
                    <a:pt x="663" y="35647"/>
                  </a:lnTo>
                  <a:lnTo>
                    <a:pt x="523" y="34867"/>
                  </a:lnTo>
                  <a:lnTo>
                    <a:pt x="401" y="34086"/>
                  </a:lnTo>
                  <a:lnTo>
                    <a:pt x="294" y="33304"/>
                  </a:lnTo>
                  <a:lnTo>
                    <a:pt x="204" y="32520"/>
                  </a:lnTo>
                  <a:lnTo>
                    <a:pt x="130" y="31735"/>
                  </a:lnTo>
                  <a:lnTo>
                    <a:pt x="73" y="30948"/>
                  </a:lnTo>
                  <a:lnTo>
                    <a:pt x="32" y="30161"/>
                  </a:lnTo>
                  <a:lnTo>
                    <a:pt x="8" y="29371"/>
                  </a:lnTo>
                  <a:lnTo>
                    <a:pt x="0" y="28581"/>
                  </a:lnTo>
                  <a:lnTo>
                    <a:pt x="17" y="27353"/>
                  </a:lnTo>
                  <a:lnTo>
                    <a:pt x="68" y="26152"/>
                  </a:lnTo>
                  <a:lnTo>
                    <a:pt x="153" y="24979"/>
                  </a:lnTo>
                  <a:lnTo>
                    <a:pt x="272" y="23833"/>
                  </a:lnTo>
                  <a:lnTo>
                    <a:pt x="426" y="22714"/>
                  </a:lnTo>
                  <a:lnTo>
                    <a:pt x="613" y="21623"/>
                  </a:lnTo>
                  <a:lnTo>
                    <a:pt x="835" y="20559"/>
                  </a:lnTo>
                  <a:lnTo>
                    <a:pt x="1091" y="19522"/>
                  </a:lnTo>
                  <a:lnTo>
                    <a:pt x="1381" y="18512"/>
                  </a:lnTo>
                  <a:lnTo>
                    <a:pt x="1705" y="17530"/>
                  </a:lnTo>
                  <a:lnTo>
                    <a:pt x="2059" y="16575"/>
                  </a:lnTo>
                  <a:lnTo>
                    <a:pt x="2439" y="15648"/>
                  </a:lnTo>
                  <a:lnTo>
                    <a:pt x="2845" y="14747"/>
                  </a:lnTo>
                  <a:lnTo>
                    <a:pt x="3276" y="13874"/>
                  </a:lnTo>
                  <a:lnTo>
                    <a:pt x="3734" y="13028"/>
                  </a:lnTo>
                  <a:lnTo>
                    <a:pt x="4218" y="12210"/>
                  </a:lnTo>
                  <a:lnTo>
                    <a:pt x="4727" y="11418"/>
                  </a:lnTo>
                  <a:lnTo>
                    <a:pt x="5263" y="10654"/>
                  </a:lnTo>
                  <a:lnTo>
                    <a:pt x="5824" y="9918"/>
                  </a:lnTo>
                  <a:lnTo>
                    <a:pt x="6412" y="9208"/>
                  </a:lnTo>
                  <a:lnTo>
                    <a:pt x="7009" y="8512"/>
                  </a:lnTo>
                  <a:lnTo>
                    <a:pt x="7628" y="7844"/>
                  </a:lnTo>
                  <a:lnTo>
                    <a:pt x="8270" y="7203"/>
                  </a:lnTo>
                  <a:lnTo>
                    <a:pt x="8933" y="6589"/>
                  </a:lnTo>
                  <a:lnTo>
                    <a:pt x="9618" y="6002"/>
                  </a:lnTo>
                  <a:lnTo>
                    <a:pt x="10324" y="5443"/>
                  </a:lnTo>
                  <a:lnTo>
                    <a:pt x="11053" y="4911"/>
                  </a:lnTo>
                  <a:lnTo>
                    <a:pt x="11803" y="4406"/>
                  </a:lnTo>
                  <a:lnTo>
                    <a:pt x="12575" y="3929"/>
                  </a:lnTo>
                  <a:lnTo>
                    <a:pt x="13369" y="3478"/>
                  </a:lnTo>
                  <a:lnTo>
                    <a:pt x="14180" y="3055"/>
                  </a:lnTo>
                  <a:lnTo>
                    <a:pt x="15004" y="2657"/>
                  </a:lnTo>
                  <a:lnTo>
                    <a:pt x="15839" y="2285"/>
                  </a:lnTo>
                  <a:lnTo>
                    <a:pt x="16687" y="1939"/>
                  </a:lnTo>
                  <a:lnTo>
                    <a:pt x="17547" y="1620"/>
                  </a:lnTo>
                  <a:lnTo>
                    <a:pt x="18420" y="1326"/>
                  </a:lnTo>
                  <a:lnTo>
                    <a:pt x="19304" y="1057"/>
                  </a:lnTo>
                  <a:lnTo>
                    <a:pt x="20201" y="815"/>
                  </a:lnTo>
                  <a:lnTo>
                    <a:pt x="21111" y="599"/>
                  </a:lnTo>
                  <a:lnTo>
                    <a:pt x="22032" y="409"/>
                  </a:lnTo>
                  <a:lnTo>
                    <a:pt x="22987" y="13028"/>
                  </a:lnTo>
                  <a:lnTo>
                    <a:pt x="21785" y="13248"/>
                  </a:lnTo>
                  <a:lnTo>
                    <a:pt x="20633" y="13527"/>
                  </a:lnTo>
                  <a:lnTo>
                    <a:pt x="19531" y="13865"/>
                  </a:lnTo>
                  <a:lnTo>
                    <a:pt x="18480" y="14261"/>
                  </a:lnTo>
                  <a:lnTo>
                    <a:pt x="17479" y="14716"/>
                  </a:lnTo>
                  <a:lnTo>
                    <a:pt x="16529" y="15230"/>
                  </a:lnTo>
                  <a:lnTo>
                    <a:pt x="15629" y="15802"/>
                  </a:lnTo>
                  <a:lnTo>
                    <a:pt x="14780" y="16433"/>
                  </a:lnTo>
                  <a:lnTo>
                    <a:pt x="13981" y="17123"/>
                  </a:lnTo>
                  <a:lnTo>
                    <a:pt x="13233" y="17871"/>
                  </a:lnTo>
                  <a:lnTo>
                    <a:pt x="12546" y="18682"/>
                  </a:lnTo>
                  <a:lnTo>
                    <a:pt x="11931" y="19557"/>
                  </a:lnTo>
                  <a:lnTo>
                    <a:pt x="11389" y="20499"/>
                  </a:lnTo>
                  <a:lnTo>
                    <a:pt x="10919" y="21506"/>
                  </a:lnTo>
                  <a:lnTo>
                    <a:pt x="10521" y="22578"/>
                  </a:lnTo>
                  <a:lnTo>
                    <a:pt x="10196" y="23716"/>
                  </a:lnTo>
                  <a:lnTo>
                    <a:pt x="9943" y="24919"/>
                  </a:lnTo>
                  <a:lnTo>
                    <a:pt x="9762" y="26188"/>
                  </a:lnTo>
                  <a:lnTo>
                    <a:pt x="9654" y="27522"/>
                  </a:lnTo>
                  <a:lnTo>
                    <a:pt x="9618" y="28922"/>
                  </a:lnTo>
                  <a:lnTo>
                    <a:pt x="9635" y="29955"/>
                  </a:lnTo>
                  <a:lnTo>
                    <a:pt x="9688" y="30955"/>
                  </a:lnTo>
                  <a:lnTo>
                    <a:pt x="9777" y="31920"/>
                  </a:lnTo>
                  <a:lnTo>
                    <a:pt x="9901" y="32851"/>
                  </a:lnTo>
                  <a:lnTo>
                    <a:pt x="10061" y="33748"/>
                  </a:lnTo>
                  <a:lnTo>
                    <a:pt x="10256" y="34611"/>
                  </a:lnTo>
                  <a:lnTo>
                    <a:pt x="10487" y="35440"/>
                  </a:lnTo>
                  <a:lnTo>
                    <a:pt x="10753" y="36234"/>
                  </a:lnTo>
                  <a:lnTo>
                    <a:pt x="11054" y="36995"/>
                  </a:lnTo>
                  <a:lnTo>
                    <a:pt x="11391" y="37721"/>
                  </a:lnTo>
                  <a:lnTo>
                    <a:pt x="11751" y="38404"/>
                  </a:lnTo>
                  <a:lnTo>
                    <a:pt x="12147" y="39061"/>
                  </a:lnTo>
                  <a:lnTo>
                    <a:pt x="12580" y="39692"/>
                  </a:lnTo>
                  <a:lnTo>
                    <a:pt x="13050" y="40297"/>
                  </a:lnTo>
                  <a:lnTo>
                    <a:pt x="13557" y="40876"/>
                  </a:lnTo>
                  <a:lnTo>
                    <a:pt x="14100" y="41429"/>
                  </a:lnTo>
                  <a:lnTo>
                    <a:pt x="14681" y="41957"/>
                  </a:lnTo>
                  <a:lnTo>
                    <a:pt x="15298" y="42458"/>
                  </a:lnTo>
                  <a:lnTo>
                    <a:pt x="15952" y="42933"/>
                  </a:lnTo>
                  <a:lnTo>
                    <a:pt x="16643" y="43383"/>
                  </a:lnTo>
                  <a:lnTo>
                    <a:pt x="17358" y="43807"/>
                  </a:lnTo>
                  <a:lnTo>
                    <a:pt x="18109" y="44207"/>
                  </a:lnTo>
                  <a:lnTo>
                    <a:pt x="18897" y="44582"/>
                  </a:lnTo>
                  <a:lnTo>
                    <a:pt x="19721" y="44933"/>
                  </a:lnTo>
                  <a:lnTo>
                    <a:pt x="20583" y="45259"/>
                  </a:lnTo>
                  <a:lnTo>
                    <a:pt x="21481" y="45560"/>
                  </a:lnTo>
                  <a:lnTo>
                    <a:pt x="22416" y="45837"/>
                  </a:lnTo>
                  <a:lnTo>
                    <a:pt x="23388" y="46090"/>
                  </a:lnTo>
                  <a:lnTo>
                    <a:pt x="24397" y="46317"/>
                  </a:lnTo>
                  <a:lnTo>
                    <a:pt x="25443" y="46521"/>
                  </a:lnTo>
                  <a:lnTo>
                    <a:pt x="26525" y="46689"/>
                  </a:lnTo>
                  <a:lnTo>
                    <a:pt x="27645" y="46840"/>
                  </a:lnTo>
                  <a:lnTo>
                    <a:pt x="28801" y="46973"/>
                  </a:lnTo>
                  <a:lnTo>
                    <a:pt x="29994" y="47088"/>
                  </a:lnTo>
                  <a:lnTo>
                    <a:pt x="31224" y="47186"/>
                  </a:lnTo>
                  <a:lnTo>
                    <a:pt x="32491" y="47266"/>
                  </a:lnTo>
                  <a:lnTo>
                    <a:pt x="33794" y="47328"/>
                  </a:lnTo>
                  <a:lnTo>
                    <a:pt x="35135" y="47372"/>
                  </a:lnTo>
                  <a:lnTo>
                    <a:pt x="36512" y="473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782011" y="3633805"/>
              <a:ext cx="76534" cy="65961"/>
            </a:xfrm>
            <a:custGeom>
              <a:avLst/>
              <a:pathLst>
                <a:path w="76534" h="65961">
                  <a:moveTo>
                    <a:pt x="38199" y="0"/>
                  </a:moveTo>
                  <a:lnTo>
                    <a:pt x="41974" y="85"/>
                  </a:lnTo>
                  <a:lnTo>
                    <a:pt x="45552" y="341"/>
                  </a:lnTo>
                  <a:lnTo>
                    <a:pt x="48932" y="767"/>
                  </a:lnTo>
                  <a:lnTo>
                    <a:pt x="52114" y="1364"/>
                  </a:lnTo>
                  <a:lnTo>
                    <a:pt x="55098" y="2131"/>
                  </a:lnTo>
                  <a:lnTo>
                    <a:pt x="57885" y="3069"/>
                  </a:lnTo>
                  <a:lnTo>
                    <a:pt x="60474" y="4178"/>
                  </a:lnTo>
                  <a:lnTo>
                    <a:pt x="62864" y="5457"/>
                  </a:lnTo>
                  <a:lnTo>
                    <a:pt x="65058" y="6906"/>
                  </a:lnTo>
                  <a:lnTo>
                    <a:pt x="67053" y="8526"/>
                  </a:lnTo>
                  <a:lnTo>
                    <a:pt x="68854" y="10309"/>
                  </a:lnTo>
                  <a:lnTo>
                    <a:pt x="70466" y="12245"/>
                  </a:lnTo>
                  <a:lnTo>
                    <a:pt x="71888" y="14336"/>
                  </a:lnTo>
                  <a:lnTo>
                    <a:pt x="73121" y="16581"/>
                  </a:lnTo>
                  <a:lnTo>
                    <a:pt x="74164" y="18980"/>
                  </a:lnTo>
                  <a:lnTo>
                    <a:pt x="75017" y="21533"/>
                  </a:lnTo>
                  <a:lnTo>
                    <a:pt x="75681" y="24240"/>
                  </a:lnTo>
                  <a:lnTo>
                    <a:pt x="76155" y="27102"/>
                  </a:lnTo>
                  <a:lnTo>
                    <a:pt x="76440" y="30118"/>
                  </a:lnTo>
                  <a:lnTo>
                    <a:pt x="76534" y="33287"/>
                  </a:lnTo>
                  <a:lnTo>
                    <a:pt x="76511" y="34813"/>
                  </a:lnTo>
                  <a:lnTo>
                    <a:pt x="76442" y="36305"/>
                  </a:lnTo>
                  <a:lnTo>
                    <a:pt x="76326" y="37765"/>
                  </a:lnTo>
                  <a:lnTo>
                    <a:pt x="76163" y="39192"/>
                  </a:lnTo>
                  <a:lnTo>
                    <a:pt x="75955" y="40586"/>
                  </a:lnTo>
                  <a:lnTo>
                    <a:pt x="75699" y="41948"/>
                  </a:lnTo>
                  <a:lnTo>
                    <a:pt x="75398" y="43276"/>
                  </a:lnTo>
                  <a:lnTo>
                    <a:pt x="75050" y="44573"/>
                  </a:lnTo>
                  <a:lnTo>
                    <a:pt x="74656" y="45836"/>
                  </a:lnTo>
                  <a:lnTo>
                    <a:pt x="74215" y="47066"/>
                  </a:lnTo>
                  <a:lnTo>
                    <a:pt x="73727" y="48262"/>
                  </a:lnTo>
                  <a:lnTo>
                    <a:pt x="73189" y="49421"/>
                  </a:lnTo>
                  <a:lnTo>
                    <a:pt x="72603" y="50543"/>
                  </a:lnTo>
                  <a:lnTo>
                    <a:pt x="71967" y="51628"/>
                  </a:lnTo>
                  <a:lnTo>
                    <a:pt x="71282" y="52677"/>
                  </a:lnTo>
                  <a:lnTo>
                    <a:pt x="70548" y="53689"/>
                  </a:lnTo>
                  <a:lnTo>
                    <a:pt x="69765" y="54663"/>
                  </a:lnTo>
                  <a:lnTo>
                    <a:pt x="68933" y="55601"/>
                  </a:lnTo>
                  <a:lnTo>
                    <a:pt x="68051" y="56502"/>
                  </a:lnTo>
                  <a:lnTo>
                    <a:pt x="67121" y="57367"/>
                  </a:lnTo>
                  <a:lnTo>
                    <a:pt x="66142" y="58180"/>
                  </a:lnTo>
                  <a:lnTo>
                    <a:pt x="65116" y="58955"/>
                  </a:lnTo>
                  <a:lnTo>
                    <a:pt x="64041" y="59691"/>
                  </a:lnTo>
                  <a:lnTo>
                    <a:pt x="62919" y="60390"/>
                  </a:lnTo>
                  <a:lnTo>
                    <a:pt x="61749" y="61050"/>
                  </a:lnTo>
                  <a:lnTo>
                    <a:pt x="60532" y="61672"/>
                  </a:lnTo>
                  <a:lnTo>
                    <a:pt x="59266" y="62256"/>
                  </a:lnTo>
                  <a:lnTo>
                    <a:pt x="57953" y="62802"/>
                  </a:lnTo>
                  <a:lnTo>
                    <a:pt x="56592" y="63309"/>
                  </a:lnTo>
                  <a:lnTo>
                    <a:pt x="55184" y="63779"/>
                  </a:lnTo>
                  <a:lnTo>
                    <a:pt x="53712" y="64193"/>
                  </a:lnTo>
                  <a:lnTo>
                    <a:pt x="52191" y="64564"/>
                  </a:lnTo>
                  <a:lnTo>
                    <a:pt x="50618" y="64892"/>
                  </a:lnTo>
                  <a:lnTo>
                    <a:pt x="48995" y="65176"/>
                  </a:lnTo>
                  <a:lnTo>
                    <a:pt x="47322" y="65416"/>
                  </a:lnTo>
                  <a:lnTo>
                    <a:pt x="45598" y="65612"/>
                  </a:lnTo>
                  <a:lnTo>
                    <a:pt x="43824" y="65765"/>
                  </a:lnTo>
                  <a:lnTo>
                    <a:pt x="42000" y="65874"/>
                  </a:lnTo>
                  <a:lnTo>
                    <a:pt x="40124" y="65940"/>
                  </a:lnTo>
                  <a:lnTo>
                    <a:pt x="38199" y="65961"/>
                  </a:lnTo>
                  <a:lnTo>
                    <a:pt x="30941" y="65631"/>
                  </a:lnTo>
                  <a:lnTo>
                    <a:pt x="24447" y="64638"/>
                  </a:lnTo>
                  <a:lnTo>
                    <a:pt x="18717" y="62984"/>
                  </a:lnTo>
                  <a:lnTo>
                    <a:pt x="13751" y="60668"/>
                  </a:lnTo>
                  <a:lnTo>
                    <a:pt x="9549" y="57691"/>
                  </a:lnTo>
                  <a:lnTo>
                    <a:pt x="6111" y="54051"/>
                  </a:lnTo>
                  <a:lnTo>
                    <a:pt x="3437" y="49751"/>
                  </a:lnTo>
                  <a:lnTo>
                    <a:pt x="1527" y="44788"/>
                  </a:lnTo>
                  <a:lnTo>
                    <a:pt x="381" y="39164"/>
                  </a:lnTo>
                  <a:lnTo>
                    <a:pt x="0" y="32878"/>
                  </a:lnTo>
                  <a:lnTo>
                    <a:pt x="23" y="31183"/>
                  </a:lnTo>
                  <a:lnTo>
                    <a:pt x="95" y="29536"/>
                  </a:lnTo>
                  <a:lnTo>
                    <a:pt x="214" y="27936"/>
                  </a:lnTo>
                  <a:lnTo>
                    <a:pt x="381" y="26384"/>
                  </a:lnTo>
                  <a:lnTo>
                    <a:pt x="596" y="24880"/>
                  </a:lnTo>
                  <a:lnTo>
                    <a:pt x="859" y="23424"/>
                  </a:lnTo>
                  <a:lnTo>
                    <a:pt x="1169" y="22015"/>
                  </a:lnTo>
                  <a:lnTo>
                    <a:pt x="1527" y="20654"/>
                  </a:lnTo>
                  <a:lnTo>
                    <a:pt x="1933" y="19341"/>
                  </a:lnTo>
                  <a:lnTo>
                    <a:pt x="2387" y="18076"/>
                  </a:lnTo>
                  <a:lnTo>
                    <a:pt x="2888" y="16844"/>
                  </a:lnTo>
                  <a:lnTo>
                    <a:pt x="3437" y="15658"/>
                  </a:lnTo>
                  <a:lnTo>
                    <a:pt x="4034" y="14519"/>
                  </a:lnTo>
                  <a:lnTo>
                    <a:pt x="4679" y="13427"/>
                  </a:lnTo>
                  <a:lnTo>
                    <a:pt x="5371" y="12380"/>
                  </a:lnTo>
                  <a:lnTo>
                    <a:pt x="6111" y="11380"/>
                  </a:lnTo>
                  <a:lnTo>
                    <a:pt x="6899" y="10427"/>
                  </a:lnTo>
                  <a:lnTo>
                    <a:pt x="7735" y="9519"/>
                  </a:lnTo>
                  <a:lnTo>
                    <a:pt x="8618" y="8658"/>
                  </a:lnTo>
                  <a:lnTo>
                    <a:pt x="9549" y="7844"/>
                  </a:lnTo>
                  <a:lnTo>
                    <a:pt x="10528" y="7060"/>
                  </a:lnTo>
                  <a:lnTo>
                    <a:pt x="11555" y="6319"/>
                  </a:lnTo>
                  <a:lnTo>
                    <a:pt x="12629" y="5620"/>
                  </a:lnTo>
                  <a:lnTo>
                    <a:pt x="13751" y="4963"/>
                  </a:lnTo>
                  <a:lnTo>
                    <a:pt x="14921" y="4348"/>
                  </a:lnTo>
                  <a:lnTo>
                    <a:pt x="16139" y="3776"/>
                  </a:lnTo>
                  <a:lnTo>
                    <a:pt x="17404" y="3246"/>
                  </a:lnTo>
                  <a:lnTo>
                    <a:pt x="18717" y="2758"/>
                  </a:lnTo>
                  <a:lnTo>
                    <a:pt x="20078" y="2313"/>
                  </a:lnTo>
                  <a:lnTo>
                    <a:pt x="21487" y="1909"/>
                  </a:lnTo>
                  <a:lnTo>
                    <a:pt x="22943" y="1547"/>
                  </a:lnTo>
                  <a:lnTo>
                    <a:pt x="24447" y="1222"/>
                  </a:lnTo>
                  <a:lnTo>
                    <a:pt x="25999" y="935"/>
                  </a:lnTo>
                  <a:lnTo>
                    <a:pt x="27598" y="687"/>
                  </a:lnTo>
                  <a:lnTo>
                    <a:pt x="29246" y="477"/>
                  </a:lnTo>
                  <a:lnTo>
                    <a:pt x="30941" y="305"/>
                  </a:lnTo>
                  <a:lnTo>
                    <a:pt x="32684" y="171"/>
                  </a:lnTo>
                  <a:lnTo>
                    <a:pt x="34474" y="76"/>
                  </a:lnTo>
                  <a:lnTo>
                    <a:pt x="36313" y="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791084" y="3646698"/>
              <a:ext cx="58390" cy="40177"/>
            </a:xfrm>
            <a:custGeom>
              <a:avLst/>
              <a:pathLst>
                <a:path w="58390" h="40177">
                  <a:moveTo>
                    <a:pt x="29126" y="0"/>
                  </a:moveTo>
                  <a:lnTo>
                    <a:pt x="27437" y="13"/>
                  </a:lnTo>
                  <a:lnTo>
                    <a:pt x="25809" y="54"/>
                  </a:lnTo>
                  <a:lnTo>
                    <a:pt x="24240" y="122"/>
                  </a:lnTo>
                  <a:lnTo>
                    <a:pt x="22731" y="218"/>
                  </a:lnTo>
                  <a:lnTo>
                    <a:pt x="21282" y="341"/>
                  </a:lnTo>
                  <a:lnTo>
                    <a:pt x="19893" y="491"/>
                  </a:lnTo>
                  <a:lnTo>
                    <a:pt x="18564" y="668"/>
                  </a:lnTo>
                  <a:lnTo>
                    <a:pt x="17296" y="873"/>
                  </a:lnTo>
                  <a:lnTo>
                    <a:pt x="16087" y="1105"/>
                  </a:lnTo>
                  <a:lnTo>
                    <a:pt x="14938" y="1364"/>
                  </a:lnTo>
                  <a:lnTo>
                    <a:pt x="13842" y="1636"/>
                  </a:lnTo>
                  <a:lnTo>
                    <a:pt x="12791" y="1934"/>
                  </a:lnTo>
                  <a:lnTo>
                    <a:pt x="11785" y="2258"/>
                  </a:lnTo>
                  <a:lnTo>
                    <a:pt x="10824" y="2608"/>
                  </a:lnTo>
                  <a:lnTo>
                    <a:pt x="9907" y="2984"/>
                  </a:lnTo>
                  <a:lnTo>
                    <a:pt x="9036" y="3386"/>
                  </a:lnTo>
                  <a:lnTo>
                    <a:pt x="8210" y="3813"/>
                  </a:lnTo>
                  <a:lnTo>
                    <a:pt x="7429" y="4267"/>
                  </a:lnTo>
                  <a:lnTo>
                    <a:pt x="6693" y="4746"/>
                  </a:lnTo>
                  <a:lnTo>
                    <a:pt x="6002" y="5252"/>
                  </a:lnTo>
                  <a:lnTo>
                    <a:pt x="5354" y="5768"/>
                  </a:lnTo>
                  <a:lnTo>
                    <a:pt x="4747" y="6308"/>
                  </a:lnTo>
                  <a:lnTo>
                    <a:pt x="4181" y="6871"/>
                  </a:lnTo>
                  <a:lnTo>
                    <a:pt x="3656" y="7457"/>
                  </a:lnTo>
                  <a:lnTo>
                    <a:pt x="3171" y="8066"/>
                  </a:lnTo>
                  <a:lnTo>
                    <a:pt x="2728" y="8698"/>
                  </a:lnTo>
                  <a:lnTo>
                    <a:pt x="2326" y="9354"/>
                  </a:lnTo>
                  <a:lnTo>
                    <a:pt x="1964" y="10032"/>
                  </a:lnTo>
                  <a:lnTo>
                    <a:pt x="1643" y="10734"/>
                  </a:lnTo>
                  <a:lnTo>
                    <a:pt x="1364" y="11459"/>
                  </a:lnTo>
                  <a:lnTo>
                    <a:pt x="1105" y="12206"/>
                  </a:lnTo>
                  <a:lnTo>
                    <a:pt x="873" y="12971"/>
                  </a:lnTo>
                  <a:lnTo>
                    <a:pt x="668" y="13755"/>
                  </a:lnTo>
                  <a:lnTo>
                    <a:pt x="491" y="14559"/>
                  </a:lnTo>
                  <a:lnTo>
                    <a:pt x="341" y="15382"/>
                  </a:lnTo>
                  <a:lnTo>
                    <a:pt x="218" y="16223"/>
                  </a:lnTo>
                  <a:lnTo>
                    <a:pt x="122" y="17084"/>
                  </a:lnTo>
                  <a:lnTo>
                    <a:pt x="54" y="17964"/>
                  </a:lnTo>
                  <a:lnTo>
                    <a:pt x="13" y="18863"/>
                  </a:lnTo>
                  <a:lnTo>
                    <a:pt x="0" y="19781"/>
                  </a:lnTo>
                  <a:lnTo>
                    <a:pt x="14" y="20714"/>
                  </a:lnTo>
                  <a:lnTo>
                    <a:pt x="57" y="21628"/>
                  </a:lnTo>
                  <a:lnTo>
                    <a:pt x="128" y="22525"/>
                  </a:lnTo>
                  <a:lnTo>
                    <a:pt x="229" y="23405"/>
                  </a:lnTo>
                  <a:lnTo>
                    <a:pt x="358" y="24266"/>
                  </a:lnTo>
                  <a:lnTo>
                    <a:pt x="515" y="25110"/>
                  </a:lnTo>
                  <a:lnTo>
                    <a:pt x="701" y="25936"/>
                  </a:lnTo>
                  <a:lnTo>
                    <a:pt x="916" y="26744"/>
                  </a:lnTo>
                  <a:lnTo>
                    <a:pt x="1160" y="27535"/>
                  </a:lnTo>
                  <a:lnTo>
                    <a:pt x="1432" y="28308"/>
                  </a:lnTo>
                  <a:lnTo>
                    <a:pt x="1725" y="29047"/>
                  </a:lnTo>
                  <a:lnTo>
                    <a:pt x="2060" y="29765"/>
                  </a:lnTo>
                  <a:lnTo>
                    <a:pt x="2435" y="30461"/>
                  </a:lnTo>
                  <a:lnTo>
                    <a:pt x="2851" y="31135"/>
                  </a:lnTo>
                  <a:lnTo>
                    <a:pt x="3308" y="31787"/>
                  </a:lnTo>
                  <a:lnTo>
                    <a:pt x="3806" y="32417"/>
                  </a:lnTo>
                  <a:lnTo>
                    <a:pt x="4345" y="33025"/>
                  </a:lnTo>
                  <a:lnTo>
                    <a:pt x="4924" y="33612"/>
                  </a:lnTo>
                  <a:lnTo>
                    <a:pt x="5545" y="34177"/>
                  </a:lnTo>
                  <a:lnTo>
                    <a:pt x="6207" y="34720"/>
                  </a:lnTo>
                  <a:lnTo>
                    <a:pt x="6898" y="35240"/>
                  </a:lnTo>
                  <a:lnTo>
                    <a:pt x="7634" y="35735"/>
                  </a:lnTo>
                  <a:lnTo>
                    <a:pt x="8415" y="36206"/>
                  </a:lnTo>
                  <a:lnTo>
                    <a:pt x="9241" y="36652"/>
                  </a:lnTo>
                  <a:lnTo>
                    <a:pt x="10112" y="37073"/>
                  </a:lnTo>
                  <a:lnTo>
                    <a:pt x="11028" y="37470"/>
                  </a:lnTo>
                  <a:lnTo>
                    <a:pt x="11989" y="37843"/>
                  </a:lnTo>
                  <a:lnTo>
                    <a:pt x="12995" y="38191"/>
                  </a:lnTo>
                  <a:lnTo>
                    <a:pt x="14047" y="38514"/>
                  </a:lnTo>
                  <a:lnTo>
                    <a:pt x="15143" y="38813"/>
                  </a:lnTo>
                  <a:lnTo>
                    <a:pt x="16289" y="39072"/>
                  </a:lnTo>
                  <a:lnTo>
                    <a:pt x="17492" y="39304"/>
                  </a:lnTo>
                  <a:lnTo>
                    <a:pt x="18751" y="39508"/>
                  </a:lnTo>
                  <a:lnTo>
                    <a:pt x="20065" y="39686"/>
                  </a:lnTo>
                  <a:lnTo>
                    <a:pt x="21435" y="39836"/>
                  </a:lnTo>
                  <a:lnTo>
                    <a:pt x="22862" y="39959"/>
                  </a:lnTo>
                  <a:lnTo>
                    <a:pt x="24344" y="40054"/>
                  </a:lnTo>
                  <a:lnTo>
                    <a:pt x="25882" y="40122"/>
                  </a:lnTo>
                  <a:lnTo>
                    <a:pt x="27476" y="40163"/>
                  </a:lnTo>
                  <a:lnTo>
                    <a:pt x="29126" y="40177"/>
                  </a:lnTo>
                  <a:lnTo>
                    <a:pt x="30816" y="40162"/>
                  </a:lnTo>
                  <a:lnTo>
                    <a:pt x="32447" y="40117"/>
                  </a:lnTo>
                  <a:lnTo>
                    <a:pt x="34019" y="40042"/>
                  </a:lnTo>
                  <a:lnTo>
                    <a:pt x="35533" y="39937"/>
                  </a:lnTo>
                  <a:lnTo>
                    <a:pt x="36988" y="39802"/>
                  </a:lnTo>
                  <a:lnTo>
                    <a:pt x="38384" y="39637"/>
                  </a:lnTo>
                  <a:lnTo>
                    <a:pt x="39722" y="39442"/>
                  </a:lnTo>
                  <a:lnTo>
                    <a:pt x="41001" y="39216"/>
                  </a:lnTo>
                  <a:lnTo>
                    <a:pt x="42221" y="38961"/>
                  </a:lnTo>
                  <a:lnTo>
                    <a:pt x="43383" y="38676"/>
                  </a:lnTo>
                  <a:lnTo>
                    <a:pt x="44479" y="38365"/>
                  </a:lnTo>
                  <a:lnTo>
                    <a:pt x="45530" y="38032"/>
                  </a:lnTo>
                  <a:lnTo>
                    <a:pt x="46536" y="37678"/>
                  </a:lnTo>
                  <a:lnTo>
                    <a:pt x="47498" y="37301"/>
                  </a:lnTo>
                  <a:lnTo>
                    <a:pt x="48414" y="36903"/>
                  </a:lnTo>
                  <a:lnTo>
                    <a:pt x="49285" y="36482"/>
                  </a:lnTo>
                  <a:lnTo>
                    <a:pt x="50111" y="36040"/>
                  </a:lnTo>
                  <a:lnTo>
                    <a:pt x="50892" y="35577"/>
                  </a:lnTo>
                  <a:lnTo>
                    <a:pt x="51628" y="35091"/>
                  </a:lnTo>
                  <a:lnTo>
                    <a:pt x="52319" y="34583"/>
                  </a:lnTo>
                  <a:lnTo>
                    <a:pt x="52967" y="34043"/>
                  </a:lnTo>
                  <a:lnTo>
                    <a:pt x="53577" y="33484"/>
                  </a:lnTo>
                  <a:lnTo>
                    <a:pt x="54146" y="32907"/>
                  </a:lnTo>
                  <a:lnTo>
                    <a:pt x="54676" y="32313"/>
                  </a:lnTo>
                  <a:lnTo>
                    <a:pt x="55167" y="31701"/>
                  </a:lnTo>
                  <a:lnTo>
                    <a:pt x="55618" y="31072"/>
                  </a:lnTo>
                  <a:lnTo>
                    <a:pt x="56029" y="30424"/>
                  </a:lnTo>
                  <a:lnTo>
                    <a:pt x="56401" y="29759"/>
                  </a:lnTo>
                  <a:lnTo>
                    <a:pt x="56733" y="29077"/>
                  </a:lnTo>
                  <a:lnTo>
                    <a:pt x="57025" y="28376"/>
                  </a:lnTo>
                  <a:lnTo>
                    <a:pt x="57285" y="27647"/>
                  </a:lnTo>
                  <a:lnTo>
                    <a:pt x="57517" y="26905"/>
                  </a:lnTo>
                  <a:lnTo>
                    <a:pt x="57721" y="26152"/>
                  </a:lnTo>
                  <a:lnTo>
                    <a:pt x="57899" y="25386"/>
                  </a:lnTo>
                  <a:lnTo>
                    <a:pt x="58049" y="24607"/>
                  </a:lnTo>
                  <a:lnTo>
                    <a:pt x="58171" y="23817"/>
                  </a:lnTo>
                  <a:lnTo>
                    <a:pt x="58267" y="23014"/>
                  </a:lnTo>
                  <a:lnTo>
                    <a:pt x="58335" y="22199"/>
                  </a:lnTo>
                  <a:lnTo>
                    <a:pt x="58376" y="21371"/>
                  </a:lnTo>
                  <a:lnTo>
                    <a:pt x="58390" y="20532"/>
                  </a:lnTo>
                  <a:lnTo>
                    <a:pt x="58377" y="19599"/>
                  </a:lnTo>
                  <a:lnTo>
                    <a:pt x="58338" y="18684"/>
                  </a:lnTo>
                  <a:lnTo>
                    <a:pt x="58273" y="17787"/>
                  </a:lnTo>
                  <a:lnTo>
                    <a:pt x="58182" y="16908"/>
                  </a:lnTo>
                  <a:lnTo>
                    <a:pt x="58066" y="16047"/>
                  </a:lnTo>
                  <a:lnTo>
                    <a:pt x="57923" y="15203"/>
                  </a:lnTo>
                  <a:lnTo>
                    <a:pt x="57755" y="14377"/>
                  </a:lnTo>
                  <a:lnTo>
                    <a:pt x="57560" y="13568"/>
                  </a:lnTo>
                  <a:lnTo>
                    <a:pt x="57340" y="12778"/>
                  </a:lnTo>
                  <a:lnTo>
                    <a:pt x="57094" y="12005"/>
                  </a:lnTo>
                  <a:lnTo>
                    <a:pt x="56801" y="11253"/>
                  </a:lnTo>
                  <a:lnTo>
                    <a:pt x="56469" y="10523"/>
                  </a:lnTo>
                  <a:lnTo>
                    <a:pt x="56097" y="9817"/>
                  </a:lnTo>
                  <a:lnTo>
                    <a:pt x="55686" y="9135"/>
                  </a:lnTo>
                  <a:lnTo>
                    <a:pt x="55235" y="8475"/>
                  </a:lnTo>
                  <a:lnTo>
                    <a:pt x="54744" y="7839"/>
                  </a:lnTo>
                  <a:lnTo>
                    <a:pt x="54214" y="7225"/>
                  </a:lnTo>
                  <a:lnTo>
                    <a:pt x="53645" y="6635"/>
                  </a:lnTo>
                  <a:lnTo>
                    <a:pt x="53036" y="6068"/>
                  </a:lnTo>
                  <a:lnTo>
                    <a:pt x="52387" y="5525"/>
                  </a:lnTo>
                  <a:lnTo>
                    <a:pt x="51695" y="5005"/>
                  </a:lnTo>
                  <a:lnTo>
                    <a:pt x="50957" y="4510"/>
                  </a:lnTo>
                  <a:lnTo>
                    <a:pt x="50173" y="4039"/>
                  </a:lnTo>
                  <a:lnTo>
                    <a:pt x="49342" y="3593"/>
                  </a:lnTo>
                  <a:lnTo>
                    <a:pt x="48465" y="3171"/>
                  </a:lnTo>
                  <a:lnTo>
                    <a:pt x="47541" y="2774"/>
                  </a:lnTo>
                  <a:lnTo>
                    <a:pt x="46571" y="2402"/>
                  </a:lnTo>
                  <a:lnTo>
                    <a:pt x="45555" y="2054"/>
                  </a:lnTo>
                  <a:lnTo>
                    <a:pt x="44492" y="1731"/>
                  </a:lnTo>
                  <a:lnTo>
                    <a:pt x="43383" y="1432"/>
                  </a:lnTo>
                  <a:lnTo>
                    <a:pt x="42221" y="1160"/>
                  </a:lnTo>
                  <a:lnTo>
                    <a:pt x="41001" y="916"/>
                  </a:lnTo>
                  <a:lnTo>
                    <a:pt x="39722" y="701"/>
                  </a:lnTo>
                  <a:lnTo>
                    <a:pt x="38384" y="515"/>
                  </a:lnTo>
                  <a:lnTo>
                    <a:pt x="36988" y="358"/>
                  </a:lnTo>
                  <a:lnTo>
                    <a:pt x="35533" y="229"/>
                  </a:lnTo>
                  <a:lnTo>
                    <a:pt x="34019" y="128"/>
                  </a:lnTo>
                  <a:lnTo>
                    <a:pt x="32447" y="57"/>
                  </a:lnTo>
                  <a:lnTo>
                    <a:pt x="30816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782011" y="3583737"/>
              <a:ext cx="75170" cy="34925"/>
            </a:xfrm>
            <a:custGeom>
              <a:avLst/>
              <a:pathLst>
                <a:path w="75170" h="34925">
                  <a:moveTo>
                    <a:pt x="75170" y="34515"/>
                  </a:moveTo>
                  <a:lnTo>
                    <a:pt x="18553" y="34515"/>
                  </a:lnTo>
                  <a:lnTo>
                    <a:pt x="18089" y="34516"/>
                  </a:lnTo>
                  <a:lnTo>
                    <a:pt x="17623" y="34518"/>
                  </a:lnTo>
                  <a:lnTo>
                    <a:pt x="17156" y="34521"/>
                  </a:lnTo>
                  <a:lnTo>
                    <a:pt x="16687" y="34526"/>
                  </a:lnTo>
                  <a:lnTo>
                    <a:pt x="16217" y="34532"/>
                  </a:lnTo>
                  <a:lnTo>
                    <a:pt x="15746" y="34540"/>
                  </a:lnTo>
                  <a:lnTo>
                    <a:pt x="15273" y="34549"/>
                  </a:lnTo>
                  <a:lnTo>
                    <a:pt x="14799" y="34559"/>
                  </a:lnTo>
                  <a:lnTo>
                    <a:pt x="14324" y="34570"/>
                  </a:lnTo>
                  <a:lnTo>
                    <a:pt x="13847" y="34583"/>
                  </a:lnTo>
                  <a:lnTo>
                    <a:pt x="13358" y="34584"/>
                  </a:lnTo>
                  <a:lnTo>
                    <a:pt x="12873" y="34586"/>
                  </a:lnTo>
                  <a:lnTo>
                    <a:pt x="12392" y="34590"/>
                  </a:lnTo>
                  <a:lnTo>
                    <a:pt x="11915" y="34594"/>
                  </a:lnTo>
                  <a:lnTo>
                    <a:pt x="11442" y="34600"/>
                  </a:lnTo>
                  <a:lnTo>
                    <a:pt x="10974" y="34608"/>
                  </a:lnTo>
                  <a:lnTo>
                    <a:pt x="10509" y="34617"/>
                  </a:lnTo>
                  <a:lnTo>
                    <a:pt x="10049" y="34627"/>
                  </a:lnTo>
                  <a:lnTo>
                    <a:pt x="9592" y="34639"/>
                  </a:lnTo>
                  <a:lnTo>
                    <a:pt x="9140" y="34652"/>
                  </a:lnTo>
                  <a:lnTo>
                    <a:pt x="8693" y="34665"/>
                  </a:lnTo>
                  <a:lnTo>
                    <a:pt x="8251" y="34679"/>
                  </a:lnTo>
                  <a:lnTo>
                    <a:pt x="7814" y="34693"/>
                  </a:lnTo>
                  <a:lnTo>
                    <a:pt x="7383" y="34706"/>
                  </a:lnTo>
                  <a:lnTo>
                    <a:pt x="6957" y="34720"/>
                  </a:lnTo>
                  <a:lnTo>
                    <a:pt x="6537" y="34734"/>
                  </a:lnTo>
                  <a:lnTo>
                    <a:pt x="6122" y="34747"/>
                  </a:lnTo>
                  <a:lnTo>
                    <a:pt x="5713" y="34761"/>
                  </a:lnTo>
                  <a:lnTo>
                    <a:pt x="5309" y="34774"/>
                  </a:lnTo>
                  <a:lnTo>
                    <a:pt x="4911" y="34788"/>
                  </a:lnTo>
                  <a:lnTo>
                    <a:pt x="4519" y="34802"/>
                  </a:lnTo>
                  <a:lnTo>
                    <a:pt x="4136" y="34815"/>
                  </a:lnTo>
                  <a:lnTo>
                    <a:pt x="3761" y="34829"/>
                  </a:lnTo>
                  <a:lnTo>
                    <a:pt x="3394" y="34843"/>
                  </a:lnTo>
                  <a:lnTo>
                    <a:pt x="3035" y="34856"/>
                  </a:lnTo>
                  <a:lnTo>
                    <a:pt x="2684" y="34870"/>
                  </a:lnTo>
                  <a:lnTo>
                    <a:pt x="2342" y="34884"/>
                  </a:lnTo>
                  <a:lnTo>
                    <a:pt x="2008" y="34897"/>
                  </a:lnTo>
                  <a:lnTo>
                    <a:pt x="1682" y="34911"/>
                  </a:lnTo>
                  <a:lnTo>
                    <a:pt x="1364" y="34925"/>
                  </a:lnTo>
                  <a:lnTo>
                    <a:pt x="1364" y="23328"/>
                  </a:lnTo>
                  <a:lnTo>
                    <a:pt x="1682" y="23315"/>
                  </a:lnTo>
                  <a:lnTo>
                    <a:pt x="2010" y="23301"/>
                  </a:lnTo>
                  <a:lnTo>
                    <a:pt x="2348" y="23287"/>
                  </a:lnTo>
                  <a:lnTo>
                    <a:pt x="2695" y="23274"/>
                  </a:lnTo>
                  <a:lnTo>
                    <a:pt x="3052" y="23260"/>
                  </a:lnTo>
                  <a:lnTo>
                    <a:pt x="3418" y="23246"/>
                  </a:lnTo>
                  <a:lnTo>
                    <a:pt x="3794" y="23233"/>
                  </a:lnTo>
                  <a:lnTo>
                    <a:pt x="4180" y="23219"/>
                  </a:lnTo>
                  <a:lnTo>
                    <a:pt x="4575" y="23206"/>
                  </a:lnTo>
                  <a:lnTo>
                    <a:pt x="4979" y="23192"/>
                  </a:lnTo>
                  <a:lnTo>
                    <a:pt x="5376" y="23165"/>
                  </a:lnTo>
                  <a:lnTo>
                    <a:pt x="5776" y="23140"/>
                  </a:lnTo>
                  <a:lnTo>
                    <a:pt x="6178" y="23116"/>
                  </a:lnTo>
                  <a:lnTo>
                    <a:pt x="6583" y="23094"/>
                  </a:lnTo>
                  <a:lnTo>
                    <a:pt x="6991" y="23073"/>
                  </a:lnTo>
                  <a:lnTo>
                    <a:pt x="7402" y="23053"/>
                  </a:lnTo>
                  <a:lnTo>
                    <a:pt x="7815" y="23034"/>
                  </a:lnTo>
                  <a:lnTo>
                    <a:pt x="8231" y="23017"/>
                  </a:lnTo>
                  <a:lnTo>
                    <a:pt x="8650" y="23002"/>
                  </a:lnTo>
                  <a:lnTo>
                    <a:pt x="9072" y="22987"/>
                  </a:lnTo>
                  <a:lnTo>
                    <a:pt x="9493" y="22961"/>
                  </a:lnTo>
                  <a:lnTo>
                    <a:pt x="9912" y="22938"/>
                  </a:lnTo>
                  <a:lnTo>
                    <a:pt x="10328" y="22918"/>
                  </a:lnTo>
                  <a:lnTo>
                    <a:pt x="10742" y="22900"/>
                  </a:lnTo>
                  <a:lnTo>
                    <a:pt x="11152" y="22885"/>
                  </a:lnTo>
                  <a:lnTo>
                    <a:pt x="11560" y="22873"/>
                  </a:lnTo>
                  <a:lnTo>
                    <a:pt x="11965" y="22863"/>
                  </a:lnTo>
                  <a:lnTo>
                    <a:pt x="12368" y="22856"/>
                  </a:lnTo>
                  <a:lnTo>
                    <a:pt x="12768" y="22852"/>
                  </a:lnTo>
                  <a:lnTo>
                    <a:pt x="13165" y="22851"/>
                  </a:lnTo>
                  <a:lnTo>
                    <a:pt x="13541" y="22838"/>
                  </a:lnTo>
                  <a:lnTo>
                    <a:pt x="13907" y="22826"/>
                  </a:lnTo>
                  <a:lnTo>
                    <a:pt x="14261" y="22816"/>
                  </a:lnTo>
                  <a:lnTo>
                    <a:pt x="14605" y="22807"/>
                  </a:lnTo>
                  <a:lnTo>
                    <a:pt x="14938" y="22800"/>
                  </a:lnTo>
                  <a:lnTo>
                    <a:pt x="15260" y="22794"/>
                  </a:lnTo>
                  <a:lnTo>
                    <a:pt x="15571" y="22789"/>
                  </a:lnTo>
                  <a:lnTo>
                    <a:pt x="15871" y="22785"/>
                  </a:lnTo>
                  <a:lnTo>
                    <a:pt x="16160" y="22783"/>
                  </a:lnTo>
                  <a:lnTo>
                    <a:pt x="16439" y="22783"/>
                  </a:lnTo>
                  <a:lnTo>
                    <a:pt x="16439" y="22510"/>
                  </a:lnTo>
                  <a:lnTo>
                    <a:pt x="15605" y="22249"/>
                  </a:lnTo>
                  <a:lnTo>
                    <a:pt x="14794" y="21986"/>
                  </a:lnTo>
                  <a:lnTo>
                    <a:pt x="14006" y="21720"/>
                  </a:lnTo>
                  <a:lnTo>
                    <a:pt x="13241" y="21451"/>
                  </a:lnTo>
                  <a:lnTo>
                    <a:pt x="12500" y="21180"/>
                  </a:lnTo>
                  <a:lnTo>
                    <a:pt x="11781" y="20905"/>
                  </a:lnTo>
                  <a:lnTo>
                    <a:pt x="11086" y="20628"/>
                  </a:lnTo>
                  <a:lnTo>
                    <a:pt x="10414" y="20349"/>
                  </a:lnTo>
                  <a:lnTo>
                    <a:pt x="9766" y="20066"/>
                  </a:lnTo>
                  <a:lnTo>
                    <a:pt x="9140" y="19781"/>
                  </a:lnTo>
                  <a:lnTo>
                    <a:pt x="8524" y="19476"/>
                  </a:lnTo>
                  <a:lnTo>
                    <a:pt x="7931" y="19162"/>
                  </a:lnTo>
                  <a:lnTo>
                    <a:pt x="7362" y="18838"/>
                  </a:lnTo>
                  <a:lnTo>
                    <a:pt x="6815" y="18504"/>
                  </a:lnTo>
                  <a:lnTo>
                    <a:pt x="6292" y="18161"/>
                  </a:lnTo>
                  <a:lnTo>
                    <a:pt x="5792" y="17809"/>
                  </a:lnTo>
                  <a:lnTo>
                    <a:pt x="5315" y="17446"/>
                  </a:lnTo>
                  <a:lnTo>
                    <a:pt x="4862" y="17075"/>
                  </a:lnTo>
                  <a:lnTo>
                    <a:pt x="4431" y="16693"/>
                  </a:lnTo>
                  <a:lnTo>
                    <a:pt x="4024" y="16302"/>
                  </a:lnTo>
                  <a:lnTo>
                    <a:pt x="3626" y="15899"/>
                  </a:lnTo>
                  <a:lnTo>
                    <a:pt x="3249" y="15481"/>
                  </a:lnTo>
                  <a:lnTo>
                    <a:pt x="2894" y="15048"/>
                  </a:lnTo>
                  <a:lnTo>
                    <a:pt x="2562" y="14600"/>
                  </a:lnTo>
                  <a:lnTo>
                    <a:pt x="2251" y="14137"/>
                  </a:lnTo>
                  <a:lnTo>
                    <a:pt x="1961" y="13658"/>
                  </a:lnTo>
                  <a:lnTo>
                    <a:pt x="1694" y="13165"/>
                  </a:lnTo>
                  <a:lnTo>
                    <a:pt x="1448" y="12657"/>
                  </a:lnTo>
                  <a:lnTo>
                    <a:pt x="1225" y="12134"/>
                  </a:lnTo>
                  <a:lnTo>
                    <a:pt x="1023" y="11596"/>
                  </a:lnTo>
                  <a:lnTo>
                    <a:pt x="828" y="11038"/>
                  </a:lnTo>
                  <a:lnTo>
                    <a:pt x="654" y="10458"/>
                  </a:lnTo>
                  <a:lnTo>
                    <a:pt x="501" y="9854"/>
                  </a:lnTo>
                  <a:lnTo>
                    <a:pt x="368" y="9227"/>
                  </a:lnTo>
                  <a:lnTo>
                    <a:pt x="255" y="8577"/>
                  </a:lnTo>
                  <a:lnTo>
                    <a:pt x="163" y="7904"/>
                  </a:lnTo>
                  <a:lnTo>
                    <a:pt x="92" y="7208"/>
                  </a:lnTo>
                  <a:lnTo>
                    <a:pt x="40" y="6488"/>
                  </a:lnTo>
                  <a:lnTo>
                    <a:pt x="10" y="5745"/>
                  </a:lnTo>
                  <a:lnTo>
                    <a:pt x="0" y="4979"/>
                  </a:lnTo>
                  <a:lnTo>
                    <a:pt x="2" y="4680"/>
                  </a:lnTo>
                  <a:lnTo>
                    <a:pt x="10" y="4384"/>
                  </a:lnTo>
                  <a:lnTo>
                    <a:pt x="24" y="4091"/>
                  </a:lnTo>
                  <a:lnTo>
                    <a:pt x="43" y="3800"/>
                  </a:lnTo>
                  <a:lnTo>
                    <a:pt x="68" y="3512"/>
                  </a:lnTo>
                  <a:lnTo>
                    <a:pt x="98" y="3227"/>
                  </a:lnTo>
                  <a:lnTo>
                    <a:pt x="133" y="2945"/>
                  </a:lnTo>
                  <a:lnTo>
                    <a:pt x="174" y="2665"/>
                  </a:lnTo>
                  <a:lnTo>
                    <a:pt x="221" y="2388"/>
                  </a:lnTo>
                  <a:lnTo>
                    <a:pt x="272" y="2114"/>
                  </a:lnTo>
                  <a:lnTo>
                    <a:pt x="313" y="1847"/>
                  </a:lnTo>
                  <a:lnTo>
                    <a:pt x="354" y="1593"/>
                  </a:lnTo>
                  <a:lnTo>
                    <a:pt x="395" y="1351"/>
                  </a:lnTo>
                  <a:lnTo>
                    <a:pt x="436" y="1121"/>
                  </a:lnTo>
                  <a:lnTo>
                    <a:pt x="477" y="903"/>
                  </a:lnTo>
                  <a:lnTo>
                    <a:pt x="518" y="698"/>
                  </a:lnTo>
                  <a:lnTo>
                    <a:pt x="559" y="505"/>
                  </a:lnTo>
                  <a:lnTo>
                    <a:pt x="600" y="324"/>
                  </a:lnTo>
                  <a:lnTo>
                    <a:pt x="641" y="156"/>
                  </a:lnTo>
                  <a:lnTo>
                    <a:pt x="682" y="0"/>
                  </a:lnTo>
                  <a:lnTo>
                    <a:pt x="11937" y="0"/>
                  </a:lnTo>
                  <a:lnTo>
                    <a:pt x="11871" y="249"/>
                  </a:lnTo>
                  <a:lnTo>
                    <a:pt x="11809" y="507"/>
                  </a:lnTo>
                  <a:lnTo>
                    <a:pt x="11751" y="773"/>
                  </a:lnTo>
                  <a:lnTo>
                    <a:pt x="11697" y="1047"/>
                  </a:lnTo>
                  <a:lnTo>
                    <a:pt x="11647" y="1330"/>
                  </a:lnTo>
                  <a:lnTo>
                    <a:pt x="11601" y="1620"/>
                  </a:lnTo>
                  <a:lnTo>
                    <a:pt x="11560" y="1919"/>
                  </a:lnTo>
                  <a:lnTo>
                    <a:pt x="11522" y="2226"/>
                  </a:lnTo>
                  <a:lnTo>
                    <a:pt x="11489" y="2541"/>
                  </a:lnTo>
                  <a:lnTo>
                    <a:pt x="11459" y="2864"/>
                  </a:lnTo>
                  <a:lnTo>
                    <a:pt x="11420" y="3196"/>
                  </a:lnTo>
                  <a:lnTo>
                    <a:pt x="11386" y="3536"/>
                  </a:lnTo>
                  <a:lnTo>
                    <a:pt x="11355" y="3884"/>
                  </a:lnTo>
                  <a:lnTo>
                    <a:pt x="11328" y="4240"/>
                  </a:lnTo>
                  <a:lnTo>
                    <a:pt x="11306" y="4604"/>
                  </a:lnTo>
                  <a:lnTo>
                    <a:pt x="11287" y="4976"/>
                  </a:lnTo>
                  <a:lnTo>
                    <a:pt x="11273" y="5357"/>
                  </a:lnTo>
                  <a:lnTo>
                    <a:pt x="11263" y="5746"/>
                  </a:lnTo>
                  <a:lnTo>
                    <a:pt x="11257" y="6143"/>
                  </a:lnTo>
                  <a:lnTo>
                    <a:pt x="11255" y="6548"/>
                  </a:lnTo>
                  <a:lnTo>
                    <a:pt x="11274" y="7381"/>
                  </a:lnTo>
                  <a:lnTo>
                    <a:pt x="11331" y="8191"/>
                  </a:lnTo>
                  <a:lnTo>
                    <a:pt x="11427" y="8975"/>
                  </a:lnTo>
                  <a:lnTo>
                    <a:pt x="11560" y="9735"/>
                  </a:lnTo>
                  <a:lnTo>
                    <a:pt x="11732" y="10470"/>
                  </a:lnTo>
                  <a:lnTo>
                    <a:pt x="11942" y="11181"/>
                  </a:lnTo>
                  <a:lnTo>
                    <a:pt x="12191" y="11867"/>
                  </a:lnTo>
                  <a:lnTo>
                    <a:pt x="12477" y="12529"/>
                  </a:lnTo>
                  <a:lnTo>
                    <a:pt x="12802" y="13166"/>
                  </a:lnTo>
                  <a:lnTo>
                    <a:pt x="13165" y="13779"/>
                  </a:lnTo>
                  <a:lnTo>
                    <a:pt x="13562" y="14355"/>
                  </a:lnTo>
                  <a:lnTo>
                    <a:pt x="13989" y="14911"/>
                  </a:lnTo>
                  <a:lnTo>
                    <a:pt x="14446" y="15446"/>
                  </a:lnTo>
                  <a:lnTo>
                    <a:pt x="14933" y="15961"/>
                  </a:lnTo>
                  <a:lnTo>
                    <a:pt x="15450" y="16456"/>
                  </a:lnTo>
                  <a:lnTo>
                    <a:pt x="15997" y="16930"/>
                  </a:lnTo>
                  <a:lnTo>
                    <a:pt x="16574" y="17384"/>
                  </a:lnTo>
                  <a:lnTo>
                    <a:pt x="17181" y="17817"/>
                  </a:lnTo>
                  <a:lnTo>
                    <a:pt x="17818" y="18229"/>
                  </a:lnTo>
                  <a:lnTo>
                    <a:pt x="18485" y="18622"/>
                  </a:lnTo>
                  <a:lnTo>
                    <a:pt x="19167" y="18980"/>
                  </a:lnTo>
                  <a:lnTo>
                    <a:pt x="19877" y="19320"/>
                  </a:lnTo>
                  <a:lnTo>
                    <a:pt x="20613" y="19641"/>
                  </a:lnTo>
                  <a:lnTo>
                    <a:pt x="21377" y="19942"/>
                  </a:lnTo>
                  <a:lnTo>
                    <a:pt x="22169" y="20225"/>
                  </a:lnTo>
                  <a:lnTo>
                    <a:pt x="22987" y="20488"/>
                  </a:lnTo>
                  <a:lnTo>
                    <a:pt x="23833" y="20732"/>
                  </a:lnTo>
                  <a:lnTo>
                    <a:pt x="24706" y="20957"/>
                  </a:lnTo>
                  <a:lnTo>
                    <a:pt x="25607" y="21163"/>
                  </a:lnTo>
                  <a:lnTo>
                    <a:pt x="26534" y="21350"/>
                  </a:lnTo>
                  <a:lnTo>
                    <a:pt x="27471" y="21519"/>
                  </a:lnTo>
                  <a:lnTo>
                    <a:pt x="28425" y="21669"/>
                  </a:lnTo>
                  <a:lnTo>
                    <a:pt x="29397" y="21802"/>
                  </a:lnTo>
                  <a:lnTo>
                    <a:pt x="30387" y="21918"/>
                  </a:lnTo>
                  <a:lnTo>
                    <a:pt x="31394" y="22015"/>
                  </a:lnTo>
                  <a:lnTo>
                    <a:pt x="32420" y="22095"/>
                  </a:lnTo>
                  <a:lnTo>
                    <a:pt x="33463" y="22157"/>
                  </a:lnTo>
                  <a:lnTo>
                    <a:pt x="34523" y="22201"/>
                  </a:lnTo>
                  <a:lnTo>
                    <a:pt x="35602" y="22228"/>
                  </a:lnTo>
                  <a:lnTo>
                    <a:pt x="36698" y="22237"/>
                  </a:lnTo>
                  <a:lnTo>
                    <a:pt x="75170" y="222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755954" y="3512727"/>
              <a:ext cx="102592" cy="62824"/>
            </a:xfrm>
            <a:custGeom>
              <a:avLst/>
              <a:pathLst>
                <a:path w="102592" h="62824">
                  <a:moveTo>
                    <a:pt x="89358" y="12687"/>
                  </a:moveTo>
                  <a:lnTo>
                    <a:pt x="90737" y="13392"/>
                  </a:lnTo>
                  <a:lnTo>
                    <a:pt x="92035" y="14141"/>
                  </a:lnTo>
                  <a:lnTo>
                    <a:pt x="93253" y="14936"/>
                  </a:lnTo>
                  <a:lnTo>
                    <a:pt x="94390" y="15776"/>
                  </a:lnTo>
                  <a:lnTo>
                    <a:pt x="95446" y="16660"/>
                  </a:lnTo>
                  <a:lnTo>
                    <a:pt x="96423" y="17590"/>
                  </a:lnTo>
                  <a:lnTo>
                    <a:pt x="97318" y="18565"/>
                  </a:lnTo>
                  <a:lnTo>
                    <a:pt x="98133" y="19585"/>
                  </a:lnTo>
                  <a:lnTo>
                    <a:pt x="98868" y="20650"/>
                  </a:lnTo>
                  <a:lnTo>
                    <a:pt x="99522" y="21759"/>
                  </a:lnTo>
                  <a:lnTo>
                    <a:pt x="100105" y="22905"/>
                  </a:lnTo>
                  <a:lnTo>
                    <a:pt x="100627" y="24106"/>
                  </a:lnTo>
                  <a:lnTo>
                    <a:pt x="101088" y="25361"/>
                  </a:lnTo>
                  <a:lnTo>
                    <a:pt x="101487" y="26671"/>
                  </a:lnTo>
                  <a:lnTo>
                    <a:pt x="101824" y="28035"/>
                  </a:lnTo>
                  <a:lnTo>
                    <a:pt x="102101" y="29454"/>
                  </a:lnTo>
                  <a:lnTo>
                    <a:pt x="102315" y="30927"/>
                  </a:lnTo>
                  <a:lnTo>
                    <a:pt x="102469" y="32455"/>
                  </a:lnTo>
                  <a:lnTo>
                    <a:pt x="102561" y="34038"/>
                  </a:lnTo>
                  <a:lnTo>
                    <a:pt x="102592" y="35675"/>
                  </a:lnTo>
                  <a:lnTo>
                    <a:pt x="102498" y="38398"/>
                  </a:lnTo>
                  <a:lnTo>
                    <a:pt x="102215" y="40974"/>
                  </a:lnTo>
                  <a:lnTo>
                    <a:pt x="101744" y="43402"/>
                  </a:lnTo>
                  <a:lnTo>
                    <a:pt x="101086" y="45683"/>
                  </a:lnTo>
                  <a:lnTo>
                    <a:pt x="100238" y="47817"/>
                  </a:lnTo>
                  <a:lnTo>
                    <a:pt x="99203" y="49803"/>
                  </a:lnTo>
                  <a:lnTo>
                    <a:pt x="97979" y="51642"/>
                  </a:lnTo>
                  <a:lnTo>
                    <a:pt x="96567" y="53334"/>
                  </a:lnTo>
                  <a:lnTo>
                    <a:pt x="94967" y="54878"/>
                  </a:lnTo>
                  <a:lnTo>
                    <a:pt x="93178" y="56275"/>
                  </a:lnTo>
                  <a:lnTo>
                    <a:pt x="91199" y="57519"/>
                  </a:lnTo>
                  <a:lnTo>
                    <a:pt x="89026" y="58633"/>
                  </a:lnTo>
                  <a:lnTo>
                    <a:pt x="86659" y="59615"/>
                  </a:lnTo>
                  <a:lnTo>
                    <a:pt x="84098" y="60466"/>
                  </a:lnTo>
                  <a:lnTo>
                    <a:pt x="81343" y="61186"/>
                  </a:lnTo>
                  <a:lnTo>
                    <a:pt x="78395" y="61776"/>
                  </a:lnTo>
                  <a:lnTo>
                    <a:pt x="75253" y="62234"/>
                  </a:lnTo>
                  <a:lnTo>
                    <a:pt x="71918" y="62562"/>
                  </a:lnTo>
                  <a:lnTo>
                    <a:pt x="68388" y="62758"/>
                  </a:lnTo>
                  <a:lnTo>
                    <a:pt x="64665" y="62824"/>
                  </a:lnTo>
                  <a:lnTo>
                    <a:pt x="57330" y="62552"/>
                  </a:lnTo>
                  <a:lnTo>
                    <a:pt x="50766" y="61738"/>
                  </a:lnTo>
                  <a:lnTo>
                    <a:pt x="44975" y="60380"/>
                  </a:lnTo>
                  <a:lnTo>
                    <a:pt x="39956" y="58480"/>
                  </a:lnTo>
                  <a:lnTo>
                    <a:pt x="35709" y="56036"/>
                  </a:lnTo>
                  <a:lnTo>
                    <a:pt x="32234" y="53050"/>
                  </a:lnTo>
                  <a:lnTo>
                    <a:pt x="29532" y="49521"/>
                  </a:lnTo>
                  <a:lnTo>
                    <a:pt x="27601" y="45448"/>
                  </a:lnTo>
                  <a:lnTo>
                    <a:pt x="26443" y="40833"/>
                  </a:lnTo>
                  <a:lnTo>
                    <a:pt x="26057" y="35675"/>
                  </a:lnTo>
                  <a:lnTo>
                    <a:pt x="26088" y="34025"/>
                  </a:lnTo>
                  <a:lnTo>
                    <a:pt x="26180" y="32431"/>
                  </a:lnTo>
                  <a:lnTo>
                    <a:pt x="26333" y="30892"/>
                  </a:lnTo>
                  <a:lnTo>
                    <a:pt x="26548" y="29410"/>
                  </a:lnTo>
                  <a:lnTo>
                    <a:pt x="26824" y="27984"/>
                  </a:lnTo>
                  <a:lnTo>
                    <a:pt x="27162" y="26613"/>
                  </a:lnTo>
                  <a:lnTo>
                    <a:pt x="27561" y="25299"/>
                  </a:lnTo>
                  <a:lnTo>
                    <a:pt x="28021" y="24040"/>
                  </a:lnTo>
                  <a:lnTo>
                    <a:pt x="28543" y="22838"/>
                  </a:lnTo>
                  <a:lnTo>
                    <a:pt x="29126" y="21691"/>
                  </a:lnTo>
                  <a:lnTo>
                    <a:pt x="29776" y="20594"/>
                  </a:lnTo>
                  <a:lnTo>
                    <a:pt x="30499" y="19541"/>
                  </a:lnTo>
                  <a:lnTo>
                    <a:pt x="31294" y="18532"/>
                  </a:lnTo>
                  <a:lnTo>
                    <a:pt x="32161" y="17566"/>
                  </a:lnTo>
                  <a:lnTo>
                    <a:pt x="33100" y="16643"/>
                  </a:lnTo>
                  <a:lnTo>
                    <a:pt x="34111" y="15765"/>
                  </a:lnTo>
                  <a:lnTo>
                    <a:pt x="35195" y="14930"/>
                  </a:lnTo>
                  <a:lnTo>
                    <a:pt x="36352" y="14139"/>
                  </a:lnTo>
                  <a:lnTo>
                    <a:pt x="37580" y="13391"/>
                  </a:lnTo>
                  <a:lnTo>
                    <a:pt x="38881" y="12687"/>
                  </a:lnTo>
                  <a:lnTo>
                    <a:pt x="38881" y="12551"/>
                  </a:lnTo>
                  <a:lnTo>
                    <a:pt x="38737" y="12551"/>
                  </a:lnTo>
                  <a:lnTo>
                    <a:pt x="38578" y="12553"/>
                  </a:lnTo>
                  <a:lnTo>
                    <a:pt x="38404" y="12557"/>
                  </a:lnTo>
                  <a:lnTo>
                    <a:pt x="38215" y="12562"/>
                  </a:lnTo>
                  <a:lnTo>
                    <a:pt x="38011" y="12568"/>
                  </a:lnTo>
                  <a:lnTo>
                    <a:pt x="37792" y="12575"/>
                  </a:lnTo>
                  <a:lnTo>
                    <a:pt x="37558" y="12584"/>
                  </a:lnTo>
                  <a:lnTo>
                    <a:pt x="37309" y="12594"/>
                  </a:lnTo>
                  <a:lnTo>
                    <a:pt x="37045" y="12606"/>
                  </a:lnTo>
                  <a:lnTo>
                    <a:pt x="36766" y="12619"/>
                  </a:lnTo>
                  <a:lnTo>
                    <a:pt x="36465" y="12620"/>
                  </a:lnTo>
                  <a:lnTo>
                    <a:pt x="36163" y="12622"/>
                  </a:lnTo>
                  <a:lnTo>
                    <a:pt x="35860" y="12625"/>
                  </a:lnTo>
                  <a:lnTo>
                    <a:pt x="35555" y="12630"/>
                  </a:lnTo>
                  <a:lnTo>
                    <a:pt x="35249" y="12636"/>
                  </a:lnTo>
                  <a:lnTo>
                    <a:pt x="34941" y="12643"/>
                  </a:lnTo>
                  <a:lnTo>
                    <a:pt x="34632" y="12652"/>
                  </a:lnTo>
                  <a:lnTo>
                    <a:pt x="34321" y="12663"/>
                  </a:lnTo>
                  <a:lnTo>
                    <a:pt x="34010" y="12674"/>
                  </a:lnTo>
                  <a:lnTo>
                    <a:pt x="33697" y="12687"/>
                  </a:lnTo>
                  <a:lnTo>
                    <a:pt x="33371" y="12687"/>
                  </a:lnTo>
                  <a:lnTo>
                    <a:pt x="33050" y="12687"/>
                  </a:lnTo>
                  <a:lnTo>
                    <a:pt x="32733" y="12687"/>
                  </a:lnTo>
                  <a:lnTo>
                    <a:pt x="32420" y="12687"/>
                  </a:lnTo>
                  <a:lnTo>
                    <a:pt x="32111" y="12687"/>
                  </a:lnTo>
                  <a:lnTo>
                    <a:pt x="31806" y="12687"/>
                  </a:lnTo>
                  <a:lnTo>
                    <a:pt x="31505" y="12687"/>
                  </a:lnTo>
                  <a:lnTo>
                    <a:pt x="31208" y="12687"/>
                  </a:lnTo>
                  <a:lnTo>
                    <a:pt x="30916" y="12687"/>
                  </a:lnTo>
                  <a:lnTo>
                    <a:pt x="30627" y="12687"/>
                  </a:lnTo>
                  <a:lnTo>
                    <a:pt x="30349" y="12687"/>
                  </a:lnTo>
                  <a:lnTo>
                    <a:pt x="30087" y="12687"/>
                  </a:lnTo>
                  <a:lnTo>
                    <a:pt x="29841" y="12687"/>
                  </a:lnTo>
                  <a:lnTo>
                    <a:pt x="29612" y="12687"/>
                  </a:lnTo>
                  <a:lnTo>
                    <a:pt x="29399" y="12687"/>
                  </a:lnTo>
                  <a:lnTo>
                    <a:pt x="29203" y="12687"/>
                  </a:lnTo>
                  <a:lnTo>
                    <a:pt x="29023" y="12687"/>
                  </a:lnTo>
                  <a:lnTo>
                    <a:pt x="28859" y="12687"/>
                  </a:lnTo>
                  <a:lnTo>
                    <a:pt x="28712" y="12687"/>
                  </a:lnTo>
                  <a:lnTo>
                    <a:pt x="28581" y="12687"/>
                  </a:lnTo>
                  <a:lnTo>
                    <a:pt x="0" y="12687"/>
                  </a:lnTo>
                  <a:lnTo>
                    <a:pt x="0" y="409"/>
                  </a:lnTo>
                  <a:lnTo>
                    <a:pt x="86016" y="409"/>
                  </a:lnTo>
                  <a:lnTo>
                    <a:pt x="86546" y="409"/>
                  </a:lnTo>
                  <a:lnTo>
                    <a:pt x="87072" y="409"/>
                  </a:lnTo>
                  <a:lnTo>
                    <a:pt x="87594" y="409"/>
                  </a:lnTo>
                  <a:lnTo>
                    <a:pt x="88111" y="409"/>
                  </a:lnTo>
                  <a:lnTo>
                    <a:pt x="88625" y="409"/>
                  </a:lnTo>
                  <a:lnTo>
                    <a:pt x="89135" y="409"/>
                  </a:lnTo>
                  <a:lnTo>
                    <a:pt x="89640" y="409"/>
                  </a:lnTo>
                  <a:lnTo>
                    <a:pt x="90141" y="409"/>
                  </a:lnTo>
                  <a:lnTo>
                    <a:pt x="90639" y="409"/>
                  </a:lnTo>
                  <a:lnTo>
                    <a:pt x="91132" y="409"/>
                  </a:lnTo>
                  <a:lnTo>
                    <a:pt x="91619" y="395"/>
                  </a:lnTo>
                  <a:lnTo>
                    <a:pt x="92098" y="381"/>
                  </a:lnTo>
                  <a:lnTo>
                    <a:pt x="92568" y="368"/>
                  </a:lnTo>
                  <a:lnTo>
                    <a:pt x="93031" y="354"/>
                  </a:lnTo>
                  <a:lnTo>
                    <a:pt x="93485" y="341"/>
                  </a:lnTo>
                  <a:lnTo>
                    <a:pt x="93931" y="327"/>
                  </a:lnTo>
                  <a:lnTo>
                    <a:pt x="94369" y="313"/>
                  </a:lnTo>
                  <a:lnTo>
                    <a:pt x="94799" y="300"/>
                  </a:lnTo>
                  <a:lnTo>
                    <a:pt x="95221" y="286"/>
                  </a:lnTo>
                  <a:lnTo>
                    <a:pt x="95634" y="272"/>
                  </a:lnTo>
                  <a:lnTo>
                    <a:pt x="96038" y="259"/>
                  </a:lnTo>
                  <a:lnTo>
                    <a:pt x="96431" y="245"/>
                  </a:lnTo>
                  <a:lnTo>
                    <a:pt x="96813" y="231"/>
                  </a:lnTo>
                  <a:lnTo>
                    <a:pt x="97184" y="218"/>
                  </a:lnTo>
                  <a:lnTo>
                    <a:pt x="97544" y="204"/>
                  </a:lnTo>
                  <a:lnTo>
                    <a:pt x="97893" y="190"/>
                  </a:lnTo>
                  <a:lnTo>
                    <a:pt x="98232" y="177"/>
                  </a:lnTo>
                  <a:lnTo>
                    <a:pt x="98559" y="163"/>
                  </a:lnTo>
                  <a:lnTo>
                    <a:pt x="98875" y="150"/>
                  </a:lnTo>
                  <a:lnTo>
                    <a:pt x="99181" y="136"/>
                  </a:lnTo>
                  <a:lnTo>
                    <a:pt x="99459" y="122"/>
                  </a:lnTo>
                  <a:lnTo>
                    <a:pt x="99721" y="109"/>
                  </a:lnTo>
                  <a:lnTo>
                    <a:pt x="99967" y="95"/>
                  </a:lnTo>
                  <a:lnTo>
                    <a:pt x="100196" y="81"/>
                  </a:lnTo>
                  <a:lnTo>
                    <a:pt x="100409" y="68"/>
                  </a:lnTo>
                  <a:lnTo>
                    <a:pt x="100605" y="54"/>
                  </a:lnTo>
                  <a:lnTo>
                    <a:pt x="100785" y="40"/>
                  </a:lnTo>
                  <a:lnTo>
                    <a:pt x="100949" y="27"/>
                  </a:lnTo>
                  <a:lnTo>
                    <a:pt x="101096" y="13"/>
                  </a:lnTo>
                  <a:lnTo>
                    <a:pt x="101227" y="0"/>
                  </a:lnTo>
                  <a:lnTo>
                    <a:pt x="101227" y="11732"/>
                  </a:lnTo>
                  <a:lnTo>
                    <a:pt x="101086" y="11759"/>
                  </a:lnTo>
                  <a:lnTo>
                    <a:pt x="100933" y="11787"/>
                  </a:lnTo>
                  <a:lnTo>
                    <a:pt x="100769" y="11814"/>
                  </a:lnTo>
                  <a:lnTo>
                    <a:pt x="100594" y="11841"/>
                  </a:lnTo>
                  <a:lnTo>
                    <a:pt x="100409" y="11869"/>
                  </a:lnTo>
                  <a:lnTo>
                    <a:pt x="100212" y="11896"/>
                  </a:lnTo>
                  <a:lnTo>
                    <a:pt x="100005" y="11923"/>
                  </a:lnTo>
                  <a:lnTo>
                    <a:pt x="99787" y="11950"/>
                  </a:lnTo>
                  <a:lnTo>
                    <a:pt x="99558" y="11978"/>
                  </a:lnTo>
                  <a:lnTo>
                    <a:pt x="99317" y="12005"/>
                  </a:lnTo>
                  <a:lnTo>
                    <a:pt x="99055" y="12019"/>
                  </a:lnTo>
                  <a:lnTo>
                    <a:pt x="98785" y="12035"/>
                  </a:lnTo>
                  <a:lnTo>
                    <a:pt x="98509" y="12052"/>
                  </a:lnTo>
                  <a:lnTo>
                    <a:pt x="98226" y="12070"/>
                  </a:lnTo>
                  <a:lnTo>
                    <a:pt x="97936" y="12090"/>
                  </a:lnTo>
                  <a:lnTo>
                    <a:pt x="97639" y="12111"/>
                  </a:lnTo>
                  <a:lnTo>
                    <a:pt x="97336" y="12134"/>
                  </a:lnTo>
                  <a:lnTo>
                    <a:pt x="97026" y="12158"/>
                  </a:lnTo>
                  <a:lnTo>
                    <a:pt x="96708" y="12183"/>
                  </a:lnTo>
                  <a:lnTo>
                    <a:pt x="96384" y="12210"/>
                  </a:lnTo>
                  <a:lnTo>
                    <a:pt x="96056" y="12223"/>
                  </a:lnTo>
                  <a:lnTo>
                    <a:pt x="95724" y="12237"/>
                  </a:lnTo>
                  <a:lnTo>
                    <a:pt x="95390" y="12251"/>
                  </a:lnTo>
                  <a:lnTo>
                    <a:pt x="95053" y="12264"/>
                  </a:lnTo>
                  <a:lnTo>
                    <a:pt x="94713" y="12278"/>
                  </a:lnTo>
                  <a:lnTo>
                    <a:pt x="94371" y="12291"/>
                  </a:lnTo>
                  <a:lnTo>
                    <a:pt x="94026" y="12305"/>
                  </a:lnTo>
                  <a:lnTo>
                    <a:pt x="93678" y="12319"/>
                  </a:lnTo>
                  <a:lnTo>
                    <a:pt x="93327" y="12332"/>
                  </a:lnTo>
                  <a:lnTo>
                    <a:pt x="92974" y="12346"/>
                  </a:lnTo>
                  <a:lnTo>
                    <a:pt x="92606" y="12359"/>
                  </a:lnTo>
                  <a:lnTo>
                    <a:pt x="92240" y="12371"/>
                  </a:lnTo>
                  <a:lnTo>
                    <a:pt x="91875" y="12381"/>
                  </a:lnTo>
                  <a:lnTo>
                    <a:pt x="91511" y="12390"/>
                  </a:lnTo>
                  <a:lnTo>
                    <a:pt x="91149" y="12397"/>
                  </a:lnTo>
                  <a:lnTo>
                    <a:pt x="90788" y="12403"/>
                  </a:lnTo>
                  <a:lnTo>
                    <a:pt x="90429" y="12408"/>
                  </a:lnTo>
                  <a:lnTo>
                    <a:pt x="90071" y="12412"/>
                  </a:lnTo>
                  <a:lnTo>
                    <a:pt x="89714" y="12414"/>
                  </a:lnTo>
                  <a:lnTo>
                    <a:pt x="89358" y="124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791084" y="3525415"/>
              <a:ext cx="57980" cy="37244"/>
            </a:xfrm>
            <a:custGeom>
              <a:avLst/>
              <a:pathLst>
                <a:path w="57980" h="37244">
                  <a:moveTo>
                    <a:pt x="29126" y="37244"/>
                  </a:moveTo>
                  <a:lnTo>
                    <a:pt x="30633" y="37234"/>
                  </a:lnTo>
                  <a:lnTo>
                    <a:pt x="32095" y="37206"/>
                  </a:lnTo>
                  <a:lnTo>
                    <a:pt x="33514" y="37158"/>
                  </a:lnTo>
                  <a:lnTo>
                    <a:pt x="34889" y="37091"/>
                  </a:lnTo>
                  <a:lnTo>
                    <a:pt x="36221" y="37005"/>
                  </a:lnTo>
                  <a:lnTo>
                    <a:pt x="37508" y="36900"/>
                  </a:lnTo>
                  <a:lnTo>
                    <a:pt x="38753" y="36776"/>
                  </a:lnTo>
                  <a:lnTo>
                    <a:pt x="39953" y="36633"/>
                  </a:lnTo>
                  <a:lnTo>
                    <a:pt x="41110" y="36470"/>
                  </a:lnTo>
                  <a:lnTo>
                    <a:pt x="42223" y="36289"/>
                  </a:lnTo>
                  <a:lnTo>
                    <a:pt x="43296" y="36086"/>
                  </a:lnTo>
                  <a:lnTo>
                    <a:pt x="44330" y="35860"/>
                  </a:lnTo>
                  <a:lnTo>
                    <a:pt x="45326" y="35611"/>
                  </a:lnTo>
                  <a:lnTo>
                    <a:pt x="46283" y="35339"/>
                  </a:lnTo>
                  <a:lnTo>
                    <a:pt x="47203" y="35044"/>
                  </a:lnTo>
                  <a:lnTo>
                    <a:pt x="48084" y="34725"/>
                  </a:lnTo>
                  <a:lnTo>
                    <a:pt x="48927" y="34384"/>
                  </a:lnTo>
                  <a:lnTo>
                    <a:pt x="49732" y="34019"/>
                  </a:lnTo>
                  <a:lnTo>
                    <a:pt x="50499" y="33631"/>
                  </a:lnTo>
                  <a:lnTo>
                    <a:pt x="51227" y="33219"/>
                  </a:lnTo>
                  <a:lnTo>
                    <a:pt x="51905" y="32785"/>
                  </a:lnTo>
                  <a:lnTo>
                    <a:pt x="52545" y="32327"/>
                  </a:lnTo>
                  <a:lnTo>
                    <a:pt x="53149" y="31846"/>
                  </a:lnTo>
                  <a:lnTo>
                    <a:pt x="53716" y="31342"/>
                  </a:lnTo>
                  <a:lnTo>
                    <a:pt x="54246" y="30815"/>
                  </a:lnTo>
                  <a:lnTo>
                    <a:pt x="54739" y="30264"/>
                  </a:lnTo>
                  <a:lnTo>
                    <a:pt x="55195" y="29691"/>
                  </a:lnTo>
                  <a:lnTo>
                    <a:pt x="55615" y="29094"/>
                  </a:lnTo>
                  <a:lnTo>
                    <a:pt x="55998" y="28474"/>
                  </a:lnTo>
                  <a:lnTo>
                    <a:pt x="56343" y="27830"/>
                  </a:lnTo>
                  <a:lnTo>
                    <a:pt x="56654" y="27161"/>
                  </a:lnTo>
                  <a:lnTo>
                    <a:pt x="56933" y="26463"/>
                  </a:lnTo>
                  <a:lnTo>
                    <a:pt x="57178" y="25737"/>
                  </a:lnTo>
                  <a:lnTo>
                    <a:pt x="57391" y="24982"/>
                  </a:lnTo>
                  <a:lnTo>
                    <a:pt x="57571" y="24198"/>
                  </a:lnTo>
                  <a:lnTo>
                    <a:pt x="57719" y="23386"/>
                  </a:lnTo>
                  <a:lnTo>
                    <a:pt x="57833" y="22545"/>
                  </a:lnTo>
                  <a:lnTo>
                    <a:pt x="57915" y="21675"/>
                  </a:lnTo>
                  <a:lnTo>
                    <a:pt x="57964" y="20776"/>
                  </a:lnTo>
                  <a:lnTo>
                    <a:pt x="57980" y="19849"/>
                  </a:lnTo>
                  <a:lnTo>
                    <a:pt x="57965" y="18892"/>
                  </a:lnTo>
                  <a:lnTo>
                    <a:pt x="57918" y="17959"/>
                  </a:lnTo>
                  <a:lnTo>
                    <a:pt x="57839" y="17048"/>
                  </a:lnTo>
                  <a:lnTo>
                    <a:pt x="57729" y="16160"/>
                  </a:lnTo>
                  <a:lnTo>
                    <a:pt x="57588" y="15296"/>
                  </a:lnTo>
                  <a:lnTo>
                    <a:pt x="57416" y="14455"/>
                  </a:lnTo>
                  <a:lnTo>
                    <a:pt x="57212" y="13637"/>
                  </a:lnTo>
                  <a:lnTo>
                    <a:pt x="56976" y="12843"/>
                  </a:lnTo>
                  <a:lnTo>
                    <a:pt x="56710" y="12071"/>
                  </a:lnTo>
                  <a:lnTo>
                    <a:pt x="56412" y="11323"/>
                  </a:lnTo>
                  <a:lnTo>
                    <a:pt x="56079" y="10585"/>
                  </a:lnTo>
                  <a:lnTo>
                    <a:pt x="55708" y="9874"/>
                  </a:lnTo>
                  <a:lnTo>
                    <a:pt x="55298" y="9188"/>
                  </a:lnTo>
                  <a:lnTo>
                    <a:pt x="54851" y="8529"/>
                  </a:lnTo>
                  <a:lnTo>
                    <a:pt x="54365" y="7895"/>
                  </a:lnTo>
                  <a:lnTo>
                    <a:pt x="53841" y="7287"/>
                  </a:lnTo>
                  <a:lnTo>
                    <a:pt x="53279" y="6706"/>
                  </a:lnTo>
                  <a:lnTo>
                    <a:pt x="52679" y="6150"/>
                  </a:lnTo>
                  <a:lnTo>
                    <a:pt x="52040" y="5620"/>
                  </a:lnTo>
                  <a:lnTo>
                    <a:pt x="51364" y="5115"/>
                  </a:lnTo>
                  <a:lnTo>
                    <a:pt x="50633" y="4623"/>
                  </a:lnTo>
                  <a:lnTo>
                    <a:pt x="49860" y="4155"/>
                  </a:lnTo>
                  <a:lnTo>
                    <a:pt x="49045" y="3712"/>
                  </a:lnTo>
                  <a:lnTo>
                    <a:pt x="48188" y="3293"/>
                  </a:lnTo>
                  <a:lnTo>
                    <a:pt x="47288" y="2899"/>
                  </a:lnTo>
                  <a:lnTo>
                    <a:pt x="46346" y="2529"/>
                  </a:lnTo>
                  <a:lnTo>
                    <a:pt x="45362" y="2184"/>
                  </a:lnTo>
                  <a:lnTo>
                    <a:pt x="44335" y="1863"/>
                  </a:lnTo>
                  <a:lnTo>
                    <a:pt x="43266" y="1567"/>
                  </a:lnTo>
                  <a:lnTo>
                    <a:pt x="42155" y="1296"/>
                  </a:lnTo>
                  <a:lnTo>
                    <a:pt x="40997" y="1049"/>
                  </a:lnTo>
                  <a:lnTo>
                    <a:pt x="39789" y="829"/>
                  </a:lnTo>
                  <a:lnTo>
                    <a:pt x="38531" y="635"/>
                  </a:lnTo>
                  <a:lnTo>
                    <a:pt x="37222" y="466"/>
                  </a:lnTo>
                  <a:lnTo>
                    <a:pt x="35862" y="324"/>
                  </a:lnTo>
                  <a:lnTo>
                    <a:pt x="34452" y="207"/>
                  </a:lnTo>
                  <a:lnTo>
                    <a:pt x="32992" y="116"/>
                  </a:lnTo>
                  <a:lnTo>
                    <a:pt x="31481" y="51"/>
                  </a:lnTo>
                  <a:lnTo>
                    <a:pt x="29920" y="12"/>
                  </a:lnTo>
                  <a:lnTo>
                    <a:pt x="28308" y="0"/>
                  </a:lnTo>
                  <a:lnTo>
                    <a:pt x="26764" y="12"/>
                  </a:lnTo>
                  <a:lnTo>
                    <a:pt x="25268" y="51"/>
                  </a:lnTo>
                  <a:lnTo>
                    <a:pt x="23822" y="116"/>
                  </a:lnTo>
                  <a:lnTo>
                    <a:pt x="22425" y="207"/>
                  </a:lnTo>
                  <a:lnTo>
                    <a:pt x="21077" y="324"/>
                  </a:lnTo>
                  <a:lnTo>
                    <a:pt x="19779" y="466"/>
                  </a:lnTo>
                  <a:lnTo>
                    <a:pt x="18529" y="635"/>
                  </a:lnTo>
                  <a:lnTo>
                    <a:pt x="17328" y="829"/>
                  </a:lnTo>
                  <a:lnTo>
                    <a:pt x="16177" y="1049"/>
                  </a:lnTo>
                  <a:lnTo>
                    <a:pt x="15075" y="1296"/>
                  </a:lnTo>
                  <a:lnTo>
                    <a:pt x="14004" y="1567"/>
                  </a:lnTo>
                  <a:lnTo>
                    <a:pt x="12976" y="1863"/>
                  </a:lnTo>
                  <a:lnTo>
                    <a:pt x="11991" y="2184"/>
                  </a:lnTo>
                  <a:lnTo>
                    <a:pt x="11047" y="2529"/>
                  </a:lnTo>
                  <a:lnTo>
                    <a:pt x="10146" y="2899"/>
                  </a:lnTo>
                  <a:lnTo>
                    <a:pt x="9287" y="3293"/>
                  </a:lnTo>
                  <a:lnTo>
                    <a:pt x="8471" y="3712"/>
                  </a:lnTo>
                  <a:lnTo>
                    <a:pt x="7697" y="4155"/>
                  </a:lnTo>
                  <a:lnTo>
                    <a:pt x="6965" y="4623"/>
                  </a:lnTo>
                  <a:lnTo>
                    <a:pt x="6275" y="5115"/>
                  </a:lnTo>
                  <a:lnTo>
                    <a:pt x="5626" y="5632"/>
                  </a:lnTo>
                  <a:lnTo>
                    <a:pt x="5015" y="6171"/>
                  </a:lnTo>
                  <a:lnTo>
                    <a:pt x="4442" y="6734"/>
                  </a:lnTo>
                  <a:lnTo>
                    <a:pt x="3907" y="7320"/>
                  </a:lnTo>
                  <a:lnTo>
                    <a:pt x="3410" y="7929"/>
                  </a:lnTo>
                  <a:lnTo>
                    <a:pt x="2952" y="8562"/>
                  </a:lnTo>
                  <a:lnTo>
                    <a:pt x="2532" y="9217"/>
                  </a:lnTo>
                  <a:lnTo>
                    <a:pt x="2150" y="9896"/>
                  </a:lnTo>
                  <a:lnTo>
                    <a:pt x="1806" y="10598"/>
                  </a:lnTo>
                  <a:lnTo>
                    <a:pt x="1500" y="11323"/>
                  </a:lnTo>
                  <a:lnTo>
                    <a:pt x="1215" y="12057"/>
                  </a:lnTo>
                  <a:lnTo>
                    <a:pt x="960" y="12815"/>
                  </a:lnTo>
                  <a:lnTo>
                    <a:pt x="735" y="13596"/>
                  </a:lnTo>
                  <a:lnTo>
                    <a:pt x="540" y="14401"/>
                  </a:lnTo>
                  <a:lnTo>
                    <a:pt x="375" y="15228"/>
                  </a:lnTo>
                  <a:lnTo>
                    <a:pt x="240" y="16079"/>
                  </a:lnTo>
                  <a:lnTo>
                    <a:pt x="135" y="16952"/>
                  </a:lnTo>
                  <a:lnTo>
                    <a:pt x="60" y="17849"/>
                  </a:lnTo>
                  <a:lnTo>
                    <a:pt x="15" y="18770"/>
                  </a:lnTo>
                  <a:lnTo>
                    <a:pt x="0" y="19713"/>
                  </a:lnTo>
                  <a:lnTo>
                    <a:pt x="15" y="20601"/>
                  </a:lnTo>
                  <a:lnTo>
                    <a:pt x="62" y="21465"/>
                  </a:lnTo>
                  <a:lnTo>
                    <a:pt x="141" y="22304"/>
                  </a:lnTo>
                  <a:lnTo>
                    <a:pt x="251" y="23118"/>
                  </a:lnTo>
                  <a:lnTo>
                    <a:pt x="392" y="23908"/>
                  </a:lnTo>
                  <a:lnTo>
                    <a:pt x="564" y="24673"/>
                  </a:lnTo>
                  <a:lnTo>
                    <a:pt x="768" y="25414"/>
                  </a:lnTo>
                  <a:lnTo>
                    <a:pt x="1004" y="26130"/>
                  </a:lnTo>
                  <a:lnTo>
                    <a:pt x="1270" y="26822"/>
                  </a:lnTo>
                  <a:lnTo>
                    <a:pt x="1568" y="27489"/>
                  </a:lnTo>
                  <a:lnTo>
                    <a:pt x="1901" y="28133"/>
                  </a:lnTo>
                  <a:lnTo>
                    <a:pt x="2272" y="28755"/>
                  </a:lnTo>
                  <a:lnTo>
                    <a:pt x="2682" y="29356"/>
                  </a:lnTo>
                  <a:lnTo>
                    <a:pt x="3129" y="29934"/>
                  </a:lnTo>
                  <a:lnTo>
                    <a:pt x="3615" y="30491"/>
                  </a:lnTo>
                  <a:lnTo>
                    <a:pt x="4139" y="31025"/>
                  </a:lnTo>
                  <a:lnTo>
                    <a:pt x="4701" y="31538"/>
                  </a:lnTo>
                  <a:lnTo>
                    <a:pt x="5301" y="32030"/>
                  </a:lnTo>
                  <a:lnTo>
                    <a:pt x="5939" y="32499"/>
                  </a:lnTo>
                  <a:lnTo>
                    <a:pt x="6616" y="32946"/>
                  </a:lnTo>
                  <a:lnTo>
                    <a:pt x="7333" y="33372"/>
                  </a:lnTo>
                  <a:lnTo>
                    <a:pt x="8092" y="33776"/>
                  </a:lnTo>
                  <a:lnTo>
                    <a:pt x="8894" y="34158"/>
                  </a:lnTo>
                  <a:lnTo>
                    <a:pt x="9738" y="34518"/>
                  </a:lnTo>
                  <a:lnTo>
                    <a:pt x="10624" y="34856"/>
                  </a:lnTo>
                  <a:lnTo>
                    <a:pt x="11552" y="35173"/>
                  </a:lnTo>
                  <a:lnTo>
                    <a:pt x="12523" y="35467"/>
                  </a:lnTo>
                  <a:lnTo>
                    <a:pt x="13536" y="35740"/>
                  </a:lnTo>
                  <a:lnTo>
                    <a:pt x="14591" y="35991"/>
                  </a:lnTo>
                  <a:lnTo>
                    <a:pt x="15688" y="36221"/>
                  </a:lnTo>
                  <a:lnTo>
                    <a:pt x="16817" y="36415"/>
                  </a:lnTo>
                  <a:lnTo>
                    <a:pt x="17994" y="36589"/>
                  </a:lnTo>
                  <a:lnTo>
                    <a:pt x="19218" y="36742"/>
                  </a:lnTo>
                  <a:lnTo>
                    <a:pt x="20491" y="36875"/>
                  </a:lnTo>
                  <a:lnTo>
                    <a:pt x="21811" y="36988"/>
                  </a:lnTo>
                  <a:lnTo>
                    <a:pt x="23178" y="37080"/>
                  </a:lnTo>
                  <a:lnTo>
                    <a:pt x="24594" y="37152"/>
                  </a:lnTo>
                  <a:lnTo>
                    <a:pt x="26057" y="37203"/>
                  </a:lnTo>
                  <a:lnTo>
                    <a:pt x="27568" y="37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247715" y="1590617"/>
              <a:ext cx="89222" cy="115334"/>
            </a:xfrm>
            <a:custGeom>
              <a:avLst/>
              <a:pathLst>
                <a:path w="89222" h="115334">
                  <a:moveTo>
                    <a:pt x="89222" y="34706"/>
                  </a:moveTo>
                  <a:lnTo>
                    <a:pt x="89197" y="36203"/>
                  </a:lnTo>
                  <a:lnTo>
                    <a:pt x="89120" y="37679"/>
                  </a:lnTo>
                  <a:lnTo>
                    <a:pt x="88994" y="39136"/>
                  </a:lnTo>
                  <a:lnTo>
                    <a:pt x="88816" y="40574"/>
                  </a:lnTo>
                  <a:lnTo>
                    <a:pt x="88588" y="41991"/>
                  </a:lnTo>
                  <a:lnTo>
                    <a:pt x="88308" y="43389"/>
                  </a:lnTo>
                  <a:lnTo>
                    <a:pt x="87979" y="44768"/>
                  </a:lnTo>
                  <a:lnTo>
                    <a:pt x="87598" y="46127"/>
                  </a:lnTo>
                  <a:lnTo>
                    <a:pt x="87167" y="47466"/>
                  </a:lnTo>
                  <a:lnTo>
                    <a:pt x="86684" y="48785"/>
                  </a:lnTo>
                  <a:lnTo>
                    <a:pt x="86168" y="50062"/>
                  </a:lnTo>
                  <a:lnTo>
                    <a:pt x="85601" y="51307"/>
                  </a:lnTo>
                  <a:lnTo>
                    <a:pt x="84983" y="52518"/>
                  </a:lnTo>
                  <a:lnTo>
                    <a:pt x="84314" y="53697"/>
                  </a:lnTo>
                  <a:lnTo>
                    <a:pt x="83594" y="54843"/>
                  </a:lnTo>
                  <a:lnTo>
                    <a:pt x="82824" y="55956"/>
                  </a:lnTo>
                  <a:lnTo>
                    <a:pt x="82003" y="57036"/>
                  </a:lnTo>
                  <a:lnTo>
                    <a:pt x="81131" y="58084"/>
                  </a:lnTo>
                  <a:lnTo>
                    <a:pt x="80209" y="59099"/>
                  </a:lnTo>
                  <a:lnTo>
                    <a:pt x="79236" y="60081"/>
                  </a:lnTo>
                  <a:lnTo>
                    <a:pt x="78228" y="61011"/>
                  </a:lnTo>
                  <a:lnTo>
                    <a:pt x="77170" y="61902"/>
                  </a:lnTo>
                  <a:lnTo>
                    <a:pt x="76060" y="62753"/>
                  </a:lnTo>
                  <a:lnTo>
                    <a:pt x="74901" y="63565"/>
                  </a:lnTo>
                  <a:lnTo>
                    <a:pt x="73690" y="64338"/>
                  </a:lnTo>
                  <a:lnTo>
                    <a:pt x="72428" y="65071"/>
                  </a:lnTo>
                  <a:lnTo>
                    <a:pt x="71116" y="65765"/>
                  </a:lnTo>
                  <a:lnTo>
                    <a:pt x="69753" y="66420"/>
                  </a:lnTo>
                  <a:lnTo>
                    <a:pt x="68340" y="67036"/>
                  </a:lnTo>
                  <a:lnTo>
                    <a:pt x="66875" y="67612"/>
                  </a:lnTo>
                  <a:lnTo>
                    <a:pt x="65361" y="68141"/>
                  </a:lnTo>
                  <a:lnTo>
                    <a:pt x="63798" y="68614"/>
                  </a:lnTo>
                  <a:lnTo>
                    <a:pt x="62185" y="69031"/>
                  </a:lnTo>
                  <a:lnTo>
                    <a:pt x="60523" y="69393"/>
                  </a:lnTo>
                  <a:lnTo>
                    <a:pt x="58813" y="69699"/>
                  </a:lnTo>
                  <a:lnTo>
                    <a:pt x="57053" y="69950"/>
                  </a:lnTo>
                  <a:lnTo>
                    <a:pt x="55244" y="70145"/>
                  </a:lnTo>
                  <a:lnTo>
                    <a:pt x="53386" y="70284"/>
                  </a:lnTo>
                  <a:lnTo>
                    <a:pt x="51478" y="70367"/>
                  </a:lnTo>
                  <a:lnTo>
                    <a:pt x="49522" y="70395"/>
                  </a:lnTo>
                  <a:lnTo>
                    <a:pt x="15634" y="70395"/>
                  </a:lnTo>
                  <a:lnTo>
                    <a:pt x="15634" y="115334"/>
                  </a:lnTo>
                  <a:lnTo>
                    <a:pt x="0" y="115334"/>
                  </a:lnTo>
                  <a:lnTo>
                    <a:pt x="0" y="0"/>
                  </a:lnTo>
                  <a:lnTo>
                    <a:pt x="48540" y="0"/>
                  </a:lnTo>
                  <a:lnTo>
                    <a:pt x="50560" y="25"/>
                  </a:lnTo>
                  <a:lnTo>
                    <a:pt x="52528" y="101"/>
                  </a:lnTo>
                  <a:lnTo>
                    <a:pt x="54443" y="228"/>
                  </a:lnTo>
                  <a:lnTo>
                    <a:pt x="56306" y="406"/>
                  </a:lnTo>
                  <a:lnTo>
                    <a:pt x="58117" y="634"/>
                  </a:lnTo>
                  <a:lnTo>
                    <a:pt x="59875" y="913"/>
                  </a:lnTo>
                  <a:lnTo>
                    <a:pt x="61581" y="1243"/>
                  </a:lnTo>
                  <a:lnTo>
                    <a:pt x="63234" y="1624"/>
                  </a:lnTo>
                  <a:lnTo>
                    <a:pt x="64836" y="2055"/>
                  </a:lnTo>
                  <a:lnTo>
                    <a:pt x="66384" y="2537"/>
                  </a:lnTo>
                  <a:lnTo>
                    <a:pt x="67881" y="3049"/>
                  </a:lnTo>
                  <a:lnTo>
                    <a:pt x="69328" y="3604"/>
                  </a:lnTo>
                  <a:lnTo>
                    <a:pt x="70723" y="4202"/>
                  </a:lnTo>
                  <a:lnTo>
                    <a:pt x="72068" y="4842"/>
                  </a:lnTo>
                  <a:lnTo>
                    <a:pt x="73362" y="5525"/>
                  </a:lnTo>
                  <a:lnTo>
                    <a:pt x="74606" y="6250"/>
                  </a:lnTo>
                  <a:lnTo>
                    <a:pt x="75798" y="7018"/>
                  </a:lnTo>
                  <a:lnTo>
                    <a:pt x="76940" y="7828"/>
                  </a:lnTo>
                  <a:lnTo>
                    <a:pt x="78031" y="8681"/>
                  </a:lnTo>
                  <a:lnTo>
                    <a:pt x="79072" y="9577"/>
                  </a:lnTo>
                  <a:lnTo>
                    <a:pt x="80062" y="10497"/>
                  </a:lnTo>
                  <a:lnTo>
                    <a:pt x="81000" y="11456"/>
                  </a:lnTo>
                  <a:lnTo>
                    <a:pt x="81889" y="12455"/>
                  </a:lnTo>
                  <a:lnTo>
                    <a:pt x="82726" y="13493"/>
                  </a:lnTo>
                  <a:lnTo>
                    <a:pt x="83513" y="14570"/>
                  </a:lnTo>
                  <a:lnTo>
                    <a:pt x="84248" y="15686"/>
                  </a:lnTo>
                  <a:lnTo>
                    <a:pt x="84934" y="16842"/>
                  </a:lnTo>
                  <a:lnTo>
                    <a:pt x="85568" y="18037"/>
                  </a:lnTo>
                  <a:lnTo>
                    <a:pt x="86152" y="19272"/>
                  </a:lnTo>
                  <a:lnTo>
                    <a:pt x="86684" y="20545"/>
                  </a:lnTo>
                  <a:lnTo>
                    <a:pt x="87167" y="21836"/>
                  </a:lnTo>
                  <a:lnTo>
                    <a:pt x="87598" y="23155"/>
                  </a:lnTo>
                  <a:lnTo>
                    <a:pt x="87979" y="24501"/>
                  </a:lnTo>
                  <a:lnTo>
                    <a:pt x="88308" y="25876"/>
                  </a:lnTo>
                  <a:lnTo>
                    <a:pt x="88588" y="27278"/>
                  </a:lnTo>
                  <a:lnTo>
                    <a:pt x="88816" y="28708"/>
                  </a:lnTo>
                  <a:lnTo>
                    <a:pt x="88994" y="30166"/>
                  </a:lnTo>
                  <a:lnTo>
                    <a:pt x="89120" y="31651"/>
                  </a:lnTo>
                  <a:lnTo>
                    <a:pt x="89197" y="331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263349" y="1603141"/>
              <a:ext cx="57871" cy="45511"/>
            </a:xfrm>
            <a:custGeom>
              <a:avLst/>
              <a:pathLst>
                <a:path w="57871" h="45511">
                  <a:moveTo>
                    <a:pt x="57871" y="22346"/>
                  </a:moveTo>
                  <a:lnTo>
                    <a:pt x="57804" y="20206"/>
                  </a:lnTo>
                  <a:lnTo>
                    <a:pt x="57603" y="18171"/>
                  </a:lnTo>
                  <a:lnTo>
                    <a:pt x="57267" y="16244"/>
                  </a:lnTo>
                  <a:lnTo>
                    <a:pt x="56797" y="14422"/>
                  </a:lnTo>
                  <a:lnTo>
                    <a:pt x="56193" y="12708"/>
                  </a:lnTo>
                  <a:lnTo>
                    <a:pt x="55455" y="11099"/>
                  </a:lnTo>
                  <a:lnTo>
                    <a:pt x="54582" y="9597"/>
                  </a:lnTo>
                  <a:lnTo>
                    <a:pt x="53576" y="8201"/>
                  </a:lnTo>
                  <a:lnTo>
                    <a:pt x="52434" y="6912"/>
                  </a:lnTo>
                  <a:lnTo>
                    <a:pt x="51159" y="5729"/>
                  </a:lnTo>
                  <a:lnTo>
                    <a:pt x="49750" y="4641"/>
                  </a:lnTo>
                  <a:lnTo>
                    <a:pt x="48206" y="3667"/>
                  </a:lnTo>
                  <a:lnTo>
                    <a:pt x="46528" y="2807"/>
                  </a:lnTo>
                  <a:lnTo>
                    <a:pt x="44716" y="2062"/>
                  </a:lnTo>
                  <a:lnTo>
                    <a:pt x="42769" y="1432"/>
                  </a:lnTo>
                  <a:lnTo>
                    <a:pt x="40688" y="916"/>
                  </a:lnTo>
                  <a:lnTo>
                    <a:pt x="38473" y="515"/>
                  </a:lnTo>
                  <a:lnTo>
                    <a:pt x="36124" y="229"/>
                  </a:lnTo>
                  <a:lnTo>
                    <a:pt x="33640" y="57"/>
                  </a:lnTo>
                  <a:lnTo>
                    <a:pt x="31023" y="0"/>
                  </a:lnTo>
                  <a:lnTo>
                    <a:pt x="0" y="0"/>
                  </a:lnTo>
                  <a:lnTo>
                    <a:pt x="0" y="45511"/>
                  </a:lnTo>
                  <a:lnTo>
                    <a:pt x="31678" y="45511"/>
                  </a:lnTo>
                  <a:lnTo>
                    <a:pt x="34307" y="45451"/>
                  </a:lnTo>
                  <a:lnTo>
                    <a:pt x="36792" y="45272"/>
                  </a:lnTo>
                  <a:lnTo>
                    <a:pt x="39133" y="44973"/>
                  </a:lnTo>
                  <a:lnTo>
                    <a:pt x="41330" y="44555"/>
                  </a:lnTo>
                  <a:lnTo>
                    <a:pt x="43383" y="44017"/>
                  </a:lnTo>
                  <a:lnTo>
                    <a:pt x="45292" y="43360"/>
                  </a:lnTo>
                  <a:lnTo>
                    <a:pt x="47057" y="42583"/>
                  </a:lnTo>
                  <a:lnTo>
                    <a:pt x="48677" y="41687"/>
                  </a:lnTo>
                  <a:lnTo>
                    <a:pt x="50154" y="40671"/>
                  </a:lnTo>
                  <a:lnTo>
                    <a:pt x="51487" y="39536"/>
                  </a:lnTo>
                  <a:lnTo>
                    <a:pt x="52700" y="38288"/>
                  </a:lnTo>
                  <a:lnTo>
                    <a:pt x="53785" y="36936"/>
                  </a:lnTo>
                  <a:lnTo>
                    <a:pt x="54743" y="35479"/>
                  </a:lnTo>
                  <a:lnTo>
                    <a:pt x="55573" y="33917"/>
                  </a:lnTo>
                  <a:lnTo>
                    <a:pt x="56275" y="32251"/>
                  </a:lnTo>
                  <a:lnTo>
                    <a:pt x="56850" y="30479"/>
                  </a:lnTo>
                  <a:lnTo>
                    <a:pt x="57297" y="28603"/>
                  </a:lnTo>
                  <a:lnTo>
                    <a:pt x="57616" y="26622"/>
                  </a:lnTo>
                  <a:lnTo>
                    <a:pt x="57807" y="245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356664" y="1617383"/>
              <a:ext cx="71214" cy="90204"/>
            </a:xfrm>
            <a:custGeom>
              <a:avLst/>
              <a:pathLst>
                <a:path w="71214" h="90204">
                  <a:moveTo>
                    <a:pt x="14815" y="0"/>
                  </a:moveTo>
                  <a:lnTo>
                    <a:pt x="14815" y="56152"/>
                  </a:lnTo>
                  <a:lnTo>
                    <a:pt x="14824" y="57424"/>
                  </a:lnTo>
                  <a:lnTo>
                    <a:pt x="14851" y="58654"/>
                  </a:lnTo>
                  <a:lnTo>
                    <a:pt x="14896" y="59841"/>
                  </a:lnTo>
                  <a:lnTo>
                    <a:pt x="14959" y="60985"/>
                  </a:lnTo>
                  <a:lnTo>
                    <a:pt x="15040" y="62087"/>
                  </a:lnTo>
                  <a:lnTo>
                    <a:pt x="15139" y="63146"/>
                  </a:lnTo>
                  <a:lnTo>
                    <a:pt x="15257" y="64163"/>
                  </a:lnTo>
                  <a:lnTo>
                    <a:pt x="15392" y="65137"/>
                  </a:lnTo>
                  <a:lnTo>
                    <a:pt x="15545" y="66068"/>
                  </a:lnTo>
                  <a:lnTo>
                    <a:pt x="15716" y="66957"/>
                  </a:lnTo>
                  <a:lnTo>
                    <a:pt x="15924" y="67809"/>
                  </a:lnTo>
                  <a:lnTo>
                    <a:pt x="16154" y="68627"/>
                  </a:lnTo>
                  <a:lnTo>
                    <a:pt x="16408" y="69413"/>
                  </a:lnTo>
                  <a:lnTo>
                    <a:pt x="16685" y="70166"/>
                  </a:lnTo>
                  <a:lnTo>
                    <a:pt x="16985" y="70886"/>
                  </a:lnTo>
                  <a:lnTo>
                    <a:pt x="17307" y="71574"/>
                  </a:lnTo>
                  <a:lnTo>
                    <a:pt x="17652" y="72229"/>
                  </a:lnTo>
                  <a:lnTo>
                    <a:pt x="18021" y="72851"/>
                  </a:lnTo>
                  <a:lnTo>
                    <a:pt x="18412" y="73440"/>
                  </a:lnTo>
                  <a:lnTo>
                    <a:pt x="18826" y="73997"/>
                  </a:lnTo>
                  <a:lnTo>
                    <a:pt x="19265" y="74506"/>
                  </a:lnTo>
                  <a:lnTo>
                    <a:pt x="19730" y="74986"/>
                  </a:lnTo>
                  <a:lnTo>
                    <a:pt x="20221" y="75436"/>
                  </a:lnTo>
                  <a:lnTo>
                    <a:pt x="20738" y="75857"/>
                  </a:lnTo>
                  <a:lnTo>
                    <a:pt x="21282" y="76248"/>
                  </a:lnTo>
                  <a:lnTo>
                    <a:pt x="21852" y="76610"/>
                  </a:lnTo>
                  <a:lnTo>
                    <a:pt x="22448" y="76942"/>
                  </a:lnTo>
                  <a:lnTo>
                    <a:pt x="23070" y="77245"/>
                  </a:lnTo>
                  <a:lnTo>
                    <a:pt x="23718" y="77518"/>
                  </a:lnTo>
                  <a:lnTo>
                    <a:pt x="24392" y="77762"/>
                  </a:lnTo>
                  <a:lnTo>
                    <a:pt x="25113" y="77964"/>
                  </a:lnTo>
                  <a:lnTo>
                    <a:pt x="25866" y="78145"/>
                  </a:lnTo>
                  <a:lnTo>
                    <a:pt x="26652" y="78305"/>
                  </a:lnTo>
                  <a:lnTo>
                    <a:pt x="27470" y="78443"/>
                  </a:lnTo>
                  <a:lnTo>
                    <a:pt x="28321" y="78560"/>
                  </a:lnTo>
                  <a:lnTo>
                    <a:pt x="29206" y="78656"/>
                  </a:lnTo>
                  <a:lnTo>
                    <a:pt x="30122" y="78731"/>
                  </a:lnTo>
                  <a:lnTo>
                    <a:pt x="31072" y="78784"/>
                  </a:lnTo>
                  <a:lnTo>
                    <a:pt x="32054" y="78816"/>
                  </a:lnTo>
                  <a:lnTo>
                    <a:pt x="33069" y="78826"/>
                  </a:lnTo>
                  <a:lnTo>
                    <a:pt x="34106" y="78808"/>
                  </a:lnTo>
                  <a:lnTo>
                    <a:pt x="35122" y="78754"/>
                  </a:lnTo>
                  <a:lnTo>
                    <a:pt x="36117" y="78664"/>
                  </a:lnTo>
                  <a:lnTo>
                    <a:pt x="37090" y="78538"/>
                  </a:lnTo>
                  <a:lnTo>
                    <a:pt x="38042" y="78376"/>
                  </a:lnTo>
                  <a:lnTo>
                    <a:pt x="38973" y="78178"/>
                  </a:lnTo>
                  <a:lnTo>
                    <a:pt x="39882" y="77944"/>
                  </a:lnTo>
                  <a:lnTo>
                    <a:pt x="40770" y="77674"/>
                  </a:lnTo>
                  <a:lnTo>
                    <a:pt x="41637" y="77368"/>
                  </a:lnTo>
                  <a:lnTo>
                    <a:pt x="42482" y="77025"/>
                  </a:lnTo>
                  <a:lnTo>
                    <a:pt x="43321" y="76633"/>
                  </a:lnTo>
                  <a:lnTo>
                    <a:pt x="44133" y="76210"/>
                  </a:lnTo>
                  <a:lnTo>
                    <a:pt x="44919" y="75756"/>
                  </a:lnTo>
                  <a:lnTo>
                    <a:pt x="45678" y="75271"/>
                  </a:lnTo>
                  <a:lnTo>
                    <a:pt x="46412" y="74754"/>
                  </a:lnTo>
                  <a:lnTo>
                    <a:pt x="47119" y="74206"/>
                  </a:lnTo>
                  <a:lnTo>
                    <a:pt x="47800" y="73628"/>
                  </a:lnTo>
                  <a:lnTo>
                    <a:pt x="48455" y="73018"/>
                  </a:lnTo>
                  <a:lnTo>
                    <a:pt x="49083" y="72377"/>
                  </a:lnTo>
                  <a:lnTo>
                    <a:pt x="49686" y="71705"/>
                  </a:lnTo>
                  <a:lnTo>
                    <a:pt x="50278" y="70985"/>
                  </a:lnTo>
                  <a:lnTo>
                    <a:pt x="50842" y="70235"/>
                  </a:lnTo>
                  <a:lnTo>
                    <a:pt x="51378" y="69453"/>
                  </a:lnTo>
                  <a:lnTo>
                    <a:pt x="51886" y="68640"/>
                  </a:lnTo>
                  <a:lnTo>
                    <a:pt x="52367" y="67796"/>
                  </a:lnTo>
                  <a:lnTo>
                    <a:pt x="52819" y="66921"/>
                  </a:lnTo>
                  <a:lnTo>
                    <a:pt x="53244" y="66015"/>
                  </a:lnTo>
                  <a:lnTo>
                    <a:pt x="53641" y="65078"/>
                  </a:lnTo>
                  <a:lnTo>
                    <a:pt x="54010" y="64110"/>
                  </a:lnTo>
                  <a:lnTo>
                    <a:pt x="54352" y="63110"/>
                  </a:lnTo>
                  <a:lnTo>
                    <a:pt x="54663" y="62064"/>
                  </a:lnTo>
                  <a:lnTo>
                    <a:pt x="54941" y="60988"/>
                  </a:lnTo>
                  <a:lnTo>
                    <a:pt x="55186" y="59883"/>
                  </a:lnTo>
                  <a:lnTo>
                    <a:pt x="55399" y="58749"/>
                  </a:lnTo>
                  <a:lnTo>
                    <a:pt x="55579" y="57585"/>
                  </a:lnTo>
                  <a:lnTo>
                    <a:pt x="55727" y="56391"/>
                  </a:lnTo>
                  <a:lnTo>
                    <a:pt x="55841" y="55168"/>
                  </a:lnTo>
                  <a:lnTo>
                    <a:pt x="55923" y="53916"/>
                  </a:lnTo>
                  <a:lnTo>
                    <a:pt x="55972" y="52634"/>
                  </a:lnTo>
                  <a:lnTo>
                    <a:pt x="55989" y="51323"/>
                  </a:lnTo>
                  <a:lnTo>
                    <a:pt x="55989" y="0"/>
                  </a:lnTo>
                  <a:lnTo>
                    <a:pt x="70723" y="0"/>
                  </a:lnTo>
                  <a:lnTo>
                    <a:pt x="70723" y="69659"/>
                  </a:lnTo>
                  <a:lnTo>
                    <a:pt x="70723" y="70218"/>
                  </a:lnTo>
                  <a:lnTo>
                    <a:pt x="70723" y="70785"/>
                  </a:lnTo>
                  <a:lnTo>
                    <a:pt x="70723" y="71358"/>
                  </a:lnTo>
                  <a:lnTo>
                    <a:pt x="70723" y="71937"/>
                  </a:lnTo>
                  <a:lnTo>
                    <a:pt x="70723" y="72523"/>
                  </a:lnTo>
                  <a:lnTo>
                    <a:pt x="70723" y="73116"/>
                  </a:lnTo>
                  <a:lnTo>
                    <a:pt x="70723" y="73715"/>
                  </a:lnTo>
                  <a:lnTo>
                    <a:pt x="70723" y="74321"/>
                  </a:lnTo>
                  <a:lnTo>
                    <a:pt x="70723" y="74933"/>
                  </a:lnTo>
                  <a:lnTo>
                    <a:pt x="70723" y="75552"/>
                  </a:lnTo>
                  <a:lnTo>
                    <a:pt x="70739" y="76155"/>
                  </a:lnTo>
                  <a:lnTo>
                    <a:pt x="70755" y="76754"/>
                  </a:lnTo>
                  <a:lnTo>
                    <a:pt x="70772" y="77347"/>
                  </a:lnTo>
                  <a:lnTo>
                    <a:pt x="70788" y="77936"/>
                  </a:lnTo>
                  <a:lnTo>
                    <a:pt x="70804" y="78519"/>
                  </a:lnTo>
                  <a:lnTo>
                    <a:pt x="70821" y="79098"/>
                  </a:lnTo>
                  <a:lnTo>
                    <a:pt x="70837" y="79672"/>
                  </a:lnTo>
                  <a:lnTo>
                    <a:pt x="70854" y="80241"/>
                  </a:lnTo>
                  <a:lnTo>
                    <a:pt x="70870" y="80805"/>
                  </a:lnTo>
                  <a:lnTo>
                    <a:pt x="70886" y="81364"/>
                  </a:lnTo>
                  <a:lnTo>
                    <a:pt x="70903" y="81897"/>
                  </a:lnTo>
                  <a:lnTo>
                    <a:pt x="70919" y="82415"/>
                  </a:lnTo>
                  <a:lnTo>
                    <a:pt x="70935" y="82918"/>
                  </a:lnTo>
                  <a:lnTo>
                    <a:pt x="70952" y="83407"/>
                  </a:lnTo>
                  <a:lnTo>
                    <a:pt x="70968" y="83881"/>
                  </a:lnTo>
                  <a:lnTo>
                    <a:pt x="70985" y="84340"/>
                  </a:lnTo>
                  <a:lnTo>
                    <a:pt x="71001" y="84785"/>
                  </a:lnTo>
                  <a:lnTo>
                    <a:pt x="71017" y="85214"/>
                  </a:lnTo>
                  <a:lnTo>
                    <a:pt x="71034" y="85629"/>
                  </a:lnTo>
                  <a:lnTo>
                    <a:pt x="71050" y="86030"/>
                  </a:lnTo>
                  <a:lnTo>
                    <a:pt x="71066" y="86409"/>
                  </a:lnTo>
                  <a:lnTo>
                    <a:pt x="71083" y="86760"/>
                  </a:lnTo>
                  <a:lnTo>
                    <a:pt x="71099" y="87083"/>
                  </a:lnTo>
                  <a:lnTo>
                    <a:pt x="71116" y="87379"/>
                  </a:lnTo>
                  <a:lnTo>
                    <a:pt x="71132" y="87646"/>
                  </a:lnTo>
                  <a:lnTo>
                    <a:pt x="71148" y="87886"/>
                  </a:lnTo>
                  <a:lnTo>
                    <a:pt x="71165" y="88098"/>
                  </a:lnTo>
                  <a:lnTo>
                    <a:pt x="71181" y="88282"/>
                  </a:lnTo>
                  <a:lnTo>
                    <a:pt x="71197" y="88439"/>
                  </a:lnTo>
                  <a:lnTo>
                    <a:pt x="71214" y="88567"/>
                  </a:lnTo>
                  <a:lnTo>
                    <a:pt x="57266" y="88348"/>
                  </a:lnTo>
                  <a:lnTo>
                    <a:pt x="57249" y="88196"/>
                  </a:lnTo>
                  <a:lnTo>
                    <a:pt x="57233" y="88017"/>
                  </a:lnTo>
                  <a:lnTo>
                    <a:pt x="57216" y="87810"/>
                  </a:lnTo>
                  <a:lnTo>
                    <a:pt x="57200" y="87575"/>
                  </a:lnTo>
                  <a:lnTo>
                    <a:pt x="57184" y="87312"/>
                  </a:lnTo>
                  <a:lnTo>
                    <a:pt x="57167" y="87022"/>
                  </a:lnTo>
                  <a:lnTo>
                    <a:pt x="57151" y="86703"/>
                  </a:lnTo>
                  <a:lnTo>
                    <a:pt x="57135" y="86357"/>
                  </a:lnTo>
                  <a:lnTo>
                    <a:pt x="57117" y="85992"/>
                  </a:lnTo>
                  <a:lnTo>
                    <a:pt x="57099" y="85617"/>
                  </a:lnTo>
                  <a:lnTo>
                    <a:pt x="57078" y="85232"/>
                  </a:lnTo>
                  <a:lnTo>
                    <a:pt x="57056" y="84838"/>
                  </a:lnTo>
                  <a:lnTo>
                    <a:pt x="57032" y="84433"/>
                  </a:lnTo>
                  <a:lnTo>
                    <a:pt x="57007" y="84019"/>
                  </a:lnTo>
                  <a:lnTo>
                    <a:pt x="56980" y="83595"/>
                  </a:lnTo>
                  <a:lnTo>
                    <a:pt x="56951" y="83161"/>
                  </a:lnTo>
                  <a:lnTo>
                    <a:pt x="56921" y="82718"/>
                  </a:lnTo>
                  <a:lnTo>
                    <a:pt x="56889" y="82264"/>
                  </a:lnTo>
                  <a:lnTo>
                    <a:pt x="56873" y="81789"/>
                  </a:lnTo>
                  <a:lnTo>
                    <a:pt x="56856" y="81315"/>
                  </a:lnTo>
                  <a:lnTo>
                    <a:pt x="56840" y="80840"/>
                  </a:lnTo>
                  <a:lnTo>
                    <a:pt x="56824" y="80365"/>
                  </a:lnTo>
                  <a:lnTo>
                    <a:pt x="56807" y="79890"/>
                  </a:lnTo>
                  <a:lnTo>
                    <a:pt x="56791" y="79416"/>
                  </a:lnTo>
                  <a:lnTo>
                    <a:pt x="56774" y="78941"/>
                  </a:lnTo>
                  <a:lnTo>
                    <a:pt x="56758" y="78466"/>
                  </a:lnTo>
                  <a:lnTo>
                    <a:pt x="56742" y="77991"/>
                  </a:lnTo>
                  <a:lnTo>
                    <a:pt x="56725" y="77517"/>
                  </a:lnTo>
                  <a:lnTo>
                    <a:pt x="56710" y="77034"/>
                  </a:lnTo>
                  <a:lnTo>
                    <a:pt x="56696" y="76567"/>
                  </a:lnTo>
                  <a:lnTo>
                    <a:pt x="56684" y="76117"/>
                  </a:lnTo>
                  <a:lnTo>
                    <a:pt x="56673" y="75683"/>
                  </a:lnTo>
                  <a:lnTo>
                    <a:pt x="56664" y="75266"/>
                  </a:lnTo>
                  <a:lnTo>
                    <a:pt x="56657" y="74865"/>
                  </a:lnTo>
                  <a:lnTo>
                    <a:pt x="56651" y="74480"/>
                  </a:lnTo>
                  <a:lnTo>
                    <a:pt x="56647" y="74111"/>
                  </a:lnTo>
                  <a:lnTo>
                    <a:pt x="56644" y="73759"/>
                  </a:lnTo>
                  <a:lnTo>
                    <a:pt x="56643" y="73424"/>
                  </a:lnTo>
                  <a:lnTo>
                    <a:pt x="56398" y="73424"/>
                  </a:lnTo>
                  <a:lnTo>
                    <a:pt x="55968" y="74186"/>
                  </a:lnTo>
                  <a:lnTo>
                    <a:pt x="55530" y="74933"/>
                  </a:lnTo>
                  <a:lnTo>
                    <a:pt x="55084" y="75666"/>
                  </a:lnTo>
                  <a:lnTo>
                    <a:pt x="54630" y="76384"/>
                  </a:lnTo>
                  <a:lnTo>
                    <a:pt x="54167" y="77087"/>
                  </a:lnTo>
                  <a:lnTo>
                    <a:pt x="53697" y="77775"/>
                  </a:lnTo>
                  <a:lnTo>
                    <a:pt x="53218" y="78449"/>
                  </a:lnTo>
                  <a:lnTo>
                    <a:pt x="52731" y="79108"/>
                  </a:lnTo>
                  <a:lnTo>
                    <a:pt x="52236" y="79752"/>
                  </a:lnTo>
                  <a:lnTo>
                    <a:pt x="51732" y="80382"/>
                  </a:lnTo>
                  <a:lnTo>
                    <a:pt x="51216" y="80995"/>
                  </a:lnTo>
                  <a:lnTo>
                    <a:pt x="50684" y="81590"/>
                  </a:lnTo>
                  <a:lnTo>
                    <a:pt x="50136" y="82167"/>
                  </a:lnTo>
                  <a:lnTo>
                    <a:pt x="49571" y="82726"/>
                  </a:lnTo>
                  <a:lnTo>
                    <a:pt x="48990" y="83267"/>
                  </a:lnTo>
                  <a:lnTo>
                    <a:pt x="48392" y="83790"/>
                  </a:lnTo>
                  <a:lnTo>
                    <a:pt x="47779" y="84295"/>
                  </a:lnTo>
                  <a:lnTo>
                    <a:pt x="47148" y="84782"/>
                  </a:lnTo>
                  <a:lnTo>
                    <a:pt x="46502" y="85251"/>
                  </a:lnTo>
                  <a:lnTo>
                    <a:pt x="45839" y="85702"/>
                  </a:lnTo>
                  <a:lnTo>
                    <a:pt x="45158" y="86118"/>
                  </a:lnTo>
                  <a:lnTo>
                    <a:pt x="44457" y="86514"/>
                  </a:lnTo>
                  <a:lnTo>
                    <a:pt x="43737" y="86891"/>
                  </a:lnTo>
                  <a:lnTo>
                    <a:pt x="42997" y="87248"/>
                  </a:lnTo>
                  <a:lnTo>
                    <a:pt x="42237" y="87585"/>
                  </a:lnTo>
                  <a:lnTo>
                    <a:pt x="41458" y="87902"/>
                  </a:lnTo>
                  <a:lnTo>
                    <a:pt x="40659" y="88200"/>
                  </a:lnTo>
                  <a:lnTo>
                    <a:pt x="39840" y="88479"/>
                  </a:lnTo>
                  <a:lnTo>
                    <a:pt x="39002" y="88737"/>
                  </a:lnTo>
                  <a:lnTo>
                    <a:pt x="38144" y="88976"/>
                  </a:lnTo>
                  <a:lnTo>
                    <a:pt x="37263" y="89210"/>
                  </a:lnTo>
                  <a:lnTo>
                    <a:pt x="36353" y="89418"/>
                  </a:lnTo>
                  <a:lnTo>
                    <a:pt x="35416" y="89603"/>
                  </a:lnTo>
                  <a:lnTo>
                    <a:pt x="34451" y="89762"/>
                  </a:lnTo>
                  <a:lnTo>
                    <a:pt x="33458" y="89897"/>
                  </a:lnTo>
                  <a:lnTo>
                    <a:pt x="32437" y="90008"/>
                  </a:lnTo>
                  <a:lnTo>
                    <a:pt x="31389" y="90094"/>
                  </a:lnTo>
                  <a:lnTo>
                    <a:pt x="30312" y="90155"/>
                  </a:lnTo>
                  <a:lnTo>
                    <a:pt x="29208" y="90192"/>
                  </a:lnTo>
                  <a:lnTo>
                    <a:pt x="28076" y="90204"/>
                  </a:lnTo>
                  <a:lnTo>
                    <a:pt x="26623" y="90186"/>
                  </a:lnTo>
                  <a:lnTo>
                    <a:pt x="25211" y="90132"/>
                  </a:lnTo>
                  <a:lnTo>
                    <a:pt x="23840" y="90042"/>
                  </a:lnTo>
                  <a:lnTo>
                    <a:pt x="22510" y="89916"/>
                  </a:lnTo>
                  <a:lnTo>
                    <a:pt x="21221" y="89754"/>
                  </a:lnTo>
                  <a:lnTo>
                    <a:pt x="19972" y="89556"/>
                  </a:lnTo>
                  <a:lnTo>
                    <a:pt x="18765" y="89322"/>
                  </a:lnTo>
                  <a:lnTo>
                    <a:pt x="17598" y="89052"/>
                  </a:lnTo>
                  <a:lnTo>
                    <a:pt x="16473" y="88746"/>
                  </a:lnTo>
                  <a:lnTo>
                    <a:pt x="15388" y="88403"/>
                  </a:lnTo>
                  <a:lnTo>
                    <a:pt x="14343" y="88024"/>
                  </a:lnTo>
                  <a:lnTo>
                    <a:pt x="13335" y="87604"/>
                  </a:lnTo>
                  <a:lnTo>
                    <a:pt x="12365" y="87146"/>
                  </a:lnTo>
                  <a:lnTo>
                    <a:pt x="11433" y="86648"/>
                  </a:lnTo>
                  <a:lnTo>
                    <a:pt x="10538" y="86111"/>
                  </a:lnTo>
                  <a:lnTo>
                    <a:pt x="9681" y="85535"/>
                  </a:lnTo>
                  <a:lnTo>
                    <a:pt x="8862" y="84920"/>
                  </a:lnTo>
                  <a:lnTo>
                    <a:pt x="8080" y="84265"/>
                  </a:lnTo>
                  <a:lnTo>
                    <a:pt x="7336" y="83571"/>
                  </a:lnTo>
                  <a:lnTo>
                    <a:pt x="6630" y="82837"/>
                  </a:lnTo>
                  <a:lnTo>
                    <a:pt x="5960" y="82063"/>
                  </a:lnTo>
                  <a:lnTo>
                    <a:pt x="5327" y="81246"/>
                  </a:lnTo>
                  <a:lnTo>
                    <a:pt x="4729" y="80386"/>
                  </a:lnTo>
                  <a:lnTo>
                    <a:pt x="4168" y="79484"/>
                  </a:lnTo>
                  <a:lnTo>
                    <a:pt x="3642" y="78540"/>
                  </a:lnTo>
                  <a:lnTo>
                    <a:pt x="3153" y="77553"/>
                  </a:lnTo>
                  <a:lnTo>
                    <a:pt x="2699" y="76523"/>
                  </a:lnTo>
                  <a:lnTo>
                    <a:pt x="2282" y="75451"/>
                  </a:lnTo>
                  <a:lnTo>
                    <a:pt x="1900" y="74336"/>
                  </a:lnTo>
                  <a:lnTo>
                    <a:pt x="1555" y="73178"/>
                  </a:lnTo>
                  <a:lnTo>
                    <a:pt x="1259" y="71976"/>
                  </a:lnTo>
                  <a:lnTo>
                    <a:pt x="995" y="70726"/>
                  </a:lnTo>
                  <a:lnTo>
                    <a:pt x="762" y="69428"/>
                  </a:lnTo>
                  <a:lnTo>
                    <a:pt x="559" y="68084"/>
                  </a:lnTo>
                  <a:lnTo>
                    <a:pt x="388" y="66691"/>
                  </a:lnTo>
                  <a:lnTo>
                    <a:pt x="248" y="65251"/>
                  </a:lnTo>
                  <a:lnTo>
                    <a:pt x="139" y="63764"/>
                  </a:lnTo>
                  <a:lnTo>
                    <a:pt x="62" y="62229"/>
                  </a:lnTo>
                  <a:lnTo>
                    <a:pt x="15" y="60647"/>
                  </a:lnTo>
                  <a:lnTo>
                    <a:pt x="0" y="59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449816" y="1584478"/>
              <a:ext cx="75388" cy="123110"/>
            </a:xfrm>
            <a:custGeom>
              <a:avLst/>
              <a:pathLst>
                <a:path w="75388" h="123110">
                  <a:moveTo>
                    <a:pt x="75388" y="76780"/>
                  </a:moveTo>
                  <a:lnTo>
                    <a:pt x="75063" y="85583"/>
                  </a:lnTo>
                  <a:lnTo>
                    <a:pt x="74085" y="93459"/>
                  </a:lnTo>
                  <a:lnTo>
                    <a:pt x="72456" y="100408"/>
                  </a:lnTo>
                  <a:lnTo>
                    <a:pt x="70176" y="106431"/>
                  </a:lnTo>
                  <a:lnTo>
                    <a:pt x="67244" y="111528"/>
                  </a:lnTo>
                  <a:lnTo>
                    <a:pt x="63660" y="115697"/>
                  </a:lnTo>
                  <a:lnTo>
                    <a:pt x="59425" y="118940"/>
                  </a:lnTo>
                  <a:lnTo>
                    <a:pt x="54538" y="121257"/>
                  </a:lnTo>
                  <a:lnTo>
                    <a:pt x="49000" y="122647"/>
                  </a:lnTo>
                  <a:lnTo>
                    <a:pt x="42810" y="123110"/>
                  </a:lnTo>
                  <a:lnTo>
                    <a:pt x="40830" y="123074"/>
                  </a:lnTo>
                  <a:lnTo>
                    <a:pt x="38917" y="122966"/>
                  </a:lnTo>
                  <a:lnTo>
                    <a:pt x="37071" y="122786"/>
                  </a:lnTo>
                  <a:lnTo>
                    <a:pt x="35292" y="122534"/>
                  </a:lnTo>
                  <a:lnTo>
                    <a:pt x="33581" y="122210"/>
                  </a:lnTo>
                  <a:lnTo>
                    <a:pt x="31936" y="121814"/>
                  </a:lnTo>
                  <a:lnTo>
                    <a:pt x="30359" y="121345"/>
                  </a:lnTo>
                  <a:lnTo>
                    <a:pt x="28849" y="120805"/>
                  </a:lnTo>
                  <a:lnTo>
                    <a:pt x="27406" y="120193"/>
                  </a:lnTo>
                  <a:lnTo>
                    <a:pt x="26030" y="119508"/>
                  </a:lnTo>
                  <a:lnTo>
                    <a:pt x="24728" y="118728"/>
                  </a:lnTo>
                  <a:lnTo>
                    <a:pt x="23476" y="117858"/>
                  </a:lnTo>
                  <a:lnTo>
                    <a:pt x="22272" y="116901"/>
                  </a:lnTo>
                  <a:lnTo>
                    <a:pt x="21118" y="115854"/>
                  </a:lnTo>
                  <a:lnTo>
                    <a:pt x="20013" y="114720"/>
                  </a:lnTo>
                  <a:lnTo>
                    <a:pt x="18957" y="113497"/>
                  </a:lnTo>
                  <a:lnTo>
                    <a:pt x="17950" y="112186"/>
                  </a:lnTo>
                  <a:lnTo>
                    <a:pt x="16993" y="110786"/>
                  </a:lnTo>
                  <a:lnTo>
                    <a:pt x="16084" y="109298"/>
                  </a:lnTo>
                  <a:lnTo>
                    <a:pt x="15225" y="107721"/>
                  </a:lnTo>
                  <a:lnTo>
                    <a:pt x="15061" y="107721"/>
                  </a:lnTo>
                  <a:lnTo>
                    <a:pt x="15059" y="108149"/>
                  </a:lnTo>
                  <a:lnTo>
                    <a:pt x="15054" y="108579"/>
                  </a:lnTo>
                  <a:lnTo>
                    <a:pt x="15046" y="109013"/>
                  </a:lnTo>
                  <a:lnTo>
                    <a:pt x="15035" y="109450"/>
                  </a:lnTo>
                  <a:lnTo>
                    <a:pt x="15020" y="109890"/>
                  </a:lnTo>
                  <a:lnTo>
                    <a:pt x="15002" y="110334"/>
                  </a:lnTo>
                  <a:lnTo>
                    <a:pt x="14981" y="110781"/>
                  </a:lnTo>
                  <a:lnTo>
                    <a:pt x="14956" y="111231"/>
                  </a:lnTo>
                  <a:lnTo>
                    <a:pt x="14928" y="111685"/>
                  </a:lnTo>
                  <a:lnTo>
                    <a:pt x="14897" y="112141"/>
                  </a:lnTo>
                  <a:lnTo>
                    <a:pt x="14880" y="112597"/>
                  </a:lnTo>
                  <a:lnTo>
                    <a:pt x="14861" y="113045"/>
                  </a:lnTo>
                  <a:lnTo>
                    <a:pt x="14841" y="113487"/>
                  </a:lnTo>
                  <a:lnTo>
                    <a:pt x="14819" y="113923"/>
                  </a:lnTo>
                  <a:lnTo>
                    <a:pt x="14795" y="114352"/>
                  </a:lnTo>
                  <a:lnTo>
                    <a:pt x="14770" y="114774"/>
                  </a:lnTo>
                  <a:lnTo>
                    <a:pt x="14742" y="115190"/>
                  </a:lnTo>
                  <a:lnTo>
                    <a:pt x="14714" y="115599"/>
                  </a:lnTo>
                  <a:lnTo>
                    <a:pt x="14684" y="116002"/>
                  </a:lnTo>
                  <a:lnTo>
                    <a:pt x="14652" y="116398"/>
                  </a:lnTo>
                  <a:lnTo>
                    <a:pt x="14634" y="116785"/>
                  </a:lnTo>
                  <a:lnTo>
                    <a:pt x="14616" y="117161"/>
                  </a:lnTo>
                  <a:lnTo>
                    <a:pt x="14595" y="117525"/>
                  </a:lnTo>
                  <a:lnTo>
                    <a:pt x="14573" y="117878"/>
                  </a:lnTo>
                  <a:lnTo>
                    <a:pt x="14549" y="118219"/>
                  </a:lnTo>
                  <a:lnTo>
                    <a:pt x="14524" y="118549"/>
                  </a:lnTo>
                  <a:lnTo>
                    <a:pt x="14497" y="118868"/>
                  </a:lnTo>
                  <a:lnTo>
                    <a:pt x="14468" y="119175"/>
                  </a:lnTo>
                  <a:lnTo>
                    <a:pt x="14438" y="119470"/>
                  </a:lnTo>
                  <a:lnTo>
                    <a:pt x="14406" y="119754"/>
                  </a:lnTo>
                  <a:lnTo>
                    <a:pt x="14390" y="120022"/>
                  </a:lnTo>
                  <a:lnTo>
                    <a:pt x="14373" y="120268"/>
                  </a:lnTo>
                  <a:lnTo>
                    <a:pt x="14357" y="120493"/>
                  </a:lnTo>
                  <a:lnTo>
                    <a:pt x="14341" y="120697"/>
                  </a:lnTo>
                  <a:lnTo>
                    <a:pt x="14324" y="120880"/>
                  </a:lnTo>
                  <a:lnTo>
                    <a:pt x="14308" y="121041"/>
                  </a:lnTo>
                  <a:lnTo>
                    <a:pt x="14242" y="121473"/>
                  </a:lnTo>
                  <a:lnTo>
                    <a:pt x="0" y="121473"/>
                  </a:lnTo>
                  <a:lnTo>
                    <a:pt x="16" y="121316"/>
                  </a:lnTo>
                  <a:lnTo>
                    <a:pt x="32" y="121139"/>
                  </a:lnTo>
                  <a:lnTo>
                    <a:pt x="49" y="120943"/>
                  </a:lnTo>
                  <a:lnTo>
                    <a:pt x="65" y="120726"/>
                  </a:lnTo>
                  <a:lnTo>
                    <a:pt x="81" y="120491"/>
                  </a:lnTo>
                  <a:lnTo>
                    <a:pt x="98" y="120235"/>
                  </a:lnTo>
                  <a:lnTo>
                    <a:pt x="114" y="119960"/>
                  </a:lnTo>
                  <a:lnTo>
                    <a:pt x="130" y="119666"/>
                  </a:lnTo>
                  <a:lnTo>
                    <a:pt x="147" y="119351"/>
                  </a:lnTo>
                  <a:lnTo>
                    <a:pt x="163" y="119017"/>
                  </a:lnTo>
                  <a:lnTo>
                    <a:pt x="180" y="118651"/>
                  </a:lnTo>
                  <a:lnTo>
                    <a:pt x="196" y="118271"/>
                  </a:lnTo>
                  <a:lnTo>
                    <a:pt x="212" y="117878"/>
                  </a:lnTo>
                  <a:lnTo>
                    <a:pt x="229" y="117472"/>
                  </a:lnTo>
                  <a:lnTo>
                    <a:pt x="245" y="117053"/>
                  </a:lnTo>
                  <a:lnTo>
                    <a:pt x="261" y="116621"/>
                  </a:lnTo>
                  <a:lnTo>
                    <a:pt x="278" y="116175"/>
                  </a:lnTo>
                  <a:lnTo>
                    <a:pt x="294" y="115717"/>
                  </a:lnTo>
                  <a:lnTo>
                    <a:pt x="311" y="115245"/>
                  </a:lnTo>
                  <a:lnTo>
                    <a:pt x="327" y="114761"/>
                  </a:lnTo>
                  <a:lnTo>
                    <a:pt x="342" y="114265"/>
                  </a:lnTo>
                  <a:lnTo>
                    <a:pt x="356" y="113759"/>
                  </a:lnTo>
                  <a:lnTo>
                    <a:pt x="369" y="113243"/>
                  </a:lnTo>
                  <a:lnTo>
                    <a:pt x="379" y="112718"/>
                  </a:lnTo>
                  <a:lnTo>
                    <a:pt x="388" y="112182"/>
                  </a:lnTo>
                  <a:lnTo>
                    <a:pt x="396" y="111637"/>
                  </a:lnTo>
                  <a:lnTo>
                    <a:pt x="401" y="111082"/>
                  </a:lnTo>
                  <a:lnTo>
                    <a:pt x="406" y="110517"/>
                  </a:lnTo>
                  <a:lnTo>
                    <a:pt x="408" y="109943"/>
                  </a:lnTo>
                  <a:lnTo>
                    <a:pt x="409" y="109358"/>
                  </a:lnTo>
                  <a:lnTo>
                    <a:pt x="424" y="108767"/>
                  </a:lnTo>
                  <a:lnTo>
                    <a:pt x="438" y="108170"/>
                  </a:lnTo>
                  <a:lnTo>
                    <a:pt x="451" y="107568"/>
                  </a:lnTo>
                  <a:lnTo>
                    <a:pt x="461" y="106962"/>
                  </a:lnTo>
                  <a:lnTo>
                    <a:pt x="470" y="106350"/>
                  </a:lnTo>
                  <a:lnTo>
                    <a:pt x="478" y="105734"/>
                  </a:lnTo>
                  <a:lnTo>
                    <a:pt x="483" y="105113"/>
                  </a:lnTo>
                  <a:lnTo>
                    <a:pt x="487" y="104486"/>
                  </a:lnTo>
                  <a:lnTo>
                    <a:pt x="490" y="103855"/>
                  </a:lnTo>
                  <a:lnTo>
                    <a:pt x="491" y="103219"/>
                  </a:lnTo>
                  <a:lnTo>
                    <a:pt x="491" y="0"/>
                  </a:lnTo>
                  <a:lnTo>
                    <a:pt x="15225" y="0"/>
                  </a:lnTo>
                  <a:lnTo>
                    <a:pt x="15225" y="34624"/>
                  </a:lnTo>
                  <a:lnTo>
                    <a:pt x="15224" y="35114"/>
                  </a:lnTo>
                  <a:lnTo>
                    <a:pt x="15221" y="35600"/>
                  </a:lnTo>
                  <a:lnTo>
                    <a:pt x="15217" y="36083"/>
                  </a:lnTo>
                  <a:lnTo>
                    <a:pt x="15212" y="36563"/>
                  </a:lnTo>
                  <a:lnTo>
                    <a:pt x="15204" y="37039"/>
                  </a:lnTo>
                  <a:lnTo>
                    <a:pt x="15195" y="37512"/>
                  </a:lnTo>
                  <a:lnTo>
                    <a:pt x="15185" y="37982"/>
                  </a:lnTo>
                  <a:lnTo>
                    <a:pt x="15172" y="38449"/>
                  </a:lnTo>
                  <a:lnTo>
                    <a:pt x="15158" y="38912"/>
                  </a:lnTo>
                  <a:lnTo>
                    <a:pt x="15143" y="39372"/>
                  </a:lnTo>
                  <a:lnTo>
                    <a:pt x="15142" y="39809"/>
                  </a:lnTo>
                  <a:lnTo>
                    <a:pt x="15139" y="40236"/>
                  </a:lnTo>
                  <a:lnTo>
                    <a:pt x="15135" y="40654"/>
                  </a:lnTo>
                  <a:lnTo>
                    <a:pt x="15130" y="41061"/>
                  </a:lnTo>
                  <a:lnTo>
                    <a:pt x="15122" y="41459"/>
                  </a:lnTo>
                  <a:lnTo>
                    <a:pt x="15113" y="41847"/>
                  </a:lnTo>
                  <a:lnTo>
                    <a:pt x="15103" y="42225"/>
                  </a:lnTo>
                  <a:lnTo>
                    <a:pt x="15090" y="42594"/>
                  </a:lnTo>
                  <a:lnTo>
                    <a:pt x="15076" y="42952"/>
                  </a:lnTo>
                  <a:lnTo>
                    <a:pt x="15061" y="43301"/>
                  </a:lnTo>
                  <a:lnTo>
                    <a:pt x="15045" y="43708"/>
                  </a:lnTo>
                  <a:lnTo>
                    <a:pt x="15028" y="44110"/>
                  </a:lnTo>
                  <a:lnTo>
                    <a:pt x="15012" y="44507"/>
                  </a:lnTo>
                  <a:lnTo>
                    <a:pt x="14995" y="44899"/>
                  </a:lnTo>
                  <a:lnTo>
                    <a:pt x="14979" y="45286"/>
                  </a:lnTo>
                  <a:lnTo>
                    <a:pt x="14963" y="45668"/>
                  </a:lnTo>
                  <a:lnTo>
                    <a:pt x="14946" y="46046"/>
                  </a:lnTo>
                  <a:lnTo>
                    <a:pt x="14930" y="46418"/>
                  </a:lnTo>
                  <a:lnTo>
                    <a:pt x="14914" y="46786"/>
                  </a:lnTo>
                  <a:lnTo>
                    <a:pt x="14897" y="47148"/>
                  </a:lnTo>
                  <a:lnTo>
                    <a:pt x="15225" y="47148"/>
                  </a:lnTo>
                  <a:lnTo>
                    <a:pt x="16069" y="45494"/>
                  </a:lnTo>
                  <a:lnTo>
                    <a:pt x="16967" y="43936"/>
                  </a:lnTo>
                  <a:lnTo>
                    <a:pt x="17916" y="42475"/>
                  </a:lnTo>
                  <a:lnTo>
                    <a:pt x="18918" y="41111"/>
                  </a:lnTo>
                  <a:lnTo>
                    <a:pt x="19972" y="39843"/>
                  </a:lnTo>
                  <a:lnTo>
                    <a:pt x="21079" y="38671"/>
                  </a:lnTo>
                  <a:lnTo>
                    <a:pt x="22238" y="37597"/>
                  </a:lnTo>
                  <a:lnTo>
                    <a:pt x="23449" y="36618"/>
                  </a:lnTo>
                  <a:lnTo>
                    <a:pt x="24713" y="35737"/>
                  </a:lnTo>
                  <a:lnTo>
                    <a:pt x="26030" y="34952"/>
                  </a:lnTo>
                  <a:lnTo>
                    <a:pt x="27420" y="34252"/>
                  </a:lnTo>
                  <a:lnTo>
                    <a:pt x="28875" y="33626"/>
                  </a:lnTo>
                  <a:lnTo>
                    <a:pt x="30393" y="33073"/>
                  </a:lnTo>
                  <a:lnTo>
                    <a:pt x="31976" y="32594"/>
                  </a:lnTo>
                  <a:lnTo>
                    <a:pt x="33622" y="32189"/>
                  </a:lnTo>
                  <a:lnTo>
                    <a:pt x="35332" y="31858"/>
                  </a:lnTo>
                  <a:lnTo>
                    <a:pt x="37105" y="31600"/>
                  </a:lnTo>
                  <a:lnTo>
                    <a:pt x="38943" y="31416"/>
                  </a:lnTo>
                  <a:lnTo>
                    <a:pt x="40845" y="31305"/>
                  </a:lnTo>
                  <a:lnTo>
                    <a:pt x="42810" y="31268"/>
                  </a:lnTo>
                  <a:lnTo>
                    <a:pt x="46077" y="31381"/>
                  </a:lnTo>
                  <a:lnTo>
                    <a:pt x="49165" y="31720"/>
                  </a:lnTo>
                  <a:lnTo>
                    <a:pt x="52075" y="32285"/>
                  </a:lnTo>
                  <a:lnTo>
                    <a:pt x="54807" y="33076"/>
                  </a:lnTo>
                  <a:lnTo>
                    <a:pt x="57360" y="34092"/>
                  </a:lnTo>
                  <a:lnTo>
                    <a:pt x="59734" y="35335"/>
                  </a:lnTo>
                  <a:lnTo>
                    <a:pt x="61931" y="36803"/>
                  </a:lnTo>
                  <a:lnTo>
                    <a:pt x="63948" y="38498"/>
                  </a:lnTo>
                  <a:lnTo>
                    <a:pt x="65788" y="40418"/>
                  </a:lnTo>
                  <a:lnTo>
                    <a:pt x="67448" y="42564"/>
                  </a:lnTo>
                  <a:lnTo>
                    <a:pt x="68957" y="44940"/>
                  </a:lnTo>
                  <a:lnTo>
                    <a:pt x="70307" y="47548"/>
                  </a:lnTo>
                  <a:lnTo>
                    <a:pt x="71498" y="50388"/>
                  </a:lnTo>
                  <a:lnTo>
                    <a:pt x="72530" y="53461"/>
                  </a:lnTo>
                  <a:lnTo>
                    <a:pt x="73403" y="56766"/>
                  </a:lnTo>
                  <a:lnTo>
                    <a:pt x="74118" y="60304"/>
                  </a:lnTo>
                  <a:lnTo>
                    <a:pt x="74674" y="64074"/>
                  </a:lnTo>
                  <a:lnTo>
                    <a:pt x="75071" y="68077"/>
                  </a:lnTo>
                  <a:lnTo>
                    <a:pt x="75309" y="723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465041" y="1627124"/>
              <a:ext cx="44693" cy="69577"/>
            </a:xfrm>
            <a:custGeom>
              <a:avLst/>
              <a:pathLst>
                <a:path w="44693" h="69577">
                  <a:moveTo>
                    <a:pt x="44693" y="34624"/>
                  </a:moveTo>
                  <a:lnTo>
                    <a:pt x="44681" y="32817"/>
                  </a:lnTo>
                  <a:lnTo>
                    <a:pt x="44647" y="31062"/>
                  </a:lnTo>
                  <a:lnTo>
                    <a:pt x="44589" y="29359"/>
                  </a:lnTo>
                  <a:lnTo>
                    <a:pt x="44509" y="27709"/>
                  </a:lnTo>
                  <a:lnTo>
                    <a:pt x="44406" y="26111"/>
                  </a:lnTo>
                  <a:lnTo>
                    <a:pt x="44280" y="24566"/>
                  </a:lnTo>
                  <a:lnTo>
                    <a:pt x="44131" y="23073"/>
                  </a:lnTo>
                  <a:lnTo>
                    <a:pt x="43959" y="21632"/>
                  </a:lnTo>
                  <a:lnTo>
                    <a:pt x="43764" y="20244"/>
                  </a:lnTo>
                  <a:lnTo>
                    <a:pt x="43547" y="18908"/>
                  </a:lnTo>
                  <a:lnTo>
                    <a:pt x="43303" y="17622"/>
                  </a:lnTo>
                  <a:lnTo>
                    <a:pt x="43033" y="16384"/>
                  </a:lnTo>
                  <a:lnTo>
                    <a:pt x="42734" y="15193"/>
                  </a:lnTo>
                  <a:lnTo>
                    <a:pt x="42407" y="14049"/>
                  </a:lnTo>
                  <a:lnTo>
                    <a:pt x="42053" y="12953"/>
                  </a:lnTo>
                  <a:lnTo>
                    <a:pt x="41670" y="11905"/>
                  </a:lnTo>
                  <a:lnTo>
                    <a:pt x="41260" y="10903"/>
                  </a:lnTo>
                  <a:lnTo>
                    <a:pt x="40822" y="9950"/>
                  </a:lnTo>
                  <a:lnTo>
                    <a:pt x="40357" y="9044"/>
                  </a:lnTo>
                  <a:lnTo>
                    <a:pt x="39863" y="8185"/>
                  </a:lnTo>
                  <a:lnTo>
                    <a:pt x="39342" y="7357"/>
                  </a:lnTo>
                  <a:lnTo>
                    <a:pt x="38792" y="6574"/>
                  </a:lnTo>
                  <a:lnTo>
                    <a:pt x="38215" y="5837"/>
                  </a:lnTo>
                  <a:lnTo>
                    <a:pt x="37610" y="5147"/>
                  </a:lnTo>
                  <a:lnTo>
                    <a:pt x="36978" y="4502"/>
                  </a:lnTo>
                  <a:lnTo>
                    <a:pt x="36317" y="3902"/>
                  </a:lnTo>
                  <a:lnTo>
                    <a:pt x="35629" y="3349"/>
                  </a:lnTo>
                  <a:lnTo>
                    <a:pt x="34912" y="2842"/>
                  </a:lnTo>
                  <a:lnTo>
                    <a:pt x="34168" y="2380"/>
                  </a:lnTo>
                  <a:lnTo>
                    <a:pt x="33397" y="1964"/>
                  </a:lnTo>
                  <a:lnTo>
                    <a:pt x="32594" y="1591"/>
                  </a:lnTo>
                  <a:lnTo>
                    <a:pt x="31756" y="1257"/>
                  </a:lnTo>
                  <a:lnTo>
                    <a:pt x="30884" y="962"/>
                  </a:lnTo>
                  <a:lnTo>
                    <a:pt x="29978" y="707"/>
                  </a:lnTo>
                  <a:lnTo>
                    <a:pt x="29038" y="491"/>
                  </a:lnTo>
                  <a:lnTo>
                    <a:pt x="28063" y="314"/>
                  </a:lnTo>
                  <a:lnTo>
                    <a:pt x="27054" y="176"/>
                  </a:lnTo>
                  <a:lnTo>
                    <a:pt x="26010" y="78"/>
                  </a:lnTo>
                  <a:lnTo>
                    <a:pt x="24932" y="19"/>
                  </a:lnTo>
                  <a:lnTo>
                    <a:pt x="23819" y="0"/>
                  </a:lnTo>
                  <a:lnTo>
                    <a:pt x="22670" y="18"/>
                  </a:lnTo>
                  <a:lnTo>
                    <a:pt x="21547" y="75"/>
                  </a:lnTo>
                  <a:lnTo>
                    <a:pt x="20450" y="169"/>
                  </a:lnTo>
                  <a:lnTo>
                    <a:pt x="19380" y="301"/>
                  </a:lnTo>
                  <a:lnTo>
                    <a:pt x="18335" y="470"/>
                  </a:lnTo>
                  <a:lnTo>
                    <a:pt x="17317" y="677"/>
                  </a:lnTo>
                  <a:lnTo>
                    <a:pt x="16325" y="922"/>
                  </a:lnTo>
                  <a:lnTo>
                    <a:pt x="15359" y="1204"/>
                  </a:lnTo>
                  <a:lnTo>
                    <a:pt x="14419" y="1524"/>
                  </a:lnTo>
                  <a:lnTo>
                    <a:pt x="13506" y="1882"/>
                  </a:lnTo>
                  <a:lnTo>
                    <a:pt x="12636" y="2282"/>
                  </a:lnTo>
                  <a:lnTo>
                    <a:pt x="11793" y="2727"/>
                  </a:lnTo>
                  <a:lnTo>
                    <a:pt x="10979" y="3218"/>
                  </a:lnTo>
                  <a:lnTo>
                    <a:pt x="10192" y="3755"/>
                  </a:lnTo>
                  <a:lnTo>
                    <a:pt x="9433" y="4338"/>
                  </a:lnTo>
                  <a:lnTo>
                    <a:pt x="8702" y="4966"/>
                  </a:lnTo>
                  <a:lnTo>
                    <a:pt x="7999" y="5641"/>
                  </a:lnTo>
                  <a:lnTo>
                    <a:pt x="7324" y="6361"/>
                  </a:lnTo>
                  <a:lnTo>
                    <a:pt x="6676" y="7127"/>
                  </a:lnTo>
                  <a:lnTo>
                    <a:pt x="6057" y="7939"/>
                  </a:lnTo>
                  <a:lnTo>
                    <a:pt x="5481" y="8801"/>
                  </a:lnTo>
                  <a:lnTo>
                    <a:pt x="4934" y="9714"/>
                  </a:lnTo>
                  <a:lnTo>
                    <a:pt x="4414" y="10680"/>
                  </a:lnTo>
                  <a:lnTo>
                    <a:pt x="3922" y="11698"/>
                  </a:lnTo>
                  <a:lnTo>
                    <a:pt x="3458" y="12769"/>
                  </a:lnTo>
                  <a:lnTo>
                    <a:pt x="3022" y="13892"/>
                  </a:lnTo>
                  <a:lnTo>
                    <a:pt x="2613" y="15067"/>
                  </a:lnTo>
                  <a:lnTo>
                    <a:pt x="2233" y="16295"/>
                  </a:lnTo>
                  <a:lnTo>
                    <a:pt x="1880" y="17576"/>
                  </a:lnTo>
                  <a:lnTo>
                    <a:pt x="1555" y="18908"/>
                  </a:lnTo>
                  <a:lnTo>
                    <a:pt x="1259" y="20297"/>
                  </a:lnTo>
                  <a:lnTo>
                    <a:pt x="995" y="21747"/>
                  </a:lnTo>
                  <a:lnTo>
                    <a:pt x="762" y="23257"/>
                  </a:lnTo>
                  <a:lnTo>
                    <a:pt x="559" y="24828"/>
                  </a:lnTo>
                  <a:lnTo>
                    <a:pt x="388" y="26459"/>
                  </a:lnTo>
                  <a:lnTo>
                    <a:pt x="248" y="28151"/>
                  </a:lnTo>
                  <a:lnTo>
                    <a:pt x="139" y="29904"/>
                  </a:lnTo>
                  <a:lnTo>
                    <a:pt x="62" y="31717"/>
                  </a:lnTo>
                  <a:lnTo>
                    <a:pt x="15" y="33591"/>
                  </a:lnTo>
                  <a:lnTo>
                    <a:pt x="0" y="35525"/>
                  </a:lnTo>
                  <a:lnTo>
                    <a:pt x="15" y="37394"/>
                  </a:lnTo>
                  <a:lnTo>
                    <a:pt x="62" y="39202"/>
                  </a:lnTo>
                  <a:lnTo>
                    <a:pt x="139" y="40949"/>
                  </a:lnTo>
                  <a:lnTo>
                    <a:pt x="248" y="42636"/>
                  </a:lnTo>
                  <a:lnTo>
                    <a:pt x="388" y="44263"/>
                  </a:lnTo>
                  <a:lnTo>
                    <a:pt x="559" y="45829"/>
                  </a:lnTo>
                  <a:lnTo>
                    <a:pt x="762" y="47334"/>
                  </a:lnTo>
                  <a:lnTo>
                    <a:pt x="995" y="48779"/>
                  </a:lnTo>
                  <a:lnTo>
                    <a:pt x="1259" y="50163"/>
                  </a:lnTo>
                  <a:lnTo>
                    <a:pt x="1555" y="51487"/>
                  </a:lnTo>
                  <a:lnTo>
                    <a:pt x="1880" y="52756"/>
                  </a:lnTo>
                  <a:lnTo>
                    <a:pt x="2233" y="53978"/>
                  </a:lnTo>
                  <a:lnTo>
                    <a:pt x="2613" y="55153"/>
                  </a:lnTo>
                  <a:lnTo>
                    <a:pt x="3022" y="56280"/>
                  </a:lnTo>
                  <a:lnTo>
                    <a:pt x="3458" y="57360"/>
                  </a:lnTo>
                  <a:lnTo>
                    <a:pt x="3922" y="58392"/>
                  </a:lnTo>
                  <a:lnTo>
                    <a:pt x="4414" y="59377"/>
                  </a:lnTo>
                  <a:lnTo>
                    <a:pt x="4934" y="60314"/>
                  </a:lnTo>
                  <a:lnTo>
                    <a:pt x="5481" y="61204"/>
                  </a:lnTo>
                  <a:lnTo>
                    <a:pt x="6057" y="62046"/>
                  </a:lnTo>
                  <a:lnTo>
                    <a:pt x="6676" y="62826"/>
                  </a:lnTo>
                  <a:lnTo>
                    <a:pt x="7324" y="63562"/>
                  </a:lnTo>
                  <a:lnTo>
                    <a:pt x="7999" y="64254"/>
                  </a:lnTo>
                  <a:lnTo>
                    <a:pt x="8702" y="64901"/>
                  </a:lnTo>
                  <a:lnTo>
                    <a:pt x="9433" y="65504"/>
                  </a:lnTo>
                  <a:lnTo>
                    <a:pt x="10192" y="66063"/>
                  </a:lnTo>
                  <a:lnTo>
                    <a:pt x="10979" y="66578"/>
                  </a:lnTo>
                  <a:lnTo>
                    <a:pt x="11793" y="67049"/>
                  </a:lnTo>
                  <a:lnTo>
                    <a:pt x="12636" y="67475"/>
                  </a:lnTo>
                  <a:lnTo>
                    <a:pt x="13506" y="67858"/>
                  </a:lnTo>
                  <a:lnTo>
                    <a:pt x="14403" y="68184"/>
                  </a:lnTo>
                  <a:lnTo>
                    <a:pt x="15326" y="68477"/>
                  </a:lnTo>
                  <a:lnTo>
                    <a:pt x="16276" y="68734"/>
                  </a:lnTo>
                  <a:lnTo>
                    <a:pt x="17251" y="68958"/>
                  </a:lnTo>
                  <a:lnTo>
                    <a:pt x="18253" y="69147"/>
                  </a:lnTo>
                  <a:lnTo>
                    <a:pt x="19281" y="69302"/>
                  </a:lnTo>
                  <a:lnTo>
                    <a:pt x="20336" y="69422"/>
                  </a:lnTo>
                  <a:lnTo>
                    <a:pt x="21416" y="69508"/>
                  </a:lnTo>
                  <a:lnTo>
                    <a:pt x="22523" y="69559"/>
                  </a:lnTo>
                  <a:lnTo>
                    <a:pt x="23656" y="69577"/>
                  </a:lnTo>
                  <a:lnTo>
                    <a:pt x="24721" y="69558"/>
                  </a:lnTo>
                  <a:lnTo>
                    <a:pt x="25758" y="69501"/>
                  </a:lnTo>
                  <a:lnTo>
                    <a:pt x="26765" y="69407"/>
                  </a:lnTo>
                  <a:lnTo>
                    <a:pt x="27742" y="69275"/>
                  </a:lnTo>
                  <a:lnTo>
                    <a:pt x="28690" y="69106"/>
                  </a:lnTo>
                  <a:lnTo>
                    <a:pt x="29608" y="68899"/>
                  </a:lnTo>
                  <a:lnTo>
                    <a:pt x="30497" y="68654"/>
                  </a:lnTo>
                  <a:lnTo>
                    <a:pt x="31357" y="68372"/>
                  </a:lnTo>
                  <a:lnTo>
                    <a:pt x="32187" y="68052"/>
                  </a:lnTo>
                  <a:lnTo>
                    <a:pt x="32987" y="67694"/>
                  </a:lnTo>
                  <a:lnTo>
                    <a:pt x="33760" y="67295"/>
                  </a:lnTo>
                  <a:lnTo>
                    <a:pt x="34506" y="66849"/>
                  </a:lnTo>
                  <a:lnTo>
                    <a:pt x="35227" y="66358"/>
                  </a:lnTo>
                  <a:lnTo>
                    <a:pt x="35921" y="65821"/>
                  </a:lnTo>
                  <a:lnTo>
                    <a:pt x="36589" y="65238"/>
                  </a:lnTo>
                  <a:lnTo>
                    <a:pt x="37231" y="64610"/>
                  </a:lnTo>
                  <a:lnTo>
                    <a:pt x="37846" y="63935"/>
                  </a:lnTo>
                  <a:lnTo>
                    <a:pt x="38436" y="63215"/>
                  </a:lnTo>
                  <a:lnTo>
                    <a:pt x="38999" y="62449"/>
                  </a:lnTo>
                  <a:lnTo>
                    <a:pt x="39536" y="61637"/>
                  </a:lnTo>
                  <a:lnTo>
                    <a:pt x="40046" y="60777"/>
                  </a:lnTo>
                  <a:lnTo>
                    <a:pt x="40528" y="59869"/>
                  </a:lnTo>
                  <a:lnTo>
                    <a:pt x="40982" y="58911"/>
                  </a:lnTo>
                  <a:lnTo>
                    <a:pt x="41409" y="57904"/>
                  </a:lnTo>
                  <a:lnTo>
                    <a:pt x="41807" y="56848"/>
                  </a:lnTo>
                  <a:lnTo>
                    <a:pt x="42178" y="55743"/>
                  </a:lnTo>
                  <a:lnTo>
                    <a:pt x="42521" y="54589"/>
                  </a:lnTo>
                  <a:lnTo>
                    <a:pt x="42836" y="53386"/>
                  </a:lnTo>
                  <a:lnTo>
                    <a:pt x="43123" y="52133"/>
                  </a:lnTo>
                  <a:lnTo>
                    <a:pt x="43383" y="50832"/>
                  </a:lnTo>
                  <a:lnTo>
                    <a:pt x="43632" y="49461"/>
                  </a:lnTo>
                  <a:lnTo>
                    <a:pt x="43854" y="48036"/>
                  </a:lnTo>
                  <a:lnTo>
                    <a:pt x="44051" y="46554"/>
                  </a:lnTo>
                  <a:lnTo>
                    <a:pt x="44221" y="45017"/>
                  </a:lnTo>
                  <a:lnTo>
                    <a:pt x="44365" y="43424"/>
                  </a:lnTo>
                  <a:lnTo>
                    <a:pt x="44483" y="41775"/>
                  </a:lnTo>
                  <a:lnTo>
                    <a:pt x="44575" y="40071"/>
                  </a:lnTo>
                  <a:lnTo>
                    <a:pt x="44640" y="38311"/>
                  </a:lnTo>
                  <a:lnTo>
                    <a:pt x="44679" y="36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543540" y="1584478"/>
              <a:ext cx="14733" cy="121473"/>
            </a:xfrm>
            <a:custGeom>
              <a:avLst/>
              <a:pathLst>
                <a:path w="14733" h="121473">
                  <a:moveTo>
                    <a:pt x="0" y="121473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2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580703" y="1584478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580703" y="1617383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613854" y="1615746"/>
              <a:ext cx="72278" cy="91841"/>
            </a:xfrm>
            <a:custGeom>
              <a:avLst/>
              <a:pathLst>
                <a:path w="72278" h="91841">
                  <a:moveTo>
                    <a:pt x="15388" y="45511"/>
                  </a:moveTo>
                  <a:lnTo>
                    <a:pt x="15399" y="47021"/>
                  </a:lnTo>
                  <a:lnTo>
                    <a:pt x="15431" y="48507"/>
                  </a:lnTo>
                  <a:lnTo>
                    <a:pt x="15484" y="49968"/>
                  </a:lnTo>
                  <a:lnTo>
                    <a:pt x="15559" y="51405"/>
                  </a:lnTo>
                  <a:lnTo>
                    <a:pt x="15654" y="52817"/>
                  </a:lnTo>
                  <a:lnTo>
                    <a:pt x="15771" y="54204"/>
                  </a:lnTo>
                  <a:lnTo>
                    <a:pt x="15910" y="55567"/>
                  </a:lnTo>
                  <a:lnTo>
                    <a:pt x="16069" y="56905"/>
                  </a:lnTo>
                  <a:lnTo>
                    <a:pt x="16250" y="58219"/>
                  </a:lnTo>
                  <a:lnTo>
                    <a:pt x="16452" y="59508"/>
                  </a:lnTo>
                  <a:lnTo>
                    <a:pt x="16696" y="60768"/>
                  </a:lnTo>
                  <a:lnTo>
                    <a:pt x="16970" y="61994"/>
                  </a:lnTo>
                  <a:lnTo>
                    <a:pt x="17273" y="63185"/>
                  </a:lnTo>
                  <a:lnTo>
                    <a:pt x="17605" y="64341"/>
                  </a:lnTo>
                  <a:lnTo>
                    <a:pt x="17967" y="65463"/>
                  </a:lnTo>
                  <a:lnTo>
                    <a:pt x="18358" y="66551"/>
                  </a:lnTo>
                  <a:lnTo>
                    <a:pt x="18779" y="67605"/>
                  </a:lnTo>
                  <a:lnTo>
                    <a:pt x="19229" y="68624"/>
                  </a:lnTo>
                  <a:lnTo>
                    <a:pt x="19709" y="69609"/>
                  </a:lnTo>
                  <a:lnTo>
                    <a:pt x="20218" y="70559"/>
                  </a:lnTo>
                  <a:lnTo>
                    <a:pt x="20758" y="71455"/>
                  </a:lnTo>
                  <a:lnTo>
                    <a:pt x="21331" y="72311"/>
                  </a:lnTo>
                  <a:lnTo>
                    <a:pt x="21937" y="73125"/>
                  </a:lnTo>
                  <a:lnTo>
                    <a:pt x="22575" y="73899"/>
                  </a:lnTo>
                  <a:lnTo>
                    <a:pt x="23246" y="74631"/>
                  </a:lnTo>
                  <a:lnTo>
                    <a:pt x="23950" y="75323"/>
                  </a:lnTo>
                  <a:lnTo>
                    <a:pt x="24687" y="75974"/>
                  </a:lnTo>
                  <a:lnTo>
                    <a:pt x="25457" y="76583"/>
                  </a:lnTo>
                  <a:lnTo>
                    <a:pt x="26259" y="77152"/>
                  </a:lnTo>
                  <a:lnTo>
                    <a:pt x="27094" y="77680"/>
                  </a:lnTo>
                  <a:lnTo>
                    <a:pt x="27981" y="78162"/>
                  </a:lnTo>
                  <a:lnTo>
                    <a:pt x="28908" y="78594"/>
                  </a:lnTo>
                  <a:lnTo>
                    <a:pt x="29873" y="78974"/>
                  </a:lnTo>
                  <a:lnTo>
                    <a:pt x="30879" y="79304"/>
                  </a:lnTo>
                  <a:lnTo>
                    <a:pt x="31923" y="79583"/>
                  </a:lnTo>
                  <a:lnTo>
                    <a:pt x="33007" y="79812"/>
                  </a:lnTo>
                  <a:lnTo>
                    <a:pt x="34130" y="79989"/>
                  </a:lnTo>
                  <a:lnTo>
                    <a:pt x="35292" y="80116"/>
                  </a:lnTo>
                  <a:lnTo>
                    <a:pt x="36494" y="80192"/>
                  </a:lnTo>
                  <a:lnTo>
                    <a:pt x="37735" y="80218"/>
                  </a:lnTo>
                  <a:lnTo>
                    <a:pt x="39280" y="80175"/>
                  </a:lnTo>
                  <a:lnTo>
                    <a:pt x="40773" y="80048"/>
                  </a:lnTo>
                  <a:lnTo>
                    <a:pt x="42214" y="79835"/>
                  </a:lnTo>
                  <a:lnTo>
                    <a:pt x="43602" y="79537"/>
                  </a:lnTo>
                  <a:lnTo>
                    <a:pt x="44938" y="79154"/>
                  </a:lnTo>
                  <a:lnTo>
                    <a:pt x="46222" y="78686"/>
                  </a:lnTo>
                  <a:lnTo>
                    <a:pt x="47453" y="78132"/>
                  </a:lnTo>
                  <a:lnTo>
                    <a:pt x="48631" y="77494"/>
                  </a:lnTo>
                  <a:lnTo>
                    <a:pt x="49758" y="76770"/>
                  </a:lnTo>
                  <a:lnTo>
                    <a:pt x="50832" y="75961"/>
                  </a:lnTo>
                  <a:lnTo>
                    <a:pt x="51855" y="75064"/>
                  </a:lnTo>
                  <a:lnTo>
                    <a:pt x="52796" y="74075"/>
                  </a:lnTo>
                  <a:lnTo>
                    <a:pt x="53656" y="72995"/>
                  </a:lnTo>
                  <a:lnTo>
                    <a:pt x="54433" y="71823"/>
                  </a:lnTo>
                  <a:lnTo>
                    <a:pt x="55129" y="70559"/>
                  </a:lnTo>
                  <a:lnTo>
                    <a:pt x="55743" y="69203"/>
                  </a:lnTo>
                  <a:lnTo>
                    <a:pt x="56275" y="67756"/>
                  </a:lnTo>
                  <a:lnTo>
                    <a:pt x="56725" y="66217"/>
                  </a:lnTo>
                  <a:lnTo>
                    <a:pt x="57094" y="64587"/>
                  </a:lnTo>
                  <a:lnTo>
                    <a:pt x="57380" y="62865"/>
                  </a:lnTo>
                  <a:lnTo>
                    <a:pt x="72278" y="63847"/>
                  </a:lnTo>
                  <a:lnTo>
                    <a:pt x="72113" y="64940"/>
                  </a:lnTo>
                  <a:lnTo>
                    <a:pt x="71914" y="66024"/>
                  </a:lnTo>
                  <a:lnTo>
                    <a:pt x="71681" y="67101"/>
                  </a:lnTo>
                  <a:lnTo>
                    <a:pt x="71413" y="68169"/>
                  </a:lnTo>
                  <a:lnTo>
                    <a:pt x="71111" y="69229"/>
                  </a:lnTo>
                  <a:lnTo>
                    <a:pt x="70775" y="70281"/>
                  </a:lnTo>
                  <a:lnTo>
                    <a:pt x="70404" y="71324"/>
                  </a:lnTo>
                  <a:lnTo>
                    <a:pt x="69999" y="72360"/>
                  </a:lnTo>
                  <a:lnTo>
                    <a:pt x="69559" y="73387"/>
                  </a:lnTo>
                  <a:lnTo>
                    <a:pt x="69086" y="74406"/>
                  </a:lnTo>
                  <a:lnTo>
                    <a:pt x="68576" y="75409"/>
                  </a:lnTo>
                  <a:lnTo>
                    <a:pt x="68031" y="76387"/>
                  </a:lnTo>
                  <a:lnTo>
                    <a:pt x="67450" y="77341"/>
                  </a:lnTo>
                  <a:lnTo>
                    <a:pt x="66833" y="78270"/>
                  </a:lnTo>
                  <a:lnTo>
                    <a:pt x="66180" y="79174"/>
                  </a:lnTo>
                  <a:lnTo>
                    <a:pt x="65490" y="80054"/>
                  </a:lnTo>
                  <a:lnTo>
                    <a:pt x="64765" y="80910"/>
                  </a:lnTo>
                  <a:lnTo>
                    <a:pt x="64004" y="81740"/>
                  </a:lnTo>
                  <a:lnTo>
                    <a:pt x="63207" y="82547"/>
                  </a:lnTo>
                  <a:lnTo>
                    <a:pt x="62373" y="83328"/>
                  </a:lnTo>
                  <a:lnTo>
                    <a:pt x="61520" y="84083"/>
                  </a:lnTo>
                  <a:lnTo>
                    <a:pt x="60628" y="84808"/>
                  </a:lnTo>
                  <a:lnTo>
                    <a:pt x="59699" y="85504"/>
                  </a:lnTo>
                  <a:lnTo>
                    <a:pt x="58732" y="86170"/>
                  </a:lnTo>
                  <a:lnTo>
                    <a:pt x="57728" y="86807"/>
                  </a:lnTo>
                  <a:lnTo>
                    <a:pt x="56686" y="87415"/>
                  </a:lnTo>
                  <a:lnTo>
                    <a:pt x="55606" y="87992"/>
                  </a:lnTo>
                  <a:lnTo>
                    <a:pt x="54489" y="88541"/>
                  </a:lnTo>
                  <a:lnTo>
                    <a:pt x="53334" y="89060"/>
                  </a:lnTo>
                  <a:lnTo>
                    <a:pt x="52141" y="89549"/>
                  </a:lnTo>
                  <a:lnTo>
                    <a:pt x="50911" y="89985"/>
                  </a:lnTo>
                  <a:lnTo>
                    <a:pt x="49643" y="90374"/>
                  </a:lnTo>
                  <a:lnTo>
                    <a:pt x="48338" y="90718"/>
                  </a:lnTo>
                  <a:lnTo>
                    <a:pt x="46994" y="91016"/>
                  </a:lnTo>
                  <a:lnTo>
                    <a:pt x="45613" y="91268"/>
                  </a:lnTo>
                  <a:lnTo>
                    <a:pt x="44195" y="91475"/>
                  </a:lnTo>
                  <a:lnTo>
                    <a:pt x="42739" y="91635"/>
                  </a:lnTo>
                  <a:lnTo>
                    <a:pt x="41245" y="91750"/>
                  </a:lnTo>
                  <a:lnTo>
                    <a:pt x="39713" y="91818"/>
                  </a:lnTo>
                  <a:lnTo>
                    <a:pt x="38144" y="91841"/>
                  </a:lnTo>
                  <a:lnTo>
                    <a:pt x="36096" y="91806"/>
                  </a:lnTo>
                  <a:lnTo>
                    <a:pt x="34110" y="91701"/>
                  </a:lnTo>
                  <a:lnTo>
                    <a:pt x="32187" y="91525"/>
                  </a:lnTo>
                  <a:lnTo>
                    <a:pt x="30325" y="91278"/>
                  </a:lnTo>
                  <a:lnTo>
                    <a:pt x="28526" y="90961"/>
                  </a:lnTo>
                  <a:lnTo>
                    <a:pt x="26789" y="90574"/>
                  </a:lnTo>
                  <a:lnTo>
                    <a:pt x="25114" y="90117"/>
                  </a:lnTo>
                  <a:lnTo>
                    <a:pt x="23502" y="89589"/>
                  </a:lnTo>
                  <a:lnTo>
                    <a:pt x="21951" y="88990"/>
                  </a:lnTo>
                  <a:lnTo>
                    <a:pt x="20463" y="88322"/>
                  </a:lnTo>
                  <a:lnTo>
                    <a:pt x="19033" y="87591"/>
                  </a:lnTo>
                  <a:lnTo>
                    <a:pt x="17657" y="86809"/>
                  </a:lnTo>
                  <a:lnTo>
                    <a:pt x="16335" y="85974"/>
                  </a:lnTo>
                  <a:lnTo>
                    <a:pt x="15067" y="85087"/>
                  </a:lnTo>
                  <a:lnTo>
                    <a:pt x="13854" y="84147"/>
                  </a:lnTo>
                  <a:lnTo>
                    <a:pt x="12694" y="83155"/>
                  </a:lnTo>
                  <a:lnTo>
                    <a:pt x="11588" y="82110"/>
                  </a:lnTo>
                  <a:lnTo>
                    <a:pt x="10536" y="81013"/>
                  </a:lnTo>
                  <a:lnTo>
                    <a:pt x="9538" y="79864"/>
                  </a:lnTo>
                  <a:lnTo>
                    <a:pt x="8594" y="78663"/>
                  </a:lnTo>
                  <a:lnTo>
                    <a:pt x="7718" y="77397"/>
                  </a:lnTo>
                  <a:lnTo>
                    <a:pt x="6892" y="76089"/>
                  </a:lnTo>
                  <a:lnTo>
                    <a:pt x="6114" y="74738"/>
                  </a:lnTo>
                  <a:lnTo>
                    <a:pt x="5386" y="73345"/>
                  </a:lnTo>
                  <a:lnTo>
                    <a:pt x="4706" y="71910"/>
                  </a:lnTo>
                  <a:lnTo>
                    <a:pt x="4076" y="70431"/>
                  </a:lnTo>
                  <a:lnTo>
                    <a:pt x="3495" y="68910"/>
                  </a:lnTo>
                  <a:lnTo>
                    <a:pt x="2963" y="67347"/>
                  </a:lnTo>
                  <a:lnTo>
                    <a:pt x="2480" y="65741"/>
                  </a:lnTo>
                  <a:lnTo>
                    <a:pt x="2046" y="64092"/>
                  </a:lnTo>
                  <a:lnTo>
                    <a:pt x="1657" y="62392"/>
                  </a:lnTo>
                  <a:lnTo>
                    <a:pt x="1309" y="60664"/>
                  </a:lnTo>
                  <a:lnTo>
                    <a:pt x="1002" y="58908"/>
                  </a:lnTo>
                  <a:lnTo>
                    <a:pt x="736" y="57125"/>
                  </a:lnTo>
                  <a:lnTo>
                    <a:pt x="511" y="55313"/>
                  </a:lnTo>
                  <a:lnTo>
                    <a:pt x="327" y="53474"/>
                  </a:lnTo>
                  <a:lnTo>
                    <a:pt x="184" y="51607"/>
                  </a:lnTo>
                  <a:lnTo>
                    <a:pt x="81" y="49712"/>
                  </a:lnTo>
                  <a:lnTo>
                    <a:pt x="20" y="47789"/>
                  </a:lnTo>
                  <a:lnTo>
                    <a:pt x="0" y="45839"/>
                  </a:lnTo>
                  <a:lnTo>
                    <a:pt x="14" y="44075"/>
                  </a:lnTo>
                  <a:lnTo>
                    <a:pt x="58" y="42355"/>
                  </a:lnTo>
                  <a:lnTo>
                    <a:pt x="132" y="40677"/>
                  </a:lnTo>
                  <a:lnTo>
                    <a:pt x="235" y="39041"/>
                  </a:lnTo>
                  <a:lnTo>
                    <a:pt x="368" y="37448"/>
                  </a:lnTo>
                  <a:lnTo>
                    <a:pt x="530" y="35898"/>
                  </a:lnTo>
                  <a:lnTo>
                    <a:pt x="721" y="34390"/>
                  </a:lnTo>
                  <a:lnTo>
                    <a:pt x="942" y="32925"/>
                  </a:lnTo>
                  <a:lnTo>
                    <a:pt x="1193" y="31502"/>
                  </a:lnTo>
                  <a:lnTo>
                    <a:pt x="1473" y="30122"/>
                  </a:lnTo>
                  <a:lnTo>
                    <a:pt x="1779" y="28765"/>
                  </a:lnTo>
                  <a:lnTo>
                    <a:pt x="2108" y="27444"/>
                  </a:lnTo>
                  <a:lnTo>
                    <a:pt x="2460" y="26159"/>
                  </a:lnTo>
                  <a:lnTo>
                    <a:pt x="2835" y="24910"/>
                  </a:lnTo>
                  <a:lnTo>
                    <a:pt x="3233" y="23697"/>
                  </a:lnTo>
                  <a:lnTo>
                    <a:pt x="3654" y="22520"/>
                  </a:lnTo>
                  <a:lnTo>
                    <a:pt x="4097" y="21379"/>
                  </a:lnTo>
                  <a:lnTo>
                    <a:pt x="4564" y="20273"/>
                  </a:lnTo>
                  <a:lnTo>
                    <a:pt x="5053" y="19204"/>
                  </a:lnTo>
                  <a:lnTo>
                    <a:pt x="5566" y="18171"/>
                  </a:lnTo>
                  <a:lnTo>
                    <a:pt x="6115" y="17157"/>
                  </a:lnTo>
                  <a:lnTo>
                    <a:pt x="6682" y="16177"/>
                  </a:lnTo>
                  <a:lnTo>
                    <a:pt x="7267" y="15232"/>
                  </a:lnTo>
                  <a:lnTo>
                    <a:pt x="7871" y="14321"/>
                  </a:lnTo>
                  <a:lnTo>
                    <a:pt x="8492" y="13444"/>
                  </a:lnTo>
                  <a:lnTo>
                    <a:pt x="9131" y="12602"/>
                  </a:lnTo>
                  <a:lnTo>
                    <a:pt x="9789" y="11794"/>
                  </a:lnTo>
                  <a:lnTo>
                    <a:pt x="10464" y="11021"/>
                  </a:lnTo>
                  <a:lnTo>
                    <a:pt x="11157" y="10281"/>
                  </a:lnTo>
                  <a:lnTo>
                    <a:pt x="11869" y="9577"/>
                  </a:lnTo>
                  <a:lnTo>
                    <a:pt x="12595" y="8887"/>
                  </a:lnTo>
                  <a:lnTo>
                    <a:pt x="13332" y="8228"/>
                  </a:lnTo>
                  <a:lnTo>
                    <a:pt x="14081" y="7597"/>
                  </a:lnTo>
                  <a:lnTo>
                    <a:pt x="14842" y="6997"/>
                  </a:lnTo>
                  <a:lnTo>
                    <a:pt x="15613" y="6425"/>
                  </a:lnTo>
                  <a:lnTo>
                    <a:pt x="16397" y="5883"/>
                  </a:lnTo>
                  <a:lnTo>
                    <a:pt x="17192" y="5371"/>
                  </a:lnTo>
                  <a:lnTo>
                    <a:pt x="17998" y="4888"/>
                  </a:lnTo>
                  <a:lnTo>
                    <a:pt x="18816" y="4434"/>
                  </a:lnTo>
                  <a:lnTo>
                    <a:pt x="19645" y="4010"/>
                  </a:lnTo>
                  <a:lnTo>
                    <a:pt x="20500" y="3597"/>
                  </a:lnTo>
                  <a:lnTo>
                    <a:pt x="21364" y="3208"/>
                  </a:lnTo>
                  <a:lnTo>
                    <a:pt x="22236" y="2844"/>
                  </a:lnTo>
                  <a:lnTo>
                    <a:pt x="23115" y="2504"/>
                  </a:lnTo>
                  <a:lnTo>
                    <a:pt x="24004" y="2189"/>
                  </a:lnTo>
                  <a:lnTo>
                    <a:pt x="24900" y="1899"/>
                  </a:lnTo>
                  <a:lnTo>
                    <a:pt x="25804" y="1633"/>
                  </a:lnTo>
                  <a:lnTo>
                    <a:pt x="26717" y="1391"/>
                  </a:lnTo>
                  <a:lnTo>
                    <a:pt x="27638" y="1174"/>
                  </a:lnTo>
                  <a:lnTo>
                    <a:pt x="28567" y="982"/>
                  </a:lnTo>
                  <a:lnTo>
                    <a:pt x="29501" y="795"/>
                  </a:lnTo>
                  <a:lnTo>
                    <a:pt x="30437" y="628"/>
                  </a:lnTo>
                  <a:lnTo>
                    <a:pt x="31374" y="481"/>
                  </a:lnTo>
                  <a:lnTo>
                    <a:pt x="32313" y="353"/>
                  </a:lnTo>
                  <a:lnTo>
                    <a:pt x="33253" y="245"/>
                  </a:lnTo>
                  <a:lnTo>
                    <a:pt x="34195" y="157"/>
                  </a:lnTo>
                  <a:lnTo>
                    <a:pt x="35139" y="88"/>
                  </a:lnTo>
                  <a:lnTo>
                    <a:pt x="36085" y="39"/>
                  </a:lnTo>
                  <a:lnTo>
                    <a:pt x="37032" y="9"/>
                  </a:lnTo>
                  <a:lnTo>
                    <a:pt x="37980" y="0"/>
                  </a:lnTo>
                  <a:lnTo>
                    <a:pt x="39454" y="20"/>
                  </a:lnTo>
                  <a:lnTo>
                    <a:pt x="40894" y="81"/>
                  </a:lnTo>
                  <a:lnTo>
                    <a:pt x="42302" y="184"/>
                  </a:lnTo>
                  <a:lnTo>
                    <a:pt x="43678" y="327"/>
                  </a:lnTo>
                  <a:lnTo>
                    <a:pt x="45020" y="511"/>
                  </a:lnTo>
                  <a:lnTo>
                    <a:pt x="46330" y="736"/>
                  </a:lnTo>
                  <a:lnTo>
                    <a:pt x="47607" y="1002"/>
                  </a:lnTo>
                  <a:lnTo>
                    <a:pt x="48851" y="1309"/>
                  </a:lnTo>
                  <a:lnTo>
                    <a:pt x="50062" y="1657"/>
                  </a:lnTo>
                  <a:lnTo>
                    <a:pt x="51241" y="2046"/>
                  </a:lnTo>
                  <a:lnTo>
                    <a:pt x="52387" y="2471"/>
                  </a:lnTo>
                  <a:lnTo>
                    <a:pt x="53500" y="2927"/>
                  </a:lnTo>
                  <a:lnTo>
                    <a:pt x="54581" y="3414"/>
                  </a:lnTo>
                  <a:lnTo>
                    <a:pt x="55628" y="3932"/>
                  </a:lnTo>
                  <a:lnTo>
                    <a:pt x="56643" y="4481"/>
                  </a:lnTo>
                  <a:lnTo>
                    <a:pt x="57626" y="5061"/>
                  </a:lnTo>
                  <a:lnTo>
                    <a:pt x="58575" y="5673"/>
                  </a:lnTo>
                  <a:lnTo>
                    <a:pt x="59492" y="6315"/>
                  </a:lnTo>
                  <a:lnTo>
                    <a:pt x="60376" y="6989"/>
                  </a:lnTo>
                  <a:lnTo>
                    <a:pt x="61227" y="7694"/>
                  </a:lnTo>
                  <a:lnTo>
                    <a:pt x="62062" y="8411"/>
                  </a:lnTo>
                  <a:lnTo>
                    <a:pt x="62865" y="9154"/>
                  </a:lnTo>
                  <a:lnTo>
                    <a:pt x="63634" y="9924"/>
                  </a:lnTo>
                  <a:lnTo>
                    <a:pt x="64371" y="10719"/>
                  </a:lnTo>
                  <a:lnTo>
                    <a:pt x="65075" y="11541"/>
                  </a:lnTo>
                  <a:lnTo>
                    <a:pt x="65746" y="12389"/>
                  </a:lnTo>
                  <a:lnTo>
                    <a:pt x="66384" y="13263"/>
                  </a:lnTo>
                  <a:lnTo>
                    <a:pt x="66990" y="14164"/>
                  </a:lnTo>
                  <a:lnTo>
                    <a:pt x="67563" y="15090"/>
                  </a:lnTo>
                  <a:lnTo>
                    <a:pt x="68103" y="16043"/>
                  </a:lnTo>
                  <a:lnTo>
                    <a:pt x="68612" y="17016"/>
                  </a:lnTo>
                  <a:lnTo>
                    <a:pt x="69089" y="18004"/>
                  </a:lnTo>
                  <a:lnTo>
                    <a:pt x="69535" y="19007"/>
                  </a:lnTo>
                  <a:lnTo>
                    <a:pt x="69950" y="20025"/>
                  </a:lnTo>
                  <a:lnTo>
                    <a:pt x="70334" y="21057"/>
                  </a:lnTo>
                  <a:lnTo>
                    <a:pt x="70687" y="22104"/>
                  </a:lnTo>
                  <a:lnTo>
                    <a:pt x="71008" y="23165"/>
                  </a:lnTo>
                  <a:lnTo>
                    <a:pt x="71299" y="24242"/>
                  </a:lnTo>
                  <a:lnTo>
                    <a:pt x="71558" y="25333"/>
                  </a:lnTo>
                  <a:lnTo>
                    <a:pt x="71787" y="26439"/>
                  </a:lnTo>
                  <a:lnTo>
                    <a:pt x="56643" y="27585"/>
                  </a:lnTo>
                  <a:lnTo>
                    <a:pt x="56379" y="26142"/>
                  </a:lnTo>
                  <a:lnTo>
                    <a:pt x="56044" y="24759"/>
                  </a:lnTo>
                  <a:lnTo>
                    <a:pt x="55639" y="23437"/>
                  </a:lnTo>
                  <a:lnTo>
                    <a:pt x="55164" y="22176"/>
                  </a:lnTo>
                  <a:lnTo>
                    <a:pt x="54618" y="20975"/>
                  </a:lnTo>
                  <a:lnTo>
                    <a:pt x="54001" y="19835"/>
                  </a:lnTo>
                  <a:lnTo>
                    <a:pt x="53314" y="18755"/>
                  </a:lnTo>
                  <a:lnTo>
                    <a:pt x="52557" y="17736"/>
                  </a:lnTo>
                  <a:lnTo>
                    <a:pt x="51730" y="16777"/>
                  </a:lnTo>
                  <a:lnTo>
                    <a:pt x="50832" y="15879"/>
                  </a:lnTo>
                  <a:lnTo>
                    <a:pt x="49859" y="15055"/>
                  </a:lnTo>
                  <a:lnTo>
                    <a:pt x="48808" y="14318"/>
                  </a:lnTo>
                  <a:lnTo>
                    <a:pt x="47679" y="13667"/>
                  </a:lnTo>
                  <a:lnTo>
                    <a:pt x="46470" y="13103"/>
                  </a:lnTo>
                  <a:lnTo>
                    <a:pt x="45184" y="12626"/>
                  </a:lnTo>
                  <a:lnTo>
                    <a:pt x="43818" y="12235"/>
                  </a:lnTo>
                  <a:lnTo>
                    <a:pt x="42374" y="11932"/>
                  </a:lnTo>
                  <a:lnTo>
                    <a:pt x="40852" y="11715"/>
                  </a:lnTo>
                  <a:lnTo>
                    <a:pt x="39251" y="11585"/>
                  </a:lnTo>
                  <a:lnTo>
                    <a:pt x="37571" y="11541"/>
                  </a:lnTo>
                  <a:lnTo>
                    <a:pt x="36331" y="11562"/>
                  </a:lnTo>
                  <a:lnTo>
                    <a:pt x="35132" y="11626"/>
                  </a:lnTo>
                  <a:lnTo>
                    <a:pt x="33974" y="11733"/>
                  </a:lnTo>
                  <a:lnTo>
                    <a:pt x="32856" y="11882"/>
                  </a:lnTo>
                  <a:lnTo>
                    <a:pt x="31780" y="12073"/>
                  </a:lnTo>
                  <a:lnTo>
                    <a:pt x="30744" y="12307"/>
                  </a:lnTo>
                  <a:lnTo>
                    <a:pt x="29750" y="12584"/>
                  </a:lnTo>
                  <a:lnTo>
                    <a:pt x="28796" y="12903"/>
                  </a:lnTo>
                  <a:lnTo>
                    <a:pt x="27884" y="13265"/>
                  </a:lnTo>
                  <a:lnTo>
                    <a:pt x="27012" y="13669"/>
                  </a:lnTo>
                  <a:lnTo>
                    <a:pt x="26192" y="14101"/>
                  </a:lnTo>
                  <a:lnTo>
                    <a:pt x="25404" y="14576"/>
                  </a:lnTo>
                  <a:lnTo>
                    <a:pt x="24647" y="15096"/>
                  </a:lnTo>
                  <a:lnTo>
                    <a:pt x="23921" y="15660"/>
                  </a:lnTo>
                  <a:lnTo>
                    <a:pt x="23226" y="16268"/>
                  </a:lnTo>
                  <a:lnTo>
                    <a:pt x="22562" y="16921"/>
                  </a:lnTo>
                  <a:lnTo>
                    <a:pt x="21929" y="17617"/>
                  </a:lnTo>
                  <a:lnTo>
                    <a:pt x="21328" y="18358"/>
                  </a:lnTo>
                  <a:lnTo>
                    <a:pt x="20757" y="19143"/>
                  </a:lnTo>
                  <a:lnTo>
                    <a:pt x="20218" y="19972"/>
                  </a:lnTo>
                  <a:lnTo>
                    <a:pt x="19709" y="20829"/>
                  </a:lnTo>
                  <a:lnTo>
                    <a:pt x="19229" y="21730"/>
                  </a:lnTo>
                  <a:lnTo>
                    <a:pt x="18779" y="22676"/>
                  </a:lnTo>
                  <a:lnTo>
                    <a:pt x="18358" y="23666"/>
                  </a:lnTo>
                  <a:lnTo>
                    <a:pt x="17967" y="24699"/>
                  </a:lnTo>
                  <a:lnTo>
                    <a:pt x="17605" y="25777"/>
                  </a:lnTo>
                  <a:lnTo>
                    <a:pt x="17273" y="26900"/>
                  </a:lnTo>
                  <a:lnTo>
                    <a:pt x="16970" y="28066"/>
                  </a:lnTo>
                  <a:lnTo>
                    <a:pt x="16696" y="29277"/>
                  </a:lnTo>
                  <a:lnTo>
                    <a:pt x="16452" y="30532"/>
                  </a:lnTo>
                  <a:lnTo>
                    <a:pt x="16250" y="31831"/>
                  </a:lnTo>
                  <a:lnTo>
                    <a:pt x="16069" y="33174"/>
                  </a:lnTo>
                  <a:lnTo>
                    <a:pt x="15910" y="34561"/>
                  </a:lnTo>
                  <a:lnTo>
                    <a:pt x="15771" y="35993"/>
                  </a:lnTo>
                  <a:lnTo>
                    <a:pt x="15654" y="37469"/>
                  </a:lnTo>
                  <a:lnTo>
                    <a:pt x="15559" y="38989"/>
                  </a:lnTo>
                  <a:lnTo>
                    <a:pt x="15484" y="40553"/>
                  </a:lnTo>
                  <a:lnTo>
                    <a:pt x="15431" y="42162"/>
                  </a:lnTo>
                  <a:lnTo>
                    <a:pt x="15399" y="43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697674" y="1615746"/>
              <a:ext cx="86111" cy="91841"/>
            </a:xfrm>
            <a:custGeom>
              <a:avLst/>
              <a:pathLst>
                <a:path w="86111" h="91841">
                  <a:moveTo>
                    <a:pt x="26766" y="91841"/>
                  </a:moveTo>
                  <a:lnTo>
                    <a:pt x="24164" y="91771"/>
                  </a:lnTo>
                  <a:lnTo>
                    <a:pt x="21694" y="91560"/>
                  </a:lnTo>
                  <a:lnTo>
                    <a:pt x="19357" y="91208"/>
                  </a:lnTo>
                  <a:lnTo>
                    <a:pt x="17153" y="90715"/>
                  </a:lnTo>
                  <a:lnTo>
                    <a:pt x="15081" y="90081"/>
                  </a:lnTo>
                  <a:lnTo>
                    <a:pt x="13142" y="89307"/>
                  </a:lnTo>
                  <a:lnTo>
                    <a:pt x="11336" y="88392"/>
                  </a:lnTo>
                  <a:lnTo>
                    <a:pt x="9662" y="87336"/>
                  </a:lnTo>
                  <a:lnTo>
                    <a:pt x="8120" y="86139"/>
                  </a:lnTo>
                  <a:lnTo>
                    <a:pt x="6712" y="84802"/>
                  </a:lnTo>
                  <a:lnTo>
                    <a:pt x="5436" y="83341"/>
                  </a:lnTo>
                  <a:lnTo>
                    <a:pt x="4295" y="81776"/>
                  </a:lnTo>
                  <a:lnTo>
                    <a:pt x="3288" y="80107"/>
                  </a:lnTo>
                  <a:lnTo>
                    <a:pt x="2416" y="78332"/>
                  </a:lnTo>
                  <a:lnTo>
                    <a:pt x="1678" y="76453"/>
                  </a:lnTo>
                  <a:lnTo>
                    <a:pt x="1073" y="74468"/>
                  </a:lnTo>
                  <a:lnTo>
                    <a:pt x="604" y="72379"/>
                  </a:lnTo>
                  <a:lnTo>
                    <a:pt x="268" y="70186"/>
                  </a:lnTo>
                  <a:lnTo>
                    <a:pt x="67" y="67887"/>
                  </a:lnTo>
                  <a:lnTo>
                    <a:pt x="0" y="65484"/>
                  </a:lnTo>
                  <a:lnTo>
                    <a:pt x="32" y="63764"/>
                  </a:lnTo>
                  <a:lnTo>
                    <a:pt x="130" y="62108"/>
                  </a:lnTo>
                  <a:lnTo>
                    <a:pt x="294" y="60516"/>
                  </a:lnTo>
                  <a:lnTo>
                    <a:pt x="523" y="58988"/>
                  </a:lnTo>
                  <a:lnTo>
                    <a:pt x="818" y="57523"/>
                  </a:lnTo>
                  <a:lnTo>
                    <a:pt x="1178" y="56123"/>
                  </a:lnTo>
                  <a:lnTo>
                    <a:pt x="1604" y="54786"/>
                  </a:lnTo>
                  <a:lnTo>
                    <a:pt x="2095" y="53513"/>
                  </a:lnTo>
                  <a:lnTo>
                    <a:pt x="2652" y="52304"/>
                  </a:lnTo>
                  <a:lnTo>
                    <a:pt x="3274" y="51159"/>
                  </a:lnTo>
                  <a:lnTo>
                    <a:pt x="3965" y="50054"/>
                  </a:lnTo>
                  <a:lnTo>
                    <a:pt x="4695" y="48998"/>
                  </a:lnTo>
                  <a:lnTo>
                    <a:pt x="5464" y="47991"/>
                  </a:lnTo>
                  <a:lnTo>
                    <a:pt x="6273" y="47034"/>
                  </a:lnTo>
                  <a:lnTo>
                    <a:pt x="7121" y="46125"/>
                  </a:lnTo>
                  <a:lnTo>
                    <a:pt x="8008" y="45266"/>
                  </a:lnTo>
                  <a:lnTo>
                    <a:pt x="8935" y="44455"/>
                  </a:lnTo>
                  <a:lnTo>
                    <a:pt x="9901" y="43694"/>
                  </a:lnTo>
                  <a:lnTo>
                    <a:pt x="10906" y="42982"/>
                  </a:lnTo>
                  <a:lnTo>
                    <a:pt x="11950" y="42319"/>
                  </a:lnTo>
                  <a:lnTo>
                    <a:pt x="13046" y="41700"/>
                  </a:lnTo>
                  <a:lnTo>
                    <a:pt x="14170" y="41120"/>
                  </a:lnTo>
                  <a:lnTo>
                    <a:pt x="15324" y="40580"/>
                  </a:lnTo>
                  <a:lnTo>
                    <a:pt x="16508" y="40079"/>
                  </a:lnTo>
                  <a:lnTo>
                    <a:pt x="17721" y="39618"/>
                  </a:lnTo>
                  <a:lnTo>
                    <a:pt x="18964" y="39195"/>
                  </a:lnTo>
                  <a:lnTo>
                    <a:pt x="20236" y="38812"/>
                  </a:lnTo>
                  <a:lnTo>
                    <a:pt x="21537" y="38468"/>
                  </a:lnTo>
                  <a:lnTo>
                    <a:pt x="22868" y="38164"/>
                  </a:lnTo>
                  <a:lnTo>
                    <a:pt x="24229" y="37899"/>
                  </a:lnTo>
                  <a:lnTo>
                    <a:pt x="25606" y="37664"/>
                  </a:lnTo>
                  <a:lnTo>
                    <a:pt x="26989" y="37450"/>
                  </a:lnTo>
                  <a:lnTo>
                    <a:pt x="28376" y="37258"/>
                  </a:lnTo>
                  <a:lnTo>
                    <a:pt x="29769" y="37087"/>
                  </a:lnTo>
                  <a:lnTo>
                    <a:pt x="31166" y="36937"/>
                  </a:lnTo>
                  <a:lnTo>
                    <a:pt x="32568" y="36808"/>
                  </a:lnTo>
                  <a:lnTo>
                    <a:pt x="33975" y="36701"/>
                  </a:lnTo>
                  <a:lnTo>
                    <a:pt x="35387" y="36615"/>
                  </a:lnTo>
                  <a:lnTo>
                    <a:pt x="36804" y="36550"/>
                  </a:lnTo>
                  <a:lnTo>
                    <a:pt x="38226" y="36507"/>
                  </a:lnTo>
                  <a:lnTo>
                    <a:pt x="58117" y="36180"/>
                  </a:lnTo>
                  <a:lnTo>
                    <a:pt x="58117" y="31350"/>
                  </a:lnTo>
                  <a:lnTo>
                    <a:pt x="58105" y="30270"/>
                  </a:lnTo>
                  <a:lnTo>
                    <a:pt x="58071" y="29222"/>
                  </a:lnTo>
                  <a:lnTo>
                    <a:pt x="58014" y="28207"/>
                  </a:lnTo>
                  <a:lnTo>
                    <a:pt x="57934" y="27225"/>
                  </a:lnTo>
                  <a:lnTo>
                    <a:pt x="57830" y="26275"/>
                  </a:lnTo>
                  <a:lnTo>
                    <a:pt x="57704" y="25358"/>
                  </a:lnTo>
                  <a:lnTo>
                    <a:pt x="57555" y="24474"/>
                  </a:lnTo>
                  <a:lnTo>
                    <a:pt x="57383" y="23623"/>
                  </a:lnTo>
                  <a:lnTo>
                    <a:pt x="57189" y="22804"/>
                  </a:lnTo>
                  <a:lnTo>
                    <a:pt x="56971" y="22019"/>
                  </a:lnTo>
                  <a:lnTo>
                    <a:pt x="56729" y="21264"/>
                  </a:lnTo>
                  <a:lnTo>
                    <a:pt x="56463" y="20539"/>
                  </a:lnTo>
                  <a:lnTo>
                    <a:pt x="56173" y="19843"/>
                  </a:lnTo>
                  <a:lnTo>
                    <a:pt x="55858" y="19177"/>
                  </a:lnTo>
                  <a:lnTo>
                    <a:pt x="55518" y="18540"/>
                  </a:lnTo>
                  <a:lnTo>
                    <a:pt x="55154" y="17932"/>
                  </a:lnTo>
                  <a:lnTo>
                    <a:pt x="54765" y="17354"/>
                  </a:lnTo>
                  <a:lnTo>
                    <a:pt x="54352" y="16806"/>
                  </a:lnTo>
                  <a:lnTo>
                    <a:pt x="53914" y="16287"/>
                  </a:lnTo>
                  <a:lnTo>
                    <a:pt x="53451" y="15798"/>
                  </a:lnTo>
                  <a:lnTo>
                    <a:pt x="52964" y="15336"/>
                  </a:lnTo>
                  <a:lnTo>
                    <a:pt x="52452" y="14900"/>
                  </a:lnTo>
                  <a:lnTo>
                    <a:pt x="51916" y="14491"/>
                  </a:lnTo>
                  <a:lnTo>
                    <a:pt x="51356" y="14108"/>
                  </a:lnTo>
                  <a:lnTo>
                    <a:pt x="50770" y="13751"/>
                  </a:lnTo>
                  <a:lnTo>
                    <a:pt x="50161" y="13421"/>
                  </a:lnTo>
                  <a:lnTo>
                    <a:pt x="49526" y="13116"/>
                  </a:lnTo>
                  <a:lnTo>
                    <a:pt x="48867" y="12838"/>
                  </a:lnTo>
                  <a:lnTo>
                    <a:pt x="48184" y="12586"/>
                  </a:lnTo>
                  <a:lnTo>
                    <a:pt x="47476" y="12360"/>
                  </a:lnTo>
                  <a:lnTo>
                    <a:pt x="46759" y="12142"/>
                  </a:lnTo>
                  <a:lnTo>
                    <a:pt x="46015" y="11947"/>
                  </a:lnTo>
                  <a:lnTo>
                    <a:pt x="45246" y="11775"/>
                  </a:lnTo>
                  <a:lnTo>
                    <a:pt x="44450" y="11626"/>
                  </a:lnTo>
                  <a:lnTo>
                    <a:pt x="43628" y="11500"/>
                  </a:lnTo>
                  <a:lnTo>
                    <a:pt x="42780" y="11397"/>
                  </a:lnTo>
                  <a:lnTo>
                    <a:pt x="41906" y="11317"/>
                  </a:lnTo>
                  <a:lnTo>
                    <a:pt x="41006" y="11260"/>
                  </a:lnTo>
                  <a:lnTo>
                    <a:pt x="40079" y="11225"/>
                  </a:lnTo>
                  <a:lnTo>
                    <a:pt x="39126" y="11214"/>
                  </a:lnTo>
                  <a:lnTo>
                    <a:pt x="38283" y="11220"/>
                  </a:lnTo>
                  <a:lnTo>
                    <a:pt x="37457" y="11240"/>
                  </a:lnTo>
                  <a:lnTo>
                    <a:pt x="36646" y="11273"/>
                  </a:lnTo>
                  <a:lnTo>
                    <a:pt x="35852" y="11318"/>
                  </a:lnTo>
                  <a:lnTo>
                    <a:pt x="35075" y="11377"/>
                  </a:lnTo>
                  <a:lnTo>
                    <a:pt x="34313" y="11449"/>
                  </a:lnTo>
                  <a:lnTo>
                    <a:pt x="33568" y="11535"/>
                  </a:lnTo>
                  <a:lnTo>
                    <a:pt x="32840" y="11633"/>
                  </a:lnTo>
                  <a:lnTo>
                    <a:pt x="32128" y="11744"/>
                  </a:lnTo>
                  <a:lnTo>
                    <a:pt x="31432" y="11869"/>
                  </a:lnTo>
                  <a:lnTo>
                    <a:pt x="30753" y="11994"/>
                  </a:lnTo>
                  <a:lnTo>
                    <a:pt x="30093" y="12140"/>
                  </a:lnTo>
                  <a:lnTo>
                    <a:pt x="29450" y="12308"/>
                  </a:lnTo>
                  <a:lnTo>
                    <a:pt x="28826" y="12497"/>
                  </a:lnTo>
                  <a:lnTo>
                    <a:pt x="28219" y="12708"/>
                  </a:lnTo>
                  <a:lnTo>
                    <a:pt x="27631" y="12939"/>
                  </a:lnTo>
                  <a:lnTo>
                    <a:pt x="27060" y="13192"/>
                  </a:lnTo>
                  <a:lnTo>
                    <a:pt x="26508" y="13466"/>
                  </a:lnTo>
                  <a:lnTo>
                    <a:pt x="25973" y="13762"/>
                  </a:lnTo>
                  <a:lnTo>
                    <a:pt x="25457" y="14079"/>
                  </a:lnTo>
                  <a:lnTo>
                    <a:pt x="24959" y="14402"/>
                  </a:lnTo>
                  <a:lnTo>
                    <a:pt x="24481" y="14750"/>
                  </a:lnTo>
                  <a:lnTo>
                    <a:pt x="24022" y="15122"/>
                  </a:lnTo>
                  <a:lnTo>
                    <a:pt x="23584" y="15519"/>
                  </a:lnTo>
                  <a:lnTo>
                    <a:pt x="23165" y="15941"/>
                  </a:lnTo>
                  <a:lnTo>
                    <a:pt x="22765" y="16387"/>
                  </a:lnTo>
                  <a:lnTo>
                    <a:pt x="22385" y="16858"/>
                  </a:lnTo>
                  <a:lnTo>
                    <a:pt x="22025" y="17353"/>
                  </a:lnTo>
                  <a:lnTo>
                    <a:pt x="21685" y="17873"/>
                  </a:lnTo>
                  <a:lnTo>
                    <a:pt x="21364" y="18417"/>
                  </a:lnTo>
                  <a:lnTo>
                    <a:pt x="21063" y="18972"/>
                  </a:lnTo>
                  <a:lnTo>
                    <a:pt x="20784" y="19556"/>
                  </a:lnTo>
                  <a:lnTo>
                    <a:pt x="20526" y="20170"/>
                  </a:lnTo>
                  <a:lnTo>
                    <a:pt x="20290" y="20814"/>
                  </a:lnTo>
                  <a:lnTo>
                    <a:pt x="20075" y="21487"/>
                  </a:lnTo>
                  <a:lnTo>
                    <a:pt x="19881" y="22189"/>
                  </a:lnTo>
                  <a:lnTo>
                    <a:pt x="19708" y="22921"/>
                  </a:lnTo>
                  <a:lnTo>
                    <a:pt x="19556" y="23682"/>
                  </a:lnTo>
                  <a:lnTo>
                    <a:pt x="19426" y="24473"/>
                  </a:lnTo>
                  <a:lnTo>
                    <a:pt x="19317" y="25293"/>
                  </a:lnTo>
                  <a:lnTo>
                    <a:pt x="3929" y="23901"/>
                  </a:lnTo>
                  <a:lnTo>
                    <a:pt x="4107" y="22863"/>
                  </a:lnTo>
                  <a:lnTo>
                    <a:pt x="4315" y="21842"/>
                  </a:lnTo>
                  <a:lnTo>
                    <a:pt x="4552" y="20839"/>
                  </a:lnTo>
                  <a:lnTo>
                    <a:pt x="4819" y="19854"/>
                  </a:lnTo>
                  <a:lnTo>
                    <a:pt x="5115" y="18888"/>
                  </a:lnTo>
                  <a:lnTo>
                    <a:pt x="5441" y="17939"/>
                  </a:lnTo>
                  <a:lnTo>
                    <a:pt x="5797" y="17008"/>
                  </a:lnTo>
                  <a:lnTo>
                    <a:pt x="6181" y="16096"/>
                  </a:lnTo>
                  <a:lnTo>
                    <a:pt x="6595" y="15201"/>
                  </a:lnTo>
                  <a:lnTo>
                    <a:pt x="7039" y="14324"/>
                  </a:lnTo>
                  <a:lnTo>
                    <a:pt x="7516" y="13452"/>
                  </a:lnTo>
                  <a:lnTo>
                    <a:pt x="8031" y="12605"/>
                  </a:lnTo>
                  <a:lnTo>
                    <a:pt x="8584" y="11783"/>
                  </a:lnTo>
                  <a:lnTo>
                    <a:pt x="9174" y="10985"/>
                  </a:lnTo>
                  <a:lnTo>
                    <a:pt x="9802" y="10211"/>
                  </a:lnTo>
                  <a:lnTo>
                    <a:pt x="10467" y="9462"/>
                  </a:lnTo>
                  <a:lnTo>
                    <a:pt x="11170" y="8738"/>
                  </a:lnTo>
                  <a:lnTo>
                    <a:pt x="11911" y="8038"/>
                  </a:lnTo>
                  <a:lnTo>
                    <a:pt x="12690" y="7362"/>
                  </a:lnTo>
                  <a:lnTo>
                    <a:pt x="13506" y="6712"/>
                  </a:lnTo>
                  <a:lnTo>
                    <a:pt x="14377" y="6088"/>
                  </a:lnTo>
                  <a:lnTo>
                    <a:pt x="15290" y="5494"/>
                  </a:lnTo>
                  <a:lnTo>
                    <a:pt x="16244" y="4929"/>
                  </a:lnTo>
                  <a:lnTo>
                    <a:pt x="17238" y="4394"/>
                  </a:lnTo>
                  <a:lnTo>
                    <a:pt x="18274" y="3888"/>
                  </a:lnTo>
                  <a:lnTo>
                    <a:pt x="19350" y="3411"/>
                  </a:lnTo>
                  <a:lnTo>
                    <a:pt x="20467" y="2964"/>
                  </a:lnTo>
                  <a:lnTo>
                    <a:pt x="21626" y="2547"/>
                  </a:lnTo>
                  <a:lnTo>
                    <a:pt x="22825" y="2159"/>
                  </a:lnTo>
                  <a:lnTo>
                    <a:pt x="24065" y="1800"/>
                  </a:lnTo>
                  <a:lnTo>
                    <a:pt x="25368" y="1458"/>
                  </a:lnTo>
                  <a:lnTo>
                    <a:pt x="26724" y="1152"/>
                  </a:lnTo>
                  <a:lnTo>
                    <a:pt x="28132" y="882"/>
                  </a:lnTo>
                  <a:lnTo>
                    <a:pt x="29592" y="648"/>
                  </a:lnTo>
                  <a:lnTo>
                    <a:pt x="31105" y="450"/>
                  </a:lnTo>
                  <a:lnTo>
                    <a:pt x="32670" y="288"/>
                  </a:lnTo>
                  <a:lnTo>
                    <a:pt x="34287" y="162"/>
                  </a:lnTo>
                  <a:lnTo>
                    <a:pt x="35957" y="72"/>
                  </a:lnTo>
                  <a:lnTo>
                    <a:pt x="37679" y="18"/>
                  </a:lnTo>
                  <a:lnTo>
                    <a:pt x="39454" y="0"/>
                  </a:lnTo>
                  <a:lnTo>
                    <a:pt x="42711" y="76"/>
                  </a:lnTo>
                  <a:lnTo>
                    <a:pt x="45803" y="307"/>
                  </a:lnTo>
                  <a:lnTo>
                    <a:pt x="48729" y="692"/>
                  </a:lnTo>
                  <a:lnTo>
                    <a:pt x="51490" y="1231"/>
                  </a:lnTo>
                  <a:lnTo>
                    <a:pt x="54086" y="1923"/>
                  </a:lnTo>
                  <a:lnTo>
                    <a:pt x="56516" y="2769"/>
                  </a:lnTo>
                  <a:lnTo>
                    <a:pt x="58781" y="3770"/>
                  </a:lnTo>
                  <a:lnTo>
                    <a:pt x="60880" y="4924"/>
                  </a:lnTo>
                  <a:lnTo>
                    <a:pt x="62815" y="6232"/>
                  </a:lnTo>
                  <a:lnTo>
                    <a:pt x="64583" y="7694"/>
                  </a:lnTo>
                  <a:lnTo>
                    <a:pt x="66185" y="9285"/>
                  </a:lnTo>
                  <a:lnTo>
                    <a:pt x="67619" y="11014"/>
                  </a:lnTo>
                  <a:lnTo>
                    <a:pt x="68883" y="12880"/>
                  </a:lnTo>
                  <a:lnTo>
                    <a:pt x="69979" y="14884"/>
                  </a:lnTo>
                  <a:lnTo>
                    <a:pt x="70907" y="17025"/>
                  </a:lnTo>
                  <a:lnTo>
                    <a:pt x="71666" y="19304"/>
                  </a:lnTo>
                  <a:lnTo>
                    <a:pt x="72256" y="21721"/>
                  </a:lnTo>
                  <a:lnTo>
                    <a:pt x="72677" y="24275"/>
                  </a:lnTo>
                  <a:lnTo>
                    <a:pt x="72930" y="26966"/>
                  </a:lnTo>
                  <a:lnTo>
                    <a:pt x="73015" y="29795"/>
                  </a:lnTo>
                  <a:lnTo>
                    <a:pt x="73015" y="67940"/>
                  </a:lnTo>
                  <a:lnTo>
                    <a:pt x="73032" y="69217"/>
                  </a:lnTo>
                  <a:lnTo>
                    <a:pt x="73083" y="70431"/>
                  </a:lnTo>
                  <a:lnTo>
                    <a:pt x="73169" y="71581"/>
                  </a:lnTo>
                  <a:lnTo>
                    <a:pt x="73290" y="72668"/>
                  </a:lnTo>
                  <a:lnTo>
                    <a:pt x="73444" y="73690"/>
                  </a:lnTo>
                  <a:lnTo>
                    <a:pt x="73633" y="74648"/>
                  </a:lnTo>
                  <a:lnTo>
                    <a:pt x="73857" y="75543"/>
                  </a:lnTo>
                  <a:lnTo>
                    <a:pt x="74115" y="76374"/>
                  </a:lnTo>
                  <a:lnTo>
                    <a:pt x="74407" y="77141"/>
                  </a:lnTo>
                  <a:lnTo>
                    <a:pt x="74734" y="77844"/>
                  </a:lnTo>
                  <a:lnTo>
                    <a:pt x="75108" y="78466"/>
                  </a:lnTo>
                  <a:lnTo>
                    <a:pt x="75546" y="79023"/>
                  </a:lnTo>
                  <a:lnTo>
                    <a:pt x="76045" y="79514"/>
                  </a:lnTo>
                  <a:lnTo>
                    <a:pt x="76606" y="79940"/>
                  </a:lnTo>
                  <a:lnTo>
                    <a:pt x="77230" y="80300"/>
                  </a:lnTo>
                  <a:lnTo>
                    <a:pt x="77916" y="80594"/>
                  </a:lnTo>
                  <a:lnTo>
                    <a:pt x="78664" y="80824"/>
                  </a:lnTo>
                  <a:lnTo>
                    <a:pt x="79475" y="80987"/>
                  </a:lnTo>
                  <a:lnTo>
                    <a:pt x="80347" y="81086"/>
                  </a:lnTo>
                  <a:lnTo>
                    <a:pt x="81282" y="81118"/>
                  </a:lnTo>
                  <a:lnTo>
                    <a:pt x="81528" y="81117"/>
                  </a:lnTo>
                  <a:lnTo>
                    <a:pt x="81773" y="81112"/>
                  </a:lnTo>
                  <a:lnTo>
                    <a:pt x="82019" y="81104"/>
                  </a:lnTo>
                  <a:lnTo>
                    <a:pt x="82264" y="81092"/>
                  </a:lnTo>
                  <a:lnTo>
                    <a:pt x="82510" y="81077"/>
                  </a:lnTo>
                  <a:lnTo>
                    <a:pt x="82755" y="81059"/>
                  </a:lnTo>
                  <a:lnTo>
                    <a:pt x="83001" y="81038"/>
                  </a:lnTo>
                  <a:lnTo>
                    <a:pt x="83247" y="81013"/>
                  </a:lnTo>
                  <a:lnTo>
                    <a:pt x="83492" y="80986"/>
                  </a:lnTo>
                  <a:lnTo>
                    <a:pt x="83738" y="80955"/>
                  </a:lnTo>
                  <a:lnTo>
                    <a:pt x="83982" y="80921"/>
                  </a:lnTo>
                  <a:lnTo>
                    <a:pt x="84226" y="80886"/>
                  </a:lnTo>
                  <a:lnTo>
                    <a:pt x="84467" y="80849"/>
                  </a:lnTo>
                  <a:lnTo>
                    <a:pt x="84707" y="80810"/>
                  </a:lnTo>
                  <a:lnTo>
                    <a:pt x="84945" y="80770"/>
                  </a:lnTo>
                  <a:lnTo>
                    <a:pt x="85182" y="80729"/>
                  </a:lnTo>
                  <a:lnTo>
                    <a:pt x="85417" y="80685"/>
                  </a:lnTo>
                  <a:lnTo>
                    <a:pt x="85650" y="80640"/>
                  </a:lnTo>
                  <a:lnTo>
                    <a:pt x="85881" y="80594"/>
                  </a:lnTo>
                  <a:lnTo>
                    <a:pt x="86111" y="80545"/>
                  </a:lnTo>
                  <a:lnTo>
                    <a:pt x="86111" y="89713"/>
                  </a:lnTo>
                  <a:lnTo>
                    <a:pt x="85555" y="89841"/>
                  </a:lnTo>
                  <a:lnTo>
                    <a:pt x="84998" y="89962"/>
                  </a:lnTo>
                  <a:lnTo>
                    <a:pt x="84442" y="90077"/>
                  </a:lnTo>
                  <a:lnTo>
                    <a:pt x="83885" y="90185"/>
                  </a:lnTo>
                  <a:lnTo>
                    <a:pt x="83328" y="90286"/>
                  </a:lnTo>
                  <a:lnTo>
                    <a:pt x="82772" y="90381"/>
                  </a:lnTo>
                  <a:lnTo>
                    <a:pt x="82215" y="90469"/>
                  </a:lnTo>
                  <a:lnTo>
                    <a:pt x="81659" y="90551"/>
                  </a:lnTo>
                  <a:lnTo>
                    <a:pt x="81102" y="90627"/>
                  </a:lnTo>
                  <a:lnTo>
                    <a:pt x="80545" y="90695"/>
                  </a:lnTo>
                  <a:lnTo>
                    <a:pt x="80001" y="90758"/>
                  </a:lnTo>
                  <a:lnTo>
                    <a:pt x="79448" y="90813"/>
                  </a:lnTo>
                  <a:lnTo>
                    <a:pt x="78888" y="90862"/>
                  </a:lnTo>
                  <a:lnTo>
                    <a:pt x="78319" y="90905"/>
                  </a:lnTo>
                  <a:lnTo>
                    <a:pt x="77742" y="90941"/>
                  </a:lnTo>
                  <a:lnTo>
                    <a:pt x="77156" y="90970"/>
                  </a:lnTo>
                  <a:lnTo>
                    <a:pt x="76563" y="90993"/>
                  </a:lnTo>
                  <a:lnTo>
                    <a:pt x="75961" y="91010"/>
                  </a:lnTo>
                  <a:lnTo>
                    <a:pt x="75352" y="91020"/>
                  </a:lnTo>
                  <a:lnTo>
                    <a:pt x="74734" y="91023"/>
                  </a:lnTo>
                  <a:lnTo>
                    <a:pt x="73910" y="91012"/>
                  </a:lnTo>
                  <a:lnTo>
                    <a:pt x="73110" y="90980"/>
                  </a:lnTo>
                  <a:lnTo>
                    <a:pt x="72332" y="90927"/>
                  </a:lnTo>
                  <a:lnTo>
                    <a:pt x="71577" y="90853"/>
                  </a:lnTo>
                  <a:lnTo>
                    <a:pt x="70845" y="90757"/>
                  </a:lnTo>
                  <a:lnTo>
                    <a:pt x="70137" y="90640"/>
                  </a:lnTo>
                  <a:lnTo>
                    <a:pt x="69451" y="90501"/>
                  </a:lnTo>
                  <a:lnTo>
                    <a:pt x="68788" y="90342"/>
                  </a:lnTo>
                  <a:lnTo>
                    <a:pt x="68147" y="90161"/>
                  </a:lnTo>
                  <a:lnTo>
                    <a:pt x="67530" y="89959"/>
                  </a:lnTo>
                  <a:lnTo>
                    <a:pt x="66952" y="89719"/>
                  </a:lnTo>
                  <a:lnTo>
                    <a:pt x="66394" y="89458"/>
                  </a:lnTo>
                  <a:lnTo>
                    <a:pt x="65858" y="89175"/>
                  </a:lnTo>
                  <a:lnTo>
                    <a:pt x="65343" y="88872"/>
                  </a:lnTo>
                  <a:lnTo>
                    <a:pt x="64849" y="88547"/>
                  </a:lnTo>
                  <a:lnTo>
                    <a:pt x="64377" y="88200"/>
                  </a:lnTo>
                  <a:lnTo>
                    <a:pt x="63926" y="87833"/>
                  </a:lnTo>
                  <a:lnTo>
                    <a:pt x="63496" y="87444"/>
                  </a:lnTo>
                  <a:lnTo>
                    <a:pt x="63088" y="87034"/>
                  </a:lnTo>
                  <a:lnTo>
                    <a:pt x="62701" y="86603"/>
                  </a:lnTo>
                  <a:lnTo>
                    <a:pt x="62333" y="86134"/>
                  </a:lnTo>
                  <a:lnTo>
                    <a:pt x="61984" y="85647"/>
                  </a:lnTo>
                  <a:lnTo>
                    <a:pt x="61652" y="85139"/>
                  </a:lnTo>
                  <a:lnTo>
                    <a:pt x="61339" y="84612"/>
                  </a:lnTo>
                  <a:lnTo>
                    <a:pt x="61043" y="84065"/>
                  </a:lnTo>
                  <a:lnTo>
                    <a:pt x="60766" y="83499"/>
                  </a:lnTo>
                  <a:lnTo>
                    <a:pt x="60506" y="82913"/>
                  </a:lnTo>
                  <a:lnTo>
                    <a:pt x="60265" y="82307"/>
                  </a:lnTo>
                  <a:lnTo>
                    <a:pt x="60041" y="81681"/>
                  </a:lnTo>
                  <a:lnTo>
                    <a:pt x="59836" y="81036"/>
                  </a:lnTo>
                  <a:lnTo>
                    <a:pt x="59647" y="80355"/>
                  </a:lnTo>
                  <a:lnTo>
                    <a:pt x="59472" y="79651"/>
                  </a:lnTo>
                  <a:lnTo>
                    <a:pt x="59313" y="78927"/>
                  </a:lnTo>
                  <a:lnTo>
                    <a:pt x="59168" y="78181"/>
                  </a:lnTo>
                  <a:lnTo>
                    <a:pt x="59038" y="77414"/>
                  </a:lnTo>
                  <a:lnTo>
                    <a:pt x="58922" y="76626"/>
                  </a:lnTo>
                  <a:lnTo>
                    <a:pt x="58822" y="75816"/>
                  </a:lnTo>
                  <a:lnTo>
                    <a:pt x="58736" y="74986"/>
                  </a:lnTo>
                  <a:lnTo>
                    <a:pt x="58664" y="74134"/>
                  </a:lnTo>
                  <a:lnTo>
                    <a:pt x="58608" y="73260"/>
                  </a:lnTo>
                  <a:lnTo>
                    <a:pt x="58117" y="73260"/>
                  </a:lnTo>
                  <a:lnTo>
                    <a:pt x="57637" y="74103"/>
                  </a:lnTo>
                  <a:lnTo>
                    <a:pt x="57148" y="74930"/>
                  </a:lnTo>
                  <a:lnTo>
                    <a:pt x="56648" y="75740"/>
                  </a:lnTo>
                  <a:lnTo>
                    <a:pt x="56139" y="76534"/>
                  </a:lnTo>
                  <a:lnTo>
                    <a:pt x="55620" y="77312"/>
                  </a:lnTo>
                  <a:lnTo>
                    <a:pt x="55092" y="78073"/>
                  </a:lnTo>
                  <a:lnTo>
                    <a:pt x="54553" y="78818"/>
                  </a:lnTo>
                  <a:lnTo>
                    <a:pt x="54004" y="79547"/>
                  </a:lnTo>
                  <a:lnTo>
                    <a:pt x="53446" y="80259"/>
                  </a:lnTo>
                  <a:lnTo>
                    <a:pt x="52878" y="80955"/>
                  </a:lnTo>
                  <a:lnTo>
                    <a:pt x="52312" y="81632"/>
                  </a:lnTo>
                  <a:lnTo>
                    <a:pt x="51726" y="82290"/>
                  </a:lnTo>
                  <a:lnTo>
                    <a:pt x="51120" y="82929"/>
                  </a:lnTo>
                  <a:lnTo>
                    <a:pt x="50495" y="83548"/>
                  </a:lnTo>
                  <a:lnTo>
                    <a:pt x="49849" y="84147"/>
                  </a:lnTo>
                  <a:lnTo>
                    <a:pt x="49185" y="84726"/>
                  </a:lnTo>
                  <a:lnTo>
                    <a:pt x="48501" y="85286"/>
                  </a:lnTo>
                  <a:lnTo>
                    <a:pt x="47797" y="85827"/>
                  </a:lnTo>
                  <a:lnTo>
                    <a:pt x="47073" y="86347"/>
                  </a:lnTo>
                  <a:lnTo>
                    <a:pt x="46330" y="86848"/>
                  </a:lnTo>
                  <a:lnTo>
                    <a:pt x="45566" y="87312"/>
                  </a:lnTo>
                  <a:lnTo>
                    <a:pt x="44781" y="87755"/>
                  </a:lnTo>
                  <a:lnTo>
                    <a:pt x="43975" y="88177"/>
                  </a:lnTo>
                  <a:lnTo>
                    <a:pt x="43147" y="88577"/>
                  </a:lnTo>
                  <a:lnTo>
                    <a:pt x="42298" y="88956"/>
                  </a:lnTo>
                  <a:lnTo>
                    <a:pt x="41428" y="89314"/>
                  </a:lnTo>
                  <a:lnTo>
                    <a:pt x="40537" y="89650"/>
                  </a:lnTo>
                  <a:lnTo>
                    <a:pt x="39624" y="89965"/>
                  </a:lnTo>
                  <a:lnTo>
                    <a:pt x="38690" y="90259"/>
                  </a:lnTo>
                  <a:lnTo>
                    <a:pt x="37735" y="90532"/>
                  </a:lnTo>
                  <a:lnTo>
                    <a:pt x="36771" y="90780"/>
                  </a:lnTo>
                  <a:lnTo>
                    <a:pt x="35777" y="91003"/>
                  </a:lnTo>
                  <a:lnTo>
                    <a:pt x="34754" y="91200"/>
                  </a:lnTo>
                  <a:lnTo>
                    <a:pt x="33701" y="91370"/>
                  </a:lnTo>
                  <a:lnTo>
                    <a:pt x="32619" y="91514"/>
                  </a:lnTo>
                  <a:lnTo>
                    <a:pt x="31507" y="91632"/>
                  </a:lnTo>
                  <a:lnTo>
                    <a:pt x="30366" y="91723"/>
                  </a:lnTo>
                  <a:lnTo>
                    <a:pt x="29196" y="91789"/>
                  </a:lnTo>
                  <a:lnTo>
                    <a:pt x="27996" y="91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712817" y="1662240"/>
              <a:ext cx="42974" cy="34297"/>
            </a:xfrm>
            <a:custGeom>
              <a:avLst/>
              <a:pathLst>
                <a:path w="42974" h="34297">
                  <a:moveTo>
                    <a:pt x="14979" y="34297"/>
                  </a:moveTo>
                  <a:lnTo>
                    <a:pt x="16369" y="34272"/>
                  </a:lnTo>
                  <a:lnTo>
                    <a:pt x="17723" y="34195"/>
                  </a:lnTo>
                  <a:lnTo>
                    <a:pt x="19041" y="34069"/>
                  </a:lnTo>
                  <a:lnTo>
                    <a:pt x="20323" y="33891"/>
                  </a:lnTo>
                  <a:lnTo>
                    <a:pt x="21568" y="33663"/>
                  </a:lnTo>
                  <a:lnTo>
                    <a:pt x="22778" y="33383"/>
                  </a:lnTo>
                  <a:lnTo>
                    <a:pt x="23952" y="33054"/>
                  </a:lnTo>
                  <a:lnTo>
                    <a:pt x="25090" y="32673"/>
                  </a:lnTo>
                  <a:lnTo>
                    <a:pt x="26192" y="32242"/>
                  </a:lnTo>
                  <a:lnTo>
                    <a:pt x="27257" y="31759"/>
                  </a:lnTo>
                  <a:lnTo>
                    <a:pt x="28303" y="31222"/>
                  </a:lnTo>
                  <a:lnTo>
                    <a:pt x="29310" y="30656"/>
                  </a:lnTo>
                  <a:lnTo>
                    <a:pt x="30280" y="30063"/>
                  </a:lnTo>
                  <a:lnTo>
                    <a:pt x="31213" y="29441"/>
                  </a:lnTo>
                  <a:lnTo>
                    <a:pt x="32107" y="28792"/>
                  </a:lnTo>
                  <a:lnTo>
                    <a:pt x="32964" y="28115"/>
                  </a:lnTo>
                  <a:lnTo>
                    <a:pt x="33784" y="27410"/>
                  </a:lnTo>
                  <a:lnTo>
                    <a:pt x="34565" y="26678"/>
                  </a:lnTo>
                  <a:lnTo>
                    <a:pt x="35309" y="25917"/>
                  </a:lnTo>
                  <a:lnTo>
                    <a:pt x="36016" y="25129"/>
                  </a:lnTo>
                  <a:lnTo>
                    <a:pt x="36702" y="24320"/>
                  </a:lnTo>
                  <a:lnTo>
                    <a:pt x="37352" y="23495"/>
                  </a:lnTo>
                  <a:lnTo>
                    <a:pt x="37966" y="22656"/>
                  </a:lnTo>
                  <a:lnTo>
                    <a:pt x="38544" y="21803"/>
                  </a:lnTo>
                  <a:lnTo>
                    <a:pt x="39085" y="20934"/>
                  </a:lnTo>
                  <a:lnTo>
                    <a:pt x="39591" y="20051"/>
                  </a:lnTo>
                  <a:lnTo>
                    <a:pt x="40061" y="19153"/>
                  </a:lnTo>
                  <a:lnTo>
                    <a:pt x="40495" y="18240"/>
                  </a:lnTo>
                  <a:lnTo>
                    <a:pt x="40893" y="17313"/>
                  </a:lnTo>
                  <a:lnTo>
                    <a:pt x="41255" y="16371"/>
                  </a:lnTo>
                  <a:lnTo>
                    <a:pt x="41581" y="15425"/>
                  </a:lnTo>
                  <a:lnTo>
                    <a:pt x="41873" y="14488"/>
                  </a:lnTo>
                  <a:lnTo>
                    <a:pt x="42131" y="13559"/>
                  </a:lnTo>
                  <a:lnTo>
                    <a:pt x="42355" y="12638"/>
                  </a:lnTo>
                  <a:lnTo>
                    <a:pt x="42544" y="11725"/>
                  </a:lnTo>
                  <a:lnTo>
                    <a:pt x="42699" y="10821"/>
                  </a:lnTo>
                  <a:lnTo>
                    <a:pt x="42819" y="9924"/>
                  </a:lnTo>
                  <a:lnTo>
                    <a:pt x="42905" y="9036"/>
                  </a:lnTo>
                  <a:lnTo>
                    <a:pt x="42956" y="8156"/>
                  </a:lnTo>
                  <a:lnTo>
                    <a:pt x="42974" y="7285"/>
                  </a:lnTo>
                  <a:lnTo>
                    <a:pt x="42974" y="0"/>
                  </a:lnTo>
                  <a:lnTo>
                    <a:pt x="26848" y="327"/>
                  </a:lnTo>
                  <a:lnTo>
                    <a:pt x="25773" y="350"/>
                  </a:lnTo>
                  <a:lnTo>
                    <a:pt x="24707" y="386"/>
                  </a:lnTo>
                  <a:lnTo>
                    <a:pt x="23651" y="435"/>
                  </a:lnTo>
                  <a:lnTo>
                    <a:pt x="22605" y="497"/>
                  </a:lnTo>
                  <a:lnTo>
                    <a:pt x="21568" y="572"/>
                  </a:lnTo>
                  <a:lnTo>
                    <a:pt x="20542" y="661"/>
                  </a:lnTo>
                  <a:lnTo>
                    <a:pt x="19525" y="762"/>
                  </a:lnTo>
                  <a:lnTo>
                    <a:pt x="18518" y="877"/>
                  </a:lnTo>
                  <a:lnTo>
                    <a:pt x="17521" y="1005"/>
                  </a:lnTo>
                  <a:lnTo>
                    <a:pt x="16534" y="1145"/>
                  </a:lnTo>
                  <a:lnTo>
                    <a:pt x="15580" y="1290"/>
                  </a:lnTo>
                  <a:lnTo>
                    <a:pt x="14648" y="1463"/>
                  </a:lnTo>
                  <a:lnTo>
                    <a:pt x="13740" y="1664"/>
                  </a:lnTo>
                  <a:lnTo>
                    <a:pt x="12854" y="1892"/>
                  </a:lnTo>
                  <a:lnTo>
                    <a:pt x="11991" y="2148"/>
                  </a:lnTo>
                  <a:lnTo>
                    <a:pt x="11151" y="2432"/>
                  </a:lnTo>
                  <a:lnTo>
                    <a:pt x="10335" y="2744"/>
                  </a:lnTo>
                  <a:lnTo>
                    <a:pt x="9541" y="3084"/>
                  </a:lnTo>
                  <a:lnTo>
                    <a:pt x="8769" y="3451"/>
                  </a:lnTo>
                  <a:lnTo>
                    <a:pt x="8021" y="3847"/>
                  </a:lnTo>
                  <a:lnTo>
                    <a:pt x="7299" y="4272"/>
                  </a:lnTo>
                  <a:lnTo>
                    <a:pt x="6607" y="4731"/>
                  </a:lnTo>
                  <a:lnTo>
                    <a:pt x="5944" y="5222"/>
                  </a:lnTo>
                  <a:lnTo>
                    <a:pt x="5310" y="5746"/>
                  </a:lnTo>
                  <a:lnTo>
                    <a:pt x="4706" y="6302"/>
                  </a:lnTo>
                  <a:lnTo>
                    <a:pt x="4132" y="6892"/>
                  </a:lnTo>
                  <a:lnTo>
                    <a:pt x="3586" y="7514"/>
                  </a:lnTo>
                  <a:lnTo>
                    <a:pt x="3071" y="8169"/>
                  </a:lnTo>
                  <a:lnTo>
                    <a:pt x="2584" y="8856"/>
                  </a:lnTo>
                  <a:lnTo>
                    <a:pt x="2128" y="9577"/>
                  </a:lnTo>
                  <a:lnTo>
                    <a:pt x="1723" y="10336"/>
                  </a:lnTo>
                  <a:lnTo>
                    <a:pt x="1362" y="11142"/>
                  </a:lnTo>
                  <a:lnTo>
                    <a:pt x="1042" y="11993"/>
                  </a:lnTo>
                  <a:lnTo>
                    <a:pt x="766" y="12890"/>
                  </a:lnTo>
                  <a:lnTo>
                    <a:pt x="532" y="13833"/>
                  </a:lnTo>
                  <a:lnTo>
                    <a:pt x="340" y="14822"/>
                  </a:lnTo>
                  <a:lnTo>
                    <a:pt x="191" y="15857"/>
                  </a:lnTo>
                  <a:lnTo>
                    <a:pt x="85" y="16937"/>
                  </a:lnTo>
                  <a:lnTo>
                    <a:pt x="21" y="18063"/>
                  </a:lnTo>
                  <a:lnTo>
                    <a:pt x="0" y="19236"/>
                  </a:lnTo>
                  <a:lnTo>
                    <a:pt x="38" y="20643"/>
                  </a:lnTo>
                  <a:lnTo>
                    <a:pt x="153" y="21986"/>
                  </a:lnTo>
                  <a:lnTo>
                    <a:pt x="346" y="23263"/>
                  </a:lnTo>
                  <a:lnTo>
                    <a:pt x="615" y="24474"/>
                  </a:lnTo>
                  <a:lnTo>
                    <a:pt x="961" y="25620"/>
                  </a:lnTo>
                  <a:lnTo>
                    <a:pt x="1384" y="26701"/>
                  </a:lnTo>
                  <a:lnTo>
                    <a:pt x="1885" y="27716"/>
                  </a:lnTo>
                  <a:lnTo>
                    <a:pt x="2462" y="28665"/>
                  </a:lnTo>
                  <a:lnTo>
                    <a:pt x="3116" y="29549"/>
                  </a:lnTo>
                  <a:lnTo>
                    <a:pt x="3847" y="30368"/>
                  </a:lnTo>
                  <a:lnTo>
                    <a:pt x="4665" y="31114"/>
                  </a:lnTo>
                  <a:lnTo>
                    <a:pt x="5549" y="31782"/>
                  </a:lnTo>
                  <a:lnTo>
                    <a:pt x="6499" y="32372"/>
                  </a:lnTo>
                  <a:lnTo>
                    <a:pt x="7514" y="32882"/>
                  </a:lnTo>
                  <a:lnTo>
                    <a:pt x="8594" y="33315"/>
                  </a:lnTo>
                  <a:lnTo>
                    <a:pt x="9740" y="33668"/>
                  </a:lnTo>
                  <a:lnTo>
                    <a:pt x="10952" y="33943"/>
                  </a:lnTo>
                  <a:lnTo>
                    <a:pt x="12229" y="34140"/>
                  </a:lnTo>
                  <a:lnTo>
                    <a:pt x="13571" y="342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786324" y="1597574"/>
              <a:ext cx="42810" cy="109686"/>
            </a:xfrm>
            <a:custGeom>
              <a:avLst/>
              <a:pathLst>
                <a:path w="42810" h="109686">
                  <a:moveTo>
                    <a:pt x="42810" y="107721"/>
                  </a:moveTo>
                  <a:lnTo>
                    <a:pt x="42137" y="107897"/>
                  </a:lnTo>
                  <a:lnTo>
                    <a:pt x="41461" y="108065"/>
                  </a:lnTo>
                  <a:lnTo>
                    <a:pt x="40782" y="108225"/>
                  </a:lnTo>
                  <a:lnTo>
                    <a:pt x="40099" y="108376"/>
                  </a:lnTo>
                  <a:lnTo>
                    <a:pt x="39413" y="108519"/>
                  </a:lnTo>
                  <a:lnTo>
                    <a:pt x="38724" y="108654"/>
                  </a:lnTo>
                  <a:lnTo>
                    <a:pt x="38031" y="108781"/>
                  </a:lnTo>
                  <a:lnTo>
                    <a:pt x="37335" y="108900"/>
                  </a:lnTo>
                  <a:lnTo>
                    <a:pt x="36636" y="109011"/>
                  </a:lnTo>
                  <a:lnTo>
                    <a:pt x="35934" y="109113"/>
                  </a:lnTo>
                  <a:lnTo>
                    <a:pt x="35235" y="109222"/>
                  </a:lnTo>
                  <a:lnTo>
                    <a:pt x="34513" y="109319"/>
                  </a:lnTo>
                  <a:lnTo>
                    <a:pt x="33768" y="109405"/>
                  </a:lnTo>
                  <a:lnTo>
                    <a:pt x="33000" y="109480"/>
                  </a:lnTo>
                  <a:lnTo>
                    <a:pt x="32210" y="109543"/>
                  </a:lnTo>
                  <a:lnTo>
                    <a:pt x="31396" y="109594"/>
                  </a:lnTo>
                  <a:lnTo>
                    <a:pt x="30559" y="109634"/>
                  </a:lnTo>
                  <a:lnTo>
                    <a:pt x="29700" y="109663"/>
                  </a:lnTo>
                  <a:lnTo>
                    <a:pt x="28818" y="109680"/>
                  </a:lnTo>
                  <a:lnTo>
                    <a:pt x="27912" y="109686"/>
                  </a:lnTo>
                  <a:lnTo>
                    <a:pt x="24553" y="109485"/>
                  </a:lnTo>
                  <a:lnTo>
                    <a:pt x="21547" y="108884"/>
                  </a:lnTo>
                  <a:lnTo>
                    <a:pt x="18895" y="107881"/>
                  </a:lnTo>
                  <a:lnTo>
                    <a:pt x="16597" y="106477"/>
                  </a:lnTo>
                  <a:lnTo>
                    <a:pt x="14652" y="104672"/>
                  </a:lnTo>
                  <a:lnTo>
                    <a:pt x="13060" y="102466"/>
                  </a:lnTo>
                  <a:lnTo>
                    <a:pt x="11823" y="99859"/>
                  </a:lnTo>
                  <a:lnTo>
                    <a:pt x="10939" y="96851"/>
                  </a:lnTo>
                  <a:lnTo>
                    <a:pt x="10408" y="93442"/>
                  </a:lnTo>
                  <a:lnTo>
                    <a:pt x="10231" y="89631"/>
                  </a:lnTo>
                  <a:lnTo>
                    <a:pt x="10231" y="30532"/>
                  </a:lnTo>
                  <a:lnTo>
                    <a:pt x="0" y="30532"/>
                  </a:lnTo>
                  <a:lnTo>
                    <a:pt x="0" y="19809"/>
                  </a:lnTo>
                  <a:lnTo>
                    <a:pt x="10804" y="19809"/>
                  </a:lnTo>
                  <a:lnTo>
                    <a:pt x="15143" y="0"/>
                  </a:lnTo>
                  <a:lnTo>
                    <a:pt x="24965" y="0"/>
                  </a:lnTo>
                  <a:lnTo>
                    <a:pt x="24965" y="19809"/>
                  </a:lnTo>
                  <a:lnTo>
                    <a:pt x="41337" y="19809"/>
                  </a:lnTo>
                  <a:lnTo>
                    <a:pt x="41337" y="30532"/>
                  </a:lnTo>
                  <a:lnTo>
                    <a:pt x="24965" y="30532"/>
                  </a:lnTo>
                  <a:lnTo>
                    <a:pt x="24965" y="86439"/>
                  </a:lnTo>
                  <a:lnTo>
                    <a:pt x="24986" y="87678"/>
                  </a:lnTo>
                  <a:lnTo>
                    <a:pt x="25047" y="88842"/>
                  </a:lnTo>
                  <a:lnTo>
                    <a:pt x="25150" y="89931"/>
                  </a:lnTo>
                  <a:lnTo>
                    <a:pt x="25293" y="90944"/>
                  </a:lnTo>
                  <a:lnTo>
                    <a:pt x="25477" y="91882"/>
                  </a:lnTo>
                  <a:lnTo>
                    <a:pt x="25702" y="92745"/>
                  </a:lnTo>
                  <a:lnTo>
                    <a:pt x="25968" y="93532"/>
                  </a:lnTo>
                  <a:lnTo>
                    <a:pt x="26275" y="94245"/>
                  </a:lnTo>
                  <a:lnTo>
                    <a:pt x="26623" y="94881"/>
                  </a:lnTo>
                  <a:lnTo>
                    <a:pt x="27012" y="95443"/>
                  </a:lnTo>
                  <a:lnTo>
                    <a:pt x="27468" y="95925"/>
                  </a:lnTo>
                  <a:lnTo>
                    <a:pt x="27984" y="96356"/>
                  </a:lnTo>
                  <a:lnTo>
                    <a:pt x="28561" y="96737"/>
                  </a:lnTo>
                  <a:lnTo>
                    <a:pt x="29199" y="97067"/>
                  </a:lnTo>
                  <a:lnTo>
                    <a:pt x="29897" y="97346"/>
                  </a:lnTo>
                  <a:lnTo>
                    <a:pt x="30656" y="97574"/>
                  </a:lnTo>
                  <a:lnTo>
                    <a:pt x="31475" y="97752"/>
                  </a:lnTo>
                  <a:lnTo>
                    <a:pt x="32355" y="97879"/>
                  </a:lnTo>
                  <a:lnTo>
                    <a:pt x="33296" y="97955"/>
                  </a:lnTo>
                  <a:lnTo>
                    <a:pt x="34297" y="97980"/>
                  </a:lnTo>
                  <a:lnTo>
                    <a:pt x="34721" y="97977"/>
                  </a:lnTo>
                  <a:lnTo>
                    <a:pt x="35142" y="97967"/>
                  </a:lnTo>
                  <a:lnTo>
                    <a:pt x="35559" y="97951"/>
                  </a:lnTo>
                  <a:lnTo>
                    <a:pt x="35973" y="97928"/>
                  </a:lnTo>
                  <a:lnTo>
                    <a:pt x="36384" y="97899"/>
                  </a:lnTo>
                  <a:lnTo>
                    <a:pt x="36792" y="97863"/>
                  </a:lnTo>
                  <a:lnTo>
                    <a:pt x="37196" y="97820"/>
                  </a:lnTo>
                  <a:lnTo>
                    <a:pt x="37597" y="97771"/>
                  </a:lnTo>
                  <a:lnTo>
                    <a:pt x="37995" y="97715"/>
                  </a:lnTo>
                  <a:lnTo>
                    <a:pt x="38390" y="97653"/>
                  </a:lnTo>
                  <a:lnTo>
                    <a:pt x="38802" y="97586"/>
                  </a:lnTo>
                  <a:lnTo>
                    <a:pt x="39221" y="97516"/>
                  </a:lnTo>
                  <a:lnTo>
                    <a:pt x="39647" y="97442"/>
                  </a:lnTo>
                  <a:lnTo>
                    <a:pt x="40079" y="97365"/>
                  </a:lnTo>
                  <a:lnTo>
                    <a:pt x="40518" y="97285"/>
                  </a:lnTo>
                  <a:lnTo>
                    <a:pt x="40963" y="97201"/>
                  </a:lnTo>
                  <a:lnTo>
                    <a:pt x="41415" y="97114"/>
                  </a:lnTo>
                  <a:lnTo>
                    <a:pt x="41873" y="97024"/>
                  </a:lnTo>
                  <a:lnTo>
                    <a:pt x="42338" y="96931"/>
                  </a:lnTo>
                  <a:lnTo>
                    <a:pt x="42810" y="96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841576" y="1584478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841576" y="1617383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874646" y="1615746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6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6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890116" y="1626633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10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971972" y="1615746"/>
              <a:ext cx="71214" cy="90204"/>
            </a:xfrm>
            <a:custGeom>
              <a:avLst/>
              <a:pathLst>
                <a:path w="71214" h="90204">
                  <a:moveTo>
                    <a:pt x="56398" y="90204"/>
                  </a:moveTo>
                  <a:lnTo>
                    <a:pt x="56398" y="34051"/>
                  </a:lnTo>
                  <a:lnTo>
                    <a:pt x="56388" y="32779"/>
                  </a:lnTo>
                  <a:lnTo>
                    <a:pt x="56359" y="31550"/>
                  </a:lnTo>
                  <a:lnTo>
                    <a:pt x="56310" y="30363"/>
                  </a:lnTo>
                  <a:lnTo>
                    <a:pt x="56241" y="29219"/>
                  </a:lnTo>
                  <a:lnTo>
                    <a:pt x="56152" y="28117"/>
                  </a:lnTo>
                  <a:lnTo>
                    <a:pt x="56044" y="27058"/>
                  </a:lnTo>
                  <a:lnTo>
                    <a:pt x="55917" y="26041"/>
                  </a:lnTo>
                  <a:lnTo>
                    <a:pt x="55769" y="25067"/>
                  </a:lnTo>
                  <a:lnTo>
                    <a:pt x="55602" y="24135"/>
                  </a:lnTo>
                  <a:lnTo>
                    <a:pt x="55416" y="23246"/>
                  </a:lnTo>
                  <a:lnTo>
                    <a:pt x="55223" y="22396"/>
                  </a:lnTo>
                  <a:lnTo>
                    <a:pt x="55006" y="21580"/>
                  </a:lnTo>
                  <a:lnTo>
                    <a:pt x="54765" y="20798"/>
                  </a:lnTo>
                  <a:lnTo>
                    <a:pt x="54499" y="20051"/>
                  </a:lnTo>
                  <a:lnTo>
                    <a:pt x="54208" y="19338"/>
                  </a:lnTo>
                  <a:lnTo>
                    <a:pt x="53893" y="18659"/>
                  </a:lnTo>
                  <a:lnTo>
                    <a:pt x="53553" y="18015"/>
                  </a:lnTo>
                  <a:lnTo>
                    <a:pt x="53189" y="17405"/>
                  </a:lnTo>
                  <a:lnTo>
                    <a:pt x="52800" y="16830"/>
                  </a:lnTo>
                  <a:lnTo>
                    <a:pt x="52387" y="16289"/>
                  </a:lnTo>
                  <a:lnTo>
                    <a:pt x="51947" y="15765"/>
                  </a:lnTo>
                  <a:lnTo>
                    <a:pt x="51480" y="15274"/>
                  </a:lnTo>
                  <a:lnTo>
                    <a:pt x="50985" y="14815"/>
                  </a:lnTo>
                  <a:lnTo>
                    <a:pt x="50462" y="14390"/>
                  </a:lnTo>
                  <a:lnTo>
                    <a:pt x="49911" y="13997"/>
                  </a:lnTo>
                  <a:lnTo>
                    <a:pt x="49332" y="13637"/>
                  </a:lnTo>
                  <a:lnTo>
                    <a:pt x="48726" y="13309"/>
                  </a:lnTo>
                  <a:lnTo>
                    <a:pt x="48091" y="13015"/>
                  </a:lnTo>
                  <a:lnTo>
                    <a:pt x="47429" y="12753"/>
                  </a:lnTo>
                  <a:lnTo>
                    <a:pt x="46739" y="12523"/>
                  </a:lnTo>
                  <a:lnTo>
                    <a:pt x="46034" y="12306"/>
                  </a:lnTo>
                  <a:lnTo>
                    <a:pt x="45295" y="12111"/>
                  </a:lnTo>
                  <a:lnTo>
                    <a:pt x="44522" y="11939"/>
                  </a:lnTo>
                  <a:lnTo>
                    <a:pt x="43714" y="11790"/>
                  </a:lnTo>
                  <a:lnTo>
                    <a:pt x="42871" y="11664"/>
                  </a:lnTo>
                  <a:lnTo>
                    <a:pt x="41995" y="11561"/>
                  </a:lnTo>
                  <a:lnTo>
                    <a:pt x="41084" y="11481"/>
                  </a:lnTo>
                  <a:lnTo>
                    <a:pt x="40138" y="11423"/>
                  </a:lnTo>
                  <a:lnTo>
                    <a:pt x="39158" y="11389"/>
                  </a:lnTo>
                  <a:lnTo>
                    <a:pt x="38144" y="11377"/>
                  </a:lnTo>
                  <a:lnTo>
                    <a:pt x="37106" y="11396"/>
                  </a:lnTo>
                  <a:lnTo>
                    <a:pt x="36088" y="11453"/>
                  </a:lnTo>
                  <a:lnTo>
                    <a:pt x="35089" y="11547"/>
                  </a:lnTo>
                  <a:lnTo>
                    <a:pt x="34110" y="11679"/>
                  </a:lnTo>
                  <a:lnTo>
                    <a:pt x="33151" y="11848"/>
                  </a:lnTo>
                  <a:lnTo>
                    <a:pt x="32211" y="12055"/>
                  </a:lnTo>
                  <a:lnTo>
                    <a:pt x="31291" y="12300"/>
                  </a:lnTo>
                  <a:lnTo>
                    <a:pt x="30391" y="12582"/>
                  </a:lnTo>
                  <a:lnTo>
                    <a:pt x="29510" y="12902"/>
                  </a:lnTo>
                  <a:lnTo>
                    <a:pt x="28649" y="13260"/>
                  </a:lnTo>
                  <a:lnTo>
                    <a:pt x="27825" y="13637"/>
                  </a:lnTo>
                  <a:lnTo>
                    <a:pt x="27025" y="14049"/>
                  </a:lnTo>
                  <a:lnTo>
                    <a:pt x="26247" y="14495"/>
                  </a:lnTo>
                  <a:lnTo>
                    <a:pt x="25493" y="14976"/>
                  </a:lnTo>
                  <a:lnTo>
                    <a:pt x="24761" y="15491"/>
                  </a:lnTo>
                  <a:lnTo>
                    <a:pt x="24052" y="16040"/>
                  </a:lnTo>
                  <a:lnTo>
                    <a:pt x="23366" y="16624"/>
                  </a:lnTo>
                  <a:lnTo>
                    <a:pt x="22703" y="17242"/>
                  </a:lnTo>
                  <a:lnTo>
                    <a:pt x="22063" y="17894"/>
                  </a:lnTo>
                  <a:lnTo>
                    <a:pt x="21446" y="18581"/>
                  </a:lnTo>
                  <a:lnTo>
                    <a:pt x="20869" y="19285"/>
                  </a:lnTo>
                  <a:lnTo>
                    <a:pt x="20319" y="20025"/>
                  </a:lnTo>
                  <a:lnTo>
                    <a:pt x="19795" y="20798"/>
                  </a:lnTo>
                  <a:lnTo>
                    <a:pt x="19298" y="21606"/>
                  </a:lnTo>
                  <a:lnTo>
                    <a:pt x="18826" y="22448"/>
                  </a:lnTo>
                  <a:lnTo>
                    <a:pt x="18381" y="23325"/>
                  </a:lnTo>
                  <a:lnTo>
                    <a:pt x="17962" y="24236"/>
                  </a:lnTo>
                  <a:lnTo>
                    <a:pt x="17569" y="25182"/>
                  </a:lnTo>
                  <a:lnTo>
                    <a:pt x="17202" y="26161"/>
                  </a:lnTo>
                  <a:lnTo>
                    <a:pt x="16862" y="27176"/>
                  </a:lnTo>
                  <a:lnTo>
                    <a:pt x="16551" y="28206"/>
                  </a:lnTo>
                  <a:lnTo>
                    <a:pt x="16272" y="29268"/>
                  </a:lnTo>
                  <a:lnTo>
                    <a:pt x="16027" y="30361"/>
                  </a:lnTo>
                  <a:lnTo>
                    <a:pt x="15814" y="31484"/>
                  </a:lnTo>
                  <a:lnTo>
                    <a:pt x="15634" y="32639"/>
                  </a:lnTo>
                  <a:lnTo>
                    <a:pt x="15487" y="33825"/>
                  </a:lnTo>
                  <a:lnTo>
                    <a:pt x="15372" y="35043"/>
                  </a:lnTo>
                  <a:lnTo>
                    <a:pt x="15290" y="36291"/>
                  </a:lnTo>
                  <a:lnTo>
                    <a:pt x="15241" y="37570"/>
                  </a:lnTo>
                  <a:lnTo>
                    <a:pt x="15225" y="38881"/>
                  </a:lnTo>
                  <a:lnTo>
                    <a:pt x="15225" y="90204"/>
                  </a:lnTo>
                  <a:lnTo>
                    <a:pt x="491" y="90204"/>
                  </a:lnTo>
                  <a:lnTo>
                    <a:pt x="491" y="20545"/>
                  </a:lnTo>
                  <a:lnTo>
                    <a:pt x="490" y="19986"/>
                  </a:lnTo>
                  <a:lnTo>
                    <a:pt x="487" y="19422"/>
                  </a:lnTo>
                  <a:lnTo>
                    <a:pt x="483" y="18853"/>
                  </a:lnTo>
                  <a:lnTo>
                    <a:pt x="478" y="18279"/>
                  </a:lnTo>
                  <a:lnTo>
                    <a:pt x="470" y="17701"/>
                  </a:lnTo>
                  <a:lnTo>
                    <a:pt x="461" y="17117"/>
                  </a:lnTo>
                  <a:lnTo>
                    <a:pt x="451" y="16529"/>
                  </a:lnTo>
                  <a:lnTo>
                    <a:pt x="438" y="15935"/>
                  </a:lnTo>
                  <a:lnTo>
                    <a:pt x="424" y="15337"/>
                  </a:lnTo>
                  <a:lnTo>
                    <a:pt x="409" y="14733"/>
                  </a:lnTo>
                  <a:lnTo>
                    <a:pt x="408" y="14115"/>
                  </a:lnTo>
                  <a:lnTo>
                    <a:pt x="406" y="13506"/>
                  </a:lnTo>
                  <a:lnTo>
                    <a:pt x="401" y="12904"/>
                  </a:lnTo>
                  <a:lnTo>
                    <a:pt x="396" y="12311"/>
                  </a:lnTo>
                  <a:lnTo>
                    <a:pt x="388" y="11725"/>
                  </a:lnTo>
                  <a:lnTo>
                    <a:pt x="379" y="11148"/>
                  </a:lnTo>
                  <a:lnTo>
                    <a:pt x="369" y="10579"/>
                  </a:lnTo>
                  <a:lnTo>
                    <a:pt x="356" y="10019"/>
                  </a:lnTo>
                  <a:lnTo>
                    <a:pt x="342" y="9466"/>
                  </a:lnTo>
                  <a:lnTo>
                    <a:pt x="327" y="8922"/>
                  </a:lnTo>
                  <a:lnTo>
                    <a:pt x="311" y="8373"/>
                  </a:lnTo>
                  <a:lnTo>
                    <a:pt x="294" y="7841"/>
                  </a:lnTo>
                  <a:lnTo>
                    <a:pt x="278" y="7326"/>
                  </a:lnTo>
                  <a:lnTo>
                    <a:pt x="261" y="6826"/>
                  </a:lnTo>
                  <a:lnTo>
                    <a:pt x="245" y="6343"/>
                  </a:lnTo>
                  <a:lnTo>
                    <a:pt x="229" y="5877"/>
                  </a:lnTo>
                  <a:lnTo>
                    <a:pt x="212" y="5427"/>
                  </a:lnTo>
                  <a:lnTo>
                    <a:pt x="196" y="4993"/>
                  </a:lnTo>
                  <a:lnTo>
                    <a:pt x="180" y="4575"/>
                  </a:lnTo>
                  <a:lnTo>
                    <a:pt x="163" y="4174"/>
                  </a:lnTo>
                  <a:lnTo>
                    <a:pt x="147" y="3795"/>
                  </a:lnTo>
                  <a:lnTo>
                    <a:pt x="130" y="3444"/>
                  </a:lnTo>
                  <a:lnTo>
                    <a:pt x="114" y="3121"/>
                  </a:lnTo>
                  <a:lnTo>
                    <a:pt x="98" y="2825"/>
                  </a:lnTo>
                  <a:lnTo>
                    <a:pt x="81" y="2557"/>
                  </a:lnTo>
                  <a:lnTo>
                    <a:pt x="65" y="2318"/>
                  </a:lnTo>
                  <a:lnTo>
                    <a:pt x="49" y="2106"/>
                  </a:lnTo>
                  <a:lnTo>
                    <a:pt x="32" y="1921"/>
                  </a:lnTo>
                  <a:lnTo>
                    <a:pt x="16" y="1765"/>
                  </a:lnTo>
                  <a:lnTo>
                    <a:pt x="0" y="1637"/>
                  </a:lnTo>
                  <a:lnTo>
                    <a:pt x="13948" y="1856"/>
                  </a:lnTo>
                  <a:lnTo>
                    <a:pt x="13964" y="2007"/>
                  </a:lnTo>
                  <a:lnTo>
                    <a:pt x="13980" y="2187"/>
                  </a:lnTo>
                  <a:lnTo>
                    <a:pt x="13997" y="2394"/>
                  </a:lnTo>
                  <a:lnTo>
                    <a:pt x="14013" y="2629"/>
                  </a:lnTo>
                  <a:lnTo>
                    <a:pt x="14030" y="2891"/>
                  </a:lnTo>
                  <a:lnTo>
                    <a:pt x="14046" y="3182"/>
                  </a:lnTo>
                  <a:lnTo>
                    <a:pt x="14062" y="3500"/>
                  </a:lnTo>
                  <a:lnTo>
                    <a:pt x="14079" y="3847"/>
                  </a:lnTo>
                  <a:lnTo>
                    <a:pt x="14095" y="4213"/>
                  </a:lnTo>
                  <a:lnTo>
                    <a:pt x="14111" y="4590"/>
                  </a:lnTo>
                  <a:lnTo>
                    <a:pt x="14128" y="4979"/>
                  </a:lnTo>
                  <a:lnTo>
                    <a:pt x="14144" y="5379"/>
                  </a:lnTo>
                  <a:lnTo>
                    <a:pt x="14160" y="5791"/>
                  </a:lnTo>
                  <a:lnTo>
                    <a:pt x="14177" y="6214"/>
                  </a:lnTo>
                  <a:lnTo>
                    <a:pt x="14193" y="6649"/>
                  </a:lnTo>
                  <a:lnTo>
                    <a:pt x="14210" y="7095"/>
                  </a:lnTo>
                  <a:lnTo>
                    <a:pt x="14226" y="7552"/>
                  </a:lnTo>
                  <a:lnTo>
                    <a:pt x="14242" y="8021"/>
                  </a:lnTo>
                  <a:lnTo>
                    <a:pt x="14274" y="8481"/>
                  </a:lnTo>
                  <a:lnTo>
                    <a:pt x="14305" y="8945"/>
                  </a:lnTo>
                  <a:lnTo>
                    <a:pt x="14333" y="9411"/>
                  </a:lnTo>
                  <a:lnTo>
                    <a:pt x="14360" y="9881"/>
                  </a:lnTo>
                  <a:lnTo>
                    <a:pt x="14386" y="10354"/>
                  </a:lnTo>
                  <a:lnTo>
                    <a:pt x="14409" y="10831"/>
                  </a:lnTo>
                  <a:lnTo>
                    <a:pt x="14431" y="11310"/>
                  </a:lnTo>
                  <a:lnTo>
                    <a:pt x="14452" y="11793"/>
                  </a:lnTo>
                  <a:lnTo>
                    <a:pt x="14471" y="12279"/>
                  </a:lnTo>
                  <a:lnTo>
                    <a:pt x="14488" y="12769"/>
                  </a:lnTo>
                  <a:lnTo>
                    <a:pt x="14503" y="13236"/>
                  </a:lnTo>
                  <a:lnTo>
                    <a:pt x="14517" y="13689"/>
                  </a:lnTo>
                  <a:lnTo>
                    <a:pt x="14530" y="14127"/>
                  </a:lnTo>
                  <a:lnTo>
                    <a:pt x="14540" y="14550"/>
                  </a:lnTo>
                  <a:lnTo>
                    <a:pt x="14549" y="14959"/>
                  </a:lnTo>
                  <a:lnTo>
                    <a:pt x="14557" y="15352"/>
                  </a:lnTo>
                  <a:lnTo>
                    <a:pt x="14562" y="15731"/>
                  </a:lnTo>
                  <a:lnTo>
                    <a:pt x="14566" y="16096"/>
                  </a:lnTo>
                  <a:lnTo>
                    <a:pt x="14569" y="16445"/>
                  </a:lnTo>
                  <a:lnTo>
                    <a:pt x="14570" y="16780"/>
                  </a:lnTo>
                  <a:lnTo>
                    <a:pt x="14815" y="16780"/>
                  </a:lnTo>
                  <a:lnTo>
                    <a:pt x="15245" y="16018"/>
                  </a:lnTo>
                  <a:lnTo>
                    <a:pt x="15683" y="15270"/>
                  </a:lnTo>
                  <a:lnTo>
                    <a:pt x="16129" y="14538"/>
                  </a:lnTo>
                  <a:lnTo>
                    <a:pt x="16583" y="13820"/>
                  </a:lnTo>
                  <a:lnTo>
                    <a:pt x="17046" y="13117"/>
                  </a:lnTo>
                  <a:lnTo>
                    <a:pt x="17517" y="12428"/>
                  </a:lnTo>
                  <a:lnTo>
                    <a:pt x="17995" y="11755"/>
                  </a:lnTo>
                  <a:lnTo>
                    <a:pt x="18482" y="11096"/>
                  </a:lnTo>
                  <a:lnTo>
                    <a:pt x="18978" y="10452"/>
                  </a:lnTo>
                  <a:lnTo>
                    <a:pt x="19481" y="9822"/>
                  </a:lnTo>
                  <a:lnTo>
                    <a:pt x="19997" y="9210"/>
                  </a:lnTo>
                  <a:lnTo>
                    <a:pt x="20529" y="8617"/>
                  </a:lnTo>
                  <a:lnTo>
                    <a:pt x="21077" y="8044"/>
                  </a:lnTo>
                  <a:lnTo>
                    <a:pt x="21642" y="7491"/>
                  </a:lnTo>
                  <a:lnTo>
                    <a:pt x="22223" y="6957"/>
                  </a:lnTo>
                  <a:lnTo>
                    <a:pt x="22821" y="6443"/>
                  </a:lnTo>
                  <a:lnTo>
                    <a:pt x="23435" y="5949"/>
                  </a:lnTo>
                  <a:lnTo>
                    <a:pt x="24065" y="5474"/>
                  </a:lnTo>
                  <a:lnTo>
                    <a:pt x="24712" y="5019"/>
                  </a:lnTo>
                  <a:lnTo>
                    <a:pt x="25375" y="4583"/>
                  </a:lnTo>
                  <a:lnTo>
                    <a:pt x="26056" y="4152"/>
                  </a:lnTo>
                  <a:lnTo>
                    <a:pt x="26756" y="3742"/>
                  </a:lnTo>
                  <a:lnTo>
                    <a:pt x="27477" y="3353"/>
                  </a:lnTo>
                  <a:lnTo>
                    <a:pt x="28217" y="2986"/>
                  </a:lnTo>
                  <a:lnTo>
                    <a:pt x="28976" y="2639"/>
                  </a:lnTo>
                  <a:lnTo>
                    <a:pt x="29756" y="2314"/>
                  </a:lnTo>
                  <a:lnTo>
                    <a:pt x="30555" y="2011"/>
                  </a:lnTo>
                  <a:lnTo>
                    <a:pt x="31373" y="1728"/>
                  </a:lnTo>
                  <a:lnTo>
                    <a:pt x="32211" y="1467"/>
                  </a:lnTo>
                  <a:lnTo>
                    <a:pt x="33069" y="1227"/>
                  </a:lnTo>
                  <a:lnTo>
                    <a:pt x="33951" y="994"/>
                  </a:lnTo>
                  <a:lnTo>
                    <a:pt x="34860" y="785"/>
                  </a:lnTo>
                  <a:lnTo>
                    <a:pt x="35797" y="601"/>
                  </a:lnTo>
                  <a:lnTo>
                    <a:pt x="36762" y="442"/>
                  </a:lnTo>
                  <a:lnTo>
                    <a:pt x="37755" y="306"/>
                  </a:lnTo>
                  <a:lnTo>
                    <a:pt x="38776" y="196"/>
                  </a:lnTo>
                  <a:lnTo>
                    <a:pt x="39825" y="110"/>
                  </a:lnTo>
                  <a:lnTo>
                    <a:pt x="40901" y="49"/>
                  </a:lnTo>
                  <a:lnTo>
                    <a:pt x="42005" y="12"/>
                  </a:lnTo>
                  <a:lnTo>
                    <a:pt x="43137" y="0"/>
                  </a:lnTo>
                  <a:lnTo>
                    <a:pt x="44590" y="18"/>
                  </a:lnTo>
                  <a:lnTo>
                    <a:pt x="46002" y="72"/>
                  </a:lnTo>
                  <a:lnTo>
                    <a:pt x="47373" y="162"/>
                  </a:lnTo>
                  <a:lnTo>
                    <a:pt x="48704" y="288"/>
                  </a:lnTo>
                  <a:lnTo>
                    <a:pt x="49993" y="450"/>
                  </a:lnTo>
                  <a:lnTo>
                    <a:pt x="51241" y="648"/>
                  </a:lnTo>
                  <a:lnTo>
                    <a:pt x="52448" y="882"/>
                  </a:lnTo>
                  <a:lnTo>
                    <a:pt x="53615" y="1152"/>
                  </a:lnTo>
                  <a:lnTo>
                    <a:pt x="54740" y="1458"/>
                  </a:lnTo>
                  <a:lnTo>
                    <a:pt x="55825" y="1800"/>
                  </a:lnTo>
                  <a:lnTo>
                    <a:pt x="56870" y="2180"/>
                  </a:lnTo>
                  <a:lnTo>
                    <a:pt x="57878" y="2599"/>
                  </a:lnTo>
                  <a:lnTo>
                    <a:pt x="58848" y="3058"/>
                  </a:lnTo>
                  <a:lnTo>
                    <a:pt x="59780" y="3555"/>
                  </a:lnTo>
                  <a:lnTo>
                    <a:pt x="60675" y="4092"/>
                  </a:lnTo>
                  <a:lnTo>
                    <a:pt x="61532" y="4669"/>
                  </a:lnTo>
                  <a:lnTo>
                    <a:pt x="62351" y="5284"/>
                  </a:lnTo>
                  <a:lnTo>
                    <a:pt x="63133" y="5939"/>
                  </a:lnTo>
                  <a:lnTo>
                    <a:pt x="63877" y="6633"/>
                  </a:lnTo>
                  <a:lnTo>
                    <a:pt x="64583" y="7366"/>
                  </a:lnTo>
                  <a:lnTo>
                    <a:pt x="65252" y="8142"/>
                  </a:lnTo>
                  <a:lnTo>
                    <a:pt x="65883" y="8961"/>
                  </a:lnTo>
                  <a:lnTo>
                    <a:pt x="66477" y="9825"/>
                  </a:lnTo>
                  <a:lnTo>
                    <a:pt x="67033" y="10732"/>
                  </a:lnTo>
                  <a:lnTo>
                    <a:pt x="67551" y="11684"/>
                  </a:lnTo>
                  <a:lnTo>
                    <a:pt x="68031" y="12681"/>
                  </a:lnTo>
                  <a:lnTo>
                    <a:pt x="68474" y="13721"/>
                  </a:lnTo>
                  <a:lnTo>
                    <a:pt x="68879" y="14806"/>
                  </a:lnTo>
                  <a:lnTo>
                    <a:pt x="69247" y="15934"/>
                  </a:lnTo>
                  <a:lnTo>
                    <a:pt x="69577" y="17107"/>
                  </a:lnTo>
                  <a:lnTo>
                    <a:pt x="69888" y="18309"/>
                  </a:lnTo>
                  <a:lnTo>
                    <a:pt x="70166" y="19556"/>
                  </a:lnTo>
                  <a:lnTo>
                    <a:pt x="70412" y="20850"/>
                  </a:lnTo>
                  <a:lnTo>
                    <a:pt x="70624" y="22189"/>
                  </a:lnTo>
                  <a:lnTo>
                    <a:pt x="70804" y="23574"/>
                  </a:lnTo>
                  <a:lnTo>
                    <a:pt x="70952" y="25005"/>
                  </a:lnTo>
                  <a:lnTo>
                    <a:pt x="71066" y="26481"/>
                  </a:lnTo>
                  <a:lnTo>
                    <a:pt x="71148" y="28004"/>
                  </a:lnTo>
                  <a:lnTo>
                    <a:pt x="71197" y="29572"/>
                  </a:lnTo>
                  <a:lnTo>
                    <a:pt x="71214" y="31186"/>
                  </a:lnTo>
                  <a:lnTo>
                    <a:pt x="71214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069380" y="1688025"/>
              <a:ext cx="15961" cy="17926"/>
            </a:xfrm>
            <a:custGeom>
              <a:avLst/>
              <a:pathLst>
                <a:path w="15961" h="17926">
                  <a:moveTo>
                    <a:pt x="0" y="17926"/>
                  </a:moveTo>
                  <a:lnTo>
                    <a:pt x="0" y="0"/>
                  </a:lnTo>
                  <a:lnTo>
                    <a:pt x="15961" y="0"/>
                  </a:lnTo>
                  <a:lnTo>
                    <a:pt x="15961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104332" y="1590617"/>
              <a:ext cx="104447" cy="115334"/>
            </a:xfrm>
            <a:custGeom>
              <a:avLst/>
              <a:pathLst>
                <a:path w="104447" h="115334">
                  <a:moveTo>
                    <a:pt x="59918" y="67530"/>
                  </a:moveTo>
                  <a:lnTo>
                    <a:pt x="59918" y="115334"/>
                  </a:lnTo>
                  <a:lnTo>
                    <a:pt x="44365" y="115334"/>
                  </a:lnTo>
                  <a:lnTo>
                    <a:pt x="44365" y="67530"/>
                  </a:lnTo>
                  <a:lnTo>
                    <a:pt x="0" y="0"/>
                  </a:lnTo>
                  <a:lnTo>
                    <a:pt x="17189" y="0"/>
                  </a:lnTo>
                  <a:lnTo>
                    <a:pt x="52305" y="54925"/>
                  </a:lnTo>
                  <a:lnTo>
                    <a:pt x="87257" y="0"/>
                  </a:lnTo>
                  <a:lnTo>
                    <a:pt x="10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219585" y="1615746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235219" y="1626633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312818" y="1615746"/>
              <a:ext cx="86111" cy="91841"/>
            </a:xfrm>
            <a:custGeom>
              <a:avLst/>
              <a:pathLst>
                <a:path w="86111" h="91841">
                  <a:moveTo>
                    <a:pt x="26766" y="91841"/>
                  </a:moveTo>
                  <a:lnTo>
                    <a:pt x="24164" y="91771"/>
                  </a:lnTo>
                  <a:lnTo>
                    <a:pt x="21694" y="91560"/>
                  </a:lnTo>
                  <a:lnTo>
                    <a:pt x="19357" y="91208"/>
                  </a:lnTo>
                  <a:lnTo>
                    <a:pt x="17153" y="90715"/>
                  </a:lnTo>
                  <a:lnTo>
                    <a:pt x="15081" y="90081"/>
                  </a:lnTo>
                  <a:lnTo>
                    <a:pt x="13142" y="89307"/>
                  </a:lnTo>
                  <a:lnTo>
                    <a:pt x="11336" y="88392"/>
                  </a:lnTo>
                  <a:lnTo>
                    <a:pt x="9662" y="87336"/>
                  </a:lnTo>
                  <a:lnTo>
                    <a:pt x="8120" y="86139"/>
                  </a:lnTo>
                  <a:lnTo>
                    <a:pt x="6712" y="84802"/>
                  </a:lnTo>
                  <a:lnTo>
                    <a:pt x="5436" y="83341"/>
                  </a:lnTo>
                  <a:lnTo>
                    <a:pt x="4295" y="81776"/>
                  </a:lnTo>
                  <a:lnTo>
                    <a:pt x="3288" y="80107"/>
                  </a:lnTo>
                  <a:lnTo>
                    <a:pt x="2416" y="78332"/>
                  </a:lnTo>
                  <a:lnTo>
                    <a:pt x="1678" y="76453"/>
                  </a:lnTo>
                  <a:lnTo>
                    <a:pt x="1073" y="74468"/>
                  </a:lnTo>
                  <a:lnTo>
                    <a:pt x="604" y="72379"/>
                  </a:lnTo>
                  <a:lnTo>
                    <a:pt x="268" y="70186"/>
                  </a:lnTo>
                  <a:lnTo>
                    <a:pt x="67" y="67887"/>
                  </a:lnTo>
                  <a:lnTo>
                    <a:pt x="0" y="65484"/>
                  </a:lnTo>
                  <a:lnTo>
                    <a:pt x="32" y="63764"/>
                  </a:lnTo>
                  <a:lnTo>
                    <a:pt x="130" y="62108"/>
                  </a:lnTo>
                  <a:lnTo>
                    <a:pt x="294" y="60516"/>
                  </a:lnTo>
                  <a:lnTo>
                    <a:pt x="523" y="58988"/>
                  </a:lnTo>
                  <a:lnTo>
                    <a:pt x="818" y="57523"/>
                  </a:lnTo>
                  <a:lnTo>
                    <a:pt x="1178" y="56123"/>
                  </a:lnTo>
                  <a:lnTo>
                    <a:pt x="1604" y="54786"/>
                  </a:lnTo>
                  <a:lnTo>
                    <a:pt x="2095" y="53513"/>
                  </a:lnTo>
                  <a:lnTo>
                    <a:pt x="2652" y="52304"/>
                  </a:lnTo>
                  <a:lnTo>
                    <a:pt x="3274" y="51159"/>
                  </a:lnTo>
                  <a:lnTo>
                    <a:pt x="3965" y="50054"/>
                  </a:lnTo>
                  <a:lnTo>
                    <a:pt x="4695" y="48998"/>
                  </a:lnTo>
                  <a:lnTo>
                    <a:pt x="5464" y="47991"/>
                  </a:lnTo>
                  <a:lnTo>
                    <a:pt x="6273" y="47034"/>
                  </a:lnTo>
                  <a:lnTo>
                    <a:pt x="7121" y="46125"/>
                  </a:lnTo>
                  <a:lnTo>
                    <a:pt x="8008" y="45266"/>
                  </a:lnTo>
                  <a:lnTo>
                    <a:pt x="8935" y="44455"/>
                  </a:lnTo>
                  <a:lnTo>
                    <a:pt x="9901" y="43694"/>
                  </a:lnTo>
                  <a:lnTo>
                    <a:pt x="10906" y="42982"/>
                  </a:lnTo>
                  <a:lnTo>
                    <a:pt x="11950" y="42319"/>
                  </a:lnTo>
                  <a:lnTo>
                    <a:pt x="13046" y="41700"/>
                  </a:lnTo>
                  <a:lnTo>
                    <a:pt x="14170" y="41120"/>
                  </a:lnTo>
                  <a:lnTo>
                    <a:pt x="15324" y="40580"/>
                  </a:lnTo>
                  <a:lnTo>
                    <a:pt x="16508" y="40079"/>
                  </a:lnTo>
                  <a:lnTo>
                    <a:pt x="17721" y="39618"/>
                  </a:lnTo>
                  <a:lnTo>
                    <a:pt x="18964" y="39195"/>
                  </a:lnTo>
                  <a:lnTo>
                    <a:pt x="20236" y="38812"/>
                  </a:lnTo>
                  <a:lnTo>
                    <a:pt x="21537" y="38468"/>
                  </a:lnTo>
                  <a:lnTo>
                    <a:pt x="22868" y="38164"/>
                  </a:lnTo>
                  <a:lnTo>
                    <a:pt x="24229" y="37899"/>
                  </a:lnTo>
                  <a:lnTo>
                    <a:pt x="25606" y="37664"/>
                  </a:lnTo>
                  <a:lnTo>
                    <a:pt x="26989" y="37450"/>
                  </a:lnTo>
                  <a:lnTo>
                    <a:pt x="28376" y="37258"/>
                  </a:lnTo>
                  <a:lnTo>
                    <a:pt x="29769" y="37087"/>
                  </a:lnTo>
                  <a:lnTo>
                    <a:pt x="31166" y="36937"/>
                  </a:lnTo>
                  <a:lnTo>
                    <a:pt x="32568" y="36808"/>
                  </a:lnTo>
                  <a:lnTo>
                    <a:pt x="33975" y="36701"/>
                  </a:lnTo>
                  <a:lnTo>
                    <a:pt x="35387" y="36615"/>
                  </a:lnTo>
                  <a:lnTo>
                    <a:pt x="36804" y="36550"/>
                  </a:lnTo>
                  <a:lnTo>
                    <a:pt x="38226" y="36507"/>
                  </a:lnTo>
                  <a:lnTo>
                    <a:pt x="58117" y="36180"/>
                  </a:lnTo>
                  <a:lnTo>
                    <a:pt x="58117" y="31350"/>
                  </a:lnTo>
                  <a:lnTo>
                    <a:pt x="58105" y="30270"/>
                  </a:lnTo>
                  <a:lnTo>
                    <a:pt x="58071" y="29222"/>
                  </a:lnTo>
                  <a:lnTo>
                    <a:pt x="58014" y="28207"/>
                  </a:lnTo>
                  <a:lnTo>
                    <a:pt x="57934" y="27225"/>
                  </a:lnTo>
                  <a:lnTo>
                    <a:pt x="57830" y="26275"/>
                  </a:lnTo>
                  <a:lnTo>
                    <a:pt x="57704" y="25358"/>
                  </a:lnTo>
                  <a:lnTo>
                    <a:pt x="57555" y="24474"/>
                  </a:lnTo>
                  <a:lnTo>
                    <a:pt x="57383" y="23623"/>
                  </a:lnTo>
                  <a:lnTo>
                    <a:pt x="57189" y="22804"/>
                  </a:lnTo>
                  <a:lnTo>
                    <a:pt x="56971" y="22019"/>
                  </a:lnTo>
                  <a:lnTo>
                    <a:pt x="56729" y="21264"/>
                  </a:lnTo>
                  <a:lnTo>
                    <a:pt x="56463" y="20539"/>
                  </a:lnTo>
                  <a:lnTo>
                    <a:pt x="56173" y="19843"/>
                  </a:lnTo>
                  <a:lnTo>
                    <a:pt x="55858" y="19177"/>
                  </a:lnTo>
                  <a:lnTo>
                    <a:pt x="55518" y="18540"/>
                  </a:lnTo>
                  <a:lnTo>
                    <a:pt x="55154" y="17932"/>
                  </a:lnTo>
                  <a:lnTo>
                    <a:pt x="54765" y="17354"/>
                  </a:lnTo>
                  <a:lnTo>
                    <a:pt x="54352" y="16806"/>
                  </a:lnTo>
                  <a:lnTo>
                    <a:pt x="53914" y="16287"/>
                  </a:lnTo>
                  <a:lnTo>
                    <a:pt x="53451" y="15798"/>
                  </a:lnTo>
                  <a:lnTo>
                    <a:pt x="52964" y="15336"/>
                  </a:lnTo>
                  <a:lnTo>
                    <a:pt x="52452" y="14900"/>
                  </a:lnTo>
                  <a:lnTo>
                    <a:pt x="51916" y="14491"/>
                  </a:lnTo>
                  <a:lnTo>
                    <a:pt x="51356" y="14108"/>
                  </a:lnTo>
                  <a:lnTo>
                    <a:pt x="50770" y="13751"/>
                  </a:lnTo>
                  <a:lnTo>
                    <a:pt x="50161" y="13421"/>
                  </a:lnTo>
                  <a:lnTo>
                    <a:pt x="49526" y="13116"/>
                  </a:lnTo>
                  <a:lnTo>
                    <a:pt x="48867" y="12838"/>
                  </a:lnTo>
                  <a:lnTo>
                    <a:pt x="48184" y="12586"/>
                  </a:lnTo>
                  <a:lnTo>
                    <a:pt x="47476" y="12360"/>
                  </a:lnTo>
                  <a:lnTo>
                    <a:pt x="46759" y="12142"/>
                  </a:lnTo>
                  <a:lnTo>
                    <a:pt x="46015" y="11947"/>
                  </a:lnTo>
                  <a:lnTo>
                    <a:pt x="45246" y="11775"/>
                  </a:lnTo>
                  <a:lnTo>
                    <a:pt x="44450" y="11626"/>
                  </a:lnTo>
                  <a:lnTo>
                    <a:pt x="43628" y="11500"/>
                  </a:lnTo>
                  <a:lnTo>
                    <a:pt x="42780" y="11397"/>
                  </a:lnTo>
                  <a:lnTo>
                    <a:pt x="41906" y="11317"/>
                  </a:lnTo>
                  <a:lnTo>
                    <a:pt x="41006" y="11260"/>
                  </a:lnTo>
                  <a:lnTo>
                    <a:pt x="40079" y="11225"/>
                  </a:lnTo>
                  <a:lnTo>
                    <a:pt x="39126" y="11214"/>
                  </a:lnTo>
                  <a:lnTo>
                    <a:pt x="38283" y="11220"/>
                  </a:lnTo>
                  <a:lnTo>
                    <a:pt x="37457" y="11240"/>
                  </a:lnTo>
                  <a:lnTo>
                    <a:pt x="36646" y="11273"/>
                  </a:lnTo>
                  <a:lnTo>
                    <a:pt x="35852" y="11318"/>
                  </a:lnTo>
                  <a:lnTo>
                    <a:pt x="35075" y="11377"/>
                  </a:lnTo>
                  <a:lnTo>
                    <a:pt x="34313" y="11449"/>
                  </a:lnTo>
                  <a:lnTo>
                    <a:pt x="33568" y="11535"/>
                  </a:lnTo>
                  <a:lnTo>
                    <a:pt x="32840" y="11633"/>
                  </a:lnTo>
                  <a:lnTo>
                    <a:pt x="32128" y="11744"/>
                  </a:lnTo>
                  <a:lnTo>
                    <a:pt x="31432" y="11869"/>
                  </a:lnTo>
                  <a:lnTo>
                    <a:pt x="30753" y="11994"/>
                  </a:lnTo>
                  <a:lnTo>
                    <a:pt x="30093" y="12140"/>
                  </a:lnTo>
                  <a:lnTo>
                    <a:pt x="29450" y="12308"/>
                  </a:lnTo>
                  <a:lnTo>
                    <a:pt x="28826" y="12497"/>
                  </a:lnTo>
                  <a:lnTo>
                    <a:pt x="28219" y="12708"/>
                  </a:lnTo>
                  <a:lnTo>
                    <a:pt x="27631" y="12939"/>
                  </a:lnTo>
                  <a:lnTo>
                    <a:pt x="27060" y="13192"/>
                  </a:lnTo>
                  <a:lnTo>
                    <a:pt x="26508" y="13466"/>
                  </a:lnTo>
                  <a:lnTo>
                    <a:pt x="25973" y="13762"/>
                  </a:lnTo>
                  <a:lnTo>
                    <a:pt x="25457" y="14079"/>
                  </a:lnTo>
                  <a:lnTo>
                    <a:pt x="24959" y="14402"/>
                  </a:lnTo>
                  <a:lnTo>
                    <a:pt x="24481" y="14750"/>
                  </a:lnTo>
                  <a:lnTo>
                    <a:pt x="24022" y="15122"/>
                  </a:lnTo>
                  <a:lnTo>
                    <a:pt x="23584" y="15519"/>
                  </a:lnTo>
                  <a:lnTo>
                    <a:pt x="23165" y="15941"/>
                  </a:lnTo>
                  <a:lnTo>
                    <a:pt x="22765" y="16387"/>
                  </a:lnTo>
                  <a:lnTo>
                    <a:pt x="22385" y="16858"/>
                  </a:lnTo>
                  <a:lnTo>
                    <a:pt x="22025" y="17353"/>
                  </a:lnTo>
                  <a:lnTo>
                    <a:pt x="21685" y="17873"/>
                  </a:lnTo>
                  <a:lnTo>
                    <a:pt x="21364" y="18417"/>
                  </a:lnTo>
                  <a:lnTo>
                    <a:pt x="21063" y="18972"/>
                  </a:lnTo>
                  <a:lnTo>
                    <a:pt x="20784" y="19556"/>
                  </a:lnTo>
                  <a:lnTo>
                    <a:pt x="20526" y="20170"/>
                  </a:lnTo>
                  <a:lnTo>
                    <a:pt x="20290" y="20814"/>
                  </a:lnTo>
                  <a:lnTo>
                    <a:pt x="20075" y="21487"/>
                  </a:lnTo>
                  <a:lnTo>
                    <a:pt x="19881" y="22189"/>
                  </a:lnTo>
                  <a:lnTo>
                    <a:pt x="19708" y="22921"/>
                  </a:lnTo>
                  <a:lnTo>
                    <a:pt x="19556" y="23682"/>
                  </a:lnTo>
                  <a:lnTo>
                    <a:pt x="19426" y="24473"/>
                  </a:lnTo>
                  <a:lnTo>
                    <a:pt x="19317" y="25293"/>
                  </a:lnTo>
                  <a:lnTo>
                    <a:pt x="3929" y="23901"/>
                  </a:lnTo>
                  <a:lnTo>
                    <a:pt x="4107" y="22863"/>
                  </a:lnTo>
                  <a:lnTo>
                    <a:pt x="4315" y="21842"/>
                  </a:lnTo>
                  <a:lnTo>
                    <a:pt x="4552" y="20839"/>
                  </a:lnTo>
                  <a:lnTo>
                    <a:pt x="4819" y="19854"/>
                  </a:lnTo>
                  <a:lnTo>
                    <a:pt x="5115" y="18888"/>
                  </a:lnTo>
                  <a:lnTo>
                    <a:pt x="5441" y="17939"/>
                  </a:lnTo>
                  <a:lnTo>
                    <a:pt x="5797" y="17008"/>
                  </a:lnTo>
                  <a:lnTo>
                    <a:pt x="6181" y="16096"/>
                  </a:lnTo>
                  <a:lnTo>
                    <a:pt x="6595" y="15201"/>
                  </a:lnTo>
                  <a:lnTo>
                    <a:pt x="7039" y="14324"/>
                  </a:lnTo>
                  <a:lnTo>
                    <a:pt x="7516" y="13452"/>
                  </a:lnTo>
                  <a:lnTo>
                    <a:pt x="8031" y="12605"/>
                  </a:lnTo>
                  <a:lnTo>
                    <a:pt x="8584" y="11783"/>
                  </a:lnTo>
                  <a:lnTo>
                    <a:pt x="9174" y="10985"/>
                  </a:lnTo>
                  <a:lnTo>
                    <a:pt x="9802" y="10211"/>
                  </a:lnTo>
                  <a:lnTo>
                    <a:pt x="10467" y="9462"/>
                  </a:lnTo>
                  <a:lnTo>
                    <a:pt x="11170" y="8738"/>
                  </a:lnTo>
                  <a:lnTo>
                    <a:pt x="11911" y="8038"/>
                  </a:lnTo>
                  <a:lnTo>
                    <a:pt x="12690" y="7362"/>
                  </a:lnTo>
                  <a:lnTo>
                    <a:pt x="13506" y="6712"/>
                  </a:lnTo>
                  <a:lnTo>
                    <a:pt x="14377" y="6088"/>
                  </a:lnTo>
                  <a:lnTo>
                    <a:pt x="15290" y="5494"/>
                  </a:lnTo>
                  <a:lnTo>
                    <a:pt x="16244" y="4929"/>
                  </a:lnTo>
                  <a:lnTo>
                    <a:pt x="17238" y="4394"/>
                  </a:lnTo>
                  <a:lnTo>
                    <a:pt x="18274" y="3888"/>
                  </a:lnTo>
                  <a:lnTo>
                    <a:pt x="19350" y="3411"/>
                  </a:lnTo>
                  <a:lnTo>
                    <a:pt x="20467" y="2964"/>
                  </a:lnTo>
                  <a:lnTo>
                    <a:pt x="21626" y="2547"/>
                  </a:lnTo>
                  <a:lnTo>
                    <a:pt x="22825" y="2159"/>
                  </a:lnTo>
                  <a:lnTo>
                    <a:pt x="24065" y="1800"/>
                  </a:lnTo>
                  <a:lnTo>
                    <a:pt x="25368" y="1458"/>
                  </a:lnTo>
                  <a:lnTo>
                    <a:pt x="26724" y="1152"/>
                  </a:lnTo>
                  <a:lnTo>
                    <a:pt x="28132" y="882"/>
                  </a:lnTo>
                  <a:lnTo>
                    <a:pt x="29592" y="648"/>
                  </a:lnTo>
                  <a:lnTo>
                    <a:pt x="31105" y="450"/>
                  </a:lnTo>
                  <a:lnTo>
                    <a:pt x="32670" y="288"/>
                  </a:lnTo>
                  <a:lnTo>
                    <a:pt x="34287" y="162"/>
                  </a:lnTo>
                  <a:lnTo>
                    <a:pt x="35957" y="72"/>
                  </a:lnTo>
                  <a:lnTo>
                    <a:pt x="37679" y="18"/>
                  </a:lnTo>
                  <a:lnTo>
                    <a:pt x="39454" y="0"/>
                  </a:lnTo>
                  <a:lnTo>
                    <a:pt x="42711" y="76"/>
                  </a:lnTo>
                  <a:lnTo>
                    <a:pt x="45803" y="307"/>
                  </a:lnTo>
                  <a:lnTo>
                    <a:pt x="48729" y="692"/>
                  </a:lnTo>
                  <a:lnTo>
                    <a:pt x="51490" y="1231"/>
                  </a:lnTo>
                  <a:lnTo>
                    <a:pt x="54086" y="1923"/>
                  </a:lnTo>
                  <a:lnTo>
                    <a:pt x="56516" y="2769"/>
                  </a:lnTo>
                  <a:lnTo>
                    <a:pt x="58781" y="3770"/>
                  </a:lnTo>
                  <a:lnTo>
                    <a:pt x="60880" y="4924"/>
                  </a:lnTo>
                  <a:lnTo>
                    <a:pt x="62815" y="6232"/>
                  </a:lnTo>
                  <a:lnTo>
                    <a:pt x="64583" y="7694"/>
                  </a:lnTo>
                  <a:lnTo>
                    <a:pt x="66185" y="9285"/>
                  </a:lnTo>
                  <a:lnTo>
                    <a:pt x="67619" y="11014"/>
                  </a:lnTo>
                  <a:lnTo>
                    <a:pt x="68883" y="12880"/>
                  </a:lnTo>
                  <a:lnTo>
                    <a:pt x="69979" y="14884"/>
                  </a:lnTo>
                  <a:lnTo>
                    <a:pt x="70907" y="17025"/>
                  </a:lnTo>
                  <a:lnTo>
                    <a:pt x="71666" y="19304"/>
                  </a:lnTo>
                  <a:lnTo>
                    <a:pt x="72256" y="21721"/>
                  </a:lnTo>
                  <a:lnTo>
                    <a:pt x="72677" y="24275"/>
                  </a:lnTo>
                  <a:lnTo>
                    <a:pt x="72930" y="26966"/>
                  </a:lnTo>
                  <a:lnTo>
                    <a:pt x="73015" y="29795"/>
                  </a:lnTo>
                  <a:lnTo>
                    <a:pt x="73015" y="67940"/>
                  </a:lnTo>
                  <a:lnTo>
                    <a:pt x="73032" y="69217"/>
                  </a:lnTo>
                  <a:lnTo>
                    <a:pt x="73083" y="70431"/>
                  </a:lnTo>
                  <a:lnTo>
                    <a:pt x="73169" y="71581"/>
                  </a:lnTo>
                  <a:lnTo>
                    <a:pt x="73290" y="72668"/>
                  </a:lnTo>
                  <a:lnTo>
                    <a:pt x="73444" y="73690"/>
                  </a:lnTo>
                  <a:lnTo>
                    <a:pt x="73633" y="74648"/>
                  </a:lnTo>
                  <a:lnTo>
                    <a:pt x="73857" y="75543"/>
                  </a:lnTo>
                  <a:lnTo>
                    <a:pt x="74115" y="76374"/>
                  </a:lnTo>
                  <a:lnTo>
                    <a:pt x="74407" y="77141"/>
                  </a:lnTo>
                  <a:lnTo>
                    <a:pt x="74734" y="77844"/>
                  </a:lnTo>
                  <a:lnTo>
                    <a:pt x="75108" y="78466"/>
                  </a:lnTo>
                  <a:lnTo>
                    <a:pt x="75546" y="79023"/>
                  </a:lnTo>
                  <a:lnTo>
                    <a:pt x="76045" y="79514"/>
                  </a:lnTo>
                  <a:lnTo>
                    <a:pt x="76606" y="79940"/>
                  </a:lnTo>
                  <a:lnTo>
                    <a:pt x="77230" y="80300"/>
                  </a:lnTo>
                  <a:lnTo>
                    <a:pt x="77916" y="80594"/>
                  </a:lnTo>
                  <a:lnTo>
                    <a:pt x="78664" y="80824"/>
                  </a:lnTo>
                  <a:lnTo>
                    <a:pt x="79475" y="80987"/>
                  </a:lnTo>
                  <a:lnTo>
                    <a:pt x="80347" y="81086"/>
                  </a:lnTo>
                  <a:lnTo>
                    <a:pt x="81282" y="81118"/>
                  </a:lnTo>
                  <a:lnTo>
                    <a:pt x="81528" y="81117"/>
                  </a:lnTo>
                  <a:lnTo>
                    <a:pt x="81773" y="81112"/>
                  </a:lnTo>
                  <a:lnTo>
                    <a:pt x="82019" y="81104"/>
                  </a:lnTo>
                  <a:lnTo>
                    <a:pt x="82264" y="81092"/>
                  </a:lnTo>
                  <a:lnTo>
                    <a:pt x="82510" y="81077"/>
                  </a:lnTo>
                  <a:lnTo>
                    <a:pt x="82755" y="81059"/>
                  </a:lnTo>
                  <a:lnTo>
                    <a:pt x="83001" y="81038"/>
                  </a:lnTo>
                  <a:lnTo>
                    <a:pt x="83247" y="81013"/>
                  </a:lnTo>
                  <a:lnTo>
                    <a:pt x="83492" y="80986"/>
                  </a:lnTo>
                  <a:lnTo>
                    <a:pt x="83738" y="80955"/>
                  </a:lnTo>
                  <a:lnTo>
                    <a:pt x="83982" y="80921"/>
                  </a:lnTo>
                  <a:lnTo>
                    <a:pt x="84226" y="80886"/>
                  </a:lnTo>
                  <a:lnTo>
                    <a:pt x="84467" y="80849"/>
                  </a:lnTo>
                  <a:lnTo>
                    <a:pt x="84707" y="80810"/>
                  </a:lnTo>
                  <a:lnTo>
                    <a:pt x="84945" y="80770"/>
                  </a:lnTo>
                  <a:lnTo>
                    <a:pt x="85182" y="80729"/>
                  </a:lnTo>
                  <a:lnTo>
                    <a:pt x="85417" y="80685"/>
                  </a:lnTo>
                  <a:lnTo>
                    <a:pt x="85650" y="80640"/>
                  </a:lnTo>
                  <a:lnTo>
                    <a:pt x="85881" y="80594"/>
                  </a:lnTo>
                  <a:lnTo>
                    <a:pt x="86111" y="80545"/>
                  </a:lnTo>
                  <a:lnTo>
                    <a:pt x="86111" y="89713"/>
                  </a:lnTo>
                  <a:lnTo>
                    <a:pt x="85555" y="89841"/>
                  </a:lnTo>
                  <a:lnTo>
                    <a:pt x="84998" y="89962"/>
                  </a:lnTo>
                  <a:lnTo>
                    <a:pt x="84442" y="90077"/>
                  </a:lnTo>
                  <a:lnTo>
                    <a:pt x="83885" y="90185"/>
                  </a:lnTo>
                  <a:lnTo>
                    <a:pt x="83328" y="90286"/>
                  </a:lnTo>
                  <a:lnTo>
                    <a:pt x="82772" y="90381"/>
                  </a:lnTo>
                  <a:lnTo>
                    <a:pt x="82215" y="90469"/>
                  </a:lnTo>
                  <a:lnTo>
                    <a:pt x="81659" y="90551"/>
                  </a:lnTo>
                  <a:lnTo>
                    <a:pt x="81102" y="90627"/>
                  </a:lnTo>
                  <a:lnTo>
                    <a:pt x="80545" y="90695"/>
                  </a:lnTo>
                  <a:lnTo>
                    <a:pt x="80001" y="90758"/>
                  </a:lnTo>
                  <a:lnTo>
                    <a:pt x="79448" y="90813"/>
                  </a:lnTo>
                  <a:lnTo>
                    <a:pt x="78888" y="90862"/>
                  </a:lnTo>
                  <a:lnTo>
                    <a:pt x="78319" y="90905"/>
                  </a:lnTo>
                  <a:lnTo>
                    <a:pt x="77742" y="90941"/>
                  </a:lnTo>
                  <a:lnTo>
                    <a:pt x="77156" y="90970"/>
                  </a:lnTo>
                  <a:lnTo>
                    <a:pt x="76563" y="90993"/>
                  </a:lnTo>
                  <a:lnTo>
                    <a:pt x="75961" y="91010"/>
                  </a:lnTo>
                  <a:lnTo>
                    <a:pt x="75352" y="91020"/>
                  </a:lnTo>
                  <a:lnTo>
                    <a:pt x="74734" y="91023"/>
                  </a:lnTo>
                  <a:lnTo>
                    <a:pt x="73910" y="91012"/>
                  </a:lnTo>
                  <a:lnTo>
                    <a:pt x="73110" y="90980"/>
                  </a:lnTo>
                  <a:lnTo>
                    <a:pt x="72332" y="90927"/>
                  </a:lnTo>
                  <a:lnTo>
                    <a:pt x="71577" y="90853"/>
                  </a:lnTo>
                  <a:lnTo>
                    <a:pt x="70845" y="90757"/>
                  </a:lnTo>
                  <a:lnTo>
                    <a:pt x="70137" y="90640"/>
                  </a:lnTo>
                  <a:lnTo>
                    <a:pt x="69451" y="90501"/>
                  </a:lnTo>
                  <a:lnTo>
                    <a:pt x="68788" y="90342"/>
                  </a:lnTo>
                  <a:lnTo>
                    <a:pt x="68147" y="90161"/>
                  </a:lnTo>
                  <a:lnTo>
                    <a:pt x="67530" y="89959"/>
                  </a:lnTo>
                  <a:lnTo>
                    <a:pt x="66952" y="89719"/>
                  </a:lnTo>
                  <a:lnTo>
                    <a:pt x="66394" y="89458"/>
                  </a:lnTo>
                  <a:lnTo>
                    <a:pt x="65858" y="89175"/>
                  </a:lnTo>
                  <a:lnTo>
                    <a:pt x="65343" y="88872"/>
                  </a:lnTo>
                  <a:lnTo>
                    <a:pt x="64849" y="88547"/>
                  </a:lnTo>
                  <a:lnTo>
                    <a:pt x="64377" y="88200"/>
                  </a:lnTo>
                  <a:lnTo>
                    <a:pt x="63926" y="87833"/>
                  </a:lnTo>
                  <a:lnTo>
                    <a:pt x="63496" y="87444"/>
                  </a:lnTo>
                  <a:lnTo>
                    <a:pt x="63088" y="87034"/>
                  </a:lnTo>
                  <a:lnTo>
                    <a:pt x="62701" y="86603"/>
                  </a:lnTo>
                  <a:lnTo>
                    <a:pt x="62333" y="86134"/>
                  </a:lnTo>
                  <a:lnTo>
                    <a:pt x="61984" y="85647"/>
                  </a:lnTo>
                  <a:lnTo>
                    <a:pt x="61652" y="85139"/>
                  </a:lnTo>
                  <a:lnTo>
                    <a:pt x="61339" y="84612"/>
                  </a:lnTo>
                  <a:lnTo>
                    <a:pt x="61043" y="84065"/>
                  </a:lnTo>
                  <a:lnTo>
                    <a:pt x="60766" y="83499"/>
                  </a:lnTo>
                  <a:lnTo>
                    <a:pt x="60506" y="82913"/>
                  </a:lnTo>
                  <a:lnTo>
                    <a:pt x="60265" y="82307"/>
                  </a:lnTo>
                  <a:lnTo>
                    <a:pt x="60041" y="81681"/>
                  </a:lnTo>
                  <a:lnTo>
                    <a:pt x="59836" y="81036"/>
                  </a:lnTo>
                  <a:lnTo>
                    <a:pt x="59647" y="80355"/>
                  </a:lnTo>
                  <a:lnTo>
                    <a:pt x="59472" y="79651"/>
                  </a:lnTo>
                  <a:lnTo>
                    <a:pt x="59313" y="78927"/>
                  </a:lnTo>
                  <a:lnTo>
                    <a:pt x="59168" y="78181"/>
                  </a:lnTo>
                  <a:lnTo>
                    <a:pt x="59038" y="77414"/>
                  </a:lnTo>
                  <a:lnTo>
                    <a:pt x="58922" y="76626"/>
                  </a:lnTo>
                  <a:lnTo>
                    <a:pt x="58822" y="75816"/>
                  </a:lnTo>
                  <a:lnTo>
                    <a:pt x="58736" y="74986"/>
                  </a:lnTo>
                  <a:lnTo>
                    <a:pt x="58664" y="74134"/>
                  </a:lnTo>
                  <a:lnTo>
                    <a:pt x="58608" y="73260"/>
                  </a:lnTo>
                  <a:lnTo>
                    <a:pt x="58117" y="73260"/>
                  </a:lnTo>
                  <a:lnTo>
                    <a:pt x="57637" y="74103"/>
                  </a:lnTo>
                  <a:lnTo>
                    <a:pt x="57148" y="74930"/>
                  </a:lnTo>
                  <a:lnTo>
                    <a:pt x="56648" y="75740"/>
                  </a:lnTo>
                  <a:lnTo>
                    <a:pt x="56139" y="76534"/>
                  </a:lnTo>
                  <a:lnTo>
                    <a:pt x="55620" y="77312"/>
                  </a:lnTo>
                  <a:lnTo>
                    <a:pt x="55092" y="78073"/>
                  </a:lnTo>
                  <a:lnTo>
                    <a:pt x="54553" y="78818"/>
                  </a:lnTo>
                  <a:lnTo>
                    <a:pt x="54004" y="79547"/>
                  </a:lnTo>
                  <a:lnTo>
                    <a:pt x="53446" y="80259"/>
                  </a:lnTo>
                  <a:lnTo>
                    <a:pt x="52878" y="80955"/>
                  </a:lnTo>
                  <a:lnTo>
                    <a:pt x="52312" y="81632"/>
                  </a:lnTo>
                  <a:lnTo>
                    <a:pt x="51726" y="82290"/>
                  </a:lnTo>
                  <a:lnTo>
                    <a:pt x="51120" y="82929"/>
                  </a:lnTo>
                  <a:lnTo>
                    <a:pt x="50495" y="83548"/>
                  </a:lnTo>
                  <a:lnTo>
                    <a:pt x="49849" y="84147"/>
                  </a:lnTo>
                  <a:lnTo>
                    <a:pt x="49185" y="84726"/>
                  </a:lnTo>
                  <a:lnTo>
                    <a:pt x="48501" y="85286"/>
                  </a:lnTo>
                  <a:lnTo>
                    <a:pt x="47797" y="85827"/>
                  </a:lnTo>
                  <a:lnTo>
                    <a:pt x="47073" y="86347"/>
                  </a:lnTo>
                  <a:lnTo>
                    <a:pt x="46330" y="86848"/>
                  </a:lnTo>
                  <a:lnTo>
                    <a:pt x="45566" y="87312"/>
                  </a:lnTo>
                  <a:lnTo>
                    <a:pt x="44781" y="87755"/>
                  </a:lnTo>
                  <a:lnTo>
                    <a:pt x="43975" y="88177"/>
                  </a:lnTo>
                  <a:lnTo>
                    <a:pt x="43147" y="88577"/>
                  </a:lnTo>
                  <a:lnTo>
                    <a:pt x="42298" y="88956"/>
                  </a:lnTo>
                  <a:lnTo>
                    <a:pt x="41428" y="89314"/>
                  </a:lnTo>
                  <a:lnTo>
                    <a:pt x="40537" y="89650"/>
                  </a:lnTo>
                  <a:lnTo>
                    <a:pt x="39624" y="89965"/>
                  </a:lnTo>
                  <a:lnTo>
                    <a:pt x="38690" y="90259"/>
                  </a:lnTo>
                  <a:lnTo>
                    <a:pt x="37735" y="90532"/>
                  </a:lnTo>
                  <a:lnTo>
                    <a:pt x="36771" y="90780"/>
                  </a:lnTo>
                  <a:lnTo>
                    <a:pt x="35777" y="91003"/>
                  </a:lnTo>
                  <a:lnTo>
                    <a:pt x="34754" y="91200"/>
                  </a:lnTo>
                  <a:lnTo>
                    <a:pt x="33701" y="91370"/>
                  </a:lnTo>
                  <a:lnTo>
                    <a:pt x="32619" y="91514"/>
                  </a:lnTo>
                  <a:lnTo>
                    <a:pt x="31507" y="91632"/>
                  </a:lnTo>
                  <a:lnTo>
                    <a:pt x="30366" y="91723"/>
                  </a:lnTo>
                  <a:lnTo>
                    <a:pt x="29196" y="91789"/>
                  </a:lnTo>
                  <a:lnTo>
                    <a:pt x="27996" y="91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327961" y="1662240"/>
              <a:ext cx="42974" cy="34297"/>
            </a:xfrm>
            <a:custGeom>
              <a:avLst/>
              <a:pathLst>
                <a:path w="42974" h="34297">
                  <a:moveTo>
                    <a:pt x="14979" y="34297"/>
                  </a:moveTo>
                  <a:lnTo>
                    <a:pt x="16369" y="34272"/>
                  </a:lnTo>
                  <a:lnTo>
                    <a:pt x="17723" y="34195"/>
                  </a:lnTo>
                  <a:lnTo>
                    <a:pt x="19041" y="34069"/>
                  </a:lnTo>
                  <a:lnTo>
                    <a:pt x="20323" y="33891"/>
                  </a:lnTo>
                  <a:lnTo>
                    <a:pt x="21568" y="33663"/>
                  </a:lnTo>
                  <a:lnTo>
                    <a:pt x="22778" y="33383"/>
                  </a:lnTo>
                  <a:lnTo>
                    <a:pt x="23952" y="33054"/>
                  </a:lnTo>
                  <a:lnTo>
                    <a:pt x="25090" y="32673"/>
                  </a:lnTo>
                  <a:lnTo>
                    <a:pt x="26192" y="32242"/>
                  </a:lnTo>
                  <a:lnTo>
                    <a:pt x="27257" y="31759"/>
                  </a:lnTo>
                  <a:lnTo>
                    <a:pt x="28303" y="31222"/>
                  </a:lnTo>
                  <a:lnTo>
                    <a:pt x="29310" y="30656"/>
                  </a:lnTo>
                  <a:lnTo>
                    <a:pt x="30280" y="30063"/>
                  </a:lnTo>
                  <a:lnTo>
                    <a:pt x="31213" y="29441"/>
                  </a:lnTo>
                  <a:lnTo>
                    <a:pt x="32107" y="28792"/>
                  </a:lnTo>
                  <a:lnTo>
                    <a:pt x="32964" y="28115"/>
                  </a:lnTo>
                  <a:lnTo>
                    <a:pt x="33784" y="27410"/>
                  </a:lnTo>
                  <a:lnTo>
                    <a:pt x="34565" y="26678"/>
                  </a:lnTo>
                  <a:lnTo>
                    <a:pt x="35309" y="25917"/>
                  </a:lnTo>
                  <a:lnTo>
                    <a:pt x="36016" y="25129"/>
                  </a:lnTo>
                  <a:lnTo>
                    <a:pt x="36702" y="24320"/>
                  </a:lnTo>
                  <a:lnTo>
                    <a:pt x="37352" y="23495"/>
                  </a:lnTo>
                  <a:lnTo>
                    <a:pt x="37966" y="22656"/>
                  </a:lnTo>
                  <a:lnTo>
                    <a:pt x="38544" y="21803"/>
                  </a:lnTo>
                  <a:lnTo>
                    <a:pt x="39085" y="20934"/>
                  </a:lnTo>
                  <a:lnTo>
                    <a:pt x="39591" y="20051"/>
                  </a:lnTo>
                  <a:lnTo>
                    <a:pt x="40061" y="19153"/>
                  </a:lnTo>
                  <a:lnTo>
                    <a:pt x="40495" y="18240"/>
                  </a:lnTo>
                  <a:lnTo>
                    <a:pt x="40893" y="17313"/>
                  </a:lnTo>
                  <a:lnTo>
                    <a:pt x="41255" y="16371"/>
                  </a:lnTo>
                  <a:lnTo>
                    <a:pt x="41581" y="15425"/>
                  </a:lnTo>
                  <a:lnTo>
                    <a:pt x="41873" y="14488"/>
                  </a:lnTo>
                  <a:lnTo>
                    <a:pt x="42131" y="13559"/>
                  </a:lnTo>
                  <a:lnTo>
                    <a:pt x="42355" y="12638"/>
                  </a:lnTo>
                  <a:lnTo>
                    <a:pt x="42544" y="11725"/>
                  </a:lnTo>
                  <a:lnTo>
                    <a:pt x="42699" y="10821"/>
                  </a:lnTo>
                  <a:lnTo>
                    <a:pt x="42819" y="9924"/>
                  </a:lnTo>
                  <a:lnTo>
                    <a:pt x="42905" y="9036"/>
                  </a:lnTo>
                  <a:lnTo>
                    <a:pt x="42956" y="8156"/>
                  </a:lnTo>
                  <a:lnTo>
                    <a:pt x="42974" y="7285"/>
                  </a:lnTo>
                  <a:lnTo>
                    <a:pt x="42974" y="0"/>
                  </a:lnTo>
                  <a:lnTo>
                    <a:pt x="26848" y="327"/>
                  </a:lnTo>
                  <a:lnTo>
                    <a:pt x="25773" y="350"/>
                  </a:lnTo>
                  <a:lnTo>
                    <a:pt x="24707" y="386"/>
                  </a:lnTo>
                  <a:lnTo>
                    <a:pt x="23651" y="435"/>
                  </a:lnTo>
                  <a:lnTo>
                    <a:pt x="22605" y="497"/>
                  </a:lnTo>
                  <a:lnTo>
                    <a:pt x="21568" y="572"/>
                  </a:lnTo>
                  <a:lnTo>
                    <a:pt x="20542" y="661"/>
                  </a:lnTo>
                  <a:lnTo>
                    <a:pt x="19525" y="762"/>
                  </a:lnTo>
                  <a:lnTo>
                    <a:pt x="18518" y="877"/>
                  </a:lnTo>
                  <a:lnTo>
                    <a:pt x="17521" y="1005"/>
                  </a:lnTo>
                  <a:lnTo>
                    <a:pt x="16534" y="1145"/>
                  </a:lnTo>
                  <a:lnTo>
                    <a:pt x="15580" y="1290"/>
                  </a:lnTo>
                  <a:lnTo>
                    <a:pt x="14648" y="1463"/>
                  </a:lnTo>
                  <a:lnTo>
                    <a:pt x="13740" y="1664"/>
                  </a:lnTo>
                  <a:lnTo>
                    <a:pt x="12854" y="1892"/>
                  </a:lnTo>
                  <a:lnTo>
                    <a:pt x="11991" y="2148"/>
                  </a:lnTo>
                  <a:lnTo>
                    <a:pt x="11151" y="2432"/>
                  </a:lnTo>
                  <a:lnTo>
                    <a:pt x="10335" y="2744"/>
                  </a:lnTo>
                  <a:lnTo>
                    <a:pt x="9541" y="3084"/>
                  </a:lnTo>
                  <a:lnTo>
                    <a:pt x="8769" y="3451"/>
                  </a:lnTo>
                  <a:lnTo>
                    <a:pt x="8021" y="3847"/>
                  </a:lnTo>
                  <a:lnTo>
                    <a:pt x="7299" y="4272"/>
                  </a:lnTo>
                  <a:lnTo>
                    <a:pt x="6607" y="4731"/>
                  </a:lnTo>
                  <a:lnTo>
                    <a:pt x="5944" y="5222"/>
                  </a:lnTo>
                  <a:lnTo>
                    <a:pt x="5310" y="5746"/>
                  </a:lnTo>
                  <a:lnTo>
                    <a:pt x="4706" y="6302"/>
                  </a:lnTo>
                  <a:lnTo>
                    <a:pt x="4132" y="6892"/>
                  </a:lnTo>
                  <a:lnTo>
                    <a:pt x="3586" y="7514"/>
                  </a:lnTo>
                  <a:lnTo>
                    <a:pt x="3071" y="8169"/>
                  </a:lnTo>
                  <a:lnTo>
                    <a:pt x="2584" y="8856"/>
                  </a:lnTo>
                  <a:lnTo>
                    <a:pt x="2128" y="9577"/>
                  </a:lnTo>
                  <a:lnTo>
                    <a:pt x="1723" y="10336"/>
                  </a:lnTo>
                  <a:lnTo>
                    <a:pt x="1362" y="11142"/>
                  </a:lnTo>
                  <a:lnTo>
                    <a:pt x="1042" y="11993"/>
                  </a:lnTo>
                  <a:lnTo>
                    <a:pt x="766" y="12890"/>
                  </a:lnTo>
                  <a:lnTo>
                    <a:pt x="532" y="13833"/>
                  </a:lnTo>
                  <a:lnTo>
                    <a:pt x="340" y="14822"/>
                  </a:lnTo>
                  <a:lnTo>
                    <a:pt x="191" y="15857"/>
                  </a:lnTo>
                  <a:lnTo>
                    <a:pt x="85" y="16937"/>
                  </a:lnTo>
                  <a:lnTo>
                    <a:pt x="21" y="18063"/>
                  </a:lnTo>
                  <a:lnTo>
                    <a:pt x="0" y="19236"/>
                  </a:lnTo>
                  <a:lnTo>
                    <a:pt x="38" y="20643"/>
                  </a:lnTo>
                  <a:lnTo>
                    <a:pt x="153" y="21986"/>
                  </a:lnTo>
                  <a:lnTo>
                    <a:pt x="346" y="23263"/>
                  </a:lnTo>
                  <a:lnTo>
                    <a:pt x="615" y="24474"/>
                  </a:lnTo>
                  <a:lnTo>
                    <a:pt x="961" y="25620"/>
                  </a:lnTo>
                  <a:lnTo>
                    <a:pt x="1384" y="26701"/>
                  </a:lnTo>
                  <a:lnTo>
                    <a:pt x="1885" y="27716"/>
                  </a:lnTo>
                  <a:lnTo>
                    <a:pt x="2462" y="28665"/>
                  </a:lnTo>
                  <a:lnTo>
                    <a:pt x="3116" y="29549"/>
                  </a:lnTo>
                  <a:lnTo>
                    <a:pt x="3847" y="30368"/>
                  </a:lnTo>
                  <a:lnTo>
                    <a:pt x="4665" y="31114"/>
                  </a:lnTo>
                  <a:lnTo>
                    <a:pt x="5549" y="31782"/>
                  </a:lnTo>
                  <a:lnTo>
                    <a:pt x="6499" y="32372"/>
                  </a:lnTo>
                  <a:lnTo>
                    <a:pt x="7514" y="32882"/>
                  </a:lnTo>
                  <a:lnTo>
                    <a:pt x="8594" y="33315"/>
                  </a:lnTo>
                  <a:lnTo>
                    <a:pt x="9740" y="33668"/>
                  </a:lnTo>
                  <a:lnTo>
                    <a:pt x="10952" y="33943"/>
                  </a:lnTo>
                  <a:lnTo>
                    <a:pt x="12229" y="34140"/>
                  </a:lnTo>
                  <a:lnTo>
                    <a:pt x="13571" y="342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410062" y="1615746"/>
              <a:ext cx="41910" cy="90204"/>
            </a:xfrm>
            <a:custGeom>
              <a:avLst/>
              <a:pathLst>
                <a:path w="41910" h="90204">
                  <a:moveTo>
                    <a:pt x="491" y="90204"/>
                  </a:moveTo>
                  <a:lnTo>
                    <a:pt x="491" y="22264"/>
                  </a:lnTo>
                  <a:lnTo>
                    <a:pt x="490" y="21707"/>
                  </a:lnTo>
                  <a:lnTo>
                    <a:pt x="487" y="21148"/>
                  </a:lnTo>
                  <a:lnTo>
                    <a:pt x="483" y="20587"/>
                  </a:lnTo>
                  <a:lnTo>
                    <a:pt x="478" y="20025"/>
                  </a:lnTo>
                  <a:lnTo>
                    <a:pt x="470" y="19461"/>
                  </a:lnTo>
                  <a:lnTo>
                    <a:pt x="461" y="18895"/>
                  </a:lnTo>
                  <a:lnTo>
                    <a:pt x="451" y="18328"/>
                  </a:lnTo>
                  <a:lnTo>
                    <a:pt x="438" y="17759"/>
                  </a:lnTo>
                  <a:lnTo>
                    <a:pt x="424" y="17188"/>
                  </a:lnTo>
                  <a:lnTo>
                    <a:pt x="409" y="16616"/>
                  </a:lnTo>
                  <a:lnTo>
                    <a:pt x="408" y="16029"/>
                  </a:lnTo>
                  <a:lnTo>
                    <a:pt x="406" y="15447"/>
                  </a:lnTo>
                  <a:lnTo>
                    <a:pt x="401" y="14870"/>
                  </a:lnTo>
                  <a:lnTo>
                    <a:pt x="396" y="14298"/>
                  </a:lnTo>
                  <a:lnTo>
                    <a:pt x="388" y="13731"/>
                  </a:lnTo>
                  <a:lnTo>
                    <a:pt x="379" y="13168"/>
                  </a:lnTo>
                  <a:lnTo>
                    <a:pt x="369" y="12611"/>
                  </a:lnTo>
                  <a:lnTo>
                    <a:pt x="356" y="12058"/>
                  </a:lnTo>
                  <a:lnTo>
                    <a:pt x="342" y="11511"/>
                  </a:lnTo>
                  <a:lnTo>
                    <a:pt x="327" y="10968"/>
                  </a:lnTo>
                  <a:lnTo>
                    <a:pt x="311" y="10431"/>
                  </a:lnTo>
                  <a:lnTo>
                    <a:pt x="294" y="9901"/>
                  </a:lnTo>
                  <a:lnTo>
                    <a:pt x="278" y="9377"/>
                  </a:lnTo>
                  <a:lnTo>
                    <a:pt x="261" y="8860"/>
                  </a:lnTo>
                  <a:lnTo>
                    <a:pt x="245" y="8349"/>
                  </a:lnTo>
                  <a:lnTo>
                    <a:pt x="229" y="7845"/>
                  </a:lnTo>
                  <a:lnTo>
                    <a:pt x="212" y="7347"/>
                  </a:lnTo>
                  <a:lnTo>
                    <a:pt x="196" y="6856"/>
                  </a:lnTo>
                  <a:lnTo>
                    <a:pt x="180" y="6371"/>
                  </a:lnTo>
                  <a:lnTo>
                    <a:pt x="163" y="5893"/>
                  </a:lnTo>
                  <a:lnTo>
                    <a:pt x="147" y="5423"/>
                  </a:lnTo>
                  <a:lnTo>
                    <a:pt x="130" y="4963"/>
                  </a:lnTo>
                  <a:lnTo>
                    <a:pt x="114" y="4513"/>
                  </a:lnTo>
                  <a:lnTo>
                    <a:pt x="98" y="4073"/>
                  </a:lnTo>
                  <a:lnTo>
                    <a:pt x="81" y="3642"/>
                  </a:lnTo>
                  <a:lnTo>
                    <a:pt x="65" y="3221"/>
                  </a:lnTo>
                  <a:lnTo>
                    <a:pt x="49" y="2810"/>
                  </a:lnTo>
                  <a:lnTo>
                    <a:pt x="32" y="2409"/>
                  </a:lnTo>
                  <a:lnTo>
                    <a:pt x="16" y="2018"/>
                  </a:lnTo>
                  <a:lnTo>
                    <a:pt x="0" y="1637"/>
                  </a:lnTo>
                  <a:lnTo>
                    <a:pt x="13915" y="1637"/>
                  </a:lnTo>
                  <a:lnTo>
                    <a:pt x="13931" y="2019"/>
                  </a:lnTo>
                  <a:lnTo>
                    <a:pt x="13948" y="2413"/>
                  </a:lnTo>
                  <a:lnTo>
                    <a:pt x="13964" y="2818"/>
                  </a:lnTo>
                  <a:lnTo>
                    <a:pt x="13980" y="3234"/>
                  </a:lnTo>
                  <a:lnTo>
                    <a:pt x="13997" y="3663"/>
                  </a:lnTo>
                  <a:lnTo>
                    <a:pt x="14013" y="4102"/>
                  </a:lnTo>
                  <a:lnTo>
                    <a:pt x="14030" y="4553"/>
                  </a:lnTo>
                  <a:lnTo>
                    <a:pt x="14046" y="5016"/>
                  </a:lnTo>
                  <a:lnTo>
                    <a:pt x="14062" y="5490"/>
                  </a:lnTo>
                  <a:lnTo>
                    <a:pt x="14079" y="5975"/>
                  </a:lnTo>
                  <a:lnTo>
                    <a:pt x="14111" y="6451"/>
                  </a:lnTo>
                  <a:lnTo>
                    <a:pt x="14141" y="6931"/>
                  </a:lnTo>
                  <a:lnTo>
                    <a:pt x="14170" y="7414"/>
                  </a:lnTo>
                  <a:lnTo>
                    <a:pt x="14197" y="7900"/>
                  </a:lnTo>
                  <a:lnTo>
                    <a:pt x="14222" y="8390"/>
                  </a:lnTo>
                  <a:lnTo>
                    <a:pt x="14246" y="8882"/>
                  </a:lnTo>
                  <a:lnTo>
                    <a:pt x="14268" y="9378"/>
                  </a:lnTo>
                  <a:lnTo>
                    <a:pt x="14288" y="9878"/>
                  </a:lnTo>
                  <a:lnTo>
                    <a:pt x="14307" y="10380"/>
                  </a:lnTo>
                  <a:lnTo>
                    <a:pt x="14324" y="10886"/>
                  </a:lnTo>
                  <a:lnTo>
                    <a:pt x="14355" y="11392"/>
                  </a:lnTo>
                  <a:lnTo>
                    <a:pt x="14383" y="11895"/>
                  </a:lnTo>
                  <a:lnTo>
                    <a:pt x="14408" y="12394"/>
                  </a:lnTo>
                  <a:lnTo>
                    <a:pt x="14429" y="12890"/>
                  </a:lnTo>
                  <a:lnTo>
                    <a:pt x="14447" y="13383"/>
                  </a:lnTo>
                  <a:lnTo>
                    <a:pt x="14462" y="13872"/>
                  </a:lnTo>
                  <a:lnTo>
                    <a:pt x="14473" y="14359"/>
                  </a:lnTo>
                  <a:lnTo>
                    <a:pt x="14481" y="14842"/>
                  </a:lnTo>
                  <a:lnTo>
                    <a:pt x="14486" y="15321"/>
                  </a:lnTo>
                  <a:lnTo>
                    <a:pt x="14488" y="15798"/>
                  </a:lnTo>
                  <a:lnTo>
                    <a:pt x="14503" y="16249"/>
                  </a:lnTo>
                  <a:lnTo>
                    <a:pt x="14517" y="16688"/>
                  </a:lnTo>
                  <a:lnTo>
                    <a:pt x="14530" y="17114"/>
                  </a:lnTo>
                  <a:lnTo>
                    <a:pt x="14540" y="17526"/>
                  </a:lnTo>
                  <a:lnTo>
                    <a:pt x="14549" y="17926"/>
                  </a:lnTo>
                  <a:lnTo>
                    <a:pt x="14557" y="18312"/>
                  </a:lnTo>
                  <a:lnTo>
                    <a:pt x="14562" y="18685"/>
                  </a:lnTo>
                  <a:lnTo>
                    <a:pt x="14566" y="19046"/>
                  </a:lnTo>
                  <a:lnTo>
                    <a:pt x="14569" y="19393"/>
                  </a:lnTo>
                  <a:lnTo>
                    <a:pt x="14570" y="19727"/>
                  </a:lnTo>
                  <a:lnTo>
                    <a:pt x="14897" y="19727"/>
                  </a:lnTo>
                  <a:lnTo>
                    <a:pt x="15210" y="18726"/>
                  </a:lnTo>
                  <a:lnTo>
                    <a:pt x="15526" y="17752"/>
                  </a:lnTo>
                  <a:lnTo>
                    <a:pt x="15845" y="16807"/>
                  </a:lnTo>
                  <a:lnTo>
                    <a:pt x="16168" y="15889"/>
                  </a:lnTo>
                  <a:lnTo>
                    <a:pt x="16493" y="15000"/>
                  </a:lnTo>
                  <a:lnTo>
                    <a:pt x="16822" y="14138"/>
                  </a:lnTo>
                  <a:lnTo>
                    <a:pt x="17155" y="13303"/>
                  </a:lnTo>
                  <a:lnTo>
                    <a:pt x="17490" y="12497"/>
                  </a:lnTo>
                  <a:lnTo>
                    <a:pt x="17829" y="11719"/>
                  </a:lnTo>
                  <a:lnTo>
                    <a:pt x="18171" y="10968"/>
                  </a:lnTo>
                  <a:lnTo>
                    <a:pt x="18537" y="10229"/>
                  </a:lnTo>
                  <a:lnTo>
                    <a:pt x="18915" y="9518"/>
                  </a:lnTo>
                  <a:lnTo>
                    <a:pt x="19303" y="8834"/>
                  </a:lnTo>
                  <a:lnTo>
                    <a:pt x="19704" y="8178"/>
                  </a:lnTo>
                  <a:lnTo>
                    <a:pt x="20115" y="7551"/>
                  </a:lnTo>
                  <a:lnTo>
                    <a:pt x="20539" y="6951"/>
                  </a:lnTo>
                  <a:lnTo>
                    <a:pt x="20973" y="6378"/>
                  </a:lnTo>
                  <a:lnTo>
                    <a:pt x="21419" y="5834"/>
                  </a:lnTo>
                  <a:lnTo>
                    <a:pt x="21877" y="5318"/>
                  </a:lnTo>
                  <a:lnTo>
                    <a:pt x="22346" y="4829"/>
                  </a:lnTo>
                  <a:lnTo>
                    <a:pt x="22830" y="4351"/>
                  </a:lnTo>
                  <a:lnTo>
                    <a:pt x="23332" y="3899"/>
                  </a:lnTo>
                  <a:lnTo>
                    <a:pt x="23851" y="3473"/>
                  </a:lnTo>
                  <a:lnTo>
                    <a:pt x="24389" y="3074"/>
                  </a:lnTo>
                  <a:lnTo>
                    <a:pt x="24945" y="2701"/>
                  </a:lnTo>
                  <a:lnTo>
                    <a:pt x="25519" y="2354"/>
                  </a:lnTo>
                  <a:lnTo>
                    <a:pt x="26111" y="2033"/>
                  </a:lnTo>
                  <a:lnTo>
                    <a:pt x="26720" y="1738"/>
                  </a:lnTo>
                  <a:lnTo>
                    <a:pt x="27348" y="1470"/>
                  </a:lnTo>
                  <a:lnTo>
                    <a:pt x="27994" y="1227"/>
                  </a:lnTo>
                  <a:lnTo>
                    <a:pt x="28663" y="994"/>
                  </a:lnTo>
                  <a:lnTo>
                    <a:pt x="29359" y="785"/>
                  </a:lnTo>
                  <a:lnTo>
                    <a:pt x="30084" y="601"/>
                  </a:lnTo>
                  <a:lnTo>
                    <a:pt x="30836" y="442"/>
                  </a:lnTo>
                  <a:lnTo>
                    <a:pt x="31616" y="306"/>
                  </a:lnTo>
                  <a:lnTo>
                    <a:pt x="32424" y="196"/>
                  </a:lnTo>
                  <a:lnTo>
                    <a:pt x="33260" y="110"/>
                  </a:lnTo>
                  <a:lnTo>
                    <a:pt x="34123" y="49"/>
                  </a:lnTo>
                  <a:lnTo>
                    <a:pt x="35015" y="12"/>
                  </a:lnTo>
                  <a:lnTo>
                    <a:pt x="35934" y="0"/>
                  </a:lnTo>
                  <a:lnTo>
                    <a:pt x="36293" y="3"/>
                  </a:lnTo>
                  <a:lnTo>
                    <a:pt x="36648" y="13"/>
                  </a:lnTo>
                  <a:lnTo>
                    <a:pt x="37000" y="29"/>
                  </a:lnTo>
                  <a:lnTo>
                    <a:pt x="37349" y="52"/>
                  </a:lnTo>
                  <a:lnTo>
                    <a:pt x="37694" y="81"/>
                  </a:lnTo>
                  <a:lnTo>
                    <a:pt x="38036" y="117"/>
                  </a:lnTo>
                  <a:lnTo>
                    <a:pt x="38375" y="160"/>
                  </a:lnTo>
                  <a:lnTo>
                    <a:pt x="38711" y="209"/>
                  </a:lnTo>
                  <a:lnTo>
                    <a:pt x="39043" y="265"/>
                  </a:lnTo>
                  <a:lnTo>
                    <a:pt x="39372" y="327"/>
                  </a:lnTo>
                  <a:lnTo>
                    <a:pt x="39692" y="376"/>
                  </a:lnTo>
                  <a:lnTo>
                    <a:pt x="39997" y="425"/>
                  </a:lnTo>
                  <a:lnTo>
                    <a:pt x="40288" y="474"/>
                  </a:lnTo>
                  <a:lnTo>
                    <a:pt x="40564" y="523"/>
                  </a:lnTo>
                  <a:lnTo>
                    <a:pt x="40825" y="572"/>
                  </a:lnTo>
                  <a:lnTo>
                    <a:pt x="41071" y="622"/>
                  </a:lnTo>
                  <a:lnTo>
                    <a:pt x="41303" y="671"/>
                  </a:lnTo>
                  <a:lnTo>
                    <a:pt x="41520" y="720"/>
                  </a:lnTo>
                  <a:lnTo>
                    <a:pt x="41722" y="769"/>
                  </a:lnTo>
                  <a:lnTo>
                    <a:pt x="41910" y="818"/>
                  </a:lnTo>
                  <a:lnTo>
                    <a:pt x="41910" y="14324"/>
                  </a:lnTo>
                  <a:lnTo>
                    <a:pt x="41610" y="14245"/>
                  </a:lnTo>
                  <a:lnTo>
                    <a:pt x="41300" y="14170"/>
                  </a:lnTo>
                  <a:lnTo>
                    <a:pt x="40981" y="14101"/>
                  </a:lnTo>
                  <a:lnTo>
                    <a:pt x="40652" y="14036"/>
                  </a:lnTo>
                  <a:lnTo>
                    <a:pt x="40313" y="13976"/>
                  </a:lnTo>
                  <a:lnTo>
                    <a:pt x="39965" y="13921"/>
                  </a:lnTo>
                  <a:lnTo>
                    <a:pt x="39606" y="13872"/>
                  </a:lnTo>
                  <a:lnTo>
                    <a:pt x="39238" y="13827"/>
                  </a:lnTo>
                  <a:lnTo>
                    <a:pt x="38860" y="13786"/>
                  </a:lnTo>
                  <a:lnTo>
                    <a:pt x="38472" y="13751"/>
                  </a:lnTo>
                  <a:lnTo>
                    <a:pt x="38074" y="13705"/>
                  </a:lnTo>
                  <a:lnTo>
                    <a:pt x="37666" y="13663"/>
                  </a:lnTo>
                  <a:lnTo>
                    <a:pt x="37249" y="13626"/>
                  </a:lnTo>
                  <a:lnTo>
                    <a:pt x="36821" y="13594"/>
                  </a:lnTo>
                  <a:lnTo>
                    <a:pt x="36384" y="13567"/>
                  </a:lnTo>
                  <a:lnTo>
                    <a:pt x="35937" y="13545"/>
                  </a:lnTo>
                  <a:lnTo>
                    <a:pt x="35481" y="13528"/>
                  </a:lnTo>
                  <a:lnTo>
                    <a:pt x="35014" y="13515"/>
                  </a:lnTo>
                  <a:lnTo>
                    <a:pt x="34538" y="13508"/>
                  </a:lnTo>
                  <a:lnTo>
                    <a:pt x="34051" y="13506"/>
                  </a:lnTo>
                  <a:lnTo>
                    <a:pt x="33051" y="13529"/>
                  </a:lnTo>
                  <a:lnTo>
                    <a:pt x="32080" y="13597"/>
                  </a:lnTo>
                  <a:lnTo>
                    <a:pt x="31139" y="13712"/>
                  </a:lnTo>
                  <a:lnTo>
                    <a:pt x="30227" y="13872"/>
                  </a:lnTo>
                  <a:lnTo>
                    <a:pt x="29345" y="14079"/>
                  </a:lnTo>
                  <a:lnTo>
                    <a:pt x="28492" y="14331"/>
                  </a:lnTo>
                  <a:lnTo>
                    <a:pt x="27668" y="14629"/>
                  </a:lnTo>
                  <a:lnTo>
                    <a:pt x="26874" y="14973"/>
                  </a:lnTo>
                  <a:lnTo>
                    <a:pt x="26110" y="15362"/>
                  </a:lnTo>
                  <a:lnTo>
                    <a:pt x="25375" y="15798"/>
                  </a:lnTo>
                  <a:lnTo>
                    <a:pt x="24683" y="16274"/>
                  </a:lnTo>
                  <a:lnTo>
                    <a:pt x="24016" y="16786"/>
                  </a:lnTo>
                  <a:lnTo>
                    <a:pt x="23373" y="17335"/>
                  </a:lnTo>
                  <a:lnTo>
                    <a:pt x="22755" y="17919"/>
                  </a:lnTo>
                  <a:lnTo>
                    <a:pt x="22162" y="18540"/>
                  </a:lnTo>
                  <a:lnTo>
                    <a:pt x="21593" y="19196"/>
                  </a:lnTo>
                  <a:lnTo>
                    <a:pt x="21049" y="19889"/>
                  </a:lnTo>
                  <a:lnTo>
                    <a:pt x="20529" y="20617"/>
                  </a:lnTo>
                  <a:lnTo>
                    <a:pt x="20034" y="21382"/>
                  </a:lnTo>
                  <a:lnTo>
                    <a:pt x="19563" y="22182"/>
                  </a:lnTo>
                  <a:lnTo>
                    <a:pt x="19132" y="23001"/>
                  </a:lnTo>
                  <a:lnTo>
                    <a:pt x="18725" y="23852"/>
                  </a:lnTo>
                  <a:lnTo>
                    <a:pt x="18340" y="24736"/>
                  </a:lnTo>
                  <a:lnTo>
                    <a:pt x="17978" y="25653"/>
                  </a:lnTo>
                  <a:lnTo>
                    <a:pt x="17639" y="26603"/>
                  </a:lnTo>
                  <a:lnTo>
                    <a:pt x="17323" y="27585"/>
                  </a:lnTo>
                  <a:lnTo>
                    <a:pt x="17030" y="28600"/>
                  </a:lnTo>
                  <a:lnTo>
                    <a:pt x="16760" y="29648"/>
                  </a:lnTo>
                  <a:lnTo>
                    <a:pt x="16513" y="30728"/>
                  </a:lnTo>
                  <a:lnTo>
                    <a:pt x="16289" y="31841"/>
                  </a:lnTo>
                  <a:lnTo>
                    <a:pt x="16087" y="32965"/>
                  </a:lnTo>
                  <a:lnTo>
                    <a:pt x="15906" y="34110"/>
                  </a:lnTo>
                  <a:lnTo>
                    <a:pt x="15746" y="35277"/>
                  </a:lnTo>
                  <a:lnTo>
                    <a:pt x="15608" y="36464"/>
                  </a:lnTo>
                  <a:lnTo>
                    <a:pt x="15491" y="37673"/>
                  </a:lnTo>
                  <a:lnTo>
                    <a:pt x="15395" y="38904"/>
                  </a:lnTo>
                  <a:lnTo>
                    <a:pt x="15320" y="40155"/>
                  </a:lnTo>
                  <a:lnTo>
                    <a:pt x="15267" y="41428"/>
                  </a:lnTo>
                  <a:lnTo>
                    <a:pt x="15235" y="42722"/>
                  </a:lnTo>
                  <a:lnTo>
                    <a:pt x="15225" y="44038"/>
                  </a:lnTo>
                  <a:lnTo>
                    <a:pt x="15225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459421" y="1615992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2021-01-05T00:03:32Z</dcterms:modified>
</cp:coreProperties>
</file>