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1816" y="1811862"/>
              <a:ext cx="6855275" cy="3834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67577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39098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0620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1816" y="542039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1816" y="5044504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1816" y="466861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1816" y="429272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1816" y="391683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1816" y="354095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1816" y="316506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1816" y="278917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1816" y="2413284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1816" y="203739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1816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3338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4859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96380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81816" y="1868245"/>
              <a:ext cx="6720858" cy="3382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81816" y="2244134"/>
              <a:ext cx="5451604" cy="3382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81816" y="2620023"/>
              <a:ext cx="2972812" cy="3382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1816" y="2995911"/>
              <a:ext cx="2189979" cy="3382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81816" y="3371800"/>
              <a:ext cx="1940254" cy="3382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81816" y="3747689"/>
              <a:ext cx="1932653" cy="3382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81816" y="4123577"/>
              <a:ext cx="1837107" cy="3382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81816" y="4499466"/>
              <a:ext cx="1826249" cy="3382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1816" y="4875354"/>
              <a:ext cx="1755675" cy="3382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1816" y="5251243"/>
              <a:ext cx="1693786" cy="3382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454630" y="1985188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529529" y="19840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601411" y="1985188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627136" y="19971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11059" y="2359965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192469" y="2357107"/>
              <a:ext cx="51926" cy="78551"/>
            </a:xfrm>
            <a:custGeom>
              <a:avLst/>
              <a:pathLst>
                <a:path w="51926" h="78551">
                  <a:moveTo>
                    <a:pt x="14662" y="32712"/>
                  </a:moveTo>
                  <a:lnTo>
                    <a:pt x="15280" y="31435"/>
                  </a:lnTo>
                  <a:lnTo>
                    <a:pt x="15930" y="30230"/>
                  </a:lnTo>
                  <a:lnTo>
                    <a:pt x="16610" y="29097"/>
                  </a:lnTo>
                  <a:lnTo>
                    <a:pt x="17321" y="28037"/>
                  </a:lnTo>
                  <a:lnTo>
                    <a:pt x="18063" y="27048"/>
                  </a:lnTo>
                  <a:lnTo>
                    <a:pt x="18835" y="26131"/>
                  </a:lnTo>
                  <a:lnTo>
                    <a:pt x="19638" y="25286"/>
                  </a:lnTo>
                  <a:lnTo>
                    <a:pt x="20472" y="24513"/>
                  </a:lnTo>
                  <a:lnTo>
                    <a:pt x="21336" y="23813"/>
                  </a:lnTo>
                  <a:lnTo>
                    <a:pt x="22231" y="23184"/>
                  </a:lnTo>
                  <a:lnTo>
                    <a:pt x="23159" y="22621"/>
                  </a:lnTo>
                  <a:lnTo>
                    <a:pt x="24122" y="22117"/>
                  </a:lnTo>
                  <a:lnTo>
                    <a:pt x="25120" y="21672"/>
                  </a:lnTo>
                  <a:lnTo>
                    <a:pt x="26152" y="21287"/>
                  </a:lnTo>
                  <a:lnTo>
                    <a:pt x="27220" y="20961"/>
                  </a:lnTo>
                  <a:lnTo>
                    <a:pt x="28322" y="20694"/>
                  </a:lnTo>
                  <a:lnTo>
                    <a:pt x="29460" y="20486"/>
                  </a:lnTo>
                  <a:lnTo>
                    <a:pt x="30632" y="20338"/>
                  </a:lnTo>
                  <a:lnTo>
                    <a:pt x="31840" y="20249"/>
                  </a:lnTo>
                  <a:lnTo>
                    <a:pt x="33082" y="20220"/>
                  </a:lnTo>
                  <a:lnTo>
                    <a:pt x="34103" y="20237"/>
                  </a:lnTo>
                  <a:lnTo>
                    <a:pt x="35091" y="20287"/>
                  </a:lnTo>
                  <a:lnTo>
                    <a:pt x="36047" y="20372"/>
                  </a:lnTo>
                  <a:lnTo>
                    <a:pt x="36969" y="20491"/>
                  </a:lnTo>
                  <a:lnTo>
                    <a:pt x="37859" y="20643"/>
                  </a:lnTo>
                  <a:lnTo>
                    <a:pt x="38716" y="20829"/>
                  </a:lnTo>
                  <a:lnTo>
                    <a:pt x="39540" y="21050"/>
                  </a:lnTo>
                  <a:lnTo>
                    <a:pt x="40332" y="21304"/>
                  </a:lnTo>
                  <a:lnTo>
                    <a:pt x="41090" y="21592"/>
                  </a:lnTo>
                  <a:lnTo>
                    <a:pt x="41816" y="21913"/>
                  </a:lnTo>
                  <a:lnTo>
                    <a:pt x="42522" y="22265"/>
                  </a:lnTo>
                  <a:lnTo>
                    <a:pt x="43201" y="22642"/>
                  </a:lnTo>
                  <a:lnTo>
                    <a:pt x="43852" y="23044"/>
                  </a:lnTo>
                  <a:lnTo>
                    <a:pt x="44475" y="23472"/>
                  </a:lnTo>
                  <a:lnTo>
                    <a:pt x="45071" y="23925"/>
                  </a:lnTo>
                  <a:lnTo>
                    <a:pt x="45640" y="24403"/>
                  </a:lnTo>
                  <a:lnTo>
                    <a:pt x="46181" y="24907"/>
                  </a:lnTo>
                  <a:lnTo>
                    <a:pt x="46694" y="25437"/>
                  </a:lnTo>
                  <a:lnTo>
                    <a:pt x="47180" y="25991"/>
                  </a:lnTo>
                  <a:lnTo>
                    <a:pt x="47638" y="26571"/>
                  </a:lnTo>
                  <a:lnTo>
                    <a:pt x="48081" y="27175"/>
                  </a:lnTo>
                  <a:lnTo>
                    <a:pt x="48498" y="27799"/>
                  </a:lnTo>
                  <a:lnTo>
                    <a:pt x="48890" y="28445"/>
                  </a:lnTo>
                  <a:lnTo>
                    <a:pt x="49256" y="29112"/>
                  </a:lnTo>
                  <a:lnTo>
                    <a:pt x="49597" y="29800"/>
                  </a:lnTo>
                  <a:lnTo>
                    <a:pt x="49912" y="30510"/>
                  </a:lnTo>
                  <a:lnTo>
                    <a:pt x="50202" y="31240"/>
                  </a:lnTo>
                  <a:lnTo>
                    <a:pt x="50467" y="31992"/>
                  </a:lnTo>
                  <a:lnTo>
                    <a:pt x="50706" y="32764"/>
                  </a:lnTo>
                  <a:lnTo>
                    <a:pt x="50920" y="33558"/>
                  </a:lnTo>
                  <a:lnTo>
                    <a:pt x="51111" y="34369"/>
                  </a:lnTo>
                  <a:lnTo>
                    <a:pt x="51282" y="35193"/>
                  </a:lnTo>
                  <a:lnTo>
                    <a:pt x="51433" y="36029"/>
                  </a:lnTo>
                  <a:lnTo>
                    <a:pt x="51564" y="36878"/>
                  </a:lnTo>
                  <a:lnTo>
                    <a:pt x="51674" y="37740"/>
                  </a:lnTo>
                  <a:lnTo>
                    <a:pt x="51765" y="38615"/>
                  </a:lnTo>
                  <a:lnTo>
                    <a:pt x="51835" y="39502"/>
                  </a:lnTo>
                  <a:lnTo>
                    <a:pt x="51886" y="40402"/>
                  </a:lnTo>
                  <a:lnTo>
                    <a:pt x="51916" y="41314"/>
                  </a:lnTo>
                  <a:lnTo>
                    <a:pt x="51926" y="42239"/>
                  </a:lnTo>
                  <a:lnTo>
                    <a:pt x="51926" y="78551"/>
                  </a:lnTo>
                  <a:lnTo>
                    <a:pt x="37105" y="78551"/>
                  </a:lnTo>
                  <a:lnTo>
                    <a:pt x="37105" y="46474"/>
                  </a:lnTo>
                  <a:lnTo>
                    <a:pt x="37100" y="45813"/>
                  </a:lnTo>
                  <a:lnTo>
                    <a:pt x="37084" y="45163"/>
                  </a:lnTo>
                  <a:lnTo>
                    <a:pt x="37057" y="44525"/>
                  </a:lnTo>
                  <a:lnTo>
                    <a:pt x="37020" y="43899"/>
                  </a:lnTo>
                  <a:lnTo>
                    <a:pt x="36973" y="43285"/>
                  </a:lnTo>
                  <a:lnTo>
                    <a:pt x="36914" y="42682"/>
                  </a:lnTo>
                  <a:lnTo>
                    <a:pt x="36846" y="42091"/>
                  </a:lnTo>
                  <a:lnTo>
                    <a:pt x="36766" y="41511"/>
                  </a:lnTo>
                  <a:lnTo>
                    <a:pt x="36676" y="40943"/>
                  </a:lnTo>
                  <a:lnTo>
                    <a:pt x="36576" y="40387"/>
                  </a:lnTo>
                  <a:lnTo>
                    <a:pt x="36463" y="39834"/>
                  </a:lnTo>
                  <a:lnTo>
                    <a:pt x="36336" y="39298"/>
                  </a:lnTo>
                  <a:lnTo>
                    <a:pt x="36196" y="38780"/>
                  </a:lnTo>
                  <a:lnTo>
                    <a:pt x="36042" y="38278"/>
                  </a:lnTo>
                  <a:lnTo>
                    <a:pt x="35874" y="37793"/>
                  </a:lnTo>
                  <a:lnTo>
                    <a:pt x="35693" y="37325"/>
                  </a:lnTo>
                  <a:lnTo>
                    <a:pt x="35497" y="36874"/>
                  </a:lnTo>
                  <a:lnTo>
                    <a:pt x="35288" y="36440"/>
                  </a:lnTo>
                  <a:lnTo>
                    <a:pt x="35065" y="36023"/>
                  </a:lnTo>
                  <a:lnTo>
                    <a:pt x="34829" y="35623"/>
                  </a:lnTo>
                  <a:lnTo>
                    <a:pt x="34578" y="35230"/>
                  </a:lnTo>
                  <a:lnTo>
                    <a:pt x="34312" y="34854"/>
                  </a:lnTo>
                  <a:lnTo>
                    <a:pt x="34032" y="34497"/>
                  </a:lnTo>
                  <a:lnTo>
                    <a:pt x="33736" y="34158"/>
                  </a:lnTo>
                  <a:lnTo>
                    <a:pt x="33426" y="33836"/>
                  </a:lnTo>
                  <a:lnTo>
                    <a:pt x="33101" y="33533"/>
                  </a:lnTo>
                  <a:lnTo>
                    <a:pt x="32761" y="33248"/>
                  </a:lnTo>
                  <a:lnTo>
                    <a:pt x="32407" y="32980"/>
                  </a:lnTo>
                  <a:lnTo>
                    <a:pt x="32037" y="32731"/>
                  </a:lnTo>
                  <a:lnTo>
                    <a:pt x="31653" y="32500"/>
                  </a:lnTo>
                  <a:lnTo>
                    <a:pt x="31253" y="32289"/>
                  </a:lnTo>
                  <a:lnTo>
                    <a:pt x="30836" y="32100"/>
                  </a:lnTo>
                  <a:lnTo>
                    <a:pt x="30402" y="31933"/>
                  </a:lnTo>
                  <a:lnTo>
                    <a:pt x="29951" y="31788"/>
                  </a:lnTo>
                  <a:lnTo>
                    <a:pt x="29483" y="31666"/>
                  </a:lnTo>
                  <a:lnTo>
                    <a:pt x="28998" y="31566"/>
                  </a:lnTo>
                  <a:lnTo>
                    <a:pt x="28496" y="31488"/>
                  </a:lnTo>
                  <a:lnTo>
                    <a:pt x="27977" y="31433"/>
                  </a:lnTo>
                  <a:lnTo>
                    <a:pt x="27442" y="31399"/>
                  </a:lnTo>
                  <a:lnTo>
                    <a:pt x="26889" y="31388"/>
                  </a:lnTo>
                  <a:lnTo>
                    <a:pt x="26354" y="31400"/>
                  </a:lnTo>
                  <a:lnTo>
                    <a:pt x="25828" y="31437"/>
                  </a:lnTo>
                  <a:lnTo>
                    <a:pt x="25312" y="31498"/>
                  </a:lnTo>
                  <a:lnTo>
                    <a:pt x="24806" y="31583"/>
                  </a:lnTo>
                  <a:lnTo>
                    <a:pt x="24309" y="31693"/>
                  </a:lnTo>
                  <a:lnTo>
                    <a:pt x="23821" y="31827"/>
                  </a:lnTo>
                  <a:lnTo>
                    <a:pt x="23343" y="31985"/>
                  </a:lnTo>
                  <a:lnTo>
                    <a:pt x="22875" y="32167"/>
                  </a:lnTo>
                  <a:lnTo>
                    <a:pt x="22416" y="32374"/>
                  </a:lnTo>
                  <a:lnTo>
                    <a:pt x="21966" y="32606"/>
                  </a:lnTo>
                  <a:lnTo>
                    <a:pt x="21538" y="32849"/>
                  </a:lnTo>
                  <a:lnTo>
                    <a:pt x="21122" y="33114"/>
                  </a:lnTo>
                  <a:lnTo>
                    <a:pt x="20717" y="33400"/>
                  </a:lnTo>
                  <a:lnTo>
                    <a:pt x="20323" y="33707"/>
                  </a:lnTo>
                  <a:lnTo>
                    <a:pt x="19942" y="34035"/>
                  </a:lnTo>
                  <a:lnTo>
                    <a:pt x="19572" y="34384"/>
                  </a:lnTo>
                  <a:lnTo>
                    <a:pt x="19213" y="34755"/>
                  </a:lnTo>
                  <a:lnTo>
                    <a:pt x="18867" y="35146"/>
                  </a:lnTo>
                  <a:lnTo>
                    <a:pt x="18532" y="35559"/>
                  </a:lnTo>
                  <a:lnTo>
                    <a:pt x="18208" y="35993"/>
                  </a:lnTo>
                  <a:lnTo>
                    <a:pt x="17897" y="36436"/>
                  </a:lnTo>
                  <a:lnTo>
                    <a:pt x="17600" y="36897"/>
                  </a:lnTo>
                  <a:lnTo>
                    <a:pt x="17317" y="37376"/>
                  </a:lnTo>
                  <a:lnTo>
                    <a:pt x="17048" y="37873"/>
                  </a:lnTo>
                  <a:lnTo>
                    <a:pt x="16792" y="38389"/>
                  </a:lnTo>
                  <a:lnTo>
                    <a:pt x="16550" y="38922"/>
                  </a:lnTo>
                  <a:lnTo>
                    <a:pt x="16322" y="39473"/>
                  </a:lnTo>
                  <a:lnTo>
                    <a:pt x="16108" y="40042"/>
                  </a:lnTo>
                  <a:lnTo>
                    <a:pt x="15907" y="40629"/>
                  </a:lnTo>
                  <a:lnTo>
                    <a:pt x="15720" y="41234"/>
                  </a:lnTo>
                  <a:lnTo>
                    <a:pt x="15559" y="41843"/>
                  </a:lnTo>
                  <a:lnTo>
                    <a:pt x="15415" y="42466"/>
                  </a:lnTo>
                  <a:lnTo>
                    <a:pt x="15288" y="43101"/>
                  </a:lnTo>
                  <a:lnTo>
                    <a:pt x="15178" y="43749"/>
                  </a:lnTo>
                  <a:lnTo>
                    <a:pt x="15085" y="44410"/>
                  </a:lnTo>
                  <a:lnTo>
                    <a:pt x="15009" y="45083"/>
                  </a:lnTo>
                  <a:lnTo>
                    <a:pt x="14950" y="45769"/>
                  </a:lnTo>
                  <a:lnTo>
                    <a:pt x="14907" y="46468"/>
                  </a:lnTo>
                  <a:lnTo>
                    <a:pt x="14882" y="47179"/>
                  </a:lnTo>
                  <a:lnTo>
                    <a:pt x="14873" y="47903"/>
                  </a:lnTo>
                  <a:lnTo>
                    <a:pt x="14873" y="78551"/>
                  </a:lnTo>
                  <a:lnTo>
                    <a:pt x="0" y="78551"/>
                  </a:lnTo>
                  <a:lnTo>
                    <a:pt x="0" y="0"/>
                  </a:lnTo>
                  <a:lnTo>
                    <a:pt x="14873" y="0"/>
                  </a:lnTo>
                  <a:lnTo>
                    <a:pt x="14873" y="21437"/>
                  </a:lnTo>
                  <a:lnTo>
                    <a:pt x="14873" y="21776"/>
                  </a:lnTo>
                  <a:lnTo>
                    <a:pt x="14871" y="22117"/>
                  </a:lnTo>
                  <a:lnTo>
                    <a:pt x="14869" y="22458"/>
                  </a:lnTo>
                  <a:lnTo>
                    <a:pt x="14865" y="22801"/>
                  </a:lnTo>
                  <a:lnTo>
                    <a:pt x="14860" y="23144"/>
                  </a:lnTo>
                  <a:lnTo>
                    <a:pt x="14854" y="23489"/>
                  </a:lnTo>
                  <a:lnTo>
                    <a:pt x="14847" y="23834"/>
                  </a:lnTo>
                  <a:lnTo>
                    <a:pt x="14840" y="24181"/>
                  </a:lnTo>
                  <a:lnTo>
                    <a:pt x="14831" y="24529"/>
                  </a:lnTo>
                  <a:lnTo>
                    <a:pt x="14820" y="24878"/>
                  </a:lnTo>
                  <a:lnTo>
                    <a:pt x="14809" y="25215"/>
                  </a:lnTo>
                  <a:lnTo>
                    <a:pt x="14797" y="25549"/>
                  </a:lnTo>
                  <a:lnTo>
                    <a:pt x="14784" y="25880"/>
                  </a:lnTo>
                  <a:lnTo>
                    <a:pt x="14770" y="26207"/>
                  </a:lnTo>
                  <a:lnTo>
                    <a:pt x="14754" y="26532"/>
                  </a:lnTo>
                  <a:lnTo>
                    <a:pt x="14738" y="26853"/>
                  </a:lnTo>
                  <a:lnTo>
                    <a:pt x="14720" y="27171"/>
                  </a:lnTo>
                  <a:lnTo>
                    <a:pt x="14702" y="27486"/>
                  </a:lnTo>
                  <a:lnTo>
                    <a:pt x="14682" y="27798"/>
                  </a:lnTo>
                  <a:lnTo>
                    <a:pt x="14662" y="28106"/>
                  </a:lnTo>
                  <a:lnTo>
                    <a:pt x="14651" y="28400"/>
                  </a:lnTo>
                  <a:lnTo>
                    <a:pt x="14641" y="28689"/>
                  </a:lnTo>
                  <a:lnTo>
                    <a:pt x="14630" y="28972"/>
                  </a:lnTo>
                  <a:lnTo>
                    <a:pt x="14619" y="29250"/>
                  </a:lnTo>
                  <a:lnTo>
                    <a:pt x="14609" y="29522"/>
                  </a:lnTo>
                  <a:lnTo>
                    <a:pt x="14598" y="29790"/>
                  </a:lnTo>
                  <a:lnTo>
                    <a:pt x="14588" y="30052"/>
                  </a:lnTo>
                  <a:lnTo>
                    <a:pt x="14577" y="30308"/>
                  </a:lnTo>
                  <a:lnTo>
                    <a:pt x="14566" y="30560"/>
                  </a:lnTo>
                  <a:lnTo>
                    <a:pt x="14556" y="30806"/>
                  </a:lnTo>
                  <a:lnTo>
                    <a:pt x="14545" y="31044"/>
                  </a:lnTo>
                  <a:lnTo>
                    <a:pt x="14535" y="31272"/>
                  </a:lnTo>
                  <a:lnTo>
                    <a:pt x="14524" y="31489"/>
                  </a:lnTo>
                  <a:lnTo>
                    <a:pt x="14513" y="31695"/>
                  </a:lnTo>
                  <a:lnTo>
                    <a:pt x="14503" y="31891"/>
                  </a:lnTo>
                  <a:lnTo>
                    <a:pt x="14492" y="32076"/>
                  </a:lnTo>
                  <a:lnTo>
                    <a:pt x="14482" y="32251"/>
                  </a:lnTo>
                  <a:lnTo>
                    <a:pt x="14471" y="32415"/>
                  </a:lnTo>
                  <a:lnTo>
                    <a:pt x="14461" y="32569"/>
                  </a:lnTo>
                  <a:lnTo>
                    <a:pt x="14450" y="327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258687" y="2357107"/>
              <a:ext cx="14873" cy="10956"/>
            </a:xfrm>
            <a:custGeom>
              <a:avLst/>
              <a:pathLst>
                <a:path w="14873" h="10956">
                  <a:moveTo>
                    <a:pt x="0" y="10956"/>
                  </a:moveTo>
                  <a:lnTo>
                    <a:pt x="0" y="0"/>
                  </a:lnTo>
                  <a:lnTo>
                    <a:pt x="14873" y="0"/>
                  </a:lnTo>
                  <a:lnTo>
                    <a:pt x="14873" y="10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258687" y="2378386"/>
              <a:ext cx="14873" cy="57272"/>
            </a:xfrm>
            <a:custGeom>
              <a:avLst/>
              <a:pathLst>
                <a:path w="14873" h="57272">
                  <a:moveTo>
                    <a:pt x="0" y="57272"/>
                  </a:moveTo>
                  <a:lnTo>
                    <a:pt x="0" y="0"/>
                  </a:lnTo>
                  <a:lnTo>
                    <a:pt x="14873" y="0"/>
                  </a:lnTo>
                  <a:lnTo>
                    <a:pt x="14873" y="572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288382" y="2377274"/>
              <a:ext cx="52349" cy="58384"/>
            </a:xfrm>
            <a:custGeom>
              <a:avLst/>
              <a:pathLst>
                <a:path w="52349" h="58384">
                  <a:moveTo>
                    <a:pt x="37528" y="58384"/>
                  </a:moveTo>
                  <a:lnTo>
                    <a:pt x="37528" y="26254"/>
                  </a:lnTo>
                  <a:lnTo>
                    <a:pt x="37523" y="25593"/>
                  </a:lnTo>
                  <a:lnTo>
                    <a:pt x="37507" y="24943"/>
                  </a:lnTo>
                  <a:lnTo>
                    <a:pt x="37481" y="24305"/>
                  </a:lnTo>
                  <a:lnTo>
                    <a:pt x="37444" y="23679"/>
                  </a:lnTo>
                  <a:lnTo>
                    <a:pt x="37396" y="23065"/>
                  </a:lnTo>
                  <a:lnTo>
                    <a:pt x="37338" y="22462"/>
                  </a:lnTo>
                  <a:lnTo>
                    <a:pt x="37269" y="21871"/>
                  </a:lnTo>
                  <a:lnTo>
                    <a:pt x="37190" y="21291"/>
                  </a:lnTo>
                  <a:lnTo>
                    <a:pt x="37100" y="20723"/>
                  </a:lnTo>
                  <a:lnTo>
                    <a:pt x="36999" y="20167"/>
                  </a:lnTo>
                  <a:lnTo>
                    <a:pt x="36886" y="19614"/>
                  </a:lnTo>
                  <a:lnTo>
                    <a:pt x="36760" y="19078"/>
                  </a:lnTo>
                  <a:lnTo>
                    <a:pt x="36620" y="18560"/>
                  </a:lnTo>
                  <a:lnTo>
                    <a:pt x="36466" y="18058"/>
                  </a:lnTo>
                  <a:lnTo>
                    <a:pt x="36298" y="17573"/>
                  </a:lnTo>
                  <a:lnTo>
                    <a:pt x="36116" y="17105"/>
                  </a:lnTo>
                  <a:lnTo>
                    <a:pt x="35921" y="16654"/>
                  </a:lnTo>
                  <a:lnTo>
                    <a:pt x="35712" y="16220"/>
                  </a:lnTo>
                  <a:lnTo>
                    <a:pt x="35489" y="15803"/>
                  </a:lnTo>
                  <a:lnTo>
                    <a:pt x="35252" y="15403"/>
                  </a:lnTo>
                  <a:lnTo>
                    <a:pt x="35001" y="15009"/>
                  </a:lnTo>
                  <a:lnTo>
                    <a:pt x="34736" y="14634"/>
                  </a:lnTo>
                  <a:lnTo>
                    <a:pt x="34455" y="14277"/>
                  </a:lnTo>
                  <a:lnTo>
                    <a:pt x="34160" y="13938"/>
                  </a:lnTo>
                  <a:lnTo>
                    <a:pt x="33850" y="13616"/>
                  </a:lnTo>
                  <a:lnTo>
                    <a:pt x="33525" y="13313"/>
                  </a:lnTo>
                  <a:lnTo>
                    <a:pt x="33185" y="13028"/>
                  </a:lnTo>
                  <a:lnTo>
                    <a:pt x="32830" y="12760"/>
                  </a:lnTo>
                  <a:lnTo>
                    <a:pt x="32461" y="12511"/>
                  </a:lnTo>
                  <a:lnTo>
                    <a:pt x="32076" y="12280"/>
                  </a:lnTo>
                  <a:lnTo>
                    <a:pt x="31676" y="12069"/>
                  </a:lnTo>
                  <a:lnTo>
                    <a:pt x="31259" y="11880"/>
                  </a:lnTo>
                  <a:lnTo>
                    <a:pt x="30825" y="11713"/>
                  </a:lnTo>
                  <a:lnTo>
                    <a:pt x="30374" y="11568"/>
                  </a:lnTo>
                  <a:lnTo>
                    <a:pt x="29906" y="11446"/>
                  </a:lnTo>
                  <a:lnTo>
                    <a:pt x="29421" y="11346"/>
                  </a:lnTo>
                  <a:lnTo>
                    <a:pt x="28919" y="11268"/>
                  </a:lnTo>
                  <a:lnTo>
                    <a:pt x="28401" y="11213"/>
                  </a:lnTo>
                  <a:lnTo>
                    <a:pt x="27865" y="11179"/>
                  </a:lnTo>
                  <a:lnTo>
                    <a:pt x="27312" y="11168"/>
                  </a:lnTo>
                  <a:lnTo>
                    <a:pt x="26777" y="11180"/>
                  </a:lnTo>
                  <a:lnTo>
                    <a:pt x="26252" y="11217"/>
                  </a:lnTo>
                  <a:lnTo>
                    <a:pt x="25736" y="11278"/>
                  </a:lnTo>
                  <a:lnTo>
                    <a:pt x="25229" y="11363"/>
                  </a:lnTo>
                  <a:lnTo>
                    <a:pt x="24732" y="11473"/>
                  </a:lnTo>
                  <a:lnTo>
                    <a:pt x="24245" y="11606"/>
                  </a:lnTo>
                  <a:lnTo>
                    <a:pt x="23767" y="11765"/>
                  </a:lnTo>
                  <a:lnTo>
                    <a:pt x="23298" y="11947"/>
                  </a:lnTo>
                  <a:lnTo>
                    <a:pt x="22839" y="12154"/>
                  </a:lnTo>
                  <a:lnTo>
                    <a:pt x="22390" y="12386"/>
                  </a:lnTo>
                  <a:lnTo>
                    <a:pt x="21962" y="12629"/>
                  </a:lnTo>
                  <a:lnTo>
                    <a:pt x="21545" y="12894"/>
                  </a:lnTo>
                  <a:lnTo>
                    <a:pt x="21140" y="13180"/>
                  </a:lnTo>
                  <a:lnTo>
                    <a:pt x="20747" y="13487"/>
                  </a:lnTo>
                  <a:lnTo>
                    <a:pt x="20365" y="13815"/>
                  </a:lnTo>
                  <a:lnTo>
                    <a:pt x="19995" y="14164"/>
                  </a:lnTo>
                  <a:lnTo>
                    <a:pt x="19637" y="14535"/>
                  </a:lnTo>
                  <a:lnTo>
                    <a:pt x="19290" y="14926"/>
                  </a:lnTo>
                  <a:lnTo>
                    <a:pt x="18955" y="15339"/>
                  </a:lnTo>
                  <a:lnTo>
                    <a:pt x="18632" y="15773"/>
                  </a:lnTo>
                  <a:lnTo>
                    <a:pt x="18321" y="16216"/>
                  </a:lnTo>
                  <a:lnTo>
                    <a:pt x="18024" y="16677"/>
                  </a:lnTo>
                  <a:lnTo>
                    <a:pt x="17741" y="17156"/>
                  </a:lnTo>
                  <a:lnTo>
                    <a:pt x="17471" y="17653"/>
                  </a:lnTo>
                  <a:lnTo>
                    <a:pt x="17216" y="18168"/>
                  </a:lnTo>
                  <a:lnTo>
                    <a:pt x="16974" y="18701"/>
                  </a:lnTo>
                  <a:lnTo>
                    <a:pt x="16746" y="19253"/>
                  </a:lnTo>
                  <a:lnTo>
                    <a:pt x="16531" y="19822"/>
                  </a:lnTo>
                  <a:lnTo>
                    <a:pt x="16331" y="20409"/>
                  </a:lnTo>
                  <a:lnTo>
                    <a:pt x="16144" y="21014"/>
                  </a:lnTo>
                  <a:lnTo>
                    <a:pt x="15983" y="21623"/>
                  </a:lnTo>
                  <a:lnTo>
                    <a:pt x="15839" y="22246"/>
                  </a:lnTo>
                  <a:lnTo>
                    <a:pt x="15712" y="22881"/>
                  </a:lnTo>
                  <a:lnTo>
                    <a:pt x="15602" y="23529"/>
                  </a:lnTo>
                  <a:lnTo>
                    <a:pt x="15509" y="24189"/>
                  </a:lnTo>
                  <a:lnTo>
                    <a:pt x="15432" y="24863"/>
                  </a:lnTo>
                  <a:lnTo>
                    <a:pt x="15373" y="25549"/>
                  </a:lnTo>
                  <a:lnTo>
                    <a:pt x="15331" y="26247"/>
                  </a:lnTo>
                  <a:lnTo>
                    <a:pt x="15305" y="26959"/>
                  </a:lnTo>
                  <a:lnTo>
                    <a:pt x="15297" y="27683"/>
                  </a:lnTo>
                  <a:lnTo>
                    <a:pt x="15297" y="58384"/>
                  </a:lnTo>
                  <a:lnTo>
                    <a:pt x="423" y="58384"/>
                  </a:lnTo>
                  <a:lnTo>
                    <a:pt x="423" y="13921"/>
                  </a:lnTo>
                  <a:lnTo>
                    <a:pt x="422" y="13549"/>
                  </a:lnTo>
                  <a:lnTo>
                    <a:pt x="421" y="13175"/>
                  </a:lnTo>
                  <a:lnTo>
                    <a:pt x="418" y="12800"/>
                  </a:lnTo>
                  <a:lnTo>
                    <a:pt x="414" y="12422"/>
                  </a:lnTo>
                  <a:lnTo>
                    <a:pt x="410" y="12042"/>
                  </a:lnTo>
                  <a:lnTo>
                    <a:pt x="404" y="11659"/>
                  </a:lnTo>
                  <a:lnTo>
                    <a:pt x="397" y="11275"/>
                  </a:lnTo>
                  <a:lnTo>
                    <a:pt x="389" y="10889"/>
                  </a:lnTo>
                  <a:lnTo>
                    <a:pt x="380" y="10500"/>
                  </a:lnTo>
                  <a:lnTo>
                    <a:pt x="370" y="10110"/>
                  </a:lnTo>
                  <a:lnTo>
                    <a:pt x="369" y="9720"/>
                  </a:lnTo>
                  <a:lnTo>
                    <a:pt x="366" y="9335"/>
                  </a:lnTo>
                  <a:lnTo>
                    <a:pt x="360" y="8953"/>
                  </a:lnTo>
                  <a:lnTo>
                    <a:pt x="353" y="8577"/>
                  </a:lnTo>
                  <a:lnTo>
                    <a:pt x="344" y="8204"/>
                  </a:lnTo>
                  <a:lnTo>
                    <a:pt x="332" y="7836"/>
                  </a:lnTo>
                  <a:lnTo>
                    <a:pt x="318" y="7471"/>
                  </a:lnTo>
                  <a:lnTo>
                    <a:pt x="302" y="7111"/>
                  </a:lnTo>
                  <a:lnTo>
                    <a:pt x="284" y="6756"/>
                  </a:lnTo>
                  <a:lnTo>
                    <a:pt x="264" y="6404"/>
                  </a:lnTo>
                  <a:lnTo>
                    <a:pt x="254" y="6049"/>
                  </a:lnTo>
                  <a:lnTo>
                    <a:pt x="243" y="5701"/>
                  </a:lnTo>
                  <a:lnTo>
                    <a:pt x="232" y="5363"/>
                  </a:lnTo>
                  <a:lnTo>
                    <a:pt x="222" y="5032"/>
                  </a:lnTo>
                  <a:lnTo>
                    <a:pt x="211" y="4710"/>
                  </a:lnTo>
                  <a:lnTo>
                    <a:pt x="201" y="4397"/>
                  </a:lnTo>
                  <a:lnTo>
                    <a:pt x="190" y="4092"/>
                  </a:lnTo>
                  <a:lnTo>
                    <a:pt x="179" y="3796"/>
                  </a:lnTo>
                  <a:lnTo>
                    <a:pt x="169" y="3508"/>
                  </a:lnTo>
                  <a:lnTo>
                    <a:pt x="158" y="3228"/>
                  </a:lnTo>
                  <a:lnTo>
                    <a:pt x="147" y="2950"/>
                  </a:lnTo>
                  <a:lnTo>
                    <a:pt x="135" y="2686"/>
                  </a:lnTo>
                  <a:lnTo>
                    <a:pt x="122" y="2438"/>
                  </a:lnTo>
                  <a:lnTo>
                    <a:pt x="107" y="2204"/>
                  </a:lnTo>
                  <a:lnTo>
                    <a:pt x="92" y="1984"/>
                  </a:lnTo>
                  <a:lnTo>
                    <a:pt x="76" y="1780"/>
                  </a:lnTo>
                  <a:lnTo>
                    <a:pt x="58" y="1591"/>
                  </a:lnTo>
                  <a:lnTo>
                    <a:pt x="40" y="1416"/>
                  </a:lnTo>
                  <a:lnTo>
                    <a:pt x="20" y="1256"/>
                  </a:lnTo>
                  <a:lnTo>
                    <a:pt x="0" y="1111"/>
                  </a:lnTo>
                  <a:lnTo>
                    <a:pt x="14185" y="1111"/>
                  </a:lnTo>
                  <a:lnTo>
                    <a:pt x="14206" y="1246"/>
                  </a:lnTo>
                  <a:lnTo>
                    <a:pt x="14228" y="1397"/>
                  </a:lnTo>
                  <a:lnTo>
                    <a:pt x="14249" y="1564"/>
                  </a:lnTo>
                  <a:lnTo>
                    <a:pt x="14270" y="1746"/>
                  </a:lnTo>
                  <a:lnTo>
                    <a:pt x="14291" y="1945"/>
                  </a:lnTo>
                  <a:lnTo>
                    <a:pt x="14312" y="2159"/>
                  </a:lnTo>
                  <a:lnTo>
                    <a:pt x="14334" y="2389"/>
                  </a:lnTo>
                  <a:lnTo>
                    <a:pt x="14355" y="2636"/>
                  </a:lnTo>
                  <a:lnTo>
                    <a:pt x="14376" y="2898"/>
                  </a:lnTo>
                  <a:lnTo>
                    <a:pt x="14397" y="3175"/>
                  </a:lnTo>
                  <a:lnTo>
                    <a:pt x="14418" y="3454"/>
                  </a:lnTo>
                  <a:lnTo>
                    <a:pt x="14439" y="3739"/>
                  </a:lnTo>
                  <a:lnTo>
                    <a:pt x="14461" y="4030"/>
                  </a:lnTo>
                  <a:lnTo>
                    <a:pt x="14482" y="4327"/>
                  </a:lnTo>
                  <a:lnTo>
                    <a:pt x="14503" y="4631"/>
                  </a:lnTo>
                  <a:lnTo>
                    <a:pt x="14524" y="4941"/>
                  </a:lnTo>
                  <a:lnTo>
                    <a:pt x="14545" y="5258"/>
                  </a:lnTo>
                  <a:lnTo>
                    <a:pt x="14566" y="5581"/>
                  </a:lnTo>
                  <a:lnTo>
                    <a:pt x="14588" y="5910"/>
                  </a:lnTo>
                  <a:lnTo>
                    <a:pt x="14609" y="6245"/>
                  </a:lnTo>
                  <a:lnTo>
                    <a:pt x="14629" y="6584"/>
                  </a:lnTo>
                  <a:lnTo>
                    <a:pt x="14649" y="6923"/>
                  </a:lnTo>
                  <a:lnTo>
                    <a:pt x="14668" y="7262"/>
                  </a:lnTo>
                  <a:lnTo>
                    <a:pt x="14685" y="7601"/>
                  </a:lnTo>
                  <a:lnTo>
                    <a:pt x="14701" y="7939"/>
                  </a:lnTo>
                  <a:lnTo>
                    <a:pt x="14717" y="8278"/>
                  </a:lnTo>
                  <a:lnTo>
                    <a:pt x="14731" y="8617"/>
                  </a:lnTo>
                  <a:lnTo>
                    <a:pt x="14744" y="8956"/>
                  </a:lnTo>
                  <a:lnTo>
                    <a:pt x="14756" y="9294"/>
                  </a:lnTo>
                  <a:lnTo>
                    <a:pt x="14768" y="9633"/>
                  </a:lnTo>
                  <a:lnTo>
                    <a:pt x="14788" y="9967"/>
                  </a:lnTo>
                  <a:lnTo>
                    <a:pt x="14806" y="10290"/>
                  </a:lnTo>
                  <a:lnTo>
                    <a:pt x="14822" y="10602"/>
                  </a:lnTo>
                  <a:lnTo>
                    <a:pt x="14835" y="10904"/>
                  </a:lnTo>
                  <a:lnTo>
                    <a:pt x="14847" y="11195"/>
                  </a:lnTo>
                  <a:lnTo>
                    <a:pt x="14856" y="11475"/>
                  </a:lnTo>
                  <a:lnTo>
                    <a:pt x="14864" y="11745"/>
                  </a:lnTo>
                  <a:lnTo>
                    <a:pt x="14869" y="12005"/>
                  </a:lnTo>
                  <a:lnTo>
                    <a:pt x="14872" y="12253"/>
                  </a:lnTo>
                  <a:lnTo>
                    <a:pt x="14873" y="12491"/>
                  </a:lnTo>
                  <a:lnTo>
                    <a:pt x="15085" y="12491"/>
                  </a:lnTo>
                  <a:lnTo>
                    <a:pt x="15704" y="11215"/>
                  </a:lnTo>
                  <a:lnTo>
                    <a:pt x="16353" y="10010"/>
                  </a:lnTo>
                  <a:lnTo>
                    <a:pt x="17034" y="8877"/>
                  </a:lnTo>
                  <a:lnTo>
                    <a:pt x="17744" y="7817"/>
                  </a:lnTo>
                  <a:lnTo>
                    <a:pt x="18486" y="6828"/>
                  </a:lnTo>
                  <a:lnTo>
                    <a:pt x="19258" y="5911"/>
                  </a:lnTo>
                  <a:lnTo>
                    <a:pt x="20061" y="5066"/>
                  </a:lnTo>
                  <a:lnTo>
                    <a:pt x="20895" y="4293"/>
                  </a:lnTo>
                  <a:lnTo>
                    <a:pt x="21759" y="3593"/>
                  </a:lnTo>
                  <a:lnTo>
                    <a:pt x="22654" y="2964"/>
                  </a:lnTo>
                  <a:lnTo>
                    <a:pt x="23582" y="2401"/>
                  </a:lnTo>
                  <a:lnTo>
                    <a:pt x="24545" y="1897"/>
                  </a:lnTo>
                  <a:lnTo>
                    <a:pt x="25543" y="1452"/>
                  </a:lnTo>
                  <a:lnTo>
                    <a:pt x="26576" y="1067"/>
                  </a:lnTo>
                  <a:lnTo>
                    <a:pt x="27643" y="741"/>
                  </a:lnTo>
                  <a:lnTo>
                    <a:pt x="28746" y="474"/>
                  </a:lnTo>
                  <a:lnTo>
                    <a:pt x="29883" y="266"/>
                  </a:lnTo>
                  <a:lnTo>
                    <a:pt x="31056" y="118"/>
                  </a:lnTo>
                  <a:lnTo>
                    <a:pt x="32263" y="29"/>
                  </a:lnTo>
                  <a:lnTo>
                    <a:pt x="33506" y="0"/>
                  </a:lnTo>
                  <a:lnTo>
                    <a:pt x="34527" y="16"/>
                  </a:lnTo>
                  <a:lnTo>
                    <a:pt x="35515" y="67"/>
                  </a:lnTo>
                  <a:lnTo>
                    <a:pt x="36470" y="152"/>
                  </a:lnTo>
                  <a:lnTo>
                    <a:pt x="37393" y="271"/>
                  </a:lnTo>
                  <a:lnTo>
                    <a:pt x="38283" y="423"/>
                  </a:lnTo>
                  <a:lnTo>
                    <a:pt x="39140" y="609"/>
                  </a:lnTo>
                  <a:lnTo>
                    <a:pt x="39964" y="829"/>
                  </a:lnTo>
                  <a:lnTo>
                    <a:pt x="40755" y="1084"/>
                  </a:lnTo>
                  <a:lnTo>
                    <a:pt x="41514" y="1372"/>
                  </a:lnTo>
                  <a:lnTo>
                    <a:pt x="42239" y="1693"/>
                  </a:lnTo>
                  <a:lnTo>
                    <a:pt x="42945" y="2045"/>
                  </a:lnTo>
                  <a:lnTo>
                    <a:pt x="43624" y="2422"/>
                  </a:lnTo>
                  <a:lnTo>
                    <a:pt x="44275" y="2824"/>
                  </a:lnTo>
                  <a:lnTo>
                    <a:pt x="44899" y="3252"/>
                  </a:lnTo>
                  <a:lnTo>
                    <a:pt x="45495" y="3705"/>
                  </a:lnTo>
                  <a:lnTo>
                    <a:pt x="46063" y="4183"/>
                  </a:lnTo>
                  <a:lnTo>
                    <a:pt x="46604" y="4687"/>
                  </a:lnTo>
                  <a:lnTo>
                    <a:pt x="47118" y="5216"/>
                  </a:lnTo>
                  <a:lnTo>
                    <a:pt x="47603" y="5771"/>
                  </a:lnTo>
                  <a:lnTo>
                    <a:pt x="48062" y="6351"/>
                  </a:lnTo>
                  <a:lnTo>
                    <a:pt x="48504" y="6955"/>
                  </a:lnTo>
                  <a:lnTo>
                    <a:pt x="48921" y="7579"/>
                  </a:lnTo>
                  <a:lnTo>
                    <a:pt x="49313" y="8225"/>
                  </a:lnTo>
                  <a:lnTo>
                    <a:pt x="49679" y="8892"/>
                  </a:lnTo>
                  <a:lnTo>
                    <a:pt x="50020" y="9580"/>
                  </a:lnTo>
                  <a:lnTo>
                    <a:pt x="50336" y="10290"/>
                  </a:lnTo>
                  <a:lnTo>
                    <a:pt x="50626" y="11020"/>
                  </a:lnTo>
                  <a:lnTo>
                    <a:pt x="50891" y="11772"/>
                  </a:lnTo>
                  <a:lnTo>
                    <a:pt x="51130" y="12544"/>
                  </a:lnTo>
                  <a:lnTo>
                    <a:pt x="51344" y="13338"/>
                  </a:lnTo>
                  <a:lnTo>
                    <a:pt x="51535" y="14149"/>
                  </a:lnTo>
                  <a:lnTo>
                    <a:pt x="51706" y="14973"/>
                  </a:lnTo>
                  <a:lnTo>
                    <a:pt x="51857" y="15809"/>
                  </a:lnTo>
                  <a:lnTo>
                    <a:pt x="51987" y="16658"/>
                  </a:lnTo>
                  <a:lnTo>
                    <a:pt x="52098" y="17520"/>
                  </a:lnTo>
                  <a:lnTo>
                    <a:pt x="52188" y="18394"/>
                  </a:lnTo>
                  <a:lnTo>
                    <a:pt x="52259" y="19282"/>
                  </a:lnTo>
                  <a:lnTo>
                    <a:pt x="52309" y="20181"/>
                  </a:lnTo>
                  <a:lnTo>
                    <a:pt x="52339" y="21094"/>
                  </a:lnTo>
                  <a:lnTo>
                    <a:pt x="52349" y="22019"/>
                  </a:lnTo>
                  <a:lnTo>
                    <a:pt x="52349" y="583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350630" y="2377327"/>
              <a:ext cx="57801" cy="59389"/>
            </a:xfrm>
            <a:custGeom>
              <a:avLst/>
              <a:pathLst>
                <a:path w="57801" h="59389">
                  <a:moveTo>
                    <a:pt x="17626" y="59389"/>
                  </a:moveTo>
                  <a:lnTo>
                    <a:pt x="16809" y="59378"/>
                  </a:lnTo>
                  <a:lnTo>
                    <a:pt x="16008" y="59345"/>
                  </a:lnTo>
                  <a:lnTo>
                    <a:pt x="15225" y="59289"/>
                  </a:lnTo>
                  <a:lnTo>
                    <a:pt x="14458" y="59211"/>
                  </a:lnTo>
                  <a:lnTo>
                    <a:pt x="13709" y="59111"/>
                  </a:lnTo>
                  <a:lnTo>
                    <a:pt x="12976" y="58989"/>
                  </a:lnTo>
                  <a:lnTo>
                    <a:pt x="12261" y="58845"/>
                  </a:lnTo>
                  <a:lnTo>
                    <a:pt x="11562" y="58678"/>
                  </a:lnTo>
                  <a:lnTo>
                    <a:pt x="10880" y="58489"/>
                  </a:lnTo>
                  <a:lnTo>
                    <a:pt x="10215" y="58278"/>
                  </a:lnTo>
                  <a:lnTo>
                    <a:pt x="9579" y="58035"/>
                  </a:lnTo>
                  <a:lnTo>
                    <a:pt x="8962" y="57772"/>
                  </a:lnTo>
                  <a:lnTo>
                    <a:pt x="8364" y="57489"/>
                  </a:lnTo>
                  <a:lnTo>
                    <a:pt x="7785" y="57185"/>
                  </a:lnTo>
                  <a:lnTo>
                    <a:pt x="7225" y="56862"/>
                  </a:lnTo>
                  <a:lnTo>
                    <a:pt x="6684" y="56518"/>
                  </a:lnTo>
                  <a:lnTo>
                    <a:pt x="6162" y="56155"/>
                  </a:lnTo>
                  <a:lnTo>
                    <a:pt x="5659" y="55771"/>
                  </a:lnTo>
                  <a:lnTo>
                    <a:pt x="5175" y="55367"/>
                  </a:lnTo>
                  <a:lnTo>
                    <a:pt x="4710" y="54943"/>
                  </a:lnTo>
                  <a:lnTo>
                    <a:pt x="4266" y="54488"/>
                  </a:lnTo>
                  <a:lnTo>
                    <a:pt x="3842" y="54014"/>
                  </a:lnTo>
                  <a:lnTo>
                    <a:pt x="3440" y="53519"/>
                  </a:lnTo>
                  <a:lnTo>
                    <a:pt x="3059" y="53004"/>
                  </a:lnTo>
                  <a:lnTo>
                    <a:pt x="2699" y="52468"/>
                  </a:lnTo>
                  <a:lnTo>
                    <a:pt x="2360" y="51913"/>
                  </a:lnTo>
                  <a:lnTo>
                    <a:pt x="2043" y="51338"/>
                  </a:lnTo>
                  <a:lnTo>
                    <a:pt x="1746" y="50742"/>
                  </a:lnTo>
                  <a:lnTo>
                    <a:pt x="1471" y="50127"/>
                  </a:lnTo>
                  <a:lnTo>
                    <a:pt x="1217" y="49491"/>
                  </a:lnTo>
                  <a:lnTo>
                    <a:pt x="986" y="48836"/>
                  </a:lnTo>
                  <a:lnTo>
                    <a:pt x="779" y="48164"/>
                  </a:lnTo>
                  <a:lnTo>
                    <a:pt x="596" y="47473"/>
                  </a:lnTo>
                  <a:lnTo>
                    <a:pt x="438" y="46764"/>
                  </a:lnTo>
                  <a:lnTo>
                    <a:pt x="304" y="46037"/>
                  </a:lnTo>
                  <a:lnTo>
                    <a:pt x="194" y="45292"/>
                  </a:lnTo>
                  <a:lnTo>
                    <a:pt x="109" y="44530"/>
                  </a:lnTo>
                  <a:lnTo>
                    <a:pt x="48" y="43749"/>
                  </a:lnTo>
                  <a:lnTo>
                    <a:pt x="12" y="42950"/>
                  </a:lnTo>
                  <a:lnTo>
                    <a:pt x="0" y="42133"/>
                  </a:lnTo>
                  <a:lnTo>
                    <a:pt x="17" y="41134"/>
                  </a:lnTo>
                  <a:lnTo>
                    <a:pt x="69" y="40167"/>
                  </a:lnTo>
                  <a:lnTo>
                    <a:pt x="157" y="39232"/>
                  </a:lnTo>
                  <a:lnTo>
                    <a:pt x="279" y="38331"/>
                  </a:lnTo>
                  <a:lnTo>
                    <a:pt x="436" y="37462"/>
                  </a:lnTo>
                  <a:lnTo>
                    <a:pt x="628" y="36626"/>
                  </a:lnTo>
                  <a:lnTo>
                    <a:pt x="855" y="35823"/>
                  </a:lnTo>
                  <a:lnTo>
                    <a:pt x="1117" y="35053"/>
                  </a:lnTo>
                  <a:lnTo>
                    <a:pt x="1414" y="34316"/>
                  </a:lnTo>
                  <a:lnTo>
                    <a:pt x="1746" y="33611"/>
                  </a:lnTo>
                  <a:lnTo>
                    <a:pt x="2119" y="32926"/>
                  </a:lnTo>
                  <a:lnTo>
                    <a:pt x="2517" y="32269"/>
                  </a:lnTo>
                  <a:lnTo>
                    <a:pt x="2940" y="31639"/>
                  </a:lnTo>
                  <a:lnTo>
                    <a:pt x="3389" y="31037"/>
                  </a:lnTo>
                  <a:lnTo>
                    <a:pt x="3864" y="30462"/>
                  </a:lnTo>
                  <a:lnTo>
                    <a:pt x="4363" y="29915"/>
                  </a:lnTo>
                  <a:lnTo>
                    <a:pt x="4888" y="29395"/>
                  </a:lnTo>
                  <a:lnTo>
                    <a:pt x="5439" y="28903"/>
                  </a:lnTo>
                  <a:lnTo>
                    <a:pt x="6015" y="28438"/>
                  </a:lnTo>
                  <a:lnTo>
                    <a:pt x="6616" y="28001"/>
                  </a:lnTo>
                  <a:lnTo>
                    <a:pt x="7241" y="27579"/>
                  </a:lnTo>
                  <a:lnTo>
                    <a:pt x="7886" y="27181"/>
                  </a:lnTo>
                  <a:lnTo>
                    <a:pt x="8553" y="26808"/>
                  </a:lnTo>
                  <a:lnTo>
                    <a:pt x="9241" y="26459"/>
                  </a:lnTo>
                  <a:lnTo>
                    <a:pt x="9951" y="26135"/>
                  </a:lnTo>
                  <a:lnTo>
                    <a:pt x="10681" y="25835"/>
                  </a:lnTo>
                  <a:lnTo>
                    <a:pt x="11433" y="25559"/>
                  </a:lnTo>
                  <a:lnTo>
                    <a:pt x="12206" y="25307"/>
                  </a:lnTo>
                  <a:lnTo>
                    <a:pt x="13000" y="25080"/>
                  </a:lnTo>
                  <a:lnTo>
                    <a:pt x="13815" y="24878"/>
                  </a:lnTo>
                  <a:lnTo>
                    <a:pt x="14646" y="24686"/>
                  </a:lnTo>
                  <a:lnTo>
                    <a:pt x="15487" y="24513"/>
                  </a:lnTo>
                  <a:lnTo>
                    <a:pt x="16340" y="24360"/>
                  </a:lnTo>
                  <a:lnTo>
                    <a:pt x="17202" y="24225"/>
                  </a:lnTo>
                  <a:lnTo>
                    <a:pt x="18076" y="24110"/>
                  </a:lnTo>
                  <a:lnTo>
                    <a:pt x="18960" y="24014"/>
                  </a:lnTo>
                  <a:lnTo>
                    <a:pt x="19854" y="23936"/>
                  </a:lnTo>
                  <a:lnTo>
                    <a:pt x="20759" y="23878"/>
                  </a:lnTo>
                  <a:lnTo>
                    <a:pt x="21675" y="23839"/>
                  </a:lnTo>
                  <a:lnTo>
                    <a:pt x="22602" y="23819"/>
                  </a:lnTo>
                  <a:lnTo>
                    <a:pt x="34935" y="23607"/>
                  </a:lnTo>
                  <a:lnTo>
                    <a:pt x="34935" y="20696"/>
                  </a:lnTo>
                  <a:lnTo>
                    <a:pt x="34929" y="20082"/>
                  </a:lnTo>
                  <a:lnTo>
                    <a:pt x="34911" y="19489"/>
                  </a:lnTo>
                  <a:lnTo>
                    <a:pt x="34882" y="18917"/>
                  </a:lnTo>
                  <a:lnTo>
                    <a:pt x="34842" y="18367"/>
                  </a:lnTo>
                  <a:lnTo>
                    <a:pt x="34789" y="17838"/>
                  </a:lnTo>
                  <a:lnTo>
                    <a:pt x="34725" y="17329"/>
                  </a:lnTo>
                  <a:lnTo>
                    <a:pt x="34649" y="16843"/>
                  </a:lnTo>
                  <a:lnTo>
                    <a:pt x="34562" y="16377"/>
                  </a:lnTo>
                  <a:lnTo>
                    <a:pt x="34463" y="15932"/>
                  </a:lnTo>
                  <a:lnTo>
                    <a:pt x="34352" y="15509"/>
                  </a:lnTo>
                  <a:lnTo>
                    <a:pt x="34241" y="15093"/>
                  </a:lnTo>
                  <a:lnTo>
                    <a:pt x="34120" y="14693"/>
                  </a:lnTo>
                  <a:lnTo>
                    <a:pt x="33987" y="14310"/>
                  </a:lnTo>
                  <a:lnTo>
                    <a:pt x="33844" y="13942"/>
                  </a:lnTo>
                  <a:lnTo>
                    <a:pt x="33691" y="13590"/>
                  </a:lnTo>
                  <a:lnTo>
                    <a:pt x="33527" y="13254"/>
                  </a:lnTo>
                  <a:lnTo>
                    <a:pt x="33352" y="12933"/>
                  </a:lnTo>
                  <a:lnTo>
                    <a:pt x="33167" y="12629"/>
                  </a:lnTo>
                  <a:lnTo>
                    <a:pt x="32971" y="12341"/>
                  </a:lnTo>
                  <a:lnTo>
                    <a:pt x="32764" y="12068"/>
                  </a:lnTo>
                  <a:lnTo>
                    <a:pt x="32547" y="11811"/>
                  </a:lnTo>
                  <a:lnTo>
                    <a:pt x="32320" y="11570"/>
                  </a:lnTo>
                  <a:lnTo>
                    <a:pt x="32082" y="11346"/>
                  </a:lnTo>
                  <a:lnTo>
                    <a:pt x="31833" y="11136"/>
                  </a:lnTo>
                  <a:lnTo>
                    <a:pt x="31574" y="10943"/>
                  </a:lnTo>
                  <a:lnTo>
                    <a:pt x="31304" y="10766"/>
                  </a:lnTo>
                  <a:lnTo>
                    <a:pt x="31023" y="10604"/>
                  </a:lnTo>
                  <a:lnTo>
                    <a:pt x="30732" y="10459"/>
                  </a:lnTo>
                  <a:lnTo>
                    <a:pt x="30430" y="10329"/>
                  </a:lnTo>
                  <a:lnTo>
                    <a:pt x="30118" y="10215"/>
                  </a:lnTo>
                  <a:lnTo>
                    <a:pt x="29806" y="10105"/>
                  </a:lnTo>
                  <a:lnTo>
                    <a:pt x="29485" y="10006"/>
                  </a:lnTo>
                  <a:lnTo>
                    <a:pt x="29154" y="9918"/>
                  </a:lnTo>
                  <a:lnTo>
                    <a:pt x="28814" y="9843"/>
                  </a:lnTo>
                  <a:lnTo>
                    <a:pt x="28464" y="9779"/>
                  </a:lnTo>
                  <a:lnTo>
                    <a:pt x="28104" y="9726"/>
                  </a:lnTo>
                  <a:lnTo>
                    <a:pt x="27735" y="9686"/>
                  </a:lnTo>
                  <a:lnTo>
                    <a:pt x="27357" y="9656"/>
                  </a:lnTo>
                  <a:lnTo>
                    <a:pt x="26969" y="9639"/>
                  </a:lnTo>
                  <a:lnTo>
                    <a:pt x="26571" y="9633"/>
                  </a:lnTo>
                  <a:lnTo>
                    <a:pt x="26205" y="9637"/>
                  </a:lnTo>
                  <a:lnTo>
                    <a:pt x="25845" y="9648"/>
                  </a:lnTo>
                  <a:lnTo>
                    <a:pt x="25493" y="9666"/>
                  </a:lnTo>
                  <a:lnTo>
                    <a:pt x="25149" y="9692"/>
                  </a:lnTo>
                  <a:lnTo>
                    <a:pt x="24811" y="9726"/>
                  </a:lnTo>
                  <a:lnTo>
                    <a:pt x="24482" y="9767"/>
                  </a:lnTo>
                  <a:lnTo>
                    <a:pt x="24159" y="9815"/>
                  </a:lnTo>
                  <a:lnTo>
                    <a:pt x="23844" y="9870"/>
                  </a:lnTo>
                  <a:lnTo>
                    <a:pt x="23537" y="9933"/>
                  </a:lnTo>
                  <a:lnTo>
                    <a:pt x="23237" y="10004"/>
                  </a:lnTo>
                  <a:lnTo>
                    <a:pt x="22955" y="10084"/>
                  </a:lnTo>
                  <a:lnTo>
                    <a:pt x="22680" y="10175"/>
                  </a:lnTo>
                  <a:lnTo>
                    <a:pt x="22413" y="10278"/>
                  </a:lnTo>
                  <a:lnTo>
                    <a:pt x="22153" y="10393"/>
                  </a:lnTo>
                  <a:lnTo>
                    <a:pt x="21900" y="10520"/>
                  </a:lnTo>
                  <a:lnTo>
                    <a:pt x="21655" y="10658"/>
                  </a:lnTo>
                  <a:lnTo>
                    <a:pt x="21417" y="10808"/>
                  </a:lnTo>
                  <a:lnTo>
                    <a:pt x="21187" y="10969"/>
                  </a:lnTo>
                  <a:lnTo>
                    <a:pt x="20964" y="11142"/>
                  </a:lnTo>
                  <a:lnTo>
                    <a:pt x="20749" y="11327"/>
                  </a:lnTo>
                  <a:lnTo>
                    <a:pt x="20541" y="11514"/>
                  </a:lnTo>
                  <a:lnTo>
                    <a:pt x="20340" y="11714"/>
                  </a:lnTo>
                  <a:lnTo>
                    <a:pt x="20147" y="11929"/>
                  </a:lnTo>
                  <a:lnTo>
                    <a:pt x="19961" y="12157"/>
                  </a:lnTo>
                  <a:lnTo>
                    <a:pt x="19783" y="12399"/>
                  </a:lnTo>
                  <a:lnTo>
                    <a:pt x="19612" y="12655"/>
                  </a:lnTo>
                  <a:lnTo>
                    <a:pt x="19448" y="12924"/>
                  </a:lnTo>
                  <a:lnTo>
                    <a:pt x="19292" y="13207"/>
                  </a:lnTo>
                  <a:lnTo>
                    <a:pt x="19143" y="13504"/>
                  </a:lnTo>
                  <a:lnTo>
                    <a:pt x="19002" y="13815"/>
                  </a:lnTo>
                  <a:lnTo>
                    <a:pt x="18879" y="14130"/>
                  </a:lnTo>
                  <a:lnTo>
                    <a:pt x="18763" y="14463"/>
                  </a:lnTo>
                  <a:lnTo>
                    <a:pt x="18654" y="14812"/>
                  </a:lnTo>
                  <a:lnTo>
                    <a:pt x="18553" y="15178"/>
                  </a:lnTo>
                  <a:lnTo>
                    <a:pt x="18460" y="15562"/>
                  </a:lnTo>
                  <a:lnTo>
                    <a:pt x="18373" y="15962"/>
                  </a:lnTo>
                  <a:lnTo>
                    <a:pt x="18294" y="16379"/>
                  </a:lnTo>
                  <a:lnTo>
                    <a:pt x="18223" y="16813"/>
                  </a:lnTo>
                  <a:lnTo>
                    <a:pt x="18159" y="17264"/>
                  </a:lnTo>
                  <a:lnTo>
                    <a:pt x="18102" y="17732"/>
                  </a:lnTo>
                  <a:lnTo>
                    <a:pt x="2593" y="16991"/>
                  </a:lnTo>
                  <a:lnTo>
                    <a:pt x="2731" y="16246"/>
                  </a:lnTo>
                  <a:lnTo>
                    <a:pt x="2890" y="15515"/>
                  </a:lnTo>
                  <a:lnTo>
                    <a:pt x="3070" y="14798"/>
                  </a:lnTo>
                  <a:lnTo>
                    <a:pt x="3271" y="14094"/>
                  </a:lnTo>
                  <a:lnTo>
                    <a:pt x="3493" y="13405"/>
                  </a:lnTo>
                  <a:lnTo>
                    <a:pt x="3737" y="12729"/>
                  </a:lnTo>
                  <a:lnTo>
                    <a:pt x="4001" y="12066"/>
                  </a:lnTo>
                  <a:lnTo>
                    <a:pt x="4287" y="11418"/>
                  </a:lnTo>
                  <a:lnTo>
                    <a:pt x="4594" y="10783"/>
                  </a:lnTo>
                  <a:lnTo>
                    <a:pt x="4922" y="10162"/>
                  </a:lnTo>
                  <a:lnTo>
                    <a:pt x="5274" y="9546"/>
                  </a:lnTo>
                  <a:lnTo>
                    <a:pt x="5651" y="8947"/>
                  </a:lnTo>
                  <a:lnTo>
                    <a:pt x="6053" y="8365"/>
                  </a:lnTo>
                  <a:lnTo>
                    <a:pt x="6481" y="7800"/>
                  </a:lnTo>
                  <a:lnTo>
                    <a:pt x="6934" y="7251"/>
                  </a:lnTo>
                  <a:lnTo>
                    <a:pt x="7412" y="6720"/>
                  </a:lnTo>
                  <a:lnTo>
                    <a:pt x="7916" y="6205"/>
                  </a:lnTo>
                  <a:lnTo>
                    <a:pt x="8445" y="5708"/>
                  </a:lnTo>
                  <a:lnTo>
                    <a:pt x="9000" y="5227"/>
                  </a:lnTo>
                  <a:lnTo>
                    <a:pt x="9580" y="4763"/>
                  </a:lnTo>
                  <a:lnTo>
                    <a:pt x="10197" y="4319"/>
                  </a:lnTo>
                  <a:lnTo>
                    <a:pt x="10840" y="3895"/>
                  </a:lnTo>
                  <a:lnTo>
                    <a:pt x="11510" y="3493"/>
                  </a:lnTo>
                  <a:lnTo>
                    <a:pt x="12206" y="3112"/>
                  </a:lnTo>
                  <a:lnTo>
                    <a:pt x="12928" y="2752"/>
                  </a:lnTo>
                  <a:lnTo>
                    <a:pt x="13677" y="2413"/>
                  </a:lnTo>
                  <a:lnTo>
                    <a:pt x="14453" y="2096"/>
                  </a:lnTo>
                  <a:lnTo>
                    <a:pt x="15255" y="1799"/>
                  </a:lnTo>
                  <a:lnTo>
                    <a:pt x="16083" y="1524"/>
                  </a:lnTo>
                  <a:lnTo>
                    <a:pt x="16938" y="1270"/>
                  </a:lnTo>
                  <a:lnTo>
                    <a:pt x="17831" y="1029"/>
                  </a:lnTo>
                  <a:lnTo>
                    <a:pt x="18754" y="813"/>
                  </a:lnTo>
                  <a:lnTo>
                    <a:pt x="19707" y="622"/>
                  </a:lnTo>
                  <a:lnTo>
                    <a:pt x="20690" y="457"/>
                  </a:lnTo>
                  <a:lnTo>
                    <a:pt x="21702" y="317"/>
                  </a:lnTo>
                  <a:lnTo>
                    <a:pt x="22743" y="203"/>
                  </a:lnTo>
                  <a:lnTo>
                    <a:pt x="23815" y="114"/>
                  </a:lnTo>
                  <a:lnTo>
                    <a:pt x="24916" y="50"/>
                  </a:lnTo>
                  <a:lnTo>
                    <a:pt x="26046" y="12"/>
                  </a:lnTo>
                  <a:lnTo>
                    <a:pt x="27207" y="0"/>
                  </a:lnTo>
                  <a:lnTo>
                    <a:pt x="28264" y="13"/>
                  </a:lnTo>
                  <a:lnTo>
                    <a:pt x="29298" y="52"/>
                  </a:lnTo>
                  <a:lnTo>
                    <a:pt x="30309" y="119"/>
                  </a:lnTo>
                  <a:lnTo>
                    <a:pt x="31297" y="211"/>
                  </a:lnTo>
                  <a:lnTo>
                    <a:pt x="32262" y="330"/>
                  </a:lnTo>
                  <a:lnTo>
                    <a:pt x="33203" y="476"/>
                  </a:lnTo>
                  <a:lnTo>
                    <a:pt x="34121" y="648"/>
                  </a:lnTo>
                  <a:lnTo>
                    <a:pt x="35015" y="846"/>
                  </a:lnTo>
                  <a:lnTo>
                    <a:pt x="35886" y="1071"/>
                  </a:lnTo>
                  <a:lnTo>
                    <a:pt x="36734" y="1323"/>
                  </a:lnTo>
                  <a:lnTo>
                    <a:pt x="37558" y="1601"/>
                  </a:lnTo>
                  <a:lnTo>
                    <a:pt x="38356" y="1905"/>
                  </a:lnTo>
                  <a:lnTo>
                    <a:pt x="39129" y="2236"/>
                  </a:lnTo>
                  <a:lnTo>
                    <a:pt x="39876" y="2593"/>
                  </a:lnTo>
                  <a:lnTo>
                    <a:pt x="40598" y="2977"/>
                  </a:lnTo>
                  <a:lnTo>
                    <a:pt x="41295" y="3387"/>
                  </a:lnTo>
                  <a:lnTo>
                    <a:pt x="41966" y="3824"/>
                  </a:lnTo>
                  <a:lnTo>
                    <a:pt x="42612" y="4287"/>
                  </a:lnTo>
                  <a:lnTo>
                    <a:pt x="43232" y="4777"/>
                  </a:lnTo>
                  <a:lnTo>
                    <a:pt x="43827" y="5293"/>
                  </a:lnTo>
                  <a:lnTo>
                    <a:pt x="44396" y="5824"/>
                  </a:lnTo>
                  <a:lnTo>
                    <a:pt x="44937" y="6379"/>
                  </a:lnTo>
                  <a:lnTo>
                    <a:pt x="45450" y="6958"/>
                  </a:lnTo>
                  <a:lnTo>
                    <a:pt x="45936" y="7562"/>
                  </a:lnTo>
                  <a:lnTo>
                    <a:pt x="46395" y="8191"/>
                  </a:lnTo>
                  <a:lnTo>
                    <a:pt x="46825" y="8843"/>
                  </a:lnTo>
                  <a:lnTo>
                    <a:pt x="47229" y="9520"/>
                  </a:lnTo>
                  <a:lnTo>
                    <a:pt x="47605" y="10222"/>
                  </a:lnTo>
                  <a:lnTo>
                    <a:pt x="47953" y="10947"/>
                  </a:lnTo>
                  <a:lnTo>
                    <a:pt x="48274" y="11698"/>
                  </a:lnTo>
                  <a:lnTo>
                    <a:pt x="48565" y="12472"/>
                  </a:lnTo>
                  <a:lnTo>
                    <a:pt x="48826" y="13271"/>
                  </a:lnTo>
                  <a:lnTo>
                    <a:pt x="49056" y="14094"/>
                  </a:lnTo>
                  <a:lnTo>
                    <a:pt x="49256" y="14941"/>
                  </a:lnTo>
                  <a:lnTo>
                    <a:pt x="49425" y="15813"/>
                  </a:lnTo>
                  <a:lnTo>
                    <a:pt x="49563" y="16709"/>
                  </a:lnTo>
                  <a:lnTo>
                    <a:pt x="49670" y="17630"/>
                  </a:lnTo>
                  <a:lnTo>
                    <a:pt x="49747" y="18574"/>
                  </a:lnTo>
                  <a:lnTo>
                    <a:pt x="49793" y="19544"/>
                  </a:lnTo>
                  <a:lnTo>
                    <a:pt x="49809" y="20537"/>
                  </a:lnTo>
                  <a:lnTo>
                    <a:pt x="49809" y="41392"/>
                  </a:lnTo>
                  <a:lnTo>
                    <a:pt x="49810" y="41790"/>
                  </a:lnTo>
                  <a:lnTo>
                    <a:pt x="49815" y="42180"/>
                  </a:lnTo>
                  <a:lnTo>
                    <a:pt x="49823" y="42561"/>
                  </a:lnTo>
                  <a:lnTo>
                    <a:pt x="49834" y="42934"/>
                  </a:lnTo>
                  <a:lnTo>
                    <a:pt x="49848" y="43298"/>
                  </a:lnTo>
                  <a:lnTo>
                    <a:pt x="49866" y="43654"/>
                  </a:lnTo>
                  <a:lnTo>
                    <a:pt x="49886" y="44001"/>
                  </a:lnTo>
                  <a:lnTo>
                    <a:pt x="49910" y="44340"/>
                  </a:lnTo>
                  <a:lnTo>
                    <a:pt x="49937" y="44670"/>
                  </a:lnTo>
                  <a:lnTo>
                    <a:pt x="49967" y="44992"/>
                  </a:lnTo>
                  <a:lnTo>
                    <a:pt x="50012" y="45305"/>
                  </a:lnTo>
                  <a:lnTo>
                    <a:pt x="50063" y="45608"/>
                  </a:lnTo>
                  <a:lnTo>
                    <a:pt x="50118" y="45902"/>
                  </a:lnTo>
                  <a:lnTo>
                    <a:pt x="50179" y="46186"/>
                  </a:lnTo>
                  <a:lnTo>
                    <a:pt x="50245" y="46461"/>
                  </a:lnTo>
                  <a:lnTo>
                    <a:pt x="50317" y="46726"/>
                  </a:lnTo>
                  <a:lnTo>
                    <a:pt x="50394" y="46982"/>
                  </a:lnTo>
                  <a:lnTo>
                    <a:pt x="50476" y="47228"/>
                  </a:lnTo>
                  <a:lnTo>
                    <a:pt x="50563" y="47464"/>
                  </a:lnTo>
                  <a:lnTo>
                    <a:pt x="50656" y="47691"/>
                  </a:lnTo>
                  <a:lnTo>
                    <a:pt x="50765" y="47898"/>
                  </a:lnTo>
                  <a:lnTo>
                    <a:pt x="50882" y="48096"/>
                  </a:lnTo>
                  <a:lnTo>
                    <a:pt x="51006" y="48284"/>
                  </a:lnTo>
                  <a:lnTo>
                    <a:pt x="51138" y="48462"/>
                  </a:lnTo>
                  <a:lnTo>
                    <a:pt x="51277" y="48631"/>
                  </a:lnTo>
                  <a:lnTo>
                    <a:pt x="51424" y="48790"/>
                  </a:lnTo>
                  <a:lnTo>
                    <a:pt x="51578" y="48940"/>
                  </a:lnTo>
                  <a:lnTo>
                    <a:pt x="51740" y="49080"/>
                  </a:lnTo>
                  <a:lnTo>
                    <a:pt x="51908" y="49211"/>
                  </a:lnTo>
                  <a:lnTo>
                    <a:pt x="52085" y="49332"/>
                  </a:lnTo>
                  <a:lnTo>
                    <a:pt x="52281" y="49433"/>
                  </a:lnTo>
                  <a:lnTo>
                    <a:pt x="52487" y="49523"/>
                  </a:lnTo>
                  <a:lnTo>
                    <a:pt x="52704" y="49602"/>
                  </a:lnTo>
                  <a:lnTo>
                    <a:pt x="52932" y="49671"/>
                  </a:lnTo>
                  <a:lnTo>
                    <a:pt x="53170" y="49729"/>
                  </a:lnTo>
                  <a:lnTo>
                    <a:pt x="53419" y="49777"/>
                  </a:lnTo>
                  <a:lnTo>
                    <a:pt x="53678" y="49814"/>
                  </a:lnTo>
                  <a:lnTo>
                    <a:pt x="53948" y="49840"/>
                  </a:lnTo>
                  <a:lnTo>
                    <a:pt x="54228" y="49856"/>
                  </a:lnTo>
                  <a:lnTo>
                    <a:pt x="54520" y="49862"/>
                  </a:lnTo>
                  <a:lnTo>
                    <a:pt x="54857" y="49858"/>
                  </a:lnTo>
                  <a:lnTo>
                    <a:pt x="55193" y="49849"/>
                  </a:lnTo>
                  <a:lnTo>
                    <a:pt x="55526" y="49833"/>
                  </a:lnTo>
                  <a:lnTo>
                    <a:pt x="55858" y="49811"/>
                  </a:lnTo>
                  <a:lnTo>
                    <a:pt x="56187" y="49782"/>
                  </a:lnTo>
                  <a:lnTo>
                    <a:pt x="56514" y="49747"/>
                  </a:lnTo>
                  <a:lnTo>
                    <a:pt x="56839" y="49706"/>
                  </a:lnTo>
                  <a:lnTo>
                    <a:pt x="57162" y="49658"/>
                  </a:lnTo>
                  <a:lnTo>
                    <a:pt x="57483" y="49604"/>
                  </a:lnTo>
                  <a:lnTo>
                    <a:pt x="57801" y="49544"/>
                  </a:lnTo>
                  <a:lnTo>
                    <a:pt x="57801" y="57590"/>
                  </a:lnTo>
                  <a:lnTo>
                    <a:pt x="57539" y="57653"/>
                  </a:lnTo>
                  <a:lnTo>
                    <a:pt x="57283" y="57715"/>
                  </a:lnTo>
                  <a:lnTo>
                    <a:pt x="57031" y="57775"/>
                  </a:lnTo>
                  <a:lnTo>
                    <a:pt x="56785" y="57835"/>
                  </a:lnTo>
                  <a:lnTo>
                    <a:pt x="56544" y="57894"/>
                  </a:lnTo>
                  <a:lnTo>
                    <a:pt x="56309" y="57952"/>
                  </a:lnTo>
                  <a:lnTo>
                    <a:pt x="56078" y="58008"/>
                  </a:lnTo>
                  <a:lnTo>
                    <a:pt x="55853" y="58064"/>
                  </a:lnTo>
                  <a:lnTo>
                    <a:pt x="55634" y="58118"/>
                  </a:lnTo>
                  <a:lnTo>
                    <a:pt x="55419" y="58172"/>
                  </a:lnTo>
                  <a:lnTo>
                    <a:pt x="55208" y="58224"/>
                  </a:lnTo>
                  <a:lnTo>
                    <a:pt x="54996" y="58274"/>
                  </a:lnTo>
                  <a:lnTo>
                    <a:pt x="54784" y="58321"/>
                  </a:lnTo>
                  <a:lnTo>
                    <a:pt x="54573" y="58367"/>
                  </a:lnTo>
                  <a:lnTo>
                    <a:pt x="54361" y="58410"/>
                  </a:lnTo>
                  <a:lnTo>
                    <a:pt x="54149" y="58451"/>
                  </a:lnTo>
                  <a:lnTo>
                    <a:pt x="53937" y="58491"/>
                  </a:lnTo>
                  <a:lnTo>
                    <a:pt x="53726" y="58528"/>
                  </a:lnTo>
                  <a:lnTo>
                    <a:pt x="53514" y="58563"/>
                  </a:lnTo>
                  <a:lnTo>
                    <a:pt x="53302" y="58595"/>
                  </a:lnTo>
                  <a:lnTo>
                    <a:pt x="53089" y="58627"/>
                  </a:lnTo>
                  <a:lnTo>
                    <a:pt x="52872" y="58657"/>
                  </a:lnTo>
                  <a:lnTo>
                    <a:pt x="52653" y="58686"/>
                  </a:lnTo>
                  <a:lnTo>
                    <a:pt x="52430" y="58714"/>
                  </a:lnTo>
                  <a:lnTo>
                    <a:pt x="52204" y="58741"/>
                  </a:lnTo>
                  <a:lnTo>
                    <a:pt x="51975" y="58767"/>
                  </a:lnTo>
                  <a:lnTo>
                    <a:pt x="51742" y="58792"/>
                  </a:lnTo>
                  <a:lnTo>
                    <a:pt x="51507" y="58816"/>
                  </a:lnTo>
                  <a:lnTo>
                    <a:pt x="51268" y="58838"/>
                  </a:lnTo>
                  <a:lnTo>
                    <a:pt x="51026" y="58860"/>
                  </a:lnTo>
                  <a:lnTo>
                    <a:pt x="50789" y="58880"/>
                  </a:lnTo>
                  <a:lnTo>
                    <a:pt x="50543" y="58898"/>
                  </a:lnTo>
                  <a:lnTo>
                    <a:pt x="50289" y="58914"/>
                  </a:lnTo>
                  <a:lnTo>
                    <a:pt x="50027" y="58928"/>
                  </a:lnTo>
                  <a:lnTo>
                    <a:pt x="49756" y="58939"/>
                  </a:lnTo>
                  <a:lnTo>
                    <a:pt x="49476" y="58949"/>
                  </a:lnTo>
                  <a:lnTo>
                    <a:pt x="49188" y="58956"/>
                  </a:lnTo>
                  <a:lnTo>
                    <a:pt x="48892" y="58962"/>
                  </a:lnTo>
                  <a:lnTo>
                    <a:pt x="48587" y="58965"/>
                  </a:lnTo>
                  <a:lnTo>
                    <a:pt x="48274" y="58966"/>
                  </a:lnTo>
                  <a:lnTo>
                    <a:pt x="47181" y="58938"/>
                  </a:lnTo>
                  <a:lnTo>
                    <a:pt x="46146" y="58856"/>
                  </a:lnTo>
                  <a:lnTo>
                    <a:pt x="45169" y="58718"/>
                  </a:lnTo>
                  <a:lnTo>
                    <a:pt x="44251" y="58525"/>
                  </a:lnTo>
                  <a:lnTo>
                    <a:pt x="43391" y="58278"/>
                  </a:lnTo>
                  <a:lnTo>
                    <a:pt x="42589" y="57975"/>
                  </a:lnTo>
                  <a:lnTo>
                    <a:pt x="41845" y="57617"/>
                  </a:lnTo>
                  <a:lnTo>
                    <a:pt x="41160" y="57204"/>
                  </a:lnTo>
                  <a:lnTo>
                    <a:pt x="40532" y="56736"/>
                  </a:lnTo>
                  <a:lnTo>
                    <a:pt x="39963" y="56213"/>
                  </a:lnTo>
                  <a:lnTo>
                    <a:pt x="39455" y="55637"/>
                  </a:lnTo>
                  <a:lnTo>
                    <a:pt x="38989" y="55009"/>
                  </a:lnTo>
                  <a:lnTo>
                    <a:pt x="38566" y="54329"/>
                  </a:lnTo>
                  <a:lnTo>
                    <a:pt x="38185" y="53596"/>
                  </a:lnTo>
                  <a:lnTo>
                    <a:pt x="37846" y="52813"/>
                  </a:lnTo>
                  <a:lnTo>
                    <a:pt x="37550" y="51977"/>
                  </a:lnTo>
                  <a:lnTo>
                    <a:pt x="37295" y="51089"/>
                  </a:lnTo>
                  <a:lnTo>
                    <a:pt x="37084" y="50150"/>
                  </a:lnTo>
                  <a:lnTo>
                    <a:pt x="36914" y="49158"/>
                  </a:lnTo>
                  <a:lnTo>
                    <a:pt x="36787" y="48115"/>
                  </a:lnTo>
                  <a:lnTo>
                    <a:pt x="36470" y="48115"/>
                  </a:lnTo>
                  <a:lnTo>
                    <a:pt x="35860" y="49160"/>
                  </a:lnTo>
                  <a:lnTo>
                    <a:pt x="35216" y="50158"/>
                  </a:lnTo>
                  <a:lnTo>
                    <a:pt x="34539" y="51108"/>
                  </a:lnTo>
                  <a:lnTo>
                    <a:pt x="33827" y="52011"/>
                  </a:lnTo>
                  <a:lnTo>
                    <a:pt x="33082" y="52865"/>
                  </a:lnTo>
                  <a:lnTo>
                    <a:pt x="32303" y="53673"/>
                  </a:lnTo>
                  <a:lnTo>
                    <a:pt x="31490" y="54432"/>
                  </a:lnTo>
                  <a:lnTo>
                    <a:pt x="30643" y="55144"/>
                  </a:lnTo>
                  <a:lnTo>
                    <a:pt x="29762" y="55808"/>
                  </a:lnTo>
                  <a:lnTo>
                    <a:pt x="28848" y="56425"/>
                  </a:lnTo>
                  <a:lnTo>
                    <a:pt x="27906" y="56988"/>
                  </a:lnTo>
                  <a:lnTo>
                    <a:pt x="26925" y="57492"/>
                  </a:lnTo>
                  <a:lnTo>
                    <a:pt x="25903" y="57937"/>
                  </a:lnTo>
                  <a:lnTo>
                    <a:pt x="24842" y="58322"/>
                  </a:lnTo>
                  <a:lnTo>
                    <a:pt x="23740" y="58648"/>
                  </a:lnTo>
                  <a:lnTo>
                    <a:pt x="22597" y="58915"/>
                  </a:lnTo>
                  <a:lnTo>
                    <a:pt x="21415" y="59123"/>
                  </a:lnTo>
                  <a:lnTo>
                    <a:pt x="20192" y="59271"/>
                  </a:lnTo>
                  <a:lnTo>
                    <a:pt x="18929" y="59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366139" y="2409139"/>
              <a:ext cx="19426" cy="17202"/>
            </a:xfrm>
            <a:custGeom>
              <a:avLst/>
              <a:pathLst>
                <a:path w="19426" h="17202">
                  <a:moveTo>
                    <a:pt x="19426" y="0"/>
                  </a:moveTo>
                  <a:lnTo>
                    <a:pt x="11803" y="105"/>
                  </a:lnTo>
                  <a:lnTo>
                    <a:pt x="11329" y="129"/>
                  </a:lnTo>
                  <a:lnTo>
                    <a:pt x="10859" y="156"/>
                  </a:lnTo>
                  <a:lnTo>
                    <a:pt x="10393" y="188"/>
                  </a:lnTo>
                  <a:lnTo>
                    <a:pt x="9932" y="224"/>
                  </a:lnTo>
                  <a:lnTo>
                    <a:pt x="9474" y="264"/>
                  </a:lnTo>
                  <a:lnTo>
                    <a:pt x="9021" y="309"/>
                  </a:lnTo>
                  <a:lnTo>
                    <a:pt x="8572" y="357"/>
                  </a:lnTo>
                  <a:lnTo>
                    <a:pt x="8128" y="410"/>
                  </a:lnTo>
                  <a:lnTo>
                    <a:pt x="7687" y="467"/>
                  </a:lnTo>
                  <a:lnTo>
                    <a:pt x="7251" y="529"/>
                  </a:lnTo>
                  <a:lnTo>
                    <a:pt x="6833" y="589"/>
                  </a:lnTo>
                  <a:lnTo>
                    <a:pt x="6423" y="662"/>
                  </a:lnTo>
                  <a:lnTo>
                    <a:pt x="6024" y="750"/>
                  </a:lnTo>
                  <a:lnTo>
                    <a:pt x="5634" y="851"/>
                  </a:lnTo>
                  <a:lnTo>
                    <a:pt x="5253" y="966"/>
                  </a:lnTo>
                  <a:lnTo>
                    <a:pt x="4882" y="1094"/>
                  </a:lnTo>
                  <a:lnTo>
                    <a:pt x="4520" y="1237"/>
                  </a:lnTo>
                  <a:lnTo>
                    <a:pt x="4168" y="1393"/>
                  </a:lnTo>
                  <a:lnTo>
                    <a:pt x="3826" y="1563"/>
                  </a:lnTo>
                  <a:lnTo>
                    <a:pt x="3493" y="1746"/>
                  </a:lnTo>
                  <a:lnTo>
                    <a:pt x="3182" y="1935"/>
                  </a:lnTo>
                  <a:lnTo>
                    <a:pt x="2883" y="2140"/>
                  </a:lnTo>
                  <a:lnTo>
                    <a:pt x="2597" y="2362"/>
                  </a:lnTo>
                  <a:lnTo>
                    <a:pt x="2324" y="2602"/>
                  </a:lnTo>
                  <a:lnTo>
                    <a:pt x="2064" y="2858"/>
                  </a:lnTo>
                  <a:lnTo>
                    <a:pt x="1816" y="3131"/>
                  </a:lnTo>
                  <a:lnTo>
                    <a:pt x="1581" y="3421"/>
                  </a:lnTo>
                  <a:lnTo>
                    <a:pt x="1359" y="3728"/>
                  </a:lnTo>
                  <a:lnTo>
                    <a:pt x="1149" y="4052"/>
                  </a:lnTo>
                  <a:lnTo>
                    <a:pt x="952" y="4393"/>
                  </a:lnTo>
                  <a:lnTo>
                    <a:pt x="771" y="4755"/>
                  </a:lnTo>
                  <a:lnTo>
                    <a:pt x="609" y="5142"/>
                  </a:lnTo>
                  <a:lnTo>
                    <a:pt x="466" y="5555"/>
                  </a:lnTo>
                  <a:lnTo>
                    <a:pt x="343" y="5994"/>
                  </a:lnTo>
                  <a:lnTo>
                    <a:pt x="238" y="6457"/>
                  </a:lnTo>
                  <a:lnTo>
                    <a:pt x="152" y="6946"/>
                  </a:lnTo>
                  <a:lnTo>
                    <a:pt x="85" y="7461"/>
                  </a:lnTo>
                  <a:lnTo>
                    <a:pt x="38" y="8001"/>
                  </a:lnTo>
                  <a:lnTo>
                    <a:pt x="9" y="8566"/>
                  </a:lnTo>
                  <a:lnTo>
                    <a:pt x="0" y="9157"/>
                  </a:lnTo>
                  <a:lnTo>
                    <a:pt x="18" y="9951"/>
                  </a:lnTo>
                  <a:lnTo>
                    <a:pt x="74" y="10704"/>
                  </a:lnTo>
                  <a:lnTo>
                    <a:pt x="166" y="11416"/>
                  </a:lnTo>
                  <a:lnTo>
                    <a:pt x="296" y="12087"/>
                  </a:lnTo>
                  <a:lnTo>
                    <a:pt x="463" y="12716"/>
                  </a:lnTo>
                  <a:lnTo>
                    <a:pt x="666" y="13305"/>
                  </a:lnTo>
                  <a:lnTo>
                    <a:pt x="907" y="13851"/>
                  </a:lnTo>
                  <a:lnTo>
                    <a:pt x="1185" y="14357"/>
                  </a:lnTo>
                  <a:lnTo>
                    <a:pt x="1500" y="14821"/>
                  </a:lnTo>
                  <a:lnTo>
                    <a:pt x="1852" y="15244"/>
                  </a:lnTo>
                  <a:lnTo>
                    <a:pt x="2245" y="15616"/>
                  </a:lnTo>
                  <a:lnTo>
                    <a:pt x="2663" y="15949"/>
                  </a:lnTo>
                  <a:lnTo>
                    <a:pt x="3105" y="16243"/>
                  </a:lnTo>
                  <a:lnTo>
                    <a:pt x="3571" y="16497"/>
                  </a:lnTo>
                  <a:lnTo>
                    <a:pt x="4062" y="16713"/>
                  </a:lnTo>
                  <a:lnTo>
                    <a:pt x="4577" y="16889"/>
                  </a:lnTo>
                  <a:lnTo>
                    <a:pt x="5116" y="17026"/>
                  </a:lnTo>
                  <a:lnTo>
                    <a:pt x="5680" y="17124"/>
                  </a:lnTo>
                  <a:lnTo>
                    <a:pt x="6268" y="17183"/>
                  </a:lnTo>
                  <a:lnTo>
                    <a:pt x="6881" y="17202"/>
                  </a:lnTo>
                  <a:lnTo>
                    <a:pt x="7447" y="17190"/>
                  </a:lnTo>
                  <a:lnTo>
                    <a:pt x="8003" y="17154"/>
                  </a:lnTo>
                  <a:lnTo>
                    <a:pt x="8548" y="17093"/>
                  </a:lnTo>
                  <a:lnTo>
                    <a:pt x="9083" y="17008"/>
                  </a:lnTo>
                  <a:lnTo>
                    <a:pt x="9607" y="16898"/>
                  </a:lnTo>
                  <a:lnTo>
                    <a:pt x="10120" y="16764"/>
                  </a:lnTo>
                  <a:lnTo>
                    <a:pt x="10623" y="16606"/>
                  </a:lnTo>
                  <a:lnTo>
                    <a:pt x="11115" y="16423"/>
                  </a:lnTo>
                  <a:lnTo>
                    <a:pt x="11597" y="16216"/>
                  </a:lnTo>
                  <a:lnTo>
                    <a:pt x="12068" y="15985"/>
                  </a:lnTo>
                  <a:lnTo>
                    <a:pt x="12526" y="15734"/>
                  </a:lnTo>
                  <a:lnTo>
                    <a:pt x="12970" y="15468"/>
                  </a:lnTo>
                  <a:lnTo>
                    <a:pt x="13399" y="15188"/>
                  </a:lnTo>
                  <a:lnTo>
                    <a:pt x="13813" y="14892"/>
                  </a:lnTo>
                  <a:lnTo>
                    <a:pt x="14212" y="14582"/>
                  </a:lnTo>
                  <a:lnTo>
                    <a:pt x="14596" y="14257"/>
                  </a:lnTo>
                  <a:lnTo>
                    <a:pt x="14966" y="13917"/>
                  </a:lnTo>
                  <a:lnTo>
                    <a:pt x="15320" y="13563"/>
                  </a:lnTo>
                  <a:lnTo>
                    <a:pt x="15660" y="13193"/>
                  </a:lnTo>
                  <a:lnTo>
                    <a:pt x="15985" y="12809"/>
                  </a:lnTo>
                  <a:lnTo>
                    <a:pt x="16306" y="12401"/>
                  </a:lnTo>
                  <a:lnTo>
                    <a:pt x="16612" y="11981"/>
                  </a:lnTo>
                  <a:lnTo>
                    <a:pt x="16903" y="11550"/>
                  </a:lnTo>
                  <a:lnTo>
                    <a:pt x="17179" y="11107"/>
                  </a:lnTo>
                  <a:lnTo>
                    <a:pt x="17441" y="10652"/>
                  </a:lnTo>
                  <a:lnTo>
                    <a:pt x="17687" y="10186"/>
                  </a:lnTo>
                  <a:lnTo>
                    <a:pt x="17919" y="9708"/>
                  </a:lnTo>
                  <a:lnTo>
                    <a:pt x="18136" y="9218"/>
                  </a:lnTo>
                  <a:lnTo>
                    <a:pt x="18338" y="8717"/>
                  </a:lnTo>
                  <a:lnTo>
                    <a:pt x="18526" y="8204"/>
                  </a:lnTo>
                  <a:lnTo>
                    <a:pt x="18697" y="7684"/>
                  </a:lnTo>
                  <a:lnTo>
                    <a:pt x="18850" y="7162"/>
                  </a:lnTo>
                  <a:lnTo>
                    <a:pt x="18985" y="6638"/>
                  </a:lnTo>
                  <a:lnTo>
                    <a:pt x="19102" y="6112"/>
                  </a:lnTo>
                  <a:lnTo>
                    <a:pt x="19201" y="5584"/>
                  </a:lnTo>
                  <a:lnTo>
                    <a:pt x="19282" y="5053"/>
                  </a:lnTo>
                  <a:lnTo>
                    <a:pt x="19345" y="4521"/>
                  </a:lnTo>
                  <a:lnTo>
                    <a:pt x="19390" y="3986"/>
                  </a:lnTo>
                  <a:lnTo>
                    <a:pt x="19417" y="3450"/>
                  </a:lnTo>
                  <a:lnTo>
                    <a:pt x="19426" y="29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190310" y="275188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212859" y="275188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276854" y="275188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298980" y="275986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357840" y="275188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411619" y="2751882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407476" y="312777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436483" y="312777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514770" y="3127770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524880" y="3135869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594168" y="312777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614494" y="312777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636620" y="313575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156640" y="3503659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166750" y="3511758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166750" y="3543252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228945" y="350365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239055" y="351175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298551" y="350365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320677" y="351164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374085" y="3503659"/>
              <a:ext cx="59389" cy="74581"/>
            </a:xfrm>
            <a:custGeom>
              <a:avLst/>
              <a:pathLst>
                <a:path w="59389" h="74581">
                  <a:moveTo>
                    <a:pt x="59389" y="74581"/>
                  </a:moveTo>
                  <a:lnTo>
                    <a:pt x="0" y="74581"/>
                  </a:lnTo>
                  <a:lnTo>
                    <a:pt x="0" y="67012"/>
                  </a:lnTo>
                  <a:lnTo>
                    <a:pt x="45415" y="8257"/>
                  </a:lnTo>
                  <a:lnTo>
                    <a:pt x="3864" y="8257"/>
                  </a:lnTo>
                  <a:lnTo>
                    <a:pt x="3864" y="0"/>
                  </a:lnTo>
                  <a:lnTo>
                    <a:pt x="56902" y="0"/>
                  </a:lnTo>
                  <a:lnTo>
                    <a:pt x="56902" y="7357"/>
                  </a:lnTo>
                  <a:lnTo>
                    <a:pt x="11486" y="66323"/>
                  </a:lnTo>
                  <a:lnTo>
                    <a:pt x="59389" y="663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446867" y="350365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475874" y="350365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145070" y="387843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221345" y="3879548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31455" y="3887646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284969" y="387954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07095" y="388753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67067" y="387954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396074" y="387954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049523" y="42543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122040" y="42543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132309" y="42625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209590" y="425543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281948" y="42554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354624" y="4255436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463029" y="4255436"/>
              <a:ext cx="62195" cy="74581"/>
            </a:xfrm>
            <a:custGeom>
              <a:avLst/>
              <a:pathLst>
                <a:path w="62195" h="74581">
                  <a:moveTo>
                    <a:pt x="49650" y="74581"/>
                  </a:moveTo>
                  <a:lnTo>
                    <a:pt x="19849" y="38587"/>
                  </a:lnTo>
                  <a:lnTo>
                    <a:pt x="10110" y="45998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7370"/>
                  </a:lnTo>
                  <a:lnTo>
                    <a:pt x="46050" y="0"/>
                  </a:lnTo>
                  <a:lnTo>
                    <a:pt x="57960" y="0"/>
                  </a:lnTo>
                  <a:lnTo>
                    <a:pt x="26201" y="32394"/>
                  </a:lnTo>
                  <a:lnTo>
                    <a:pt x="6219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531576" y="42543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541844" y="42625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619655" y="42554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629765" y="42635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697941" y="42554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761566" y="42554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783691" y="42634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039247" y="463021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112241" y="463132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134366" y="463931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193227" y="463132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62833" y="463132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284958" y="463931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43819" y="4631325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353929" y="4639424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13425" y="463132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435550" y="463931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972061" y="500721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044366" y="500721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119212" y="5006102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206973" y="500721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58582" y="500721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80708" y="5015200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339568" y="500721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417855" y="500721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427965" y="5015312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910172" y="5383102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976390" y="538310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986500" y="539120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045996" y="538310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068122" y="539108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126982" y="538310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01881" y="538199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283556" y="53831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081816" y="1811862"/>
              <a:ext cx="6855275" cy="383406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929750" y="538194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989286" y="5380802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004621" y="5392808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988741" y="5004914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004293" y="5016919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988413" y="462902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005876" y="4639775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004184" y="467208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989668" y="4254282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988959" y="387724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005057" y="391708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988304" y="350250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986558" y="3126616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999054" y="3140603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987431" y="2749582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988741" y="237369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991906" y="199895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047022" y="5420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047022" y="5044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047022" y="4668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047022" y="4292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047022" y="3916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047022" y="35409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047022" y="3165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047022" y="2789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047022" y="2413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047022" y="2037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08181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5333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42485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859638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05510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06503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134647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1955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20547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25770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26763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31985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32979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303113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312171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36706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37700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42922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43915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49138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50131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8477744" y="570741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8488495" y="574331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853859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854852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860074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861067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866290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867283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95743" y="5845386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08772" y="5855823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91105" y="5866328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04133" y="5875400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468799" y="5866328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538581" y="5866328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551473" y="5875400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619686" y="5866328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4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662797" y="5840270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1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675689" y="5875400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090329" y="1588898"/>
              <a:ext cx="106166" cy="118690"/>
            </a:xfrm>
            <a:custGeom>
              <a:avLst/>
              <a:pathLst>
                <a:path w="106166" h="118690">
                  <a:moveTo>
                    <a:pt x="56316" y="12769"/>
                  </a:moveTo>
                  <a:lnTo>
                    <a:pt x="54374" y="12802"/>
                  </a:lnTo>
                  <a:lnTo>
                    <a:pt x="52475" y="12900"/>
                  </a:lnTo>
                  <a:lnTo>
                    <a:pt x="50621" y="13064"/>
                  </a:lnTo>
                  <a:lnTo>
                    <a:pt x="48812" y="13293"/>
                  </a:lnTo>
                  <a:lnTo>
                    <a:pt x="47046" y="13588"/>
                  </a:lnTo>
                  <a:lnTo>
                    <a:pt x="45325" y="13948"/>
                  </a:lnTo>
                  <a:lnTo>
                    <a:pt x="43647" y="14373"/>
                  </a:lnTo>
                  <a:lnTo>
                    <a:pt x="42014" y="14864"/>
                  </a:lnTo>
                  <a:lnTo>
                    <a:pt x="40425" y="15421"/>
                  </a:lnTo>
                  <a:lnTo>
                    <a:pt x="38881" y="16043"/>
                  </a:lnTo>
                  <a:lnTo>
                    <a:pt x="37398" y="16726"/>
                  </a:lnTo>
                  <a:lnTo>
                    <a:pt x="35964" y="17464"/>
                  </a:lnTo>
                  <a:lnTo>
                    <a:pt x="34576" y="18258"/>
                  </a:lnTo>
                  <a:lnTo>
                    <a:pt x="33236" y="19108"/>
                  </a:lnTo>
                  <a:lnTo>
                    <a:pt x="31944" y="20013"/>
                  </a:lnTo>
                  <a:lnTo>
                    <a:pt x="30699" y="20974"/>
                  </a:lnTo>
                  <a:lnTo>
                    <a:pt x="29501" y="21991"/>
                  </a:lnTo>
                  <a:lnTo>
                    <a:pt x="28351" y="23063"/>
                  </a:lnTo>
                  <a:lnTo>
                    <a:pt x="27248" y="24191"/>
                  </a:lnTo>
                  <a:lnTo>
                    <a:pt x="26193" y="25375"/>
                  </a:lnTo>
                  <a:lnTo>
                    <a:pt x="25203" y="26611"/>
                  </a:lnTo>
                  <a:lnTo>
                    <a:pt x="24261" y="27896"/>
                  </a:lnTo>
                  <a:lnTo>
                    <a:pt x="23369" y="29230"/>
                  </a:lnTo>
                  <a:lnTo>
                    <a:pt x="22526" y="30613"/>
                  </a:lnTo>
                  <a:lnTo>
                    <a:pt x="21732" y="32046"/>
                  </a:lnTo>
                  <a:lnTo>
                    <a:pt x="20987" y="33528"/>
                  </a:lnTo>
                  <a:lnTo>
                    <a:pt x="20291" y="35058"/>
                  </a:lnTo>
                  <a:lnTo>
                    <a:pt x="19645" y="36638"/>
                  </a:lnTo>
                  <a:lnTo>
                    <a:pt x="19047" y="38267"/>
                  </a:lnTo>
                  <a:lnTo>
                    <a:pt x="18499" y="39945"/>
                  </a:lnTo>
                  <a:lnTo>
                    <a:pt x="18001" y="41666"/>
                  </a:lnTo>
                  <a:lnTo>
                    <a:pt x="17556" y="43425"/>
                  </a:lnTo>
                  <a:lnTo>
                    <a:pt x="17163" y="45222"/>
                  </a:lnTo>
                  <a:lnTo>
                    <a:pt x="16822" y="47057"/>
                  </a:lnTo>
                  <a:lnTo>
                    <a:pt x="16534" y="48929"/>
                  </a:lnTo>
                  <a:lnTo>
                    <a:pt x="16299" y="50838"/>
                  </a:lnTo>
                  <a:lnTo>
                    <a:pt x="16115" y="52786"/>
                  </a:lnTo>
                  <a:lnTo>
                    <a:pt x="15984" y="54771"/>
                  </a:lnTo>
                  <a:lnTo>
                    <a:pt x="15906" y="56793"/>
                  </a:lnTo>
                  <a:lnTo>
                    <a:pt x="15879" y="58854"/>
                  </a:lnTo>
                  <a:lnTo>
                    <a:pt x="15907" y="60916"/>
                  </a:lnTo>
                  <a:lnTo>
                    <a:pt x="15991" y="62943"/>
                  </a:lnTo>
                  <a:lnTo>
                    <a:pt x="16130" y="64936"/>
                  </a:lnTo>
                  <a:lnTo>
                    <a:pt x="16325" y="66895"/>
                  </a:lnTo>
                  <a:lnTo>
                    <a:pt x="16575" y="68819"/>
                  </a:lnTo>
                  <a:lnTo>
                    <a:pt x="16881" y="70710"/>
                  </a:lnTo>
                  <a:lnTo>
                    <a:pt x="17243" y="72565"/>
                  </a:lnTo>
                  <a:lnTo>
                    <a:pt x="17661" y="74386"/>
                  </a:lnTo>
                  <a:lnTo>
                    <a:pt x="18134" y="76173"/>
                  </a:lnTo>
                  <a:lnTo>
                    <a:pt x="18663" y="77926"/>
                  </a:lnTo>
                  <a:lnTo>
                    <a:pt x="19259" y="79621"/>
                  </a:lnTo>
                  <a:lnTo>
                    <a:pt x="19903" y="81269"/>
                  </a:lnTo>
                  <a:lnTo>
                    <a:pt x="20595" y="82869"/>
                  </a:lnTo>
                  <a:lnTo>
                    <a:pt x="21334" y="84422"/>
                  </a:lnTo>
                  <a:lnTo>
                    <a:pt x="22121" y="85927"/>
                  </a:lnTo>
                  <a:lnTo>
                    <a:pt x="22955" y="87385"/>
                  </a:lnTo>
                  <a:lnTo>
                    <a:pt x="23837" y="88795"/>
                  </a:lnTo>
                  <a:lnTo>
                    <a:pt x="24766" y="90158"/>
                  </a:lnTo>
                  <a:lnTo>
                    <a:pt x="25742" y="91474"/>
                  </a:lnTo>
                  <a:lnTo>
                    <a:pt x="26766" y="92742"/>
                  </a:lnTo>
                  <a:lnTo>
                    <a:pt x="27853" y="93958"/>
                  </a:lnTo>
                  <a:lnTo>
                    <a:pt x="28986" y="95119"/>
                  </a:lnTo>
                  <a:lnTo>
                    <a:pt x="30165" y="96224"/>
                  </a:lnTo>
                  <a:lnTo>
                    <a:pt x="31389" y="97273"/>
                  </a:lnTo>
                  <a:lnTo>
                    <a:pt x="32660" y="98267"/>
                  </a:lnTo>
                  <a:lnTo>
                    <a:pt x="33976" y="99205"/>
                  </a:lnTo>
                  <a:lnTo>
                    <a:pt x="35338" y="100087"/>
                  </a:lnTo>
                  <a:lnTo>
                    <a:pt x="36746" y="100914"/>
                  </a:lnTo>
                  <a:lnTo>
                    <a:pt x="38200" y="101685"/>
                  </a:lnTo>
                  <a:lnTo>
                    <a:pt x="39699" y="102401"/>
                  </a:lnTo>
                  <a:lnTo>
                    <a:pt x="41257" y="103054"/>
                  </a:lnTo>
                  <a:lnTo>
                    <a:pt x="42852" y="103638"/>
                  </a:lnTo>
                  <a:lnTo>
                    <a:pt x="44485" y="104154"/>
                  </a:lnTo>
                  <a:lnTo>
                    <a:pt x="46156" y="104601"/>
                  </a:lnTo>
                  <a:lnTo>
                    <a:pt x="47864" y="104979"/>
                  </a:lnTo>
                  <a:lnTo>
                    <a:pt x="49610" y="105289"/>
                  </a:lnTo>
                  <a:lnTo>
                    <a:pt x="51394" y="105529"/>
                  </a:lnTo>
                  <a:lnTo>
                    <a:pt x="53215" y="105701"/>
                  </a:lnTo>
                  <a:lnTo>
                    <a:pt x="55074" y="105804"/>
                  </a:lnTo>
                  <a:lnTo>
                    <a:pt x="56971" y="105839"/>
                  </a:lnTo>
                  <a:lnTo>
                    <a:pt x="58301" y="105821"/>
                  </a:lnTo>
                  <a:lnTo>
                    <a:pt x="59607" y="105770"/>
                  </a:lnTo>
                  <a:lnTo>
                    <a:pt x="60888" y="105684"/>
                  </a:lnTo>
                  <a:lnTo>
                    <a:pt x="62144" y="105564"/>
                  </a:lnTo>
                  <a:lnTo>
                    <a:pt x="63376" y="105409"/>
                  </a:lnTo>
                  <a:lnTo>
                    <a:pt x="64583" y="105220"/>
                  </a:lnTo>
                  <a:lnTo>
                    <a:pt x="65766" y="104996"/>
                  </a:lnTo>
                  <a:lnTo>
                    <a:pt x="66925" y="104738"/>
                  </a:lnTo>
                  <a:lnTo>
                    <a:pt x="68058" y="104446"/>
                  </a:lnTo>
                  <a:lnTo>
                    <a:pt x="69167" y="104120"/>
                  </a:lnTo>
                  <a:lnTo>
                    <a:pt x="70269" y="103746"/>
                  </a:lnTo>
                  <a:lnTo>
                    <a:pt x="71348" y="103344"/>
                  </a:lnTo>
                  <a:lnTo>
                    <a:pt x="72404" y="102914"/>
                  </a:lnTo>
                  <a:lnTo>
                    <a:pt x="73437" y="102456"/>
                  </a:lnTo>
                  <a:lnTo>
                    <a:pt x="74447" y="101971"/>
                  </a:lnTo>
                  <a:lnTo>
                    <a:pt x="75434" y="101458"/>
                  </a:lnTo>
                  <a:lnTo>
                    <a:pt x="76398" y="100917"/>
                  </a:lnTo>
                  <a:lnTo>
                    <a:pt x="77340" y="100348"/>
                  </a:lnTo>
                  <a:lnTo>
                    <a:pt x="78258" y="99751"/>
                  </a:lnTo>
                  <a:lnTo>
                    <a:pt x="79154" y="99126"/>
                  </a:lnTo>
                  <a:lnTo>
                    <a:pt x="80044" y="98477"/>
                  </a:lnTo>
                  <a:lnTo>
                    <a:pt x="80915" y="97804"/>
                  </a:lnTo>
                  <a:lnTo>
                    <a:pt x="81767" y="97108"/>
                  </a:lnTo>
                  <a:lnTo>
                    <a:pt x="82598" y="96389"/>
                  </a:lnTo>
                  <a:lnTo>
                    <a:pt x="83410" y="95648"/>
                  </a:lnTo>
                  <a:lnTo>
                    <a:pt x="84203" y="94883"/>
                  </a:lnTo>
                  <a:lnTo>
                    <a:pt x="84975" y="94096"/>
                  </a:lnTo>
                  <a:lnTo>
                    <a:pt x="85728" y="93285"/>
                  </a:lnTo>
                  <a:lnTo>
                    <a:pt x="86462" y="92452"/>
                  </a:lnTo>
                  <a:lnTo>
                    <a:pt x="87176" y="91596"/>
                  </a:lnTo>
                  <a:lnTo>
                    <a:pt x="87871" y="90703"/>
                  </a:lnTo>
                  <a:lnTo>
                    <a:pt x="88551" y="89792"/>
                  </a:lnTo>
                  <a:lnTo>
                    <a:pt x="89214" y="88863"/>
                  </a:lnTo>
                  <a:lnTo>
                    <a:pt x="89860" y="87916"/>
                  </a:lnTo>
                  <a:lnTo>
                    <a:pt x="90491" y="86950"/>
                  </a:lnTo>
                  <a:lnTo>
                    <a:pt x="91105" y="85967"/>
                  </a:lnTo>
                  <a:lnTo>
                    <a:pt x="91702" y="84966"/>
                  </a:lnTo>
                  <a:lnTo>
                    <a:pt x="92283" y="83947"/>
                  </a:lnTo>
                  <a:lnTo>
                    <a:pt x="92848" y="82910"/>
                  </a:lnTo>
                  <a:lnTo>
                    <a:pt x="93397" y="81855"/>
                  </a:lnTo>
                  <a:lnTo>
                    <a:pt x="106166" y="88240"/>
                  </a:lnTo>
                  <a:lnTo>
                    <a:pt x="105529" y="89524"/>
                  </a:lnTo>
                  <a:lnTo>
                    <a:pt x="104863" y="90790"/>
                  </a:lnTo>
                  <a:lnTo>
                    <a:pt x="104167" y="92039"/>
                  </a:lnTo>
                  <a:lnTo>
                    <a:pt x="103442" y="93269"/>
                  </a:lnTo>
                  <a:lnTo>
                    <a:pt x="102687" y="94481"/>
                  </a:lnTo>
                  <a:lnTo>
                    <a:pt x="101903" y="95675"/>
                  </a:lnTo>
                  <a:lnTo>
                    <a:pt x="101089" y="96852"/>
                  </a:lnTo>
                  <a:lnTo>
                    <a:pt x="100246" y="98010"/>
                  </a:lnTo>
                  <a:lnTo>
                    <a:pt x="99374" y="99150"/>
                  </a:lnTo>
                  <a:lnTo>
                    <a:pt x="98472" y="100272"/>
                  </a:lnTo>
                  <a:lnTo>
                    <a:pt x="97538" y="101371"/>
                  </a:lnTo>
                  <a:lnTo>
                    <a:pt x="96573" y="102440"/>
                  </a:lnTo>
                  <a:lnTo>
                    <a:pt x="95574" y="103480"/>
                  </a:lnTo>
                  <a:lnTo>
                    <a:pt x="94543" y="104490"/>
                  </a:lnTo>
                  <a:lnTo>
                    <a:pt x="93478" y="105470"/>
                  </a:lnTo>
                  <a:lnTo>
                    <a:pt x="92382" y="106421"/>
                  </a:lnTo>
                  <a:lnTo>
                    <a:pt x="91252" y="107343"/>
                  </a:lnTo>
                  <a:lnTo>
                    <a:pt x="90090" y="108235"/>
                  </a:lnTo>
                  <a:lnTo>
                    <a:pt x="88895" y="109098"/>
                  </a:lnTo>
                  <a:lnTo>
                    <a:pt x="87667" y="109931"/>
                  </a:lnTo>
                  <a:lnTo>
                    <a:pt x="86422" y="110733"/>
                  </a:lnTo>
                  <a:lnTo>
                    <a:pt x="85142" y="111500"/>
                  </a:lnTo>
                  <a:lnTo>
                    <a:pt x="83829" y="112232"/>
                  </a:lnTo>
                  <a:lnTo>
                    <a:pt x="82480" y="112931"/>
                  </a:lnTo>
                  <a:lnTo>
                    <a:pt x="81098" y="113594"/>
                  </a:lnTo>
                  <a:lnTo>
                    <a:pt x="79681" y="114224"/>
                  </a:lnTo>
                  <a:lnTo>
                    <a:pt x="78230" y="114819"/>
                  </a:lnTo>
                  <a:lnTo>
                    <a:pt x="76744" y="115380"/>
                  </a:lnTo>
                  <a:lnTo>
                    <a:pt x="75224" y="115906"/>
                  </a:lnTo>
                  <a:lnTo>
                    <a:pt x="73669" y="116398"/>
                  </a:lnTo>
                  <a:lnTo>
                    <a:pt x="72095" y="116833"/>
                  </a:lnTo>
                  <a:lnTo>
                    <a:pt x="70484" y="117223"/>
                  </a:lnTo>
                  <a:lnTo>
                    <a:pt x="68834" y="117567"/>
                  </a:lnTo>
                  <a:lnTo>
                    <a:pt x="67147" y="117865"/>
                  </a:lnTo>
                  <a:lnTo>
                    <a:pt x="65422" y="118117"/>
                  </a:lnTo>
                  <a:lnTo>
                    <a:pt x="63660" y="118323"/>
                  </a:lnTo>
                  <a:lnTo>
                    <a:pt x="61860" y="118484"/>
                  </a:lnTo>
                  <a:lnTo>
                    <a:pt x="60022" y="118598"/>
                  </a:lnTo>
                  <a:lnTo>
                    <a:pt x="58147" y="118667"/>
                  </a:lnTo>
                  <a:lnTo>
                    <a:pt x="56234" y="118690"/>
                  </a:lnTo>
                  <a:lnTo>
                    <a:pt x="53469" y="118646"/>
                  </a:lnTo>
                  <a:lnTo>
                    <a:pt x="50773" y="118513"/>
                  </a:lnTo>
                  <a:lnTo>
                    <a:pt x="48145" y="118292"/>
                  </a:lnTo>
                  <a:lnTo>
                    <a:pt x="45586" y="117983"/>
                  </a:lnTo>
                  <a:lnTo>
                    <a:pt x="43096" y="117585"/>
                  </a:lnTo>
                  <a:lnTo>
                    <a:pt x="40675" y="117099"/>
                  </a:lnTo>
                  <a:lnTo>
                    <a:pt x="38323" y="116524"/>
                  </a:lnTo>
                  <a:lnTo>
                    <a:pt x="36039" y="115861"/>
                  </a:lnTo>
                  <a:lnTo>
                    <a:pt x="33824" y="115110"/>
                  </a:lnTo>
                  <a:lnTo>
                    <a:pt x="31678" y="114270"/>
                  </a:lnTo>
                  <a:lnTo>
                    <a:pt x="29616" y="113335"/>
                  </a:lnTo>
                  <a:lnTo>
                    <a:pt x="27621" y="112331"/>
                  </a:lnTo>
                  <a:lnTo>
                    <a:pt x="25693" y="111259"/>
                  </a:lnTo>
                  <a:lnTo>
                    <a:pt x="23833" y="110118"/>
                  </a:lnTo>
                  <a:lnTo>
                    <a:pt x="22039" y="108908"/>
                  </a:lnTo>
                  <a:lnTo>
                    <a:pt x="20313" y="107630"/>
                  </a:lnTo>
                  <a:lnTo>
                    <a:pt x="18654" y="106282"/>
                  </a:lnTo>
                  <a:lnTo>
                    <a:pt x="17061" y="104866"/>
                  </a:lnTo>
                  <a:lnTo>
                    <a:pt x="15536" y="103381"/>
                  </a:lnTo>
                  <a:lnTo>
                    <a:pt x="14079" y="101828"/>
                  </a:lnTo>
                  <a:lnTo>
                    <a:pt x="12706" y="100194"/>
                  </a:lnTo>
                  <a:lnTo>
                    <a:pt x="11404" y="98501"/>
                  </a:lnTo>
                  <a:lnTo>
                    <a:pt x="10172" y="96749"/>
                  </a:lnTo>
                  <a:lnTo>
                    <a:pt x="9010" y="94939"/>
                  </a:lnTo>
                  <a:lnTo>
                    <a:pt x="7919" y="93069"/>
                  </a:lnTo>
                  <a:lnTo>
                    <a:pt x="6898" y="91141"/>
                  </a:lnTo>
                  <a:lnTo>
                    <a:pt x="5948" y="89153"/>
                  </a:lnTo>
                  <a:lnTo>
                    <a:pt x="5068" y="87107"/>
                  </a:lnTo>
                  <a:lnTo>
                    <a:pt x="4258" y="85001"/>
                  </a:lnTo>
                  <a:lnTo>
                    <a:pt x="3519" y="82837"/>
                  </a:lnTo>
                  <a:lnTo>
                    <a:pt x="2851" y="80623"/>
                  </a:lnTo>
                  <a:lnTo>
                    <a:pt x="2252" y="78368"/>
                  </a:lnTo>
                  <a:lnTo>
                    <a:pt x="1724" y="76072"/>
                  </a:lnTo>
                  <a:lnTo>
                    <a:pt x="1267" y="73735"/>
                  </a:lnTo>
                  <a:lnTo>
                    <a:pt x="879" y="71357"/>
                  </a:lnTo>
                  <a:lnTo>
                    <a:pt x="563" y="68938"/>
                  </a:lnTo>
                  <a:lnTo>
                    <a:pt x="316" y="66478"/>
                  </a:lnTo>
                  <a:lnTo>
                    <a:pt x="140" y="63978"/>
                  </a:lnTo>
                  <a:lnTo>
                    <a:pt x="35" y="61436"/>
                  </a:lnTo>
                  <a:lnTo>
                    <a:pt x="0" y="58854"/>
                  </a:lnTo>
                  <a:lnTo>
                    <a:pt x="36" y="56179"/>
                  </a:lnTo>
                  <a:lnTo>
                    <a:pt x="147" y="53556"/>
                  </a:lnTo>
                  <a:lnTo>
                    <a:pt x="331" y="50986"/>
                  </a:lnTo>
                  <a:lnTo>
                    <a:pt x="589" y="48468"/>
                  </a:lnTo>
                  <a:lnTo>
                    <a:pt x="920" y="46002"/>
                  </a:lnTo>
                  <a:lnTo>
                    <a:pt x="1326" y="43589"/>
                  </a:lnTo>
                  <a:lnTo>
                    <a:pt x="1804" y="41228"/>
                  </a:lnTo>
                  <a:lnTo>
                    <a:pt x="2357" y="38920"/>
                  </a:lnTo>
                  <a:lnTo>
                    <a:pt x="2983" y="36664"/>
                  </a:lnTo>
                  <a:lnTo>
                    <a:pt x="3683" y="34461"/>
                  </a:lnTo>
                  <a:lnTo>
                    <a:pt x="4470" y="32316"/>
                  </a:lnTo>
                  <a:lnTo>
                    <a:pt x="5323" y="30237"/>
                  </a:lnTo>
                  <a:lnTo>
                    <a:pt x="6244" y="28223"/>
                  </a:lnTo>
                  <a:lnTo>
                    <a:pt x="7232" y="26275"/>
                  </a:lnTo>
                  <a:lnTo>
                    <a:pt x="8287" y="24392"/>
                  </a:lnTo>
                  <a:lnTo>
                    <a:pt x="9410" y="22575"/>
                  </a:lnTo>
                  <a:lnTo>
                    <a:pt x="10599" y="20824"/>
                  </a:lnTo>
                  <a:lnTo>
                    <a:pt x="11855" y="19137"/>
                  </a:lnTo>
                  <a:lnTo>
                    <a:pt x="13179" y="17517"/>
                  </a:lnTo>
                  <a:lnTo>
                    <a:pt x="14570" y="15961"/>
                  </a:lnTo>
                  <a:lnTo>
                    <a:pt x="16043" y="14458"/>
                  </a:lnTo>
                  <a:lnTo>
                    <a:pt x="17582" y="13028"/>
                  </a:lnTo>
                  <a:lnTo>
                    <a:pt x="19186" y="11669"/>
                  </a:lnTo>
                  <a:lnTo>
                    <a:pt x="20856" y="10382"/>
                  </a:lnTo>
                  <a:lnTo>
                    <a:pt x="22592" y="9167"/>
                  </a:lnTo>
                  <a:lnTo>
                    <a:pt x="24392" y="8025"/>
                  </a:lnTo>
                  <a:lnTo>
                    <a:pt x="26259" y="6954"/>
                  </a:lnTo>
                  <a:lnTo>
                    <a:pt x="28191" y="5955"/>
                  </a:lnTo>
                  <a:lnTo>
                    <a:pt x="30188" y="5029"/>
                  </a:lnTo>
                  <a:lnTo>
                    <a:pt x="32251" y="4174"/>
                  </a:lnTo>
                  <a:lnTo>
                    <a:pt x="34376" y="3381"/>
                  </a:lnTo>
                  <a:lnTo>
                    <a:pt x="36559" y="2671"/>
                  </a:lnTo>
                  <a:lnTo>
                    <a:pt x="38802" y="2045"/>
                  </a:lnTo>
                  <a:lnTo>
                    <a:pt x="41104" y="1502"/>
                  </a:lnTo>
                  <a:lnTo>
                    <a:pt x="43465" y="1043"/>
                  </a:lnTo>
                  <a:lnTo>
                    <a:pt x="45884" y="667"/>
                  </a:lnTo>
                  <a:lnTo>
                    <a:pt x="48363" y="375"/>
                  </a:lnTo>
                  <a:lnTo>
                    <a:pt x="50901" y="166"/>
                  </a:lnTo>
                  <a:lnTo>
                    <a:pt x="53497" y="41"/>
                  </a:lnTo>
                  <a:lnTo>
                    <a:pt x="56152" y="0"/>
                  </a:lnTo>
                  <a:lnTo>
                    <a:pt x="59775" y="72"/>
                  </a:lnTo>
                  <a:lnTo>
                    <a:pt x="63277" y="288"/>
                  </a:lnTo>
                  <a:lnTo>
                    <a:pt x="66658" y="648"/>
                  </a:lnTo>
                  <a:lnTo>
                    <a:pt x="69917" y="1152"/>
                  </a:lnTo>
                  <a:lnTo>
                    <a:pt x="73056" y="1800"/>
                  </a:lnTo>
                  <a:lnTo>
                    <a:pt x="76073" y="2593"/>
                  </a:lnTo>
                  <a:lnTo>
                    <a:pt x="78969" y="3529"/>
                  </a:lnTo>
                  <a:lnTo>
                    <a:pt x="81744" y="4610"/>
                  </a:lnTo>
                  <a:lnTo>
                    <a:pt x="84397" y="5834"/>
                  </a:lnTo>
                  <a:lnTo>
                    <a:pt x="86930" y="7203"/>
                  </a:lnTo>
                  <a:lnTo>
                    <a:pt x="89337" y="8713"/>
                  </a:lnTo>
                  <a:lnTo>
                    <a:pt x="91612" y="10362"/>
                  </a:lnTo>
                  <a:lnTo>
                    <a:pt x="93757" y="12151"/>
                  </a:lnTo>
                  <a:lnTo>
                    <a:pt x="95770" y="14079"/>
                  </a:lnTo>
                  <a:lnTo>
                    <a:pt x="97653" y="16145"/>
                  </a:lnTo>
                  <a:lnTo>
                    <a:pt x="99405" y="18351"/>
                  </a:lnTo>
                  <a:lnTo>
                    <a:pt x="101026" y="20697"/>
                  </a:lnTo>
                  <a:lnTo>
                    <a:pt x="102515" y="23181"/>
                  </a:lnTo>
                  <a:lnTo>
                    <a:pt x="103874" y="25804"/>
                  </a:lnTo>
                  <a:lnTo>
                    <a:pt x="105102" y="28567"/>
                  </a:lnTo>
                  <a:lnTo>
                    <a:pt x="90286" y="33478"/>
                  </a:lnTo>
                  <a:lnTo>
                    <a:pt x="89947" y="32664"/>
                  </a:lnTo>
                  <a:lnTo>
                    <a:pt x="89585" y="31858"/>
                  </a:lnTo>
                  <a:lnTo>
                    <a:pt x="89201" y="31060"/>
                  </a:lnTo>
                  <a:lnTo>
                    <a:pt x="88793" y="30270"/>
                  </a:lnTo>
                  <a:lnTo>
                    <a:pt x="88362" y="29488"/>
                  </a:lnTo>
                  <a:lnTo>
                    <a:pt x="87909" y="28714"/>
                  </a:lnTo>
                  <a:lnTo>
                    <a:pt x="87433" y="27949"/>
                  </a:lnTo>
                  <a:lnTo>
                    <a:pt x="86933" y="27192"/>
                  </a:lnTo>
                  <a:lnTo>
                    <a:pt x="86411" y="26443"/>
                  </a:lnTo>
                  <a:lnTo>
                    <a:pt x="85866" y="25702"/>
                  </a:lnTo>
                  <a:lnTo>
                    <a:pt x="85295" y="24958"/>
                  </a:lnTo>
                  <a:lnTo>
                    <a:pt x="84697" y="24232"/>
                  </a:lnTo>
                  <a:lnTo>
                    <a:pt x="84071" y="23524"/>
                  </a:lnTo>
                  <a:lnTo>
                    <a:pt x="83417" y="22834"/>
                  </a:lnTo>
                  <a:lnTo>
                    <a:pt x="82735" y="22162"/>
                  </a:lnTo>
                  <a:lnTo>
                    <a:pt x="82025" y="21508"/>
                  </a:lnTo>
                  <a:lnTo>
                    <a:pt x="81288" y="20872"/>
                  </a:lnTo>
                  <a:lnTo>
                    <a:pt x="80522" y="20254"/>
                  </a:lnTo>
                  <a:lnTo>
                    <a:pt x="79729" y="19654"/>
                  </a:lnTo>
                  <a:lnTo>
                    <a:pt x="78908" y="19072"/>
                  </a:lnTo>
                  <a:lnTo>
                    <a:pt x="78059" y="18510"/>
                  </a:lnTo>
                  <a:lnTo>
                    <a:pt x="77179" y="17972"/>
                  </a:lnTo>
                  <a:lnTo>
                    <a:pt x="76271" y="17456"/>
                  </a:lnTo>
                  <a:lnTo>
                    <a:pt x="75333" y="16963"/>
                  </a:lnTo>
                  <a:lnTo>
                    <a:pt x="74365" y="16493"/>
                  </a:lnTo>
                  <a:lnTo>
                    <a:pt x="73368" y="16046"/>
                  </a:lnTo>
                  <a:lnTo>
                    <a:pt x="72342" y="15622"/>
                  </a:lnTo>
                  <a:lnTo>
                    <a:pt x="71286" y="15221"/>
                  </a:lnTo>
                  <a:lnTo>
                    <a:pt x="70200" y="14843"/>
                  </a:lnTo>
                  <a:lnTo>
                    <a:pt x="69086" y="14488"/>
                  </a:lnTo>
                  <a:lnTo>
                    <a:pt x="67956" y="14161"/>
                  </a:lnTo>
                  <a:lnTo>
                    <a:pt x="66794" y="13869"/>
                  </a:lnTo>
                  <a:lnTo>
                    <a:pt x="65598" y="13611"/>
                  </a:lnTo>
                  <a:lnTo>
                    <a:pt x="64371" y="13388"/>
                  </a:lnTo>
                  <a:lnTo>
                    <a:pt x="63110" y="13199"/>
                  </a:lnTo>
                  <a:lnTo>
                    <a:pt x="61817" y="13044"/>
                  </a:lnTo>
                  <a:lnTo>
                    <a:pt x="60491" y="12924"/>
                  </a:lnTo>
                  <a:lnTo>
                    <a:pt x="59132" y="12838"/>
                  </a:lnTo>
                  <a:lnTo>
                    <a:pt x="57740" y="127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209920" y="1615746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6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6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225391" y="1626633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10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307001" y="1617383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400480" y="1615746"/>
              <a:ext cx="71214" cy="90204"/>
            </a:xfrm>
            <a:custGeom>
              <a:avLst/>
              <a:pathLst>
                <a:path w="71214" h="90204">
                  <a:moveTo>
                    <a:pt x="56398" y="90204"/>
                  </a:moveTo>
                  <a:lnTo>
                    <a:pt x="56398" y="34051"/>
                  </a:lnTo>
                  <a:lnTo>
                    <a:pt x="56388" y="32779"/>
                  </a:lnTo>
                  <a:lnTo>
                    <a:pt x="56359" y="31550"/>
                  </a:lnTo>
                  <a:lnTo>
                    <a:pt x="56310" y="30363"/>
                  </a:lnTo>
                  <a:lnTo>
                    <a:pt x="56241" y="29219"/>
                  </a:lnTo>
                  <a:lnTo>
                    <a:pt x="56152" y="28117"/>
                  </a:lnTo>
                  <a:lnTo>
                    <a:pt x="56044" y="27058"/>
                  </a:lnTo>
                  <a:lnTo>
                    <a:pt x="55917" y="26041"/>
                  </a:lnTo>
                  <a:lnTo>
                    <a:pt x="55769" y="25067"/>
                  </a:lnTo>
                  <a:lnTo>
                    <a:pt x="55602" y="24135"/>
                  </a:lnTo>
                  <a:lnTo>
                    <a:pt x="55416" y="23246"/>
                  </a:lnTo>
                  <a:lnTo>
                    <a:pt x="55223" y="22396"/>
                  </a:lnTo>
                  <a:lnTo>
                    <a:pt x="55006" y="21580"/>
                  </a:lnTo>
                  <a:lnTo>
                    <a:pt x="54765" y="20798"/>
                  </a:lnTo>
                  <a:lnTo>
                    <a:pt x="54499" y="20051"/>
                  </a:lnTo>
                  <a:lnTo>
                    <a:pt x="54208" y="19338"/>
                  </a:lnTo>
                  <a:lnTo>
                    <a:pt x="53893" y="18659"/>
                  </a:lnTo>
                  <a:lnTo>
                    <a:pt x="53553" y="18015"/>
                  </a:lnTo>
                  <a:lnTo>
                    <a:pt x="53189" y="17405"/>
                  </a:lnTo>
                  <a:lnTo>
                    <a:pt x="52800" y="16830"/>
                  </a:lnTo>
                  <a:lnTo>
                    <a:pt x="52387" y="16289"/>
                  </a:lnTo>
                  <a:lnTo>
                    <a:pt x="51947" y="15765"/>
                  </a:lnTo>
                  <a:lnTo>
                    <a:pt x="51480" y="15274"/>
                  </a:lnTo>
                  <a:lnTo>
                    <a:pt x="50985" y="14815"/>
                  </a:lnTo>
                  <a:lnTo>
                    <a:pt x="50462" y="14390"/>
                  </a:lnTo>
                  <a:lnTo>
                    <a:pt x="49911" y="13997"/>
                  </a:lnTo>
                  <a:lnTo>
                    <a:pt x="49332" y="13637"/>
                  </a:lnTo>
                  <a:lnTo>
                    <a:pt x="48726" y="13309"/>
                  </a:lnTo>
                  <a:lnTo>
                    <a:pt x="48091" y="13015"/>
                  </a:lnTo>
                  <a:lnTo>
                    <a:pt x="47429" y="12753"/>
                  </a:lnTo>
                  <a:lnTo>
                    <a:pt x="46739" y="12523"/>
                  </a:lnTo>
                  <a:lnTo>
                    <a:pt x="46034" y="12306"/>
                  </a:lnTo>
                  <a:lnTo>
                    <a:pt x="45295" y="12111"/>
                  </a:lnTo>
                  <a:lnTo>
                    <a:pt x="44522" y="11939"/>
                  </a:lnTo>
                  <a:lnTo>
                    <a:pt x="43714" y="11790"/>
                  </a:lnTo>
                  <a:lnTo>
                    <a:pt x="42871" y="11664"/>
                  </a:lnTo>
                  <a:lnTo>
                    <a:pt x="41995" y="11561"/>
                  </a:lnTo>
                  <a:lnTo>
                    <a:pt x="41084" y="11481"/>
                  </a:lnTo>
                  <a:lnTo>
                    <a:pt x="40138" y="11423"/>
                  </a:lnTo>
                  <a:lnTo>
                    <a:pt x="39158" y="11389"/>
                  </a:lnTo>
                  <a:lnTo>
                    <a:pt x="38144" y="11377"/>
                  </a:lnTo>
                  <a:lnTo>
                    <a:pt x="37106" y="11396"/>
                  </a:lnTo>
                  <a:lnTo>
                    <a:pt x="36088" y="11453"/>
                  </a:lnTo>
                  <a:lnTo>
                    <a:pt x="35089" y="11547"/>
                  </a:lnTo>
                  <a:lnTo>
                    <a:pt x="34110" y="11679"/>
                  </a:lnTo>
                  <a:lnTo>
                    <a:pt x="33151" y="11848"/>
                  </a:lnTo>
                  <a:lnTo>
                    <a:pt x="32211" y="12055"/>
                  </a:lnTo>
                  <a:lnTo>
                    <a:pt x="31291" y="12300"/>
                  </a:lnTo>
                  <a:lnTo>
                    <a:pt x="30391" y="12582"/>
                  </a:lnTo>
                  <a:lnTo>
                    <a:pt x="29510" y="12902"/>
                  </a:lnTo>
                  <a:lnTo>
                    <a:pt x="28649" y="13260"/>
                  </a:lnTo>
                  <a:lnTo>
                    <a:pt x="27825" y="13637"/>
                  </a:lnTo>
                  <a:lnTo>
                    <a:pt x="27025" y="14049"/>
                  </a:lnTo>
                  <a:lnTo>
                    <a:pt x="26247" y="14495"/>
                  </a:lnTo>
                  <a:lnTo>
                    <a:pt x="25493" y="14976"/>
                  </a:lnTo>
                  <a:lnTo>
                    <a:pt x="24761" y="15491"/>
                  </a:lnTo>
                  <a:lnTo>
                    <a:pt x="24052" y="16040"/>
                  </a:lnTo>
                  <a:lnTo>
                    <a:pt x="23366" y="16624"/>
                  </a:lnTo>
                  <a:lnTo>
                    <a:pt x="22703" y="17242"/>
                  </a:lnTo>
                  <a:lnTo>
                    <a:pt x="22063" y="17894"/>
                  </a:lnTo>
                  <a:lnTo>
                    <a:pt x="21446" y="18581"/>
                  </a:lnTo>
                  <a:lnTo>
                    <a:pt x="20869" y="19285"/>
                  </a:lnTo>
                  <a:lnTo>
                    <a:pt x="20319" y="20025"/>
                  </a:lnTo>
                  <a:lnTo>
                    <a:pt x="19795" y="20798"/>
                  </a:lnTo>
                  <a:lnTo>
                    <a:pt x="19298" y="21606"/>
                  </a:lnTo>
                  <a:lnTo>
                    <a:pt x="18826" y="22448"/>
                  </a:lnTo>
                  <a:lnTo>
                    <a:pt x="18381" y="23325"/>
                  </a:lnTo>
                  <a:lnTo>
                    <a:pt x="17962" y="24236"/>
                  </a:lnTo>
                  <a:lnTo>
                    <a:pt x="17569" y="25182"/>
                  </a:lnTo>
                  <a:lnTo>
                    <a:pt x="17202" y="26161"/>
                  </a:lnTo>
                  <a:lnTo>
                    <a:pt x="16862" y="27176"/>
                  </a:lnTo>
                  <a:lnTo>
                    <a:pt x="16551" y="28206"/>
                  </a:lnTo>
                  <a:lnTo>
                    <a:pt x="16272" y="29268"/>
                  </a:lnTo>
                  <a:lnTo>
                    <a:pt x="16027" y="30361"/>
                  </a:lnTo>
                  <a:lnTo>
                    <a:pt x="15814" y="31484"/>
                  </a:lnTo>
                  <a:lnTo>
                    <a:pt x="15634" y="32639"/>
                  </a:lnTo>
                  <a:lnTo>
                    <a:pt x="15487" y="33825"/>
                  </a:lnTo>
                  <a:lnTo>
                    <a:pt x="15372" y="35043"/>
                  </a:lnTo>
                  <a:lnTo>
                    <a:pt x="15290" y="36291"/>
                  </a:lnTo>
                  <a:lnTo>
                    <a:pt x="15241" y="37570"/>
                  </a:lnTo>
                  <a:lnTo>
                    <a:pt x="15225" y="38881"/>
                  </a:lnTo>
                  <a:lnTo>
                    <a:pt x="15225" y="90204"/>
                  </a:lnTo>
                  <a:lnTo>
                    <a:pt x="491" y="90204"/>
                  </a:lnTo>
                  <a:lnTo>
                    <a:pt x="491" y="20545"/>
                  </a:lnTo>
                  <a:lnTo>
                    <a:pt x="490" y="19986"/>
                  </a:lnTo>
                  <a:lnTo>
                    <a:pt x="487" y="19422"/>
                  </a:lnTo>
                  <a:lnTo>
                    <a:pt x="483" y="18853"/>
                  </a:lnTo>
                  <a:lnTo>
                    <a:pt x="478" y="18279"/>
                  </a:lnTo>
                  <a:lnTo>
                    <a:pt x="470" y="17701"/>
                  </a:lnTo>
                  <a:lnTo>
                    <a:pt x="461" y="17117"/>
                  </a:lnTo>
                  <a:lnTo>
                    <a:pt x="451" y="16529"/>
                  </a:lnTo>
                  <a:lnTo>
                    <a:pt x="438" y="15935"/>
                  </a:lnTo>
                  <a:lnTo>
                    <a:pt x="424" y="15337"/>
                  </a:lnTo>
                  <a:lnTo>
                    <a:pt x="409" y="14733"/>
                  </a:lnTo>
                  <a:lnTo>
                    <a:pt x="408" y="14115"/>
                  </a:lnTo>
                  <a:lnTo>
                    <a:pt x="406" y="13506"/>
                  </a:lnTo>
                  <a:lnTo>
                    <a:pt x="401" y="12904"/>
                  </a:lnTo>
                  <a:lnTo>
                    <a:pt x="396" y="12311"/>
                  </a:lnTo>
                  <a:lnTo>
                    <a:pt x="388" y="11725"/>
                  </a:lnTo>
                  <a:lnTo>
                    <a:pt x="379" y="11148"/>
                  </a:lnTo>
                  <a:lnTo>
                    <a:pt x="369" y="10579"/>
                  </a:lnTo>
                  <a:lnTo>
                    <a:pt x="356" y="10019"/>
                  </a:lnTo>
                  <a:lnTo>
                    <a:pt x="342" y="9466"/>
                  </a:lnTo>
                  <a:lnTo>
                    <a:pt x="327" y="8922"/>
                  </a:lnTo>
                  <a:lnTo>
                    <a:pt x="311" y="8373"/>
                  </a:lnTo>
                  <a:lnTo>
                    <a:pt x="294" y="7841"/>
                  </a:lnTo>
                  <a:lnTo>
                    <a:pt x="278" y="7326"/>
                  </a:lnTo>
                  <a:lnTo>
                    <a:pt x="261" y="6826"/>
                  </a:lnTo>
                  <a:lnTo>
                    <a:pt x="245" y="6343"/>
                  </a:lnTo>
                  <a:lnTo>
                    <a:pt x="229" y="5877"/>
                  </a:lnTo>
                  <a:lnTo>
                    <a:pt x="212" y="5427"/>
                  </a:lnTo>
                  <a:lnTo>
                    <a:pt x="196" y="4993"/>
                  </a:lnTo>
                  <a:lnTo>
                    <a:pt x="180" y="4575"/>
                  </a:lnTo>
                  <a:lnTo>
                    <a:pt x="163" y="4174"/>
                  </a:lnTo>
                  <a:lnTo>
                    <a:pt x="147" y="3795"/>
                  </a:lnTo>
                  <a:lnTo>
                    <a:pt x="130" y="3444"/>
                  </a:lnTo>
                  <a:lnTo>
                    <a:pt x="114" y="3121"/>
                  </a:lnTo>
                  <a:lnTo>
                    <a:pt x="98" y="2825"/>
                  </a:lnTo>
                  <a:lnTo>
                    <a:pt x="81" y="2557"/>
                  </a:lnTo>
                  <a:lnTo>
                    <a:pt x="65" y="2318"/>
                  </a:lnTo>
                  <a:lnTo>
                    <a:pt x="49" y="2106"/>
                  </a:lnTo>
                  <a:lnTo>
                    <a:pt x="32" y="1921"/>
                  </a:lnTo>
                  <a:lnTo>
                    <a:pt x="16" y="1765"/>
                  </a:lnTo>
                  <a:lnTo>
                    <a:pt x="0" y="1637"/>
                  </a:lnTo>
                  <a:lnTo>
                    <a:pt x="13948" y="1856"/>
                  </a:lnTo>
                  <a:lnTo>
                    <a:pt x="13964" y="2007"/>
                  </a:lnTo>
                  <a:lnTo>
                    <a:pt x="13980" y="2187"/>
                  </a:lnTo>
                  <a:lnTo>
                    <a:pt x="13997" y="2394"/>
                  </a:lnTo>
                  <a:lnTo>
                    <a:pt x="14013" y="2629"/>
                  </a:lnTo>
                  <a:lnTo>
                    <a:pt x="14030" y="2891"/>
                  </a:lnTo>
                  <a:lnTo>
                    <a:pt x="14046" y="3182"/>
                  </a:lnTo>
                  <a:lnTo>
                    <a:pt x="14062" y="3500"/>
                  </a:lnTo>
                  <a:lnTo>
                    <a:pt x="14079" y="3847"/>
                  </a:lnTo>
                  <a:lnTo>
                    <a:pt x="14095" y="4213"/>
                  </a:lnTo>
                  <a:lnTo>
                    <a:pt x="14111" y="4590"/>
                  </a:lnTo>
                  <a:lnTo>
                    <a:pt x="14128" y="4979"/>
                  </a:lnTo>
                  <a:lnTo>
                    <a:pt x="14144" y="5379"/>
                  </a:lnTo>
                  <a:lnTo>
                    <a:pt x="14160" y="5791"/>
                  </a:lnTo>
                  <a:lnTo>
                    <a:pt x="14177" y="6214"/>
                  </a:lnTo>
                  <a:lnTo>
                    <a:pt x="14193" y="6649"/>
                  </a:lnTo>
                  <a:lnTo>
                    <a:pt x="14210" y="7095"/>
                  </a:lnTo>
                  <a:lnTo>
                    <a:pt x="14226" y="7552"/>
                  </a:lnTo>
                  <a:lnTo>
                    <a:pt x="14242" y="8021"/>
                  </a:lnTo>
                  <a:lnTo>
                    <a:pt x="14274" y="8481"/>
                  </a:lnTo>
                  <a:lnTo>
                    <a:pt x="14305" y="8945"/>
                  </a:lnTo>
                  <a:lnTo>
                    <a:pt x="14333" y="9411"/>
                  </a:lnTo>
                  <a:lnTo>
                    <a:pt x="14360" y="9881"/>
                  </a:lnTo>
                  <a:lnTo>
                    <a:pt x="14386" y="10354"/>
                  </a:lnTo>
                  <a:lnTo>
                    <a:pt x="14409" y="10831"/>
                  </a:lnTo>
                  <a:lnTo>
                    <a:pt x="14431" y="11310"/>
                  </a:lnTo>
                  <a:lnTo>
                    <a:pt x="14452" y="11793"/>
                  </a:lnTo>
                  <a:lnTo>
                    <a:pt x="14471" y="12279"/>
                  </a:lnTo>
                  <a:lnTo>
                    <a:pt x="14488" y="12769"/>
                  </a:lnTo>
                  <a:lnTo>
                    <a:pt x="14503" y="13236"/>
                  </a:lnTo>
                  <a:lnTo>
                    <a:pt x="14517" y="13689"/>
                  </a:lnTo>
                  <a:lnTo>
                    <a:pt x="14530" y="14127"/>
                  </a:lnTo>
                  <a:lnTo>
                    <a:pt x="14540" y="14550"/>
                  </a:lnTo>
                  <a:lnTo>
                    <a:pt x="14549" y="14959"/>
                  </a:lnTo>
                  <a:lnTo>
                    <a:pt x="14557" y="15352"/>
                  </a:lnTo>
                  <a:lnTo>
                    <a:pt x="14562" y="15731"/>
                  </a:lnTo>
                  <a:lnTo>
                    <a:pt x="14566" y="16096"/>
                  </a:lnTo>
                  <a:lnTo>
                    <a:pt x="14569" y="16445"/>
                  </a:lnTo>
                  <a:lnTo>
                    <a:pt x="14570" y="16780"/>
                  </a:lnTo>
                  <a:lnTo>
                    <a:pt x="14815" y="16780"/>
                  </a:lnTo>
                  <a:lnTo>
                    <a:pt x="15245" y="16018"/>
                  </a:lnTo>
                  <a:lnTo>
                    <a:pt x="15683" y="15270"/>
                  </a:lnTo>
                  <a:lnTo>
                    <a:pt x="16129" y="14538"/>
                  </a:lnTo>
                  <a:lnTo>
                    <a:pt x="16583" y="13820"/>
                  </a:lnTo>
                  <a:lnTo>
                    <a:pt x="17046" y="13117"/>
                  </a:lnTo>
                  <a:lnTo>
                    <a:pt x="17517" y="12428"/>
                  </a:lnTo>
                  <a:lnTo>
                    <a:pt x="17995" y="11755"/>
                  </a:lnTo>
                  <a:lnTo>
                    <a:pt x="18482" y="11096"/>
                  </a:lnTo>
                  <a:lnTo>
                    <a:pt x="18978" y="10452"/>
                  </a:lnTo>
                  <a:lnTo>
                    <a:pt x="19481" y="9822"/>
                  </a:lnTo>
                  <a:lnTo>
                    <a:pt x="19997" y="9210"/>
                  </a:lnTo>
                  <a:lnTo>
                    <a:pt x="20529" y="8617"/>
                  </a:lnTo>
                  <a:lnTo>
                    <a:pt x="21077" y="8044"/>
                  </a:lnTo>
                  <a:lnTo>
                    <a:pt x="21642" y="7491"/>
                  </a:lnTo>
                  <a:lnTo>
                    <a:pt x="22223" y="6957"/>
                  </a:lnTo>
                  <a:lnTo>
                    <a:pt x="22821" y="6443"/>
                  </a:lnTo>
                  <a:lnTo>
                    <a:pt x="23435" y="5949"/>
                  </a:lnTo>
                  <a:lnTo>
                    <a:pt x="24065" y="5474"/>
                  </a:lnTo>
                  <a:lnTo>
                    <a:pt x="24712" y="5019"/>
                  </a:lnTo>
                  <a:lnTo>
                    <a:pt x="25375" y="4583"/>
                  </a:lnTo>
                  <a:lnTo>
                    <a:pt x="26056" y="4152"/>
                  </a:lnTo>
                  <a:lnTo>
                    <a:pt x="26756" y="3742"/>
                  </a:lnTo>
                  <a:lnTo>
                    <a:pt x="27477" y="3353"/>
                  </a:lnTo>
                  <a:lnTo>
                    <a:pt x="28217" y="2986"/>
                  </a:lnTo>
                  <a:lnTo>
                    <a:pt x="28976" y="2639"/>
                  </a:lnTo>
                  <a:lnTo>
                    <a:pt x="29756" y="2314"/>
                  </a:lnTo>
                  <a:lnTo>
                    <a:pt x="30555" y="2011"/>
                  </a:lnTo>
                  <a:lnTo>
                    <a:pt x="31373" y="1728"/>
                  </a:lnTo>
                  <a:lnTo>
                    <a:pt x="32211" y="1467"/>
                  </a:lnTo>
                  <a:lnTo>
                    <a:pt x="33069" y="1227"/>
                  </a:lnTo>
                  <a:lnTo>
                    <a:pt x="33951" y="994"/>
                  </a:lnTo>
                  <a:lnTo>
                    <a:pt x="34860" y="785"/>
                  </a:lnTo>
                  <a:lnTo>
                    <a:pt x="35797" y="601"/>
                  </a:lnTo>
                  <a:lnTo>
                    <a:pt x="36762" y="442"/>
                  </a:lnTo>
                  <a:lnTo>
                    <a:pt x="37755" y="306"/>
                  </a:lnTo>
                  <a:lnTo>
                    <a:pt x="38776" y="196"/>
                  </a:lnTo>
                  <a:lnTo>
                    <a:pt x="39825" y="110"/>
                  </a:lnTo>
                  <a:lnTo>
                    <a:pt x="40901" y="49"/>
                  </a:lnTo>
                  <a:lnTo>
                    <a:pt x="42005" y="12"/>
                  </a:lnTo>
                  <a:lnTo>
                    <a:pt x="43137" y="0"/>
                  </a:lnTo>
                  <a:lnTo>
                    <a:pt x="44590" y="18"/>
                  </a:lnTo>
                  <a:lnTo>
                    <a:pt x="46002" y="72"/>
                  </a:lnTo>
                  <a:lnTo>
                    <a:pt x="47373" y="162"/>
                  </a:lnTo>
                  <a:lnTo>
                    <a:pt x="48704" y="288"/>
                  </a:lnTo>
                  <a:lnTo>
                    <a:pt x="49993" y="450"/>
                  </a:lnTo>
                  <a:lnTo>
                    <a:pt x="51241" y="648"/>
                  </a:lnTo>
                  <a:lnTo>
                    <a:pt x="52448" y="882"/>
                  </a:lnTo>
                  <a:lnTo>
                    <a:pt x="53615" y="1152"/>
                  </a:lnTo>
                  <a:lnTo>
                    <a:pt x="54740" y="1458"/>
                  </a:lnTo>
                  <a:lnTo>
                    <a:pt x="55825" y="1800"/>
                  </a:lnTo>
                  <a:lnTo>
                    <a:pt x="56870" y="2180"/>
                  </a:lnTo>
                  <a:lnTo>
                    <a:pt x="57878" y="2599"/>
                  </a:lnTo>
                  <a:lnTo>
                    <a:pt x="58848" y="3058"/>
                  </a:lnTo>
                  <a:lnTo>
                    <a:pt x="59780" y="3555"/>
                  </a:lnTo>
                  <a:lnTo>
                    <a:pt x="60675" y="4092"/>
                  </a:lnTo>
                  <a:lnTo>
                    <a:pt x="61532" y="4669"/>
                  </a:lnTo>
                  <a:lnTo>
                    <a:pt x="62351" y="5284"/>
                  </a:lnTo>
                  <a:lnTo>
                    <a:pt x="63133" y="5939"/>
                  </a:lnTo>
                  <a:lnTo>
                    <a:pt x="63877" y="6633"/>
                  </a:lnTo>
                  <a:lnTo>
                    <a:pt x="64583" y="7366"/>
                  </a:lnTo>
                  <a:lnTo>
                    <a:pt x="65252" y="8142"/>
                  </a:lnTo>
                  <a:lnTo>
                    <a:pt x="65883" y="8961"/>
                  </a:lnTo>
                  <a:lnTo>
                    <a:pt x="66477" y="9825"/>
                  </a:lnTo>
                  <a:lnTo>
                    <a:pt x="67033" y="10732"/>
                  </a:lnTo>
                  <a:lnTo>
                    <a:pt x="67551" y="11684"/>
                  </a:lnTo>
                  <a:lnTo>
                    <a:pt x="68031" y="12681"/>
                  </a:lnTo>
                  <a:lnTo>
                    <a:pt x="68474" y="13721"/>
                  </a:lnTo>
                  <a:lnTo>
                    <a:pt x="68879" y="14806"/>
                  </a:lnTo>
                  <a:lnTo>
                    <a:pt x="69247" y="15934"/>
                  </a:lnTo>
                  <a:lnTo>
                    <a:pt x="69577" y="17107"/>
                  </a:lnTo>
                  <a:lnTo>
                    <a:pt x="69888" y="18309"/>
                  </a:lnTo>
                  <a:lnTo>
                    <a:pt x="70166" y="19556"/>
                  </a:lnTo>
                  <a:lnTo>
                    <a:pt x="70412" y="20850"/>
                  </a:lnTo>
                  <a:lnTo>
                    <a:pt x="70624" y="22189"/>
                  </a:lnTo>
                  <a:lnTo>
                    <a:pt x="70804" y="23574"/>
                  </a:lnTo>
                  <a:lnTo>
                    <a:pt x="70952" y="25005"/>
                  </a:lnTo>
                  <a:lnTo>
                    <a:pt x="71066" y="26481"/>
                  </a:lnTo>
                  <a:lnTo>
                    <a:pt x="71148" y="28004"/>
                  </a:lnTo>
                  <a:lnTo>
                    <a:pt x="71197" y="29572"/>
                  </a:lnTo>
                  <a:lnTo>
                    <a:pt x="71214" y="31186"/>
                  </a:lnTo>
                  <a:lnTo>
                    <a:pt x="71214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485118" y="1597574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540289" y="1615746"/>
              <a:ext cx="41909" cy="90204"/>
            </a:xfrm>
            <a:custGeom>
              <a:avLst/>
              <a:pathLst>
                <a:path w="41909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09" y="818"/>
                  </a:lnTo>
                  <a:lnTo>
                    <a:pt x="41909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596196" y="1584478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596196" y="1617383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629347" y="1615746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644982" y="1626633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720125" y="1615992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814586" y="1688025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859607" y="1590617"/>
              <a:ext cx="99536" cy="115334"/>
            </a:xfrm>
            <a:custGeom>
              <a:avLst/>
              <a:pathLst>
                <a:path w="99536" h="115334">
                  <a:moveTo>
                    <a:pt x="81528" y="115334"/>
                  </a:moveTo>
                  <a:lnTo>
                    <a:pt x="51568" y="67448"/>
                  </a:lnTo>
                  <a:lnTo>
                    <a:pt x="15634" y="67448"/>
                  </a:lnTo>
                  <a:lnTo>
                    <a:pt x="15634" y="115334"/>
                  </a:lnTo>
                  <a:lnTo>
                    <a:pt x="0" y="115334"/>
                  </a:lnTo>
                  <a:lnTo>
                    <a:pt x="0" y="0"/>
                  </a:lnTo>
                  <a:lnTo>
                    <a:pt x="54270" y="0"/>
                  </a:lnTo>
                  <a:lnTo>
                    <a:pt x="56211" y="22"/>
                  </a:lnTo>
                  <a:lnTo>
                    <a:pt x="58107" y="91"/>
                  </a:lnTo>
                  <a:lnTo>
                    <a:pt x="59957" y="206"/>
                  </a:lnTo>
                  <a:lnTo>
                    <a:pt x="61761" y="366"/>
                  </a:lnTo>
                  <a:lnTo>
                    <a:pt x="63519" y="572"/>
                  </a:lnTo>
                  <a:lnTo>
                    <a:pt x="65232" y="825"/>
                  </a:lnTo>
                  <a:lnTo>
                    <a:pt x="66898" y="1123"/>
                  </a:lnTo>
                  <a:lnTo>
                    <a:pt x="68519" y="1466"/>
                  </a:lnTo>
                  <a:lnTo>
                    <a:pt x="70094" y="1856"/>
                  </a:lnTo>
                  <a:lnTo>
                    <a:pt x="71623" y="2291"/>
                  </a:lnTo>
                  <a:lnTo>
                    <a:pt x="73121" y="2754"/>
                  </a:lnTo>
                  <a:lnTo>
                    <a:pt x="74570" y="3257"/>
                  </a:lnTo>
                  <a:lnTo>
                    <a:pt x="75970" y="3802"/>
                  </a:lnTo>
                  <a:lnTo>
                    <a:pt x="77320" y="4387"/>
                  </a:lnTo>
                  <a:lnTo>
                    <a:pt x="78622" y="5013"/>
                  </a:lnTo>
                  <a:lnTo>
                    <a:pt x="79874" y="5680"/>
                  </a:lnTo>
                  <a:lnTo>
                    <a:pt x="81077" y="6388"/>
                  </a:lnTo>
                  <a:lnTo>
                    <a:pt x="82232" y="7137"/>
                  </a:lnTo>
                  <a:lnTo>
                    <a:pt x="83337" y="7927"/>
                  </a:lnTo>
                  <a:lnTo>
                    <a:pt x="84392" y="8758"/>
                  </a:lnTo>
                  <a:lnTo>
                    <a:pt x="85399" y="9628"/>
                  </a:lnTo>
                  <a:lnTo>
                    <a:pt x="86357" y="10536"/>
                  </a:lnTo>
                  <a:lnTo>
                    <a:pt x="87266" y="11481"/>
                  </a:lnTo>
                  <a:lnTo>
                    <a:pt x="88125" y="12464"/>
                  </a:lnTo>
                  <a:lnTo>
                    <a:pt x="88935" y="13485"/>
                  </a:lnTo>
                  <a:lnTo>
                    <a:pt x="89697" y="14544"/>
                  </a:lnTo>
                  <a:lnTo>
                    <a:pt x="90409" y="15640"/>
                  </a:lnTo>
                  <a:lnTo>
                    <a:pt x="91072" y="16773"/>
                  </a:lnTo>
                  <a:lnTo>
                    <a:pt x="91686" y="17945"/>
                  </a:lnTo>
                  <a:lnTo>
                    <a:pt x="92251" y="19154"/>
                  </a:lnTo>
                  <a:lnTo>
                    <a:pt x="92764" y="20397"/>
                  </a:lnTo>
                  <a:lnTo>
                    <a:pt x="93223" y="21672"/>
                  </a:lnTo>
                  <a:lnTo>
                    <a:pt x="93628" y="22977"/>
                  </a:lnTo>
                  <a:lnTo>
                    <a:pt x="93979" y="24314"/>
                  </a:lnTo>
                  <a:lnTo>
                    <a:pt x="94277" y="25682"/>
                  </a:lnTo>
                  <a:lnTo>
                    <a:pt x="94520" y="27081"/>
                  </a:lnTo>
                  <a:lnTo>
                    <a:pt x="94709" y="28511"/>
                  </a:lnTo>
                  <a:lnTo>
                    <a:pt x="94844" y="29972"/>
                  </a:lnTo>
                  <a:lnTo>
                    <a:pt x="94925" y="31464"/>
                  </a:lnTo>
                  <a:lnTo>
                    <a:pt x="94952" y="32987"/>
                  </a:lnTo>
                  <a:lnTo>
                    <a:pt x="94935" y="34082"/>
                  </a:lnTo>
                  <a:lnTo>
                    <a:pt x="94886" y="35174"/>
                  </a:lnTo>
                  <a:lnTo>
                    <a:pt x="94805" y="36263"/>
                  </a:lnTo>
                  <a:lnTo>
                    <a:pt x="94690" y="37349"/>
                  </a:lnTo>
                  <a:lnTo>
                    <a:pt x="94543" y="38431"/>
                  </a:lnTo>
                  <a:lnTo>
                    <a:pt x="94362" y="39509"/>
                  </a:lnTo>
                  <a:lnTo>
                    <a:pt x="94150" y="40585"/>
                  </a:lnTo>
                  <a:lnTo>
                    <a:pt x="93904" y="41657"/>
                  </a:lnTo>
                  <a:lnTo>
                    <a:pt x="93626" y="42726"/>
                  </a:lnTo>
                  <a:lnTo>
                    <a:pt x="93315" y="43792"/>
                  </a:lnTo>
                  <a:lnTo>
                    <a:pt x="92985" y="44847"/>
                  </a:lnTo>
                  <a:lnTo>
                    <a:pt x="92617" y="45884"/>
                  </a:lnTo>
                  <a:lnTo>
                    <a:pt x="92212" y="46904"/>
                  </a:lnTo>
                  <a:lnTo>
                    <a:pt x="91769" y="47905"/>
                  </a:lnTo>
                  <a:lnTo>
                    <a:pt x="91289" y="48888"/>
                  </a:lnTo>
                  <a:lnTo>
                    <a:pt x="90771" y="49853"/>
                  </a:lnTo>
                  <a:lnTo>
                    <a:pt x="90215" y="50800"/>
                  </a:lnTo>
                  <a:lnTo>
                    <a:pt x="89621" y="51729"/>
                  </a:lnTo>
                  <a:lnTo>
                    <a:pt x="88990" y="52640"/>
                  </a:lnTo>
                  <a:lnTo>
                    <a:pt x="88322" y="53533"/>
                  </a:lnTo>
                  <a:lnTo>
                    <a:pt x="87615" y="54405"/>
                  </a:lnTo>
                  <a:lnTo>
                    <a:pt x="86871" y="55252"/>
                  </a:lnTo>
                  <a:lnTo>
                    <a:pt x="86089" y="56075"/>
                  </a:lnTo>
                  <a:lnTo>
                    <a:pt x="85270" y="56873"/>
                  </a:lnTo>
                  <a:lnTo>
                    <a:pt x="84413" y="57646"/>
                  </a:lnTo>
                  <a:lnTo>
                    <a:pt x="83518" y="58395"/>
                  </a:lnTo>
                  <a:lnTo>
                    <a:pt x="82586" y="59120"/>
                  </a:lnTo>
                  <a:lnTo>
                    <a:pt x="81616" y="59819"/>
                  </a:lnTo>
                  <a:lnTo>
                    <a:pt x="80608" y="60495"/>
                  </a:lnTo>
                  <a:lnTo>
                    <a:pt x="79563" y="61146"/>
                  </a:lnTo>
                  <a:lnTo>
                    <a:pt x="78478" y="61765"/>
                  </a:lnTo>
                  <a:lnTo>
                    <a:pt x="77350" y="62347"/>
                  </a:lnTo>
                  <a:lnTo>
                    <a:pt x="76179" y="62892"/>
                  </a:lnTo>
                  <a:lnTo>
                    <a:pt x="74966" y="63398"/>
                  </a:lnTo>
                  <a:lnTo>
                    <a:pt x="73710" y="63867"/>
                  </a:lnTo>
                  <a:lnTo>
                    <a:pt x="72412" y="64299"/>
                  </a:lnTo>
                  <a:lnTo>
                    <a:pt x="71071" y="64692"/>
                  </a:lnTo>
                  <a:lnTo>
                    <a:pt x="69688" y="65048"/>
                  </a:lnTo>
                  <a:lnTo>
                    <a:pt x="68262" y="65367"/>
                  </a:lnTo>
                  <a:lnTo>
                    <a:pt x="66794" y="65648"/>
                  </a:lnTo>
                  <a:lnTo>
                    <a:pt x="99536" y="115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875241" y="1603141"/>
              <a:ext cx="63601" cy="42564"/>
            </a:xfrm>
            <a:custGeom>
              <a:avLst/>
              <a:pathLst>
                <a:path w="63601" h="42564">
                  <a:moveTo>
                    <a:pt x="63601" y="20627"/>
                  </a:moveTo>
                  <a:lnTo>
                    <a:pt x="63583" y="19593"/>
                  </a:lnTo>
                  <a:lnTo>
                    <a:pt x="63529" y="18587"/>
                  </a:lnTo>
                  <a:lnTo>
                    <a:pt x="63439" y="17609"/>
                  </a:lnTo>
                  <a:lnTo>
                    <a:pt x="63313" y="16659"/>
                  </a:lnTo>
                  <a:lnTo>
                    <a:pt x="63151" y="15736"/>
                  </a:lnTo>
                  <a:lnTo>
                    <a:pt x="62953" y="14842"/>
                  </a:lnTo>
                  <a:lnTo>
                    <a:pt x="62719" y="13975"/>
                  </a:lnTo>
                  <a:lnTo>
                    <a:pt x="62449" y="13136"/>
                  </a:lnTo>
                  <a:lnTo>
                    <a:pt x="62143" y="12324"/>
                  </a:lnTo>
                  <a:lnTo>
                    <a:pt x="61800" y="11541"/>
                  </a:lnTo>
                  <a:lnTo>
                    <a:pt x="61424" y="10785"/>
                  </a:lnTo>
                  <a:lnTo>
                    <a:pt x="61015" y="10055"/>
                  </a:lnTo>
                  <a:lnTo>
                    <a:pt x="60573" y="9351"/>
                  </a:lnTo>
                  <a:lnTo>
                    <a:pt x="60098" y="8673"/>
                  </a:lnTo>
                  <a:lnTo>
                    <a:pt x="59590" y="8021"/>
                  </a:lnTo>
                  <a:lnTo>
                    <a:pt x="59050" y="7396"/>
                  </a:lnTo>
                  <a:lnTo>
                    <a:pt x="58477" y="6797"/>
                  </a:lnTo>
                  <a:lnTo>
                    <a:pt x="57871" y="6224"/>
                  </a:lnTo>
                  <a:lnTo>
                    <a:pt x="57233" y="5677"/>
                  </a:lnTo>
                  <a:lnTo>
                    <a:pt x="56562" y="5156"/>
                  </a:lnTo>
                  <a:lnTo>
                    <a:pt x="55859" y="4646"/>
                  </a:lnTo>
                  <a:lnTo>
                    <a:pt x="55128" y="4164"/>
                  </a:lnTo>
                  <a:lnTo>
                    <a:pt x="54366" y="3710"/>
                  </a:lnTo>
                  <a:lnTo>
                    <a:pt x="53576" y="3284"/>
                  </a:lnTo>
                  <a:lnTo>
                    <a:pt x="52755" y="2885"/>
                  </a:lnTo>
                  <a:lnTo>
                    <a:pt x="51906" y="2514"/>
                  </a:lnTo>
                  <a:lnTo>
                    <a:pt x="51027" y="2171"/>
                  </a:lnTo>
                  <a:lnTo>
                    <a:pt x="50118" y="1856"/>
                  </a:lnTo>
                  <a:lnTo>
                    <a:pt x="49180" y="1569"/>
                  </a:lnTo>
                  <a:lnTo>
                    <a:pt x="48212" y="1309"/>
                  </a:lnTo>
                  <a:lnTo>
                    <a:pt x="47217" y="1060"/>
                  </a:lnTo>
                  <a:lnTo>
                    <a:pt x="46195" y="838"/>
                  </a:lnTo>
                  <a:lnTo>
                    <a:pt x="45148" y="641"/>
                  </a:lnTo>
                  <a:lnTo>
                    <a:pt x="44074" y="471"/>
                  </a:lnTo>
                  <a:lnTo>
                    <a:pt x="42974" y="327"/>
                  </a:lnTo>
                  <a:lnTo>
                    <a:pt x="41847" y="209"/>
                  </a:lnTo>
                  <a:lnTo>
                    <a:pt x="40695" y="117"/>
                  </a:lnTo>
                  <a:lnTo>
                    <a:pt x="39516" y="52"/>
                  </a:lnTo>
                  <a:lnTo>
                    <a:pt x="38311" y="13"/>
                  </a:lnTo>
                  <a:lnTo>
                    <a:pt x="37080" y="0"/>
                  </a:lnTo>
                  <a:lnTo>
                    <a:pt x="0" y="0"/>
                  </a:lnTo>
                  <a:lnTo>
                    <a:pt x="0" y="42564"/>
                  </a:lnTo>
                  <a:lnTo>
                    <a:pt x="37735" y="42564"/>
                  </a:lnTo>
                  <a:lnTo>
                    <a:pt x="39059" y="42548"/>
                  </a:lnTo>
                  <a:lnTo>
                    <a:pt x="40348" y="42499"/>
                  </a:lnTo>
                  <a:lnTo>
                    <a:pt x="41600" y="42417"/>
                  </a:lnTo>
                  <a:lnTo>
                    <a:pt x="42816" y="42302"/>
                  </a:lnTo>
                  <a:lnTo>
                    <a:pt x="43997" y="42155"/>
                  </a:lnTo>
                  <a:lnTo>
                    <a:pt x="45141" y="41975"/>
                  </a:lnTo>
                  <a:lnTo>
                    <a:pt x="46249" y="41762"/>
                  </a:lnTo>
                  <a:lnTo>
                    <a:pt x="47322" y="41517"/>
                  </a:lnTo>
                  <a:lnTo>
                    <a:pt x="48358" y="41238"/>
                  </a:lnTo>
                  <a:lnTo>
                    <a:pt x="49358" y="40927"/>
                  </a:lnTo>
                  <a:lnTo>
                    <a:pt x="50323" y="40571"/>
                  </a:lnTo>
                  <a:lnTo>
                    <a:pt x="51251" y="40191"/>
                  </a:lnTo>
                  <a:lnTo>
                    <a:pt x="52143" y="39785"/>
                  </a:lnTo>
                  <a:lnTo>
                    <a:pt x="52999" y="39356"/>
                  </a:lnTo>
                  <a:lnTo>
                    <a:pt x="53819" y="38901"/>
                  </a:lnTo>
                  <a:lnTo>
                    <a:pt x="54604" y="38422"/>
                  </a:lnTo>
                  <a:lnTo>
                    <a:pt x="55352" y="37919"/>
                  </a:lnTo>
                  <a:lnTo>
                    <a:pt x="56064" y="37391"/>
                  </a:lnTo>
                  <a:lnTo>
                    <a:pt x="56740" y="36839"/>
                  </a:lnTo>
                  <a:lnTo>
                    <a:pt x="57380" y="36261"/>
                  </a:lnTo>
                  <a:lnTo>
                    <a:pt x="58001" y="35661"/>
                  </a:lnTo>
                  <a:lnTo>
                    <a:pt x="58588" y="35040"/>
                  </a:lnTo>
                  <a:lnTo>
                    <a:pt x="59141" y="34398"/>
                  </a:lnTo>
                  <a:lnTo>
                    <a:pt x="59659" y="33734"/>
                  </a:lnTo>
                  <a:lnTo>
                    <a:pt x="60143" y="33049"/>
                  </a:lnTo>
                  <a:lnTo>
                    <a:pt x="60592" y="32342"/>
                  </a:lnTo>
                  <a:lnTo>
                    <a:pt x="61007" y="31615"/>
                  </a:lnTo>
                  <a:lnTo>
                    <a:pt x="61388" y="30866"/>
                  </a:lnTo>
                  <a:lnTo>
                    <a:pt x="61734" y="30095"/>
                  </a:lnTo>
                  <a:lnTo>
                    <a:pt x="62046" y="29304"/>
                  </a:lnTo>
                  <a:lnTo>
                    <a:pt x="62341" y="28495"/>
                  </a:lnTo>
                  <a:lnTo>
                    <a:pt x="62606" y="27673"/>
                  </a:lnTo>
                  <a:lnTo>
                    <a:pt x="62839" y="26838"/>
                  </a:lnTo>
                  <a:lnTo>
                    <a:pt x="63041" y="25990"/>
                  </a:lnTo>
                  <a:lnTo>
                    <a:pt x="63212" y="25129"/>
                  </a:lnTo>
                  <a:lnTo>
                    <a:pt x="63352" y="24255"/>
                  </a:lnTo>
                  <a:lnTo>
                    <a:pt x="63461" y="23368"/>
                  </a:lnTo>
                  <a:lnTo>
                    <a:pt x="63539" y="22467"/>
                  </a:lnTo>
                  <a:lnTo>
                    <a:pt x="63586" y="215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974041" y="1615746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989675" y="1626633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067192" y="1615992"/>
              <a:ext cx="75388" cy="124747"/>
            </a:xfrm>
            <a:custGeom>
              <a:avLst/>
              <a:pathLst>
                <a:path w="75388" h="124747">
                  <a:moveTo>
                    <a:pt x="37817" y="124747"/>
                  </a:moveTo>
                  <a:lnTo>
                    <a:pt x="36311" y="124732"/>
                  </a:lnTo>
                  <a:lnTo>
                    <a:pt x="34840" y="124685"/>
                  </a:lnTo>
                  <a:lnTo>
                    <a:pt x="33404" y="124607"/>
                  </a:lnTo>
                  <a:lnTo>
                    <a:pt x="32002" y="124498"/>
                  </a:lnTo>
                  <a:lnTo>
                    <a:pt x="30634" y="124358"/>
                  </a:lnTo>
                  <a:lnTo>
                    <a:pt x="29300" y="124187"/>
                  </a:lnTo>
                  <a:lnTo>
                    <a:pt x="28001" y="123985"/>
                  </a:lnTo>
                  <a:lnTo>
                    <a:pt x="26737" y="123752"/>
                  </a:lnTo>
                  <a:lnTo>
                    <a:pt x="25506" y="123487"/>
                  </a:lnTo>
                  <a:lnTo>
                    <a:pt x="24311" y="123192"/>
                  </a:lnTo>
                  <a:lnTo>
                    <a:pt x="23149" y="122867"/>
                  </a:lnTo>
                  <a:lnTo>
                    <a:pt x="22022" y="122514"/>
                  </a:lnTo>
                  <a:lnTo>
                    <a:pt x="20929" y="122134"/>
                  </a:lnTo>
                  <a:lnTo>
                    <a:pt x="19871" y="121725"/>
                  </a:lnTo>
                  <a:lnTo>
                    <a:pt x="18847" y="121289"/>
                  </a:lnTo>
                  <a:lnTo>
                    <a:pt x="17857" y="120825"/>
                  </a:lnTo>
                  <a:lnTo>
                    <a:pt x="16902" y="120333"/>
                  </a:lnTo>
                  <a:lnTo>
                    <a:pt x="15981" y="119813"/>
                  </a:lnTo>
                  <a:lnTo>
                    <a:pt x="15094" y="119265"/>
                  </a:lnTo>
                  <a:lnTo>
                    <a:pt x="14242" y="118690"/>
                  </a:lnTo>
                  <a:lnTo>
                    <a:pt x="13423" y="118105"/>
                  </a:lnTo>
                  <a:lnTo>
                    <a:pt x="12635" y="117498"/>
                  </a:lnTo>
                  <a:lnTo>
                    <a:pt x="11878" y="116868"/>
                  </a:lnTo>
                  <a:lnTo>
                    <a:pt x="11151" y="116215"/>
                  </a:lnTo>
                  <a:lnTo>
                    <a:pt x="10457" y="115538"/>
                  </a:lnTo>
                  <a:lnTo>
                    <a:pt x="9793" y="114839"/>
                  </a:lnTo>
                  <a:lnTo>
                    <a:pt x="9160" y="114117"/>
                  </a:lnTo>
                  <a:lnTo>
                    <a:pt x="8558" y="113373"/>
                  </a:lnTo>
                  <a:lnTo>
                    <a:pt x="7988" y="112605"/>
                  </a:lnTo>
                  <a:lnTo>
                    <a:pt x="7448" y="111814"/>
                  </a:lnTo>
                  <a:lnTo>
                    <a:pt x="6939" y="111003"/>
                  </a:lnTo>
                  <a:lnTo>
                    <a:pt x="6460" y="110174"/>
                  </a:lnTo>
                  <a:lnTo>
                    <a:pt x="6009" y="109326"/>
                  </a:lnTo>
                  <a:lnTo>
                    <a:pt x="5589" y="108461"/>
                  </a:lnTo>
                  <a:lnTo>
                    <a:pt x="5197" y="107578"/>
                  </a:lnTo>
                  <a:lnTo>
                    <a:pt x="4836" y="106677"/>
                  </a:lnTo>
                  <a:lnTo>
                    <a:pt x="4503" y="105758"/>
                  </a:lnTo>
                  <a:lnTo>
                    <a:pt x="4200" y="104820"/>
                  </a:lnTo>
                  <a:lnTo>
                    <a:pt x="3927" y="103865"/>
                  </a:lnTo>
                  <a:lnTo>
                    <a:pt x="3683" y="102892"/>
                  </a:lnTo>
                  <a:lnTo>
                    <a:pt x="18499" y="100764"/>
                  </a:lnTo>
                  <a:lnTo>
                    <a:pt x="18829" y="101963"/>
                  </a:lnTo>
                  <a:lnTo>
                    <a:pt x="19229" y="103105"/>
                  </a:lnTo>
                  <a:lnTo>
                    <a:pt x="19700" y="104189"/>
                  </a:lnTo>
                  <a:lnTo>
                    <a:pt x="20241" y="105217"/>
                  </a:lnTo>
                  <a:lnTo>
                    <a:pt x="20852" y="106187"/>
                  </a:lnTo>
                  <a:lnTo>
                    <a:pt x="21534" y="107099"/>
                  </a:lnTo>
                  <a:lnTo>
                    <a:pt x="22286" y="107955"/>
                  </a:lnTo>
                  <a:lnTo>
                    <a:pt x="23109" y="108753"/>
                  </a:lnTo>
                  <a:lnTo>
                    <a:pt x="24002" y="109493"/>
                  </a:lnTo>
                  <a:lnTo>
                    <a:pt x="24965" y="110177"/>
                  </a:lnTo>
                  <a:lnTo>
                    <a:pt x="26012" y="110815"/>
                  </a:lnTo>
                  <a:lnTo>
                    <a:pt x="27120" y="111385"/>
                  </a:lnTo>
                  <a:lnTo>
                    <a:pt x="28290" y="111889"/>
                  </a:lnTo>
                  <a:lnTo>
                    <a:pt x="29523" y="112325"/>
                  </a:lnTo>
                  <a:lnTo>
                    <a:pt x="30818" y="112694"/>
                  </a:lnTo>
                  <a:lnTo>
                    <a:pt x="32175" y="112996"/>
                  </a:lnTo>
                  <a:lnTo>
                    <a:pt x="33595" y="113231"/>
                  </a:lnTo>
                  <a:lnTo>
                    <a:pt x="35076" y="113399"/>
                  </a:lnTo>
                  <a:lnTo>
                    <a:pt x="36620" y="113499"/>
                  </a:lnTo>
                  <a:lnTo>
                    <a:pt x="38226" y="113533"/>
                  </a:lnTo>
                  <a:lnTo>
                    <a:pt x="39216" y="113519"/>
                  </a:lnTo>
                  <a:lnTo>
                    <a:pt x="40187" y="113477"/>
                  </a:lnTo>
                  <a:lnTo>
                    <a:pt x="41141" y="113408"/>
                  </a:lnTo>
                  <a:lnTo>
                    <a:pt x="42076" y="113310"/>
                  </a:lnTo>
                  <a:lnTo>
                    <a:pt x="42994" y="113185"/>
                  </a:lnTo>
                  <a:lnTo>
                    <a:pt x="43894" y="113032"/>
                  </a:lnTo>
                  <a:lnTo>
                    <a:pt x="44775" y="112851"/>
                  </a:lnTo>
                  <a:lnTo>
                    <a:pt x="45639" y="112642"/>
                  </a:lnTo>
                  <a:lnTo>
                    <a:pt x="46484" y="112406"/>
                  </a:lnTo>
                  <a:lnTo>
                    <a:pt x="47312" y="112141"/>
                  </a:lnTo>
                  <a:lnTo>
                    <a:pt x="48118" y="111846"/>
                  </a:lnTo>
                  <a:lnTo>
                    <a:pt x="48900" y="111516"/>
                  </a:lnTo>
                  <a:lnTo>
                    <a:pt x="49657" y="111152"/>
                  </a:lnTo>
                  <a:lnTo>
                    <a:pt x="50390" y="110753"/>
                  </a:lnTo>
                  <a:lnTo>
                    <a:pt x="51098" y="110320"/>
                  </a:lnTo>
                  <a:lnTo>
                    <a:pt x="51781" y="109853"/>
                  </a:lnTo>
                  <a:lnTo>
                    <a:pt x="52440" y="109351"/>
                  </a:lnTo>
                  <a:lnTo>
                    <a:pt x="53075" y="108815"/>
                  </a:lnTo>
                  <a:lnTo>
                    <a:pt x="53684" y="108244"/>
                  </a:lnTo>
                  <a:lnTo>
                    <a:pt x="54270" y="107639"/>
                  </a:lnTo>
                  <a:lnTo>
                    <a:pt x="54830" y="107015"/>
                  </a:lnTo>
                  <a:lnTo>
                    <a:pt x="55363" y="106353"/>
                  </a:lnTo>
                  <a:lnTo>
                    <a:pt x="55871" y="105653"/>
                  </a:lnTo>
                  <a:lnTo>
                    <a:pt x="56352" y="104915"/>
                  </a:lnTo>
                  <a:lnTo>
                    <a:pt x="56807" y="104140"/>
                  </a:lnTo>
                  <a:lnTo>
                    <a:pt x="57236" y="103327"/>
                  </a:lnTo>
                  <a:lnTo>
                    <a:pt x="57639" y="102477"/>
                  </a:lnTo>
                  <a:lnTo>
                    <a:pt x="58015" y="101589"/>
                  </a:lnTo>
                  <a:lnTo>
                    <a:pt x="58366" y="100663"/>
                  </a:lnTo>
                  <a:lnTo>
                    <a:pt x="58690" y="99699"/>
                  </a:lnTo>
                  <a:lnTo>
                    <a:pt x="58985" y="98696"/>
                  </a:lnTo>
                  <a:lnTo>
                    <a:pt x="59250" y="97650"/>
                  </a:lnTo>
                  <a:lnTo>
                    <a:pt x="59483" y="96561"/>
                  </a:lnTo>
                  <a:lnTo>
                    <a:pt x="59685" y="95430"/>
                  </a:lnTo>
                  <a:lnTo>
                    <a:pt x="59856" y="94256"/>
                  </a:lnTo>
                  <a:lnTo>
                    <a:pt x="59996" y="93040"/>
                  </a:lnTo>
                  <a:lnTo>
                    <a:pt x="60105" y="91781"/>
                  </a:lnTo>
                  <a:lnTo>
                    <a:pt x="60183" y="90479"/>
                  </a:lnTo>
                  <a:lnTo>
                    <a:pt x="60230" y="89135"/>
                  </a:lnTo>
                  <a:lnTo>
                    <a:pt x="60245" y="87749"/>
                  </a:lnTo>
                  <a:lnTo>
                    <a:pt x="60245" y="73506"/>
                  </a:lnTo>
                  <a:lnTo>
                    <a:pt x="60081" y="73506"/>
                  </a:lnTo>
                  <a:lnTo>
                    <a:pt x="59746" y="74174"/>
                  </a:lnTo>
                  <a:lnTo>
                    <a:pt x="59394" y="74838"/>
                  </a:lnTo>
                  <a:lnTo>
                    <a:pt x="59025" y="75497"/>
                  </a:lnTo>
                  <a:lnTo>
                    <a:pt x="58641" y="76151"/>
                  </a:lnTo>
                  <a:lnTo>
                    <a:pt x="58240" y="76800"/>
                  </a:lnTo>
                  <a:lnTo>
                    <a:pt x="57822" y="77445"/>
                  </a:lnTo>
                  <a:lnTo>
                    <a:pt x="57388" y="78084"/>
                  </a:lnTo>
                  <a:lnTo>
                    <a:pt x="56938" y="78718"/>
                  </a:lnTo>
                  <a:lnTo>
                    <a:pt x="56472" y="79348"/>
                  </a:lnTo>
                  <a:lnTo>
                    <a:pt x="55989" y="79972"/>
                  </a:lnTo>
                  <a:lnTo>
                    <a:pt x="55502" y="80571"/>
                  </a:lnTo>
                  <a:lnTo>
                    <a:pt x="54993" y="81158"/>
                  </a:lnTo>
                  <a:lnTo>
                    <a:pt x="54461" y="81731"/>
                  </a:lnTo>
                  <a:lnTo>
                    <a:pt x="53906" y="82290"/>
                  </a:lnTo>
                  <a:lnTo>
                    <a:pt x="53328" y="82837"/>
                  </a:lnTo>
                  <a:lnTo>
                    <a:pt x="52728" y="83371"/>
                  </a:lnTo>
                  <a:lnTo>
                    <a:pt x="52104" y="83892"/>
                  </a:lnTo>
                  <a:lnTo>
                    <a:pt x="51457" y="84399"/>
                  </a:lnTo>
                  <a:lnTo>
                    <a:pt x="50788" y="84893"/>
                  </a:lnTo>
                  <a:lnTo>
                    <a:pt x="50095" y="85375"/>
                  </a:lnTo>
                  <a:lnTo>
                    <a:pt x="49396" y="85841"/>
                  </a:lnTo>
                  <a:lnTo>
                    <a:pt x="48674" y="86288"/>
                  </a:lnTo>
                  <a:lnTo>
                    <a:pt x="47929" y="86718"/>
                  </a:lnTo>
                  <a:lnTo>
                    <a:pt x="47161" y="87130"/>
                  </a:lnTo>
                  <a:lnTo>
                    <a:pt x="46371" y="87523"/>
                  </a:lnTo>
                  <a:lnTo>
                    <a:pt x="45557" y="87899"/>
                  </a:lnTo>
                  <a:lnTo>
                    <a:pt x="44720" y="88257"/>
                  </a:lnTo>
                  <a:lnTo>
                    <a:pt x="43861" y="88597"/>
                  </a:lnTo>
                  <a:lnTo>
                    <a:pt x="42979" y="88918"/>
                  </a:lnTo>
                  <a:lnTo>
                    <a:pt x="42073" y="89222"/>
                  </a:lnTo>
                  <a:lnTo>
                    <a:pt x="41143" y="89486"/>
                  </a:lnTo>
                  <a:lnTo>
                    <a:pt x="40187" y="89723"/>
                  </a:lnTo>
                  <a:lnTo>
                    <a:pt x="39205" y="89932"/>
                  </a:lnTo>
                  <a:lnTo>
                    <a:pt x="38197" y="90113"/>
                  </a:lnTo>
                  <a:lnTo>
                    <a:pt x="37162" y="90266"/>
                  </a:lnTo>
                  <a:lnTo>
                    <a:pt x="36101" y="90391"/>
                  </a:lnTo>
                  <a:lnTo>
                    <a:pt x="35014" y="90488"/>
                  </a:lnTo>
                  <a:lnTo>
                    <a:pt x="33901" y="90558"/>
                  </a:lnTo>
                  <a:lnTo>
                    <a:pt x="32761" y="90600"/>
                  </a:lnTo>
                  <a:lnTo>
                    <a:pt x="31596" y="90614"/>
                  </a:lnTo>
                  <a:lnTo>
                    <a:pt x="29933" y="90586"/>
                  </a:lnTo>
                  <a:lnTo>
                    <a:pt x="28318" y="90502"/>
                  </a:lnTo>
                  <a:lnTo>
                    <a:pt x="26751" y="90363"/>
                  </a:lnTo>
                  <a:lnTo>
                    <a:pt x="25231" y="90168"/>
                  </a:lnTo>
                  <a:lnTo>
                    <a:pt x="23758" y="89918"/>
                  </a:lnTo>
                  <a:lnTo>
                    <a:pt x="22333" y="89612"/>
                  </a:lnTo>
                  <a:lnTo>
                    <a:pt x="20955" y="89250"/>
                  </a:lnTo>
                  <a:lnTo>
                    <a:pt x="19625" y="88832"/>
                  </a:lnTo>
                  <a:lnTo>
                    <a:pt x="18342" y="88359"/>
                  </a:lnTo>
                  <a:lnTo>
                    <a:pt x="17107" y="87830"/>
                  </a:lnTo>
                  <a:lnTo>
                    <a:pt x="15933" y="87230"/>
                  </a:lnTo>
                  <a:lnTo>
                    <a:pt x="14802" y="86573"/>
                  </a:lnTo>
                  <a:lnTo>
                    <a:pt x="13714" y="85861"/>
                  </a:lnTo>
                  <a:lnTo>
                    <a:pt x="12667" y="85093"/>
                  </a:lnTo>
                  <a:lnTo>
                    <a:pt x="11664" y="84270"/>
                  </a:lnTo>
                  <a:lnTo>
                    <a:pt x="10703" y="83391"/>
                  </a:lnTo>
                  <a:lnTo>
                    <a:pt x="9785" y="82456"/>
                  </a:lnTo>
                  <a:lnTo>
                    <a:pt x="8909" y="81465"/>
                  </a:lnTo>
                  <a:lnTo>
                    <a:pt x="8075" y="80419"/>
                  </a:lnTo>
                  <a:lnTo>
                    <a:pt x="7285" y="79317"/>
                  </a:lnTo>
                  <a:lnTo>
                    <a:pt x="6551" y="78161"/>
                  </a:lnTo>
                  <a:lnTo>
                    <a:pt x="5857" y="76950"/>
                  </a:lnTo>
                  <a:lnTo>
                    <a:pt x="5202" y="75686"/>
                  </a:lnTo>
                  <a:lnTo>
                    <a:pt x="4587" y="74367"/>
                  </a:lnTo>
                  <a:lnTo>
                    <a:pt x="4010" y="72994"/>
                  </a:lnTo>
                  <a:lnTo>
                    <a:pt x="3473" y="71567"/>
                  </a:lnTo>
                  <a:lnTo>
                    <a:pt x="2976" y="70087"/>
                  </a:lnTo>
                  <a:lnTo>
                    <a:pt x="2517" y="68552"/>
                  </a:lnTo>
                  <a:lnTo>
                    <a:pt x="2098" y="66963"/>
                  </a:lnTo>
                  <a:lnTo>
                    <a:pt x="1718" y="65320"/>
                  </a:lnTo>
                  <a:lnTo>
                    <a:pt x="1392" y="63608"/>
                  </a:lnTo>
                  <a:lnTo>
                    <a:pt x="1100" y="61843"/>
                  </a:lnTo>
                  <a:lnTo>
                    <a:pt x="842" y="60026"/>
                  </a:lnTo>
                  <a:lnTo>
                    <a:pt x="618" y="58156"/>
                  </a:lnTo>
                  <a:lnTo>
                    <a:pt x="429" y="56234"/>
                  </a:lnTo>
                  <a:lnTo>
                    <a:pt x="275" y="54260"/>
                  </a:lnTo>
                  <a:lnTo>
                    <a:pt x="154" y="52233"/>
                  </a:lnTo>
                  <a:lnTo>
                    <a:pt x="68" y="50154"/>
                  </a:lnTo>
                  <a:lnTo>
                    <a:pt x="17" y="48022"/>
                  </a:lnTo>
                  <a:lnTo>
                    <a:pt x="0" y="45839"/>
                  </a:lnTo>
                  <a:lnTo>
                    <a:pt x="17" y="43732"/>
                  </a:lnTo>
                  <a:lnTo>
                    <a:pt x="68" y="41667"/>
                  </a:lnTo>
                  <a:lnTo>
                    <a:pt x="154" y="39645"/>
                  </a:lnTo>
                  <a:lnTo>
                    <a:pt x="275" y="37666"/>
                  </a:lnTo>
                  <a:lnTo>
                    <a:pt x="429" y="35729"/>
                  </a:lnTo>
                  <a:lnTo>
                    <a:pt x="618" y="33835"/>
                  </a:lnTo>
                  <a:lnTo>
                    <a:pt x="842" y="31984"/>
                  </a:lnTo>
                  <a:lnTo>
                    <a:pt x="1100" y="30175"/>
                  </a:lnTo>
                  <a:lnTo>
                    <a:pt x="1392" y="28408"/>
                  </a:lnTo>
                  <a:lnTo>
                    <a:pt x="1718" y="26684"/>
                  </a:lnTo>
                  <a:lnTo>
                    <a:pt x="2100" y="25008"/>
                  </a:lnTo>
                  <a:lnTo>
                    <a:pt x="2524" y="23384"/>
                  </a:lnTo>
                  <a:lnTo>
                    <a:pt x="2990" y="21812"/>
                  </a:lnTo>
                  <a:lnTo>
                    <a:pt x="3500" y="20293"/>
                  </a:lnTo>
                  <a:lnTo>
                    <a:pt x="4051" y="18826"/>
                  </a:lnTo>
                  <a:lnTo>
                    <a:pt x="4646" y="17412"/>
                  </a:lnTo>
                  <a:lnTo>
                    <a:pt x="5282" y="16050"/>
                  </a:lnTo>
                  <a:lnTo>
                    <a:pt x="5962" y="14740"/>
                  </a:lnTo>
                  <a:lnTo>
                    <a:pt x="6684" y="13483"/>
                  </a:lnTo>
                  <a:lnTo>
                    <a:pt x="7448" y="12278"/>
                  </a:lnTo>
                  <a:lnTo>
                    <a:pt x="8273" y="11111"/>
                  </a:lnTo>
                  <a:lnTo>
                    <a:pt x="9144" y="10002"/>
                  </a:lnTo>
                  <a:lnTo>
                    <a:pt x="10061" y="8950"/>
                  </a:lnTo>
                  <a:lnTo>
                    <a:pt x="11024" y="7956"/>
                  </a:lnTo>
                  <a:lnTo>
                    <a:pt x="12032" y="7019"/>
                  </a:lnTo>
                  <a:lnTo>
                    <a:pt x="13087" y="6139"/>
                  </a:lnTo>
                  <a:lnTo>
                    <a:pt x="14187" y="5316"/>
                  </a:lnTo>
                  <a:lnTo>
                    <a:pt x="15333" y="4551"/>
                  </a:lnTo>
                  <a:lnTo>
                    <a:pt x="16524" y="3843"/>
                  </a:lnTo>
                  <a:lnTo>
                    <a:pt x="17762" y="3192"/>
                  </a:lnTo>
                  <a:lnTo>
                    <a:pt x="19066" y="2585"/>
                  </a:lnTo>
                  <a:lnTo>
                    <a:pt x="20424" y="2043"/>
                  </a:lnTo>
                  <a:lnTo>
                    <a:pt x="21836" y="1564"/>
                  </a:lnTo>
                  <a:lnTo>
                    <a:pt x="23302" y="1149"/>
                  </a:lnTo>
                  <a:lnTo>
                    <a:pt x="24822" y="798"/>
                  </a:lnTo>
                  <a:lnTo>
                    <a:pt x="26396" y="510"/>
                  </a:lnTo>
                  <a:lnTo>
                    <a:pt x="28024" y="287"/>
                  </a:lnTo>
                  <a:lnTo>
                    <a:pt x="29706" y="127"/>
                  </a:lnTo>
                  <a:lnTo>
                    <a:pt x="31443" y="31"/>
                  </a:lnTo>
                  <a:lnTo>
                    <a:pt x="33233" y="0"/>
                  </a:lnTo>
                  <a:lnTo>
                    <a:pt x="35090" y="43"/>
                  </a:lnTo>
                  <a:lnTo>
                    <a:pt x="36897" y="173"/>
                  </a:lnTo>
                  <a:lnTo>
                    <a:pt x="38652" y="390"/>
                  </a:lnTo>
                  <a:lnTo>
                    <a:pt x="40358" y="694"/>
                  </a:lnTo>
                  <a:lnTo>
                    <a:pt x="42012" y="1084"/>
                  </a:lnTo>
                  <a:lnTo>
                    <a:pt x="43615" y="1561"/>
                  </a:lnTo>
                  <a:lnTo>
                    <a:pt x="45168" y="2125"/>
                  </a:lnTo>
                  <a:lnTo>
                    <a:pt x="46670" y="2776"/>
                  </a:lnTo>
                  <a:lnTo>
                    <a:pt x="48122" y="3514"/>
                  </a:lnTo>
                  <a:lnTo>
                    <a:pt x="49522" y="4338"/>
                  </a:lnTo>
                  <a:lnTo>
                    <a:pt x="50882" y="5226"/>
                  </a:lnTo>
                  <a:lnTo>
                    <a:pt x="52177" y="6188"/>
                  </a:lnTo>
                  <a:lnTo>
                    <a:pt x="53409" y="7223"/>
                  </a:lnTo>
                  <a:lnTo>
                    <a:pt x="54577" y="8332"/>
                  </a:lnTo>
                  <a:lnTo>
                    <a:pt x="55682" y="9515"/>
                  </a:lnTo>
                  <a:lnTo>
                    <a:pt x="56722" y="10772"/>
                  </a:lnTo>
                  <a:lnTo>
                    <a:pt x="57699" y="12102"/>
                  </a:lnTo>
                  <a:lnTo>
                    <a:pt x="58611" y="13506"/>
                  </a:lnTo>
                  <a:lnTo>
                    <a:pt x="59460" y="14983"/>
                  </a:lnTo>
                  <a:lnTo>
                    <a:pt x="60245" y="16534"/>
                  </a:lnTo>
                  <a:lnTo>
                    <a:pt x="60409" y="16534"/>
                  </a:lnTo>
                  <a:lnTo>
                    <a:pt x="60410" y="16120"/>
                  </a:lnTo>
                  <a:lnTo>
                    <a:pt x="60412" y="15696"/>
                  </a:lnTo>
                  <a:lnTo>
                    <a:pt x="60416" y="15262"/>
                  </a:lnTo>
                  <a:lnTo>
                    <a:pt x="60422" y="14819"/>
                  </a:lnTo>
                  <a:lnTo>
                    <a:pt x="60429" y="14365"/>
                  </a:lnTo>
                  <a:lnTo>
                    <a:pt x="60438" y="13902"/>
                  </a:lnTo>
                  <a:lnTo>
                    <a:pt x="60449" y="13429"/>
                  </a:lnTo>
                  <a:lnTo>
                    <a:pt x="60461" y="12946"/>
                  </a:lnTo>
                  <a:lnTo>
                    <a:pt x="60475" y="12453"/>
                  </a:lnTo>
                  <a:lnTo>
                    <a:pt x="60491" y="11950"/>
                  </a:lnTo>
                  <a:lnTo>
                    <a:pt x="60523" y="11446"/>
                  </a:lnTo>
                  <a:lnTo>
                    <a:pt x="60553" y="10948"/>
                  </a:lnTo>
                  <a:lnTo>
                    <a:pt x="60582" y="10457"/>
                  </a:lnTo>
                  <a:lnTo>
                    <a:pt x="60609" y="9973"/>
                  </a:lnTo>
                  <a:lnTo>
                    <a:pt x="60634" y="9495"/>
                  </a:lnTo>
                  <a:lnTo>
                    <a:pt x="60658" y="9023"/>
                  </a:lnTo>
                  <a:lnTo>
                    <a:pt x="60680" y="8558"/>
                  </a:lnTo>
                  <a:lnTo>
                    <a:pt x="60700" y="8100"/>
                  </a:lnTo>
                  <a:lnTo>
                    <a:pt x="60719" y="7648"/>
                  </a:lnTo>
                  <a:lnTo>
                    <a:pt x="60736" y="7203"/>
                  </a:lnTo>
                  <a:lnTo>
                    <a:pt x="60769" y="6751"/>
                  </a:lnTo>
                  <a:lnTo>
                    <a:pt x="60802" y="6312"/>
                  </a:lnTo>
                  <a:lnTo>
                    <a:pt x="60834" y="5887"/>
                  </a:lnTo>
                  <a:lnTo>
                    <a:pt x="60867" y="5474"/>
                  </a:lnTo>
                  <a:lnTo>
                    <a:pt x="60900" y="5075"/>
                  </a:lnTo>
                  <a:lnTo>
                    <a:pt x="60933" y="4688"/>
                  </a:lnTo>
                  <a:lnTo>
                    <a:pt x="60965" y="4315"/>
                  </a:lnTo>
                  <a:lnTo>
                    <a:pt x="60998" y="3955"/>
                  </a:lnTo>
                  <a:lnTo>
                    <a:pt x="61031" y="3608"/>
                  </a:lnTo>
                  <a:lnTo>
                    <a:pt x="61064" y="3274"/>
                  </a:lnTo>
                  <a:lnTo>
                    <a:pt x="61096" y="2960"/>
                  </a:lnTo>
                  <a:lnTo>
                    <a:pt x="61129" y="2675"/>
                  </a:lnTo>
                  <a:lnTo>
                    <a:pt x="61162" y="2417"/>
                  </a:lnTo>
                  <a:lnTo>
                    <a:pt x="61195" y="2187"/>
                  </a:lnTo>
                  <a:lnTo>
                    <a:pt x="61227" y="1984"/>
                  </a:lnTo>
                  <a:lnTo>
                    <a:pt x="61260" y="1810"/>
                  </a:lnTo>
                  <a:lnTo>
                    <a:pt x="61391" y="1391"/>
                  </a:lnTo>
                  <a:lnTo>
                    <a:pt x="75388" y="1391"/>
                  </a:lnTo>
                  <a:lnTo>
                    <a:pt x="75372" y="1549"/>
                  </a:lnTo>
                  <a:lnTo>
                    <a:pt x="75356" y="1728"/>
                  </a:lnTo>
                  <a:lnTo>
                    <a:pt x="75339" y="1929"/>
                  </a:lnTo>
                  <a:lnTo>
                    <a:pt x="75323" y="2151"/>
                  </a:lnTo>
                  <a:lnTo>
                    <a:pt x="75307" y="2394"/>
                  </a:lnTo>
                  <a:lnTo>
                    <a:pt x="75290" y="2658"/>
                  </a:lnTo>
                  <a:lnTo>
                    <a:pt x="75274" y="2944"/>
                  </a:lnTo>
                  <a:lnTo>
                    <a:pt x="75257" y="3251"/>
                  </a:lnTo>
                  <a:lnTo>
                    <a:pt x="75241" y="3579"/>
                  </a:lnTo>
                  <a:lnTo>
                    <a:pt x="75225" y="3929"/>
                  </a:lnTo>
                  <a:lnTo>
                    <a:pt x="75208" y="4280"/>
                  </a:lnTo>
                  <a:lnTo>
                    <a:pt x="75192" y="4646"/>
                  </a:lnTo>
                  <a:lnTo>
                    <a:pt x="75176" y="5026"/>
                  </a:lnTo>
                  <a:lnTo>
                    <a:pt x="75159" y="5422"/>
                  </a:lnTo>
                  <a:lnTo>
                    <a:pt x="75143" y="5832"/>
                  </a:lnTo>
                  <a:lnTo>
                    <a:pt x="75126" y="6257"/>
                  </a:lnTo>
                  <a:lnTo>
                    <a:pt x="75110" y="6696"/>
                  </a:lnTo>
                  <a:lnTo>
                    <a:pt x="75094" y="7150"/>
                  </a:lnTo>
                  <a:lnTo>
                    <a:pt x="75077" y="7619"/>
                  </a:lnTo>
                  <a:lnTo>
                    <a:pt x="75061" y="8103"/>
                  </a:lnTo>
                  <a:lnTo>
                    <a:pt x="75045" y="8600"/>
                  </a:lnTo>
                  <a:lnTo>
                    <a:pt x="75028" y="9108"/>
                  </a:lnTo>
                  <a:lnTo>
                    <a:pt x="75012" y="9628"/>
                  </a:lnTo>
                  <a:lnTo>
                    <a:pt x="74995" y="10159"/>
                  </a:lnTo>
                  <a:lnTo>
                    <a:pt x="74979" y="10702"/>
                  </a:lnTo>
                  <a:lnTo>
                    <a:pt x="74963" y="11256"/>
                  </a:lnTo>
                  <a:lnTo>
                    <a:pt x="74946" y="11822"/>
                  </a:lnTo>
                  <a:lnTo>
                    <a:pt x="74930" y="12399"/>
                  </a:lnTo>
                  <a:lnTo>
                    <a:pt x="74914" y="12988"/>
                  </a:lnTo>
                  <a:lnTo>
                    <a:pt x="74897" y="13588"/>
                  </a:lnTo>
                  <a:lnTo>
                    <a:pt x="74897" y="14179"/>
                  </a:lnTo>
                  <a:lnTo>
                    <a:pt x="74897" y="14776"/>
                  </a:lnTo>
                  <a:lnTo>
                    <a:pt x="74897" y="15378"/>
                  </a:lnTo>
                  <a:lnTo>
                    <a:pt x="74897" y="15984"/>
                  </a:lnTo>
                  <a:lnTo>
                    <a:pt x="74897" y="16596"/>
                  </a:lnTo>
                  <a:lnTo>
                    <a:pt x="74897" y="17212"/>
                  </a:lnTo>
                  <a:lnTo>
                    <a:pt x="74897" y="17833"/>
                  </a:lnTo>
                  <a:lnTo>
                    <a:pt x="74897" y="18460"/>
                  </a:lnTo>
                  <a:lnTo>
                    <a:pt x="74897" y="19091"/>
                  </a:lnTo>
                  <a:lnTo>
                    <a:pt x="74897" y="19727"/>
                  </a:lnTo>
                  <a:lnTo>
                    <a:pt x="74897" y="87421"/>
                  </a:lnTo>
                  <a:lnTo>
                    <a:pt x="74806" y="91045"/>
                  </a:lnTo>
                  <a:lnTo>
                    <a:pt x="74531" y="94484"/>
                  </a:lnTo>
                  <a:lnTo>
                    <a:pt x="74072" y="97737"/>
                  </a:lnTo>
                  <a:lnTo>
                    <a:pt x="73430" y="100806"/>
                  </a:lnTo>
                  <a:lnTo>
                    <a:pt x="72605" y="103690"/>
                  </a:lnTo>
                  <a:lnTo>
                    <a:pt x="71597" y="106389"/>
                  </a:lnTo>
                  <a:lnTo>
                    <a:pt x="70405" y="108902"/>
                  </a:lnTo>
                  <a:lnTo>
                    <a:pt x="69030" y="111231"/>
                  </a:lnTo>
                  <a:lnTo>
                    <a:pt x="67471" y="113375"/>
                  </a:lnTo>
                  <a:lnTo>
                    <a:pt x="65729" y="115334"/>
                  </a:lnTo>
                  <a:lnTo>
                    <a:pt x="63815" y="117122"/>
                  </a:lnTo>
                  <a:lnTo>
                    <a:pt x="61705" y="118723"/>
                  </a:lnTo>
                  <a:lnTo>
                    <a:pt x="59401" y="120135"/>
                  </a:lnTo>
                  <a:lnTo>
                    <a:pt x="56902" y="121358"/>
                  </a:lnTo>
                  <a:lnTo>
                    <a:pt x="54208" y="122394"/>
                  </a:lnTo>
                  <a:lnTo>
                    <a:pt x="51320" y="123241"/>
                  </a:lnTo>
                  <a:lnTo>
                    <a:pt x="48236" y="123900"/>
                  </a:lnTo>
                  <a:lnTo>
                    <a:pt x="44958" y="124371"/>
                  </a:lnTo>
                  <a:lnTo>
                    <a:pt x="41485" y="1246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082417" y="1626961"/>
              <a:ext cx="45020" cy="68758"/>
            </a:xfrm>
            <a:custGeom>
              <a:avLst/>
              <a:pathLst>
                <a:path w="45020" h="68758">
                  <a:moveTo>
                    <a:pt x="45020" y="34706"/>
                  </a:moveTo>
                  <a:lnTo>
                    <a:pt x="45000" y="32883"/>
                  </a:lnTo>
                  <a:lnTo>
                    <a:pt x="44938" y="31114"/>
                  </a:lnTo>
                  <a:lnTo>
                    <a:pt x="44836" y="29400"/>
                  </a:lnTo>
                  <a:lnTo>
                    <a:pt x="44693" y="27739"/>
                  </a:lnTo>
                  <a:lnTo>
                    <a:pt x="44508" y="26132"/>
                  </a:lnTo>
                  <a:lnTo>
                    <a:pt x="44283" y="24579"/>
                  </a:lnTo>
                  <a:lnTo>
                    <a:pt x="44017" y="23080"/>
                  </a:lnTo>
                  <a:lnTo>
                    <a:pt x="43710" y="21636"/>
                  </a:lnTo>
                  <a:lnTo>
                    <a:pt x="43362" y="20245"/>
                  </a:lnTo>
                  <a:lnTo>
                    <a:pt x="42974" y="18908"/>
                  </a:lnTo>
                  <a:lnTo>
                    <a:pt x="42568" y="17607"/>
                  </a:lnTo>
                  <a:lnTo>
                    <a:pt x="42135" y="16354"/>
                  </a:lnTo>
                  <a:lnTo>
                    <a:pt x="41677" y="15151"/>
                  </a:lnTo>
                  <a:lnTo>
                    <a:pt x="41192" y="13997"/>
                  </a:lnTo>
                  <a:lnTo>
                    <a:pt x="40682" y="12892"/>
                  </a:lnTo>
                  <a:lnTo>
                    <a:pt x="40145" y="11836"/>
                  </a:lnTo>
                  <a:lnTo>
                    <a:pt x="39582" y="10829"/>
                  </a:lnTo>
                  <a:lnTo>
                    <a:pt x="38992" y="9871"/>
                  </a:lnTo>
                  <a:lnTo>
                    <a:pt x="38377" y="8963"/>
                  </a:lnTo>
                  <a:lnTo>
                    <a:pt x="37735" y="8103"/>
                  </a:lnTo>
                  <a:lnTo>
                    <a:pt x="37070" y="7290"/>
                  </a:lnTo>
                  <a:lnTo>
                    <a:pt x="36386" y="6522"/>
                  </a:lnTo>
                  <a:lnTo>
                    <a:pt x="35682" y="5797"/>
                  </a:lnTo>
                  <a:lnTo>
                    <a:pt x="34958" y="5117"/>
                  </a:lnTo>
                  <a:lnTo>
                    <a:pt x="34215" y="4481"/>
                  </a:lnTo>
                  <a:lnTo>
                    <a:pt x="33452" y="3889"/>
                  </a:lnTo>
                  <a:lnTo>
                    <a:pt x="32670" y="3342"/>
                  </a:lnTo>
                  <a:lnTo>
                    <a:pt x="31867" y="2838"/>
                  </a:lnTo>
                  <a:lnTo>
                    <a:pt x="31046" y="2379"/>
                  </a:lnTo>
                  <a:lnTo>
                    <a:pt x="30204" y="1964"/>
                  </a:lnTo>
                  <a:lnTo>
                    <a:pt x="29367" y="1591"/>
                  </a:lnTo>
                  <a:lnTo>
                    <a:pt x="28524" y="1257"/>
                  </a:lnTo>
                  <a:lnTo>
                    <a:pt x="27677" y="962"/>
                  </a:lnTo>
                  <a:lnTo>
                    <a:pt x="26825" y="707"/>
                  </a:lnTo>
                  <a:lnTo>
                    <a:pt x="25968" y="491"/>
                  </a:lnTo>
                  <a:lnTo>
                    <a:pt x="25106" y="314"/>
                  </a:lnTo>
                  <a:lnTo>
                    <a:pt x="24239" y="176"/>
                  </a:lnTo>
                  <a:lnTo>
                    <a:pt x="23368" y="78"/>
                  </a:lnTo>
                  <a:lnTo>
                    <a:pt x="22491" y="19"/>
                  </a:lnTo>
                  <a:lnTo>
                    <a:pt x="21609" y="0"/>
                  </a:lnTo>
                  <a:lnTo>
                    <a:pt x="20495" y="19"/>
                  </a:lnTo>
                  <a:lnTo>
                    <a:pt x="19412" y="78"/>
                  </a:lnTo>
                  <a:lnTo>
                    <a:pt x="18361" y="176"/>
                  </a:lnTo>
                  <a:lnTo>
                    <a:pt x="17340" y="314"/>
                  </a:lnTo>
                  <a:lnTo>
                    <a:pt x="16350" y="491"/>
                  </a:lnTo>
                  <a:lnTo>
                    <a:pt x="15392" y="707"/>
                  </a:lnTo>
                  <a:lnTo>
                    <a:pt x="14464" y="962"/>
                  </a:lnTo>
                  <a:lnTo>
                    <a:pt x="13568" y="1257"/>
                  </a:lnTo>
                  <a:lnTo>
                    <a:pt x="12703" y="1591"/>
                  </a:lnTo>
                  <a:lnTo>
                    <a:pt x="11869" y="1964"/>
                  </a:lnTo>
                  <a:lnTo>
                    <a:pt x="11079" y="2380"/>
                  </a:lnTo>
                  <a:lnTo>
                    <a:pt x="10317" y="2842"/>
                  </a:lnTo>
                  <a:lnTo>
                    <a:pt x="9580" y="3349"/>
                  </a:lnTo>
                  <a:lnTo>
                    <a:pt x="8869" y="3902"/>
                  </a:lnTo>
                  <a:lnTo>
                    <a:pt x="8185" y="4502"/>
                  </a:lnTo>
                  <a:lnTo>
                    <a:pt x="7527" y="5147"/>
                  </a:lnTo>
                  <a:lnTo>
                    <a:pt x="6895" y="5837"/>
                  </a:lnTo>
                  <a:lnTo>
                    <a:pt x="6289" y="6574"/>
                  </a:lnTo>
                  <a:lnTo>
                    <a:pt x="5710" y="7357"/>
                  </a:lnTo>
                  <a:lnTo>
                    <a:pt x="5156" y="8185"/>
                  </a:lnTo>
                  <a:lnTo>
                    <a:pt x="4646" y="9045"/>
                  </a:lnTo>
                  <a:lnTo>
                    <a:pt x="4161" y="9953"/>
                  </a:lnTo>
                  <a:lnTo>
                    <a:pt x="3703" y="10911"/>
                  </a:lnTo>
                  <a:lnTo>
                    <a:pt x="3270" y="11918"/>
                  </a:lnTo>
                  <a:lnTo>
                    <a:pt x="2864" y="12974"/>
                  </a:lnTo>
                  <a:lnTo>
                    <a:pt x="2485" y="14079"/>
                  </a:lnTo>
                  <a:lnTo>
                    <a:pt x="2131" y="15233"/>
                  </a:lnTo>
                  <a:lnTo>
                    <a:pt x="1804" y="16436"/>
                  </a:lnTo>
                  <a:lnTo>
                    <a:pt x="1502" y="17688"/>
                  </a:lnTo>
                  <a:lnTo>
                    <a:pt x="1227" y="18990"/>
                  </a:lnTo>
                  <a:lnTo>
                    <a:pt x="994" y="20326"/>
                  </a:lnTo>
                  <a:lnTo>
                    <a:pt x="785" y="21714"/>
                  </a:lnTo>
                  <a:lnTo>
                    <a:pt x="601" y="23155"/>
                  </a:lnTo>
                  <a:lnTo>
                    <a:pt x="442" y="24648"/>
                  </a:lnTo>
                  <a:lnTo>
                    <a:pt x="306" y="26193"/>
                  </a:lnTo>
                  <a:lnTo>
                    <a:pt x="196" y="27791"/>
                  </a:lnTo>
                  <a:lnTo>
                    <a:pt x="110" y="29441"/>
                  </a:lnTo>
                  <a:lnTo>
                    <a:pt x="49" y="31144"/>
                  </a:lnTo>
                  <a:lnTo>
                    <a:pt x="12" y="32899"/>
                  </a:lnTo>
                  <a:lnTo>
                    <a:pt x="0" y="34706"/>
                  </a:lnTo>
                  <a:lnTo>
                    <a:pt x="12" y="36591"/>
                  </a:lnTo>
                  <a:lnTo>
                    <a:pt x="49" y="38416"/>
                  </a:lnTo>
                  <a:lnTo>
                    <a:pt x="110" y="40180"/>
                  </a:lnTo>
                  <a:lnTo>
                    <a:pt x="196" y="41883"/>
                  </a:lnTo>
                  <a:lnTo>
                    <a:pt x="306" y="43526"/>
                  </a:lnTo>
                  <a:lnTo>
                    <a:pt x="442" y="45108"/>
                  </a:lnTo>
                  <a:lnTo>
                    <a:pt x="601" y="46630"/>
                  </a:lnTo>
                  <a:lnTo>
                    <a:pt x="785" y="48091"/>
                  </a:lnTo>
                  <a:lnTo>
                    <a:pt x="994" y="49492"/>
                  </a:lnTo>
                  <a:lnTo>
                    <a:pt x="1227" y="50832"/>
                  </a:lnTo>
                  <a:lnTo>
                    <a:pt x="1502" y="52101"/>
                  </a:lnTo>
                  <a:lnTo>
                    <a:pt x="1804" y="53320"/>
                  </a:lnTo>
                  <a:lnTo>
                    <a:pt x="2131" y="54491"/>
                  </a:lnTo>
                  <a:lnTo>
                    <a:pt x="2485" y="55612"/>
                  </a:lnTo>
                  <a:lnTo>
                    <a:pt x="2864" y="56684"/>
                  </a:lnTo>
                  <a:lnTo>
                    <a:pt x="3270" y="57708"/>
                  </a:lnTo>
                  <a:lnTo>
                    <a:pt x="3703" y="58682"/>
                  </a:lnTo>
                  <a:lnTo>
                    <a:pt x="4161" y="59607"/>
                  </a:lnTo>
                  <a:lnTo>
                    <a:pt x="4646" y="60483"/>
                  </a:lnTo>
                  <a:lnTo>
                    <a:pt x="5156" y="61309"/>
                  </a:lnTo>
                  <a:lnTo>
                    <a:pt x="5694" y="62089"/>
                  </a:lnTo>
                  <a:lnTo>
                    <a:pt x="6260" y="62822"/>
                  </a:lnTo>
                  <a:lnTo>
                    <a:pt x="6853" y="63510"/>
                  </a:lnTo>
                  <a:lnTo>
                    <a:pt x="7475" y="64151"/>
                  </a:lnTo>
                  <a:lnTo>
                    <a:pt x="8124" y="64747"/>
                  </a:lnTo>
                  <a:lnTo>
                    <a:pt x="8801" y="65297"/>
                  </a:lnTo>
                  <a:lnTo>
                    <a:pt x="9505" y="65801"/>
                  </a:lnTo>
                  <a:lnTo>
                    <a:pt x="10238" y="66260"/>
                  </a:lnTo>
                  <a:lnTo>
                    <a:pt x="10998" y="66672"/>
                  </a:lnTo>
                  <a:lnTo>
                    <a:pt x="11787" y="67039"/>
                  </a:lnTo>
                  <a:lnTo>
                    <a:pt x="12604" y="67366"/>
                  </a:lnTo>
                  <a:lnTo>
                    <a:pt x="13453" y="67658"/>
                  </a:lnTo>
                  <a:lnTo>
                    <a:pt x="14333" y="67916"/>
                  </a:lnTo>
                  <a:lnTo>
                    <a:pt x="15244" y="68139"/>
                  </a:lnTo>
                  <a:lnTo>
                    <a:pt x="16186" y="68328"/>
                  </a:lnTo>
                  <a:lnTo>
                    <a:pt x="17160" y="68483"/>
                  </a:lnTo>
                  <a:lnTo>
                    <a:pt x="18164" y="68603"/>
                  </a:lnTo>
                  <a:lnTo>
                    <a:pt x="19200" y="68689"/>
                  </a:lnTo>
                  <a:lnTo>
                    <a:pt x="20266" y="68741"/>
                  </a:lnTo>
                  <a:lnTo>
                    <a:pt x="21364" y="68758"/>
                  </a:lnTo>
                  <a:lnTo>
                    <a:pt x="22245" y="68739"/>
                  </a:lnTo>
                  <a:lnTo>
                    <a:pt x="23122" y="68683"/>
                  </a:lnTo>
                  <a:lnTo>
                    <a:pt x="23994" y="68589"/>
                  </a:lnTo>
                  <a:lnTo>
                    <a:pt x="24861" y="68457"/>
                  </a:lnTo>
                  <a:lnTo>
                    <a:pt x="25723" y="68287"/>
                  </a:lnTo>
                  <a:lnTo>
                    <a:pt x="26580" y="68080"/>
                  </a:lnTo>
                  <a:lnTo>
                    <a:pt x="27432" y="67836"/>
                  </a:lnTo>
                  <a:lnTo>
                    <a:pt x="28279" y="67553"/>
                  </a:lnTo>
                  <a:lnTo>
                    <a:pt x="29121" y="67233"/>
                  </a:lnTo>
                  <a:lnTo>
                    <a:pt x="29959" y="66875"/>
                  </a:lnTo>
                  <a:lnTo>
                    <a:pt x="30801" y="66477"/>
                  </a:lnTo>
                  <a:lnTo>
                    <a:pt x="31625" y="66034"/>
                  </a:lnTo>
                  <a:lnTo>
                    <a:pt x="32431" y="65547"/>
                  </a:lnTo>
                  <a:lnTo>
                    <a:pt x="33220" y="65016"/>
                  </a:lnTo>
                  <a:lnTo>
                    <a:pt x="33990" y="64440"/>
                  </a:lnTo>
                  <a:lnTo>
                    <a:pt x="34742" y="63821"/>
                  </a:lnTo>
                  <a:lnTo>
                    <a:pt x="35476" y="63157"/>
                  </a:lnTo>
                  <a:lnTo>
                    <a:pt x="36193" y="62449"/>
                  </a:lnTo>
                  <a:lnTo>
                    <a:pt x="36891" y="61696"/>
                  </a:lnTo>
                  <a:lnTo>
                    <a:pt x="37571" y="60900"/>
                  </a:lnTo>
                  <a:lnTo>
                    <a:pt x="38229" y="60058"/>
                  </a:lnTo>
                  <a:lnTo>
                    <a:pt x="38861" y="59168"/>
                  </a:lnTo>
                  <a:lnTo>
                    <a:pt x="39467" y="58231"/>
                  </a:lnTo>
                  <a:lnTo>
                    <a:pt x="40046" y="57246"/>
                  </a:lnTo>
                  <a:lnTo>
                    <a:pt x="40600" y="56214"/>
                  </a:lnTo>
                  <a:lnTo>
                    <a:pt x="41127" y="55134"/>
                  </a:lnTo>
                  <a:lnTo>
                    <a:pt x="41628" y="54007"/>
                  </a:lnTo>
                  <a:lnTo>
                    <a:pt x="42103" y="52832"/>
                  </a:lnTo>
                  <a:lnTo>
                    <a:pt x="42551" y="51610"/>
                  </a:lnTo>
                  <a:lnTo>
                    <a:pt x="42974" y="50341"/>
                  </a:lnTo>
                  <a:lnTo>
                    <a:pt x="43362" y="49020"/>
                  </a:lnTo>
                  <a:lnTo>
                    <a:pt x="43710" y="47646"/>
                  </a:lnTo>
                  <a:lnTo>
                    <a:pt x="44017" y="46218"/>
                  </a:lnTo>
                  <a:lnTo>
                    <a:pt x="44283" y="44735"/>
                  </a:lnTo>
                  <a:lnTo>
                    <a:pt x="44508" y="43199"/>
                  </a:lnTo>
                  <a:lnTo>
                    <a:pt x="44693" y="41608"/>
                  </a:lnTo>
                  <a:lnTo>
                    <a:pt x="44836" y="39964"/>
                  </a:lnTo>
                  <a:lnTo>
                    <a:pt x="44938" y="38265"/>
                  </a:lnTo>
                  <a:lnTo>
                    <a:pt x="45000" y="365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164600" y="1584478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164600" y="1617383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197670" y="1615746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6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6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213141" y="1626633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10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294996" y="1615746"/>
              <a:ext cx="71214" cy="90204"/>
            </a:xfrm>
            <a:custGeom>
              <a:avLst/>
              <a:pathLst>
                <a:path w="71214" h="90204">
                  <a:moveTo>
                    <a:pt x="56398" y="90204"/>
                  </a:moveTo>
                  <a:lnTo>
                    <a:pt x="56398" y="34051"/>
                  </a:lnTo>
                  <a:lnTo>
                    <a:pt x="56388" y="32779"/>
                  </a:lnTo>
                  <a:lnTo>
                    <a:pt x="56359" y="31550"/>
                  </a:lnTo>
                  <a:lnTo>
                    <a:pt x="56310" y="30363"/>
                  </a:lnTo>
                  <a:lnTo>
                    <a:pt x="56241" y="29219"/>
                  </a:lnTo>
                  <a:lnTo>
                    <a:pt x="56152" y="28117"/>
                  </a:lnTo>
                  <a:lnTo>
                    <a:pt x="56044" y="27058"/>
                  </a:lnTo>
                  <a:lnTo>
                    <a:pt x="55917" y="26041"/>
                  </a:lnTo>
                  <a:lnTo>
                    <a:pt x="55769" y="25067"/>
                  </a:lnTo>
                  <a:lnTo>
                    <a:pt x="55602" y="24135"/>
                  </a:lnTo>
                  <a:lnTo>
                    <a:pt x="55416" y="23246"/>
                  </a:lnTo>
                  <a:lnTo>
                    <a:pt x="55223" y="22396"/>
                  </a:lnTo>
                  <a:lnTo>
                    <a:pt x="55006" y="21580"/>
                  </a:lnTo>
                  <a:lnTo>
                    <a:pt x="54765" y="20798"/>
                  </a:lnTo>
                  <a:lnTo>
                    <a:pt x="54499" y="20051"/>
                  </a:lnTo>
                  <a:lnTo>
                    <a:pt x="54208" y="19338"/>
                  </a:lnTo>
                  <a:lnTo>
                    <a:pt x="53893" y="18659"/>
                  </a:lnTo>
                  <a:lnTo>
                    <a:pt x="53553" y="18015"/>
                  </a:lnTo>
                  <a:lnTo>
                    <a:pt x="53189" y="17405"/>
                  </a:lnTo>
                  <a:lnTo>
                    <a:pt x="52800" y="16830"/>
                  </a:lnTo>
                  <a:lnTo>
                    <a:pt x="52387" y="16289"/>
                  </a:lnTo>
                  <a:lnTo>
                    <a:pt x="51947" y="15765"/>
                  </a:lnTo>
                  <a:lnTo>
                    <a:pt x="51480" y="15274"/>
                  </a:lnTo>
                  <a:lnTo>
                    <a:pt x="50985" y="14815"/>
                  </a:lnTo>
                  <a:lnTo>
                    <a:pt x="50462" y="14390"/>
                  </a:lnTo>
                  <a:lnTo>
                    <a:pt x="49911" y="13997"/>
                  </a:lnTo>
                  <a:lnTo>
                    <a:pt x="49332" y="13637"/>
                  </a:lnTo>
                  <a:lnTo>
                    <a:pt x="48726" y="13309"/>
                  </a:lnTo>
                  <a:lnTo>
                    <a:pt x="48091" y="13015"/>
                  </a:lnTo>
                  <a:lnTo>
                    <a:pt x="47429" y="12753"/>
                  </a:lnTo>
                  <a:lnTo>
                    <a:pt x="46739" y="12523"/>
                  </a:lnTo>
                  <a:lnTo>
                    <a:pt x="46034" y="12306"/>
                  </a:lnTo>
                  <a:lnTo>
                    <a:pt x="45295" y="12111"/>
                  </a:lnTo>
                  <a:lnTo>
                    <a:pt x="44522" y="11939"/>
                  </a:lnTo>
                  <a:lnTo>
                    <a:pt x="43714" y="11790"/>
                  </a:lnTo>
                  <a:lnTo>
                    <a:pt x="42871" y="11664"/>
                  </a:lnTo>
                  <a:lnTo>
                    <a:pt x="41995" y="11561"/>
                  </a:lnTo>
                  <a:lnTo>
                    <a:pt x="41084" y="11481"/>
                  </a:lnTo>
                  <a:lnTo>
                    <a:pt x="40138" y="11423"/>
                  </a:lnTo>
                  <a:lnTo>
                    <a:pt x="39158" y="11389"/>
                  </a:lnTo>
                  <a:lnTo>
                    <a:pt x="38144" y="11377"/>
                  </a:lnTo>
                  <a:lnTo>
                    <a:pt x="37106" y="11396"/>
                  </a:lnTo>
                  <a:lnTo>
                    <a:pt x="36088" y="11453"/>
                  </a:lnTo>
                  <a:lnTo>
                    <a:pt x="35089" y="11547"/>
                  </a:lnTo>
                  <a:lnTo>
                    <a:pt x="34110" y="11679"/>
                  </a:lnTo>
                  <a:lnTo>
                    <a:pt x="33151" y="11848"/>
                  </a:lnTo>
                  <a:lnTo>
                    <a:pt x="32211" y="12055"/>
                  </a:lnTo>
                  <a:lnTo>
                    <a:pt x="31291" y="12300"/>
                  </a:lnTo>
                  <a:lnTo>
                    <a:pt x="30391" y="12582"/>
                  </a:lnTo>
                  <a:lnTo>
                    <a:pt x="29510" y="12902"/>
                  </a:lnTo>
                  <a:lnTo>
                    <a:pt x="28649" y="13260"/>
                  </a:lnTo>
                  <a:lnTo>
                    <a:pt x="27825" y="13637"/>
                  </a:lnTo>
                  <a:lnTo>
                    <a:pt x="27025" y="14049"/>
                  </a:lnTo>
                  <a:lnTo>
                    <a:pt x="26247" y="14495"/>
                  </a:lnTo>
                  <a:lnTo>
                    <a:pt x="25493" y="14976"/>
                  </a:lnTo>
                  <a:lnTo>
                    <a:pt x="24761" y="15491"/>
                  </a:lnTo>
                  <a:lnTo>
                    <a:pt x="24052" y="16040"/>
                  </a:lnTo>
                  <a:lnTo>
                    <a:pt x="23366" y="16624"/>
                  </a:lnTo>
                  <a:lnTo>
                    <a:pt x="22703" y="17242"/>
                  </a:lnTo>
                  <a:lnTo>
                    <a:pt x="22063" y="17894"/>
                  </a:lnTo>
                  <a:lnTo>
                    <a:pt x="21446" y="18581"/>
                  </a:lnTo>
                  <a:lnTo>
                    <a:pt x="20869" y="19285"/>
                  </a:lnTo>
                  <a:lnTo>
                    <a:pt x="20319" y="20025"/>
                  </a:lnTo>
                  <a:lnTo>
                    <a:pt x="19795" y="20798"/>
                  </a:lnTo>
                  <a:lnTo>
                    <a:pt x="19298" y="21606"/>
                  </a:lnTo>
                  <a:lnTo>
                    <a:pt x="18826" y="22448"/>
                  </a:lnTo>
                  <a:lnTo>
                    <a:pt x="18381" y="23325"/>
                  </a:lnTo>
                  <a:lnTo>
                    <a:pt x="17962" y="24236"/>
                  </a:lnTo>
                  <a:lnTo>
                    <a:pt x="17569" y="25182"/>
                  </a:lnTo>
                  <a:lnTo>
                    <a:pt x="17202" y="26161"/>
                  </a:lnTo>
                  <a:lnTo>
                    <a:pt x="16862" y="27176"/>
                  </a:lnTo>
                  <a:lnTo>
                    <a:pt x="16551" y="28206"/>
                  </a:lnTo>
                  <a:lnTo>
                    <a:pt x="16272" y="29268"/>
                  </a:lnTo>
                  <a:lnTo>
                    <a:pt x="16027" y="30361"/>
                  </a:lnTo>
                  <a:lnTo>
                    <a:pt x="15814" y="31484"/>
                  </a:lnTo>
                  <a:lnTo>
                    <a:pt x="15634" y="32639"/>
                  </a:lnTo>
                  <a:lnTo>
                    <a:pt x="15487" y="33825"/>
                  </a:lnTo>
                  <a:lnTo>
                    <a:pt x="15372" y="35043"/>
                  </a:lnTo>
                  <a:lnTo>
                    <a:pt x="15290" y="36291"/>
                  </a:lnTo>
                  <a:lnTo>
                    <a:pt x="15241" y="37570"/>
                  </a:lnTo>
                  <a:lnTo>
                    <a:pt x="15225" y="38881"/>
                  </a:lnTo>
                  <a:lnTo>
                    <a:pt x="15225" y="90204"/>
                  </a:lnTo>
                  <a:lnTo>
                    <a:pt x="491" y="90204"/>
                  </a:lnTo>
                  <a:lnTo>
                    <a:pt x="491" y="20545"/>
                  </a:lnTo>
                  <a:lnTo>
                    <a:pt x="490" y="19986"/>
                  </a:lnTo>
                  <a:lnTo>
                    <a:pt x="487" y="19422"/>
                  </a:lnTo>
                  <a:lnTo>
                    <a:pt x="483" y="18853"/>
                  </a:lnTo>
                  <a:lnTo>
                    <a:pt x="478" y="18279"/>
                  </a:lnTo>
                  <a:lnTo>
                    <a:pt x="470" y="17701"/>
                  </a:lnTo>
                  <a:lnTo>
                    <a:pt x="461" y="17117"/>
                  </a:lnTo>
                  <a:lnTo>
                    <a:pt x="451" y="16529"/>
                  </a:lnTo>
                  <a:lnTo>
                    <a:pt x="438" y="15935"/>
                  </a:lnTo>
                  <a:lnTo>
                    <a:pt x="424" y="15337"/>
                  </a:lnTo>
                  <a:lnTo>
                    <a:pt x="409" y="14733"/>
                  </a:lnTo>
                  <a:lnTo>
                    <a:pt x="408" y="14115"/>
                  </a:lnTo>
                  <a:lnTo>
                    <a:pt x="406" y="13506"/>
                  </a:lnTo>
                  <a:lnTo>
                    <a:pt x="401" y="12904"/>
                  </a:lnTo>
                  <a:lnTo>
                    <a:pt x="396" y="12311"/>
                  </a:lnTo>
                  <a:lnTo>
                    <a:pt x="388" y="11725"/>
                  </a:lnTo>
                  <a:lnTo>
                    <a:pt x="379" y="11148"/>
                  </a:lnTo>
                  <a:lnTo>
                    <a:pt x="369" y="10579"/>
                  </a:lnTo>
                  <a:lnTo>
                    <a:pt x="356" y="10019"/>
                  </a:lnTo>
                  <a:lnTo>
                    <a:pt x="342" y="9466"/>
                  </a:lnTo>
                  <a:lnTo>
                    <a:pt x="327" y="8922"/>
                  </a:lnTo>
                  <a:lnTo>
                    <a:pt x="311" y="8373"/>
                  </a:lnTo>
                  <a:lnTo>
                    <a:pt x="294" y="7841"/>
                  </a:lnTo>
                  <a:lnTo>
                    <a:pt x="278" y="7326"/>
                  </a:lnTo>
                  <a:lnTo>
                    <a:pt x="261" y="6826"/>
                  </a:lnTo>
                  <a:lnTo>
                    <a:pt x="245" y="6343"/>
                  </a:lnTo>
                  <a:lnTo>
                    <a:pt x="229" y="5877"/>
                  </a:lnTo>
                  <a:lnTo>
                    <a:pt x="212" y="5427"/>
                  </a:lnTo>
                  <a:lnTo>
                    <a:pt x="196" y="4993"/>
                  </a:lnTo>
                  <a:lnTo>
                    <a:pt x="180" y="4575"/>
                  </a:lnTo>
                  <a:lnTo>
                    <a:pt x="163" y="4174"/>
                  </a:lnTo>
                  <a:lnTo>
                    <a:pt x="147" y="3795"/>
                  </a:lnTo>
                  <a:lnTo>
                    <a:pt x="130" y="3444"/>
                  </a:lnTo>
                  <a:lnTo>
                    <a:pt x="114" y="3121"/>
                  </a:lnTo>
                  <a:lnTo>
                    <a:pt x="98" y="2825"/>
                  </a:lnTo>
                  <a:lnTo>
                    <a:pt x="81" y="2557"/>
                  </a:lnTo>
                  <a:lnTo>
                    <a:pt x="65" y="2318"/>
                  </a:lnTo>
                  <a:lnTo>
                    <a:pt x="49" y="2106"/>
                  </a:lnTo>
                  <a:lnTo>
                    <a:pt x="32" y="1921"/>
                  </a:lnTo>
                  <a:lnTo>
                    <a:pt x="16" y="1765"/>
                  </a:lnTo>
                  <a:lnTo>
                    <a:pt x="0" y="1637"/>
                  </a:lnTo>
                  <a:lnTo>
                    <a:pt x="13948" y="1856"/>
                  </a:lnTo>
                  <a:lnTo>
                    <a:pt x="13964" y="2007"/>
                  </a:lnTo>
                  <a:lnTo>
                    <a:pt x="13980" y="2187"/>
                  </a:lnTo>
                  <a:lnTo>
                    <a:pt x="13997" y="2394"/>
                  </a:lnTo>
                  <a:lnTo>
                    <a:pt x="14013" y="2629"/>
                  </a:lnTo>
                  <a:lnTo>
                    <a:pt x="14030" y="2891"/>
                  </a:lnTo>
                  <a:lnTo>
                    <a:pt x="14046" y="3182"/>
                  </a:lnTo>
                  <a:lnTo>
                    <a:pt x="14062" y="3500"/>
                  </a:lnTo>
                  <a:lnTo>
                    <a:pt x="14079" y="3847"/>
                  </a:lnTo>
                  <a:lnTo>
                    <a:pt x="14095" y="4213"/>
                  </a:lnTo>
                  <a:lnTo>
                    <a:pt x="14111" y="4590"/>
                  </a:lnTo>
                  <a:lnTo>
                    <a:pt x="14128" y="4979"/>
                  </a:lnTo>
                  <a:lnTo>
                    <a:pt x="14144" y="5379"/>
                  </a:lnTo>
                  <a:lnTo>
                    <a:pt x="14160" y="5791"/>
                  </a:lnTo>
                  <a:lnTo>
                    <a:pt x="14177" y="6214"/>
                  </a:lnTo>
                  <a:lnTo>
                    <a:pt x="14193" y="6649"/>
                  </a:lnTo>
                  <a:lnTo>
                    <a:pt x="14210" y="7095"/>
                  </a:lnTo>
                  <a:lnTo>
                    <a:pt x="14226" y="7552"/>
                  </a:lnTo>
                  <a:lnTo>
                    <a:pt x="14242" y="8021"/>
                  </a:lnTo>
                  <a:lnTo>
                    <a:pt x="14274" y="8481"/>
                  </a:lnTo>
                  <a:lnTo>
                    <a:pt x="14305" y="8945"/>
                  </a:lnTo>
                  <a:lnTo>
                    <a:pt x="14333" y="9411"/>
                  </a:lnTo>
                  <a:lnTo>
                    <a:pt x="14360" y="9881"/>
                  </a:lnTo>
                  <a:lnTo>
                    <a:pt x="14386" y="10354"/>
                  </a:lnTo>
                  <a:lnTo>
                    <a:pt x="14409" y="10831"/>
                  </a:lnTo>
                  <a:lnTo>
                    <a:pt x="14431" y="11310"/>
                  </a:lnTo>
                  <a:lnTo>
                    <a:pt x="14452" y="11793"/>
                  </a:lnTo>
                  <a:lnTo>
                    <a:pt x="14471" y="12279"/>
                  </a:lnTo>
                  <a:lnTo>
                    <a:pt x="14488" y="12769"/>
                  </a:lnTo>
                  <a:lnTo>
                    <a:pt x="14503" y="13236"/>
                  </a:lnTo>
                  <a:lnTo>
                    <a:pt x="14517" y="13689"/>
                  </a:lnTo>
                  <a:lnTo>
                    <a:pt x="14530" y="14127"/>
                  </a:lnTo>
                  <a:lnTo>
                    <a:pt x="14540" y="14550"/>
                  </a:lnTo>
                  <a:lnTo>
                    <a:pt x="14549" y="14959"/>
                  </a:lnTo>
                  <a:lnTo>
                    <a:pt x="14557" y="15352"/>
                  </a:lnTo>
                  <a:lnTo>
                    <a:pt x="14562" y="15731"/>
                  </a:lnTo>
                  <a:lnTo>
                    <a:pt x="14566" y="16096"/>
                  </a:lnTo>
                  <a:lnTo>
                    <a:pt x="14569" y="16445"/>
                  </a:lnTo>
                  <a:lnTo>
                    <a:pt x="14570" y="16780"/>
                  </a:lnTo>
                  <a:lnTo>
                    <a:pt x="14815" y="16780"/>
                  </a:lnTo>
                  <a:lnTo>
                    <a:pt x="15245" y="16018"/>
                  </a:lnTo>
                  <a:lnTo>
                    <a:pt x="15683" y="15270"/>
                  </a:lnTo>
                  <a:lnTo>
                    <a:pt x="16129" y="14538"/>
                  </a:lnTo>
                  <a:lnTo>
                    <a:pt x="16583" y="13820"/>
                  </a:lnTo>
                  <a:lnTo>
                    <a:pt x="17046" y="13117"/>
                  </a:lnTo>
                  <a:lnTo>
                    <a:pt x="17517" y="12428"/>
                  </a:lnTo>
                  <a:lnTo>
                    <a:pt x="17995" y="11755"/>
                  </a:lnTo>
                  <a:lnTo>
                    <a:pt x="18482" y="11096"/>
                  </a:lnTo>
                  <a:lnTo>
                    <a:pt x="18978" y="10452"/>
                  </a:lnTo>
                  <a:lnTo>
                    <a:pt x="19481" y="9822"/>
                  </a:lnTo>
                  <a:lnTo>
                    <a:pt x="19997" y="9210"/>
                  </a:lnTo>
                  <a:lnTo>
                    <a:pt x="20529" y="8617"/>
                  </a:lnTo>
                  <a:lnTo>
                    <a:pt x="21077" y="8044"/>
                  </a:lnTo>
                  <a:lnTo>
                    <a:pt x="21642" y="7491"/>
                  </a:lnTo>
                  <a:lnTo>
                    <a:pt x="22223" y="6957"/>
                  </a:lnTo>
                  <a:lnTo>
                    <a:pt x="22821" y="6443"/>
                  </a:lnTo>
                  <a:lnTo>
                    <a:pt x="23435" y="5949"/>
                  </a:lnTo>
                  <a:lnTo>
                    <a:pt x="24065" y="5474"/>
                  </a:lnTo>
                  <a:lnTo>
                    <a:pt x="24712" y="5019"/>
                  </a:lnTo>
                  <a:lnTo>
                    <a:pt x="25375" y="4583"/>
                  </a:lnTo>
                  <a:lnTo>
                    <a:pt x="26056" y="4152"/>
                  </a:lnTo>
                  <a:lnTo>
                    <a:pt x="26756" y="3742"/>
                  </a:lnTo>
                  <a:lnTo>
                    <a:pt x="27477" y="3353"/>
                  </a:lnTo>
                  <a:lnTo>
                    <a:pt x="28217" y="2986"/>
                  </a:lnTo>
                  <a:lnTo>
                    <a:pt x="28976" y="2639"/>
                  </a:lnTo>
                  <a:lnTo>
                    <a:pt x="29756" y="2314"/>
                  </a:lnTo>
                  <a:lnTo>
                    <a:pt x="30555" y="2011"/>
                  </a:lnTo>
                  <a:lnTo>
                    <a:pt x="31373" y="1728"/>
                  </a:lnTo>
                  <a:lnTo>
                    <a:pt x="32211" y="1467"/>
                  </a:lnTo>
                  <a:lnTo>
                    <a:pt x="33069" y="1227"/>
                  </a:lnTo>
                  <a:lnTo>
                    <a:pt x="33951" y="994"/>
                  </a:lnTo>
                  <a:lnTo>
                    <a:pt x="34860" y="785"/>
                  </a:lnTo>
                  <a:lnTo>
                    <a:pt x="35797" y="601"/>
                  </a:lnTo>
                  <a:lnTo>
                    <a:pt x="36762" y="442"/>
                  </a:lnTo>
                  <a:lnTo>
                    <a:pt x="37755" y="306"/>
                  </a:lnTo>
                  <a:lnTo>
                    <a:pt x="38776" y="196"/>
                  </a:lnTo>
                  <a:lnTo>
                    <a:pt x="39825" y="110"/>
                  </a:lnTo>
                  <a:lnTo>
                    <a:pt x="40901" y="49"/>
                  </a:lnTo>
                  <a:lnTo>
                    <a:pt x="42005" y="12"/>
                  </a:lnTo>
                  <a:lnTo>
                    <a:pt x="43137" y="0"/>
                  </a:lnTo>
                  <a:lnTo>
                    <a:pt x="44590" y="18"/>
                  </a:lnTo>
                  <a:lnTo>
                    <a:pt x="46002" y="72"/>
                  </a:lnTo>
                  <a:lnTo>
                    <a:pt x="47373" y="162"/>
                  </a:lnTo>
                  <a:lnTo>
                    <a:pt x="48704" y="288"/>
                  </a:lnTo>
                  <a:lnTo>
                    <a:pt x="49993" y="450"/>
                  </a:lnTo>
                  <a:lnTo>
                    <a:pt x="51241" y="648"/>
                  </a:lnTo>
                  <a:lnTo>
                    <a:pt x="52448" y="882"/>
                  </a:lnTo>
                  <a:lnTo>
                    <a:pt x="53615" y="1152"/>
                  </a:lnTo>
                  <a:lnTo>
                    <a:pt x="54740" y="1458"/>
                  </a:lnTo>
                  <a:lnTo>
                    <a:pt x="55825" y="1800"/>
                  </a:lnTo>
                  <a:lnTo>
                    <a:pt x="56870" y="2180"/>
                  </a:lnTo>
                  <a:lnTo>
                    <a:pt x="57878" y="2599"/>
                  </a:lnTo>
                  <a:lnTo>
                    <a:pt x="58848" y="3058"/>
                  </a:lnTo>
                  <a:lnTo>
                    <a:pt x="59780" y="3555"/>
                  </a:lnTo>
                  <a:lnTo>
                    <a:pt x="60675" y="4092"/>
                  </a:lnTo>
                  <a:lnTo>
                    <a:pt x="61532" y="4669"/>
                  </a:lnTo>
                  <a:lnTo>
                    <a:pt x="62351" y="5284"/>
                  </a:lnTo>
                  <a:lnTo>
                    <a:pt x="63133" y="5939"/>
                  </a:lnTo>
                  <a:lnTo>
                    <a:pt x="63877" y="6633"/>
                  </a:lnTo>
                  <a:lnTo>
                    <a:pt x="64583" y="7366"/>
                  </a:lnTo>
                  <a:lnTo>
                    <a:pt x="65252" y="8142"/>
                  </a:lnTo>
                  <a:lnTo>
                    <a:pt x="65883" y="8961"/>
                  </a:lnTo>
                  <a:lnTo>
                    <a:pt x="66477" y="9825"/>
                  </a:lnTo>
                  <a:lnTo>
                    <a:pt x="67033" y="10732"/>
                  </a:lnTo>
                  <a:lnTo>
                    <a:pt x="67551" y="11684"/>
                  </a:lnTo>
                  <a:lnTo>
                    <a:pt x="68031" y="12681"/>
                  </a:lnTo>
                  <a:lnTo>
                    <a:pt x="68474" y="13721"/>
                  </a:lnTo>
                  <a:lnTo>
                    <a:pt x="68879" y="14806"/>
                  </a:lnTo>
                  <a:lnTo>
                    <a:pt x="69247" y="15934"/>
                  </a:lnTo>
                  <a:lnTo>
                    <a:pt x="69577" y="17107"/>
                  </a:lnTo>
                  <a:lnTo>
                    <a:pt x="69888" y="18309"/>
                  </a:lnTo>
                  <a:lnTo>
                    <a:pt x="70166" y="19556"/>
                  </a:lnTo>
                  <a:lnTo>
                    <a:pt x="70412" y="20850"/>
                  </a:lnTo>
                  <a:lnTo>
                    <a:pt x="70624" y="22189"/>
                  </a:lnTo>
                  <a:lnTo>
                    <a:pt x="70804" y="23574"/>
                  </a:lnTo>
                  <a:lnTo>
                    <a:pt x="70952" y="25005"/>
                  </a:lnTo>
                  <a:lnTo>
                    <a:pt x="71066" y="26481"/>
                  </a:lnTo>
                  <a:lnTo>
                    <a:pt x="71148" y="28004"/>
                  </a:lnTo>
                  <a:lnTo>
                    <a:pt x="71197" y="29572"/>
                  </a:lnTo>
                  <a:lnTo>
                    <a:pt x="71214" y="31186"/>
                  </a:lnTo>
                  <a:lnTo>
                    <a:pt x="71214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381763" y="1615992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2021-01-05T00:03:37Z</dcterms:modified>
</cp:coreProperties>
</file>