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76535" y="1982315"/>
              <a:ext cx="6855275" cy="66284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4922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1696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68470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5245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019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8793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6535" y="845296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76535" y="818993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6535" y="792689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76535" y="766386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6535" y="740082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6535" y="713779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535" y="687475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6535" y="661172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76535" y="6348689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6535" y="608565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6535" y="582262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76535" y="555958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76535" y="529655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76535" y="503351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6535" y="477048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76535" y="450744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76535" y="424441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76535" y="398137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6535" y="371834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6535" y="3455309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76535" y="319227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76535" y="292924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6535" y="266620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76535" y="240317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76535" y="214013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76535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3309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90083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6858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3632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0406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76535" y="2021771"/>
              <a:ext cx="672085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6535" y="2284805"/>
              <a:ext cx="667458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76535" y="2547840"/>
              <a:ext cx="592268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6535" y="2810874"/>
              <a:ext cx="572603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76535" y="3073909"/>
              <a:ext cx="561035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6535" y="3336943"/>
              <a:ext cx="557565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76535" y="3599978"/>
              <a:ext cx="5321161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76535" y="3863012"/>
              <a:ext cx="510137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6535" y="4126047"/>
              <a:ext cx="5055103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6535" y="4389081"/>
              <a:ext cx="463866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76535" y="4652116"/>
              <a:ext cx="436103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76535" y="4915151"/>
              <a:ext cx="4303200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76535" y="5178185"/>
              <a:ext cx="407184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76535" y="5441220"/>
              <a:ext cx="400243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76535" y="5704254"/>
              <a:ext cx="3516593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76535" y="5967289"/>
              <a:ext cx="344718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76535" y="6230323"/>
              <a:ext cx="333150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76535" y="6493358"/>
              <a:ext cx="330837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76535" y="6756392"/>
              <a:ext cx="296134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76535" y="7019427"/>
              <a:ext cx="292663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76535" y="7282461"/>
              <a:ext cx="275312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76535" y="7545496"/>
              <a:ext cx="2706851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76535" y="7808530"/>
              <a:ext cx="259117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76535" y="8071565"/>
              <a:ext cx="249863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76535" y="8334600"/>
              <a:ext cx="237138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0335727" y="2087929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0351342" y="2100051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0408033" y="208792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0471445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0487166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0554443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0658190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0673911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0745316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823603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9193444" y="2350964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9259662" y="235096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9275277" y="236308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9335143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9350864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9422269" y="235096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9494522" y="2350964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9566774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9596893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9669198" y="235096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9684813" y="236308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9743356" y="234985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9849908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9880026" y="235096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9988431" y="2350964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0078734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0106047" y="23498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0187139" y="235096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0202754" y="236308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0262620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0278341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0349746" y="2350964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0365361" y="2362556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0365361" y="2392568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0428033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0455346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0471067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0542472" y="2350964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0605885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621606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0690206" y="2349852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0771933" y="2350964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947737" y="261399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006809" y="2613998"/>
              <a:ext cx="102106" cy="74581"/>
            </a:xfrm>
            <a:custGeom>
              <a:avLst/>
              <a:pathLst>
                <a:path w="102106" h="74581">
                  <a:moveTo>
                    <a:pt x="82838" y="74581"/>
                  </a:moveTo>
                  <a:lnTo>
                    <a:pt x="64312" y="74581"/>
                  </a:lnTo>
                  <a:lnTo>
                    <a:pt x="54202" y="31441"/>
                  </a:lnTo>
                  <a:lnTo>
                    <a:pt x="54106" y="31042"/>
                  </a:lnTo>
                  <a:lnTo>
                    <a:pt x="54007" y="30628"/>
                  </a:lnTo>
                  <a:lnTo>
                    <a:pt x="53907" y="30199"/>
                  </a:lnTo>
                  <a:lnTo>
                    <a:pt x="53804" y="29756"/>
                  </a:lnTo>
                  <a:lnTo>
                    <a:pt x="53699" y="29297"/>
                  </a:lnTo>
                  <a:lnTo>
                    <a:pt x="53592" y="28824"/>
                  </a:lnTo>
                  <a:lnTo>
                    <a:pt x="53483" y="28336"/>
                  </a:lnTo>
                  <a:lnTo>
                    <a:pt x="53372" y="27833"/>
                  </a:lnTo>
                  <a:lnTo>
                    <a:pt x="53259" y="27316"/>
                  </a:lnTo>
                  <a:lnTo>
                    <a:pt x="53143" y="26783"/>
                  </a:lnTo>
                  <a:lnTo>
                    <a:pt x="53038" y="26245"/>
                  </a:lnTo>
                  <a:lnTo>
                    <a:pt x="52934" y="25710"/>
                  </a:lnTo>
                  <a:lnTo>
                    <a:pt x="52831" y="25178"/>
                  </a:lnTo>
                  <a:lnTo>
                    <a:pt x="52728" y="24649"/>
                  </a:lnTo>
                  <a:lnTo>
                    <a:pt x="52627" y="24123"/>
                  </a:lnTo>
                  <a:lnTo>
                    <a:pt x="52527" y="23601"/>
                  </a:lnTo>
                  <a:lnTo>
                    <a:pt x="52428" y="23082"/>
                  </a:lnTo>
                  <a:lnTo>
                    <a:pt x="52330" y="22566"/>
                  </a:lnTo>
                  <a:lnTo>
                    <a:pt x="52233" y="22053"/>
                  </a:lnTo>
                  <a:lnTo>
                    <a:pt x="52138" y="21543"/>
                  </a:lnTo>
                  <a:lnTo>
                    <a:pt x="52022" y="20959"/>
                  </a:lnTo>
                  <a:lnTo>
                    <a:pt x="51909" y="20370"/>
                  </a:lnTo>
                  <a:lnTo>
                    <a:pt x="51798" y="19777"/>
                  </a:lnTo>
                  <a:lnTo>
                    <a:pt x="51689" y="19180"/>
                  </a:lnTo>
                  <a:lnTo>
                    <a:pt x="51582" y="18579"/>
                  </a:lnTo>
                  <a:lnTo>
                    <a:pt x="51477" y="17973"/>
                  </a:lnTo>
                  <a:lnTo>
                    <a:pt x="51374" y="17363"/>
                  </a:lnTo>
                  <a:lnTo>
                    <a:pt x="51274" y="16749"/>
                  </a:lnTo>
                  <a:lnTo>
                    <a:pt x="51175" y="16131"/>
                  </a:lnTo>
                  <a:lnTo>
                    <a:pt x="51079" y="15509"/>
                  </a:lnTo>
                  <a:lnTo>
                    <a:pt x="50963" y="16132"/>
                  </a:lnTo>
                  <a:lnTo>
                    <a:pt x="50846" y="16751"/>
                  </a:lnTo>
                  <a:lnTo>
                    <a:pt x="50730" y="17368"/>
                  </a:lnTo>
                  <a:lnTo>
                    <a:pt x="50613" y="17982"/>
                  </a:lnTo>
                  <a:lnTo>
                    <a:pt x="50497" y="18592"/>
                  </a:lnTo>
                  <a:lnTo>
                    <a:pt x="50380" y="19199"/>
                  </a:lnTo>
                  <a:lnTo>
                    <a:pt x="50264" y="19803"/>
                  </a:lnTo>
                  <a:lnTo>
                    <a:pt x="50147" y="20404"/>
                  </a:lnTo>
                  <a:lnTo>
                    <a:pt x="50031" y="21001"/>
                  </a:lnTo>
                  <a:lnTo>
                    <a:pt x="49914" y="21596"/>
                  </a:lnTo>
                  <a:lnTo>
                    <a:pt x="49862" y="21851"/>
                  </a:lnTo>
                  <a:lnTo>
                    <a:pt x="49809" y="22108"/>
                  </a:lnTo>
                  <a:lnTo>
                    <a:pt x="49756" y="22368"/>
                  </a:lnTo>
                  <a:lnTo>
                    <a:pt x="49703" y="22629"/>
                  </a:lnTo>
                  <a:lnTo>
                    <a:pt x="49650" y="22893"/>
                  </a:lnTo>
                  <a:lnTo>
                    <a:pt x="49597" y="23158"/>
                  </a:lnTo>
                  <a:lnTo>
                    <a:pt x="49544" y="23426"/>
                  </a:lnTo>
                  <a:lnTo>
                    <a:pt x="49491" y="23696"/>
                  </a:lnTo>
                  <a:lnTo>
                    <a:pt x="49438" y="23968"/>
                  </a:lnTo>
                  <a:lnTo>
                    <a:pt x="49385" y="24242"/>
                  </a:lnTo>
                  <a:lnTo>
                    <a:pt x="49332" y="24507"/>
                  </a:lnTo>
                  <a:lnTo>
                    <a:pt x="49277" y="24772"/>
                  </a:lnTo>
                  <a:lnTo>
                    <a:pt x="49222" y="25036"/>
                  </a:lnTo>
                  <a:lnTo>
                    <a:pt x="49165" y="25301"/>
                  </a:lnTo>
                  <a:lnTo>
                    <a:pt x="49107" y="25566"/>
                  </a:lnTo>
                  <a:lnTo>
                    <a:pt x="49049" y="25830"/>
                  </a:lnTo>
                  <a:lnTo>
                    <a:pt x="48989" y="26095"/>
                  </a:lnTo>
                  <a:lnTo>
                    <a:pt x="48928" y="26360"/>
                  </a:lnTo>
                  <a:lnTo>
                    <a:pt x="48866" y="26624"/>
                  </a:lnTo>
                  <a:lnTo>
                    <a:pt x="48803" y="26889"/>
                  </a:lnTo>
                  <a:lnTo>
                    <a:pt x="48750" y="27142"/>
                  </a:lnTo>
                  <a:lnTo>
                    <a:pt x="48697" y="27393"/>
                  </a:lnTo>
                  <a:lnTo>
                    <a:pt x="48644" y="27642"/>
                  </a:lnTo>
                  <a:lnTo>
                    <a:pt x="48591" y="27888"/>
                  </a:lnTo>
                  <a:lnTo>
                    <a:pt x="48538" y="28133"/>
                  </a:lnTo>
                  <a:lnTo>
                    <a:pt x="48485" y="28375"/>
                  </a:lnTo>
                  <a:lnTo>
                    <a:pt x="48432" y="28616"/>
                  </a:lnTo>
                  <a:lnTo>
                    <a:pt x="48379" y="28854"/>
                  </a:lnTo>
                  <a:lnTo>
                    <a:pt x="48327" y="29090"/>
                  </a:lnTo>
                  <a:lnTo>
                    <a:pt x="48274" y="29324"/>
                  </a:lnTo>
                  <a:lnTo>
                    <a:pt x="48231" y="29555"/>
                  </a:lnTo>
                  <a:lnTo>
                    <a:pt x="48187" y="29781"/>
                  </a:lnTo>
                  <a:lnTo>
                    <a:pt x="48142" y="30004"/>
                  </a:lnTo>
                  <a:lnTo>
                    <a:pt x="48096" y="30222"/>
                  </a:lnTo>
                  <a:lnTo>
                    <a:pt x="48049" y="30435"/>
                  </a:lnTo>
                  <a:lnTo>
                    <a:pt x="48000" y="30645"/>
                  </a:lnTo>
                  <a:lnTo>
                    <a:pt x="47951" y="30850"/>
                  </a:lnTo>
                  <a:lnTo>
                    <a:pt x="47901" y="31052"/>
                  </a:lnTo>
                  <a:lnTo>
                    <a:pt x="47850" y="31249"/>
                  </a:lnTo>
                  <a:lnTo>
                    <a:pt x="47797" y="31441"/>
                  </a:lnTo>
                  <a:lnTo>
                    <a:pt x="37740" y="74581"/>
                  </a:lnTo>
                  <a:lnTo>
                    <a:pt x="19214" y="74581"/>
                  </a:lnTo>
                  <a:lnTo>
                    <a:pt x="0" y="0"/>
                  </a:lnTo>
                  <a:lnTo>
                    <a:pt x="15826" y="0"/>
                  </a:lnTo>
                  <a:lnTo>
                    <a:pt x="25142" y="41498"/>
                  </a:lnTo>
                  <a:lnTo>
                    <a:pt x="25300" y="42175"/>
                  </a:lnTo>
                  <a:lnTo>
                    <a:pt x="25456" y="42849"/>
                  </a:lnTo>
                  <a:lnTo>
                    <a:pt x="25609" y="43521"/>
                  </a:lnTo>
                  <a:lnTo>
                    <a:pt x="25761" y="44191"/>
                  </a:lnTo>
                  <a:lnTo>
                    <a:pt x="25910" y="44859"/>
                  </a:lnTo>
                  <a:lnTo>
                    <a:pt x="26057" y="45525"/>
                  </a:lnTo>
                  <a:lnTo>
                    <a:pt x="26202" y="46189"/>
                  </a:lnTo>
                  <a:lnTo>
                    <a:pt x="26345" y="46851"/>
                  </a:lnTo>
                  <a:lnTo>
                    <a:pt x="26486" y="47510"/>
                  </a:lnTo>
                  <a:lnTo>
                    <a:pt x="26624" y="48168"/>
                  </a:lnTo>
                  <a:lnTo>
                    <a:pt x="26761" y="48817"/>
                  </a:lnTo>
                  <a:lnTo>
                    <a:pt x="26895" y="49453"/>
                  </a:lnTo>
                  <a:lnTo>
                    <a:pt x="27028" y="50075"/>
                  </a:lnTo>
                  <a:lnTo>
                    <a:pt x="27158" y="50683"/>
                  </a:lnTo>
                  <a:lnTo>
                    <a:pt x="27286" y="51277"/>
                  </a:lnTo>
                  <a:lnTo>
                    <a:pt x="27412" y="51858"/>
                  </a:lnTo>
                  <a:lnTo>
                    <a:pt x="27536" y="52425"/>
                  </a:lnTo>
                  <a:lnTo>
                    <a:pt x="27658" y="52978"/>
                  </a:lnTo>
                  <a:lnTo>
                    <a:pt x="27777" y="53518"/>
                  </a:lnTo>
                  <a:lnTo>
                    <a:pt x="27895" y="54043"/>
                  </a:lnTo>
                  <a:lnTo>
                    <a:pt x="28021" y="54644"/>
                  </a:lnTo>
                  <a:lnTo>
                    <a:pt x="28145" y="55239"/>
                  </a:lnTo>
                  <a:lnTo>
                    <a:pt x="28266" y="55830"/>
                  </a:lnTo>
                  <a:lnTo>
                    <a:pt x="28386" y="56415"/>
                  </a:lnTo>
                  <a:lnTo>
                    <a:pt x="28503" y="56994"/>
                  </a:lnTo>
                  <a:lnTo>
                    <a:pt x="28619" y="57568"/>
                  </a:lnTo>
                  <a:lnTo>
                    <a:pt x="28732" y="58138"/>
                  </a:lnTo>
                  <a:lnTo>
                    <a:pt x="28843" y="58701"/>
                  </a:lnTo>
                  <a:lnTo>
                    <a:pt x="28952" y="59260"/>
                  </a:lnTo>
                  <a:lnTo>
                    <a:pt x="29059" y="59813"/>
                  </a:lnTo>
                  <a:lnTo>
                    <a:pt x="29218" y="59032"/>
                  </a:lnTo>
                  <a:lnTo>
                    <a:pt x="29375" y="58254"/>
                  </a:lnTo>
                  <a:lnTo>
                    <a:pt x="29531" y="57482"/>
                  </a:lnTo>
                  <a:lnTo>
                    <a:pt x="29686" y="56713"/>
                  </a:lnTo>
                  <a:lnTo>
                    <a:pt x="29840" y="55949"/>
                  </a:lnTo>
                  <a:lnTo>
                    <a:pt x="29993" y="55189"/>
                  </a:lnTo>
                  <a:lnTo>
                    <a:pt x="30145" y="54433"/>
                  </a:lnTo>
                  <a:lnTo>
                    <a:pt x="30296" y="53681"/>
                  </a:lnTo>
                  <a:lnTo>
                    <a:pt x="30446" y="52934"/>
                  </a:lnTo>
                  <a:lnTo>
                    <a:pt x="30594" y="52191"/>
                  </a:lnTo>
                  <a:lnTo>
                    <a:pt x="30658" y="51872"/>
                  </a:lnTo>
                  <a:lnTo>
                    <a:pt x="30723" y="51551"/>
                  </a:lnTo>
                  <a:lnTo>
                    <a:pt x="30790" y="51228"/>
                  </a:lnTo>
                  <a:lnTo>
                    <a:pt x="30857" y="50903"/>
                  </a:lnTo>
                  <a:lnTo>
                    <a:pt x="30925" y="50576"/>
                  </a:lnTo>
                  <a:lnTo>
                    <a:pt x="30994" y="50247"/>
                  </a:lnTo>
                  <a:lnTo>
                    <a:pt x="31065" y="49916"/>
                  </a:lnTo>
                  <a:lnTo>
                    <a:pt x="31136" y="49582"/>
                  </a:lnTo>
                  <a:lnTo>
                    <a:pt x="31209" y="49246"/>
                  </a:lnTo>
                  <a:lnTo>
                    <a:pt x="31282" y="48909"/>
                  </a:lnTo>
                  <a:lnTo>
                    <a:pt x="31356" y="48571"/>
                  </a:lnTo>
                  <a:lnTo>
                    <a:pt x="31428" y="48233"/>
                  </a:lnTo>
                  <a:lnTo>
                    <a:pt x="31500" y="47897"/>
                  </a:lnTo>
                  <a:lnTo>
                    <a:pt x="31570" y="47562"/>
                  </a:lnTo>
                  <a:lnTo>
                    <a:pt x="31640" y="47228"/>
                  </a:lnTo>
                  <a:lnTo>
                    <a:pt x="31708" y="46895"/>
                  </a:lnTo>
                  <a:lnTo>
                    <a:pt x="31775" y="46563"/>
                  </a:lnTo>
                  <a:lnTo>
                    <a:pt x="31841" y="46233"/>
                  </a:lnTo>
                  <a:lnTo>
                    <a:pt x="31906" y="45903"/>
                  </a:lnTo>
                  <a:lnTo>
                    <a:pt x="31971" y="45574"/>
                  </a:lnTo>
                  <a:lnTo>
                    <a:pt x="32044" y="45247"/>
                  </a:lnTo>
                  <a:lnTo>
                    <a:pt x="32117" y="44924"/>
                  </a:lnTo>
                  <a:lnTo>
                    <a:pt x="32188" y="44604"/>
                  </a:lnTo>
                  <a:lnTo>
                    <a:pt x="32258" y="44287"/>
                  </a:lnTo>
                  <a:lnTo>
                    <a:pt x="32328" y="43973"/>
                  </a:lnTo>
                  <a:lnTo>
                    <a:pt x="32396" y="43662"/>
                  </a:lnTo>
                  <a:lnTo>
                    <a:pt x="32463" y="43355"/>
                  </a:lnTo>
                  <a:lnTo>
                    <a:pt x="32529" y="43050"/>
                  </a:lnTo>
                  <a:lnTo>
                    <a:pt x="32595" y="42749"/>
                  </a:lnTo>
                  <a:lnTo>
                    <a:pt x="32659" y="42451"/>
                  </a:lnTo>
                  <a:lnTo>
                    <a:pt x="32732" y="42147"/>
                  </a:lnTo>
                  <a:lnTo>
                    <a:pt x="32803" y="41850"/>
                  </a:lnTo>
                  <a:lnTo>
                    <a:pt x="32871" y="41559"/>
                  </a:lnTo>
                  <a:lnTo>
                    <a:pt x="32938" y="41274"/>
                  </a:lnTo>
                  <a:lnTo>
                    <a:pt x="33003" y="40995"/>
                  </a:lnTo>
                  <a:lnTo>
                    <a:pt x="33065" y="40723"/>
                  </a:lnTo>
                  <a:lnTo>
                    <a:pt x="33125" y="40458"/>
                  </a:lnTo>
                  <a:lnTo>
                    <a:pt x="33184" y="40198"/>
                  </a:lnTo>
                  <a:lnTo>
                    <a:pt x="33240" y="39945"/>
                  </a:lnTo>
                  <a:lnTo>
                    <a:pt x="33294" y="39699"/>
                  </a:lnTo>
                  <a:lnTo>
                    <a:pt x="42504" y="0"/>
                  </a:lnTo>
                  <a:lnTo>
                    <a:pt x="59972" y="0"/>
                  </a:lnTo>
                  <a:lnTo>
                    <a:pt x="69394" y="39699"/>
                  </a:lnTo>
                  <a:lnTo>
                    <a:pt x="69457" y="39956"/>
                  </a:lnTo>
                  <a:lnTo>
                    <a:pt x="69521" y="40219"/>
                  </a:lnTo>
                  <a:lnTo>
                    <a:pt x="69584" y="40489"/>
                  </a:lnTo>
                  <a:lnTo>
                    <a:pt x="69648" y="40766"/>
                  </a:lnTo>
                  <a:lnTo>
                    <a:pt x="69711" y="41048"/>
                  </a:lnTo>
                  <a:lnTo>
                    <a:pt x="69775" y="41337"/>
                  </a:lnTo>
                  <a:lnTo>
                    <a:pt x="69838" y="41633"/>
                  </a:lnTo>
                  <a:lnTo>
                    <a:pt x="69902" y="41934"/>
                  </a:lnTo>
                  <a:lnTo>
                    <a:pt x="69965" y="42243"/>
                  </a:lnTo>
                  <a:lnTo>
                    <a:pt x="70029" y="42557"/>
                  </a:lnTo>
                  <a:lnTo>
                    <a:pt x="70092" y="42866"/>
                  </a:lnTo>
                  <a:lnTo>
                    <a:pt x="70156" y="43177"/>
                  </a:lnTo>
                  <a:lnTo>
                    <a:pt x="70219" y="43492"/>
                  </a:lnTo>
                  <a:lnTo>
                    <a:pt x="70283" y="43810"/>
                  </a:lnTo>
                  <a:lnTo>
                    <a:pt x="70346" y="44132"/>
                  </a:lnTo>
                  <a:lnTo>
                    <a:pt x="70410" y="44456"/>
                  </a:lnTo>
                  <a:lnTo>
                    <a:pt x="70473" y="44784"/>
                  </a:lnTo>
                  <a:lnTo>
                    <a:pt x="70537" y="45115"/>
                  </a:lnTo>
                  <a:lnTo>
                    <a:pt x="70600" y="45449"/>
                  </a:lnTo>
                  <a:lnTo>
                    <a:pt x="70664" y="45786"/>
                  </a:lnTo>
                  <a:lnTo>
                    <a:pt x="70727" y="46115"/>
                  </a:lnTo>
                  <a:lnTo>
                    <a:pt x="70791" y="46444"/>
                  </a:lnTo>
                  <a:lnTo>
                    <a:pt x="70854" y="46775"/>
                  </a:lnTo>
                  <a:lnTo>
                    <a:pt x="70918" y="47107"/>
                  </a:lnTo>
                  <a:lnTo>
                    <a:pt x="70981" y="47440"/>
                  </a:lnTo>
                  <a:lnTo>
                    <a:pt x="71045" y="47774"/>
                  </a:lnTo>
                  <a:lnTo>
                    <a:pt x="71109" y="48109"/>
                  </a:lnTo>
                  <a:lnTo>
                    <a:pt x="71172" y="48445"/>
                  </a:lnTo>
                  <a:lnTo>
                    <a:pt x="71236" y="48782"/>
                  </a:lnTo>
                  <a:lnTo>
                    <a:pt x="71299" y="49121"/>
                  </a:lnTo>
                  <a:lnTo>
                    <a:pt x="71362" y="49448"/>
                  </a:lnTo>
                  <a:lnTo>
                    <a:pt x="71424" y="49775"/>
                  </a:lnTo>
                  <a:lnTo>
                    <a:pt x="71485" y="50100"/>
                  </a:lnTo>
                  <a:lnTo>
                    <a:pt x="71545" y="50425"/>
                  </a:lnTo>
                  <a:lnTo>
                    <a:pt x="71603" y="50748"/>
                  </a:lnTo>
                  <a:lnTo>
                    <a:pt x="71661" y="51071"/>
                  </a:lnTo>
                  <a:lnTo>
                    <a:pt x="71718" y="51392"/>
                  </a:lnTo>
                  <a:lnTo>
                    <a:pt x="71773" y="51712"/>
                  </a:lnTo>
                  <a:lnTo>
                    <a:pt x="71828" y="52031"/>
                  </a:lnTo>
                  <a:lnTo>
                    <a:pt x="71881" y="52349"/>
                  </a:lnTo>
                  <a:lnTo>
                    <a:pt x="72008" y="53091"/>
                  </a:lnTo>
                  <a:lnTo>
                    <a:pt x="72135" y="53834"/>
                  </a:lnTo>
                  <a:lnTo>
                    <a:pt x="72262" y="54577"/>
                  </a:lnTo>
                  <a:lnTo>
                    <a:pt x="72389" y="55322"/>
                  </a:lnTo>
                  <a:lnTo>
                    <a:pt x="72517" y="56068"/>
                  </a:lnTo>
                  <a:lnTo>
                    <a:pt x="72644" y="56815"/>
                  </a:lnTo>
                  <a:lnTo>
                    <a:pt x="72771" y="57563"/>
                  </a:lnTo>
                  <a:lnTo>
                    <a:pt x="72898" y="58312"/>
                  </a:lnTo>
                  <a:lnTo>
                    <a:pt x="73025" y="59062"/>
                  </a:lnTo>
                  <a:lnTo>
                    <a:pt x="73152" y="59813"/>
                  </a:lnTo>
                  <a:lnTo>
                    <a:pt x="73279" y="59218"/>
                  </a:lnTo>
                  <a:lnTo>
                    <a:pt x="73408" y="58619"/>
                  </a:lnTo>
                  <a:lnTo>
                    <a:pt x="73538" y="58015"/>
                  </a:lnTo>
                  <a:lnTo>
                    <a:pt x="73668" y="57408"/>
                  </a:lnTo>
                  <a:lnTo>
                    <a:pt x="73800" y="56796"/>
                  </a:lnTo>
                  <a:lnTo>
                    <a:pt x="73933" y="56180"/>
                  </a:lnTo>
                  <a:lnTo>
                    <a:pt x="74067" y="55559"/>
                  </a:lnTo>
                  <a:lnTo>
                    <a:pt x="74202" y="54935"/>
                  </a:lnTo>
                  <a:lnTo>
                    <a:pt x="74338" y="54306"/>
                  </a:lnTo>
                  <a:lnTo>
                    <a:pt x="74475" y="53673"/>
                  </a:lnTo>
                  <a:lnTo>
                    <a:pt x="74593" y="53127"/>
                  </a:lnTo>
                  <a:lnTo>
                    <a:pt x="74714" y="52572"/>
                  </a:lnTo>
                  <a:lnTo>
                    <a:pt x="74839" y="52005"/>
                  </a:lnTo>
                  <a:lnTo>
                    <a:pt x="74966" y="51428"/>
                  </a:lnTo>
                  <a:lnTo>
                    <a:pt x="75097" y="50841"/>
                  </a:lnTo>
                  <a:lnTo>
                    <a:pt x="75231" y="50243"/>
                  </a:lnTo>
                  <a:lnTo>
                    <a:pt x="75368" y="49634"/>
                  </a:lnTo>
                  <a:lnTo>
                    <a:pt x="75508" y="49015"/>
                  </a:lnTo>
                  <a:lnTo>
                    <a:pt x="75652" y="48385"/>
                  </a:lnTo>
                  <a:lnTo>
                    <a:pt x="75798" y="47744"/>
                  </a:lnTo>
                  <a:lnTo>
                    <a:pt x="75947" y="47101"/>
                  </a:lnTo>
                  <a:lnTo>
                    <a:pt x="76095" y="46461"/>
                  </a:lnTo>
                  <a:lnTo>
                    <a:pt x="76243" y="45826"/>
                  </a:lnTo>
                  <a:lnTo>
                    <a:pt x="76391" y="45195"/>
                  </a:lnTo>
                  <a:lnTo>
                    <a:pt x="76539" y="44568"/>
                  </a:lnTo>
                  <a:lnTo>
                    <a:pt x="76688" y="43946"/>
                  </a:lnTo>
                  <a:lnTo>
                    <a:pt x="76836" y="43328"/>
                  </a:lnTo>
                  <a:lnTo>
                    <a:pt x="76984" y="42714"/>
                  </a:lnTo>
                  <a:lnTo>
                    <a:pt x="77132" y="42104"/>
                  </a:lnTo>
                  <a:lnTo>
                    <a:pt x="77280" y="41498"/>
                  </a:lnTo>
                  <a:lnTo>
                    <a:pt x="86279" y="0"/>
                  </a:lnTo>
                  <a:lnTo>
                    <a:pt x="1021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110238" y="2613998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212609" y="261399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276022" y="261288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291743" y="262516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360343" y="261288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376064" y="262516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447469" y="2613998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463084" y="2626067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551745" y="261288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625374" y="261288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706466" y="261399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736584" y="261399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808890" y="261399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884371" y="261288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965463" y="261399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9063334" y="261399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9089059" y="262598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9146173" y="261399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9224460" y="2613998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9240075" y="2626067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9326830" y="2613998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9399083" y="261399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9468583" y="261288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9549675" y="2613998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9627961" y="261399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9703443" y="261288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9719163" y="262516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9790569" y="261399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9853981" y="261288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9869702" y="262516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9938302" y="2612887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0020030" y="2613998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8636322" y="2877033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8651937" y="2888625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651937" y="2918637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8714609" y="287703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8786914" y="287703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8865201" y="287703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8937506" y="287703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9003724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9031037" y="287592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9112129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9137695" y="287703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9163420" y="288901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9220534" y="287703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9316870" y="2877033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9407173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9434486" y="287592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9515578" y="287703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9531193" y="288915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9591059" y="287592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9606780" y="288820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9678185" y="2877033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9693800" y="2888625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693800" y="2918637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9756472" y="287703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9824648" y="287592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364342" y="3140067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379957" y="3152189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436648" y="314006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452263" y="315218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512129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7527850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599255" y="3140067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614870" y="3151659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614870" y="3181672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7677542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704855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720575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785947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7858199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885512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962475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8064476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8090201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147314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225601" y="3140067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8241216" y="315213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8329454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8355179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8412293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8484545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8556797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8586916" y="3140067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8677218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704531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785623" y="314006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801238" y="315218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8861104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876825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8948230" y="3140067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963845" y="3151659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963845" y="3181672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9026517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9052083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9077808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9134922" y="314006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9231258" y="3140067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9246873" y="3152189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9303564" y="314006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9319179" y="315218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9379045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9394766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9460137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9532389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9604695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9634813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9708971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8525270" y="3401990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8607844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633569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686554" y="340199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756954" y="340310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8829206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844821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904687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920408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991814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9064119" y="340310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9136371" y="340310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9208624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9280929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9296544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9356410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9372131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9443537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9506949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9522670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9591270" y="3401990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9672997" y="3403102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906554" y="3666136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969649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985370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056034" y="366613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135062" y="366613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150677" y="367825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213348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287083" y="3666136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312808" y="367811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369921" y="3666136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463453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8479173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8550579" y="3666136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8646915" y="3666136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8662530" y="3678205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8720650" y="3666136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8746375" y="367811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8803489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8833607" y="366613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8849222" y="367825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8906494" y="3666136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9010189" y="366502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9083817" y="366502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9164909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9195028" y="366613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9267333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9342814" y="366502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9423906" y="366613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8656113" y="392917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8733658" y="392917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8806652" y="392917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878904" y="392917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8894519" y="394129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8957191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8987309" y="392917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9059614" y="392917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9131867" y="392917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9199990" y="392805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128642" y="4192205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191737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207458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278122" y="419220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357150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372765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435436" y="41922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509171" y="41922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534896" y="420418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592010" y="41922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685541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701262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772667" y="419220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64451" y="41922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890176" y="420418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947290" y="4192205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62905" y="4204327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019595" y="4192205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035210" y="4204327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8091901" y="41922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8158119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8188237" y="41922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8260543" y="4192205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276157" y="4204274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368948" y="4192205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459250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486563" y="4191094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567655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583270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643136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658857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730262" y="4192205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8745877" y="4203798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8745877" y="4233810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8808549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8835862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8851583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8922988" y="41922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8986401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9002122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9070722" y="4191094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9152449" y="419220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6207389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6233114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290228" y="4455240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6305843" y="4467361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362533" y="4455240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378148" y="4467361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434839" y="445524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501057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531175" y="445524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6603481" y="4455240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6619096" y="446730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707333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6733058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790172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868459" y="4455240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884074" y="446730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976864" y="445524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049169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120945" y="4455240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199761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229879" y="445524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245494" y="446736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305361" y="445412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321081" y="446640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392487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470773" y="4455240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561076" y="445524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633381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705633" y="4455240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773334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799059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856172" y="445524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952509" y="4455240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8042811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8070124" y="445412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8151216" y="445524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8166831" y="446736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8226697" y="445412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8242418" y="446640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8313823" y="4455240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8329438" y="4466832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8329438" y="4496845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8392110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8419423" y="445412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8435144" y="446640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8506549" y="445524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8569962" y="445412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8585683" y="446640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8654283" y="445412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8736010" y="4455240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681512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711630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783883" y="471827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856135" y="471827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928440" y="471827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944055" y="473039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006727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080461" y="471827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106186" y="473025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157266" y="471827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229518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256831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272552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343957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417692" y="471827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443417" y="473025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500531" y="471827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591256" y="4718275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654351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670072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740737" y="471827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819764" y="471827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835379" y="473039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898051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971785" y="471827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6997510" y="473025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054624" y="471827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148155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163876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235282" y="471827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331618" y="471827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395031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410752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479352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495072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566478" y="4718275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582093" y="4730343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674883" y="4718275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765185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7792498" y="4717163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7873590" y="471827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889205" y="473039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949071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7964792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8036198" y="4718275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8051813" y="4729867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8051813" y="4759879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8114484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8141797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8157518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8228924" y="471827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8292336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8308057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8376657" y="4717163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8458384" y="471827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979324" y="4981309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6042419" y="498019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6058140" y="499247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6128804" y="498130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6207832" y="498130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6223447" y="499343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6286119" y="498130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6359853" y="498130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385578" y="499329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442692" y="498130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6536223" y="498019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551944" y="499247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623349" y="4981309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716880" y="498019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797972" y="498130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864191" y="498130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894309" y="498130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972596" y="498130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999909" y="498019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076448" y="498130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102173" y="499329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159287" y="498130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252818" y="498019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335392" y="498130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361117" y="499329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414102" y="498019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484502" y="498130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556755" y="498130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572370" y="499343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632236" y="498019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647957" y="499247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7719362" y="498130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7791667" y="498130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7863920" y="498130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936172" y="498130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8008477" y="498130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8024092" y="499343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8083959" y="498019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8099679" y="499247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8171085" y="498130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8234498" y="498019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8250218" y="499247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8318818" y="498019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8400546" y="498130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216942" y="5244344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232557" y="5256465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286442" y="524323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302162" y="525551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372827" y="5244344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7451855" y="5244344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512038" y="5244344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7584291" y="524434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7599906" y="525646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7657178" y="5244344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7760872" y="524323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7834501" y="524323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915593" y="524434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945711" y="524434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8018017" y="524434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093498" y="524323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8174590" y="524434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317030" y="5507378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380125" y="550626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395846" y="551854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466511" y="550737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545538" y="5507378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561153" y="551950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623825" y="550737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697559" y="550737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723284" y="551936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780398" y="550737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873929" y="550626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889650" y="551854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961055" y="550737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057392" y="550737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122869" y="550737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201897" y="550737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277378" y="550626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352436" y="5507378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424688" y="550737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452001" y="550626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467722" y="551854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539127" y="550737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612862" y="550737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638587" y="551936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695700" y="550737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792037" y="550737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855450" y="550626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871170" y="551854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939770" y="550626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955491" y="551854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026897" y="5507378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042512" y="5519447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101055" y="550626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023434" y="577041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6089653" y="577041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6115642" y="576930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6192076" y="5770413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6296353" y="576930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6372787" y="5770413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451073" y="577041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6523378" y="577041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6589597" y="577041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655815" y="577041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6722033" y="577041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748022" y="576930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6824456" y="5770413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932861" y="577041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6962980" y="5770413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053282" y="5770413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142843" y="577041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221871" y="577041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297352" y="576930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313073" y="578158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384478" y="577041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447891" y="576930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463612" y="578158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532212" y="5769301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613939" y="577041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6780616" y="60334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6806341" y="604542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6860650" y="6032336"/>
              <a:ext cx="75322" cy="97024"/>
            </a:xfrm>
            <a:custGeom>
              <a:avLst/>
              <a:pathLst>
                <a:path w="75322" h="97024">
                  <a:moveTo>
                    <a:pt x="75322" y="38058"/>
                  </a:moveTo>
                  <a:lnTo>
                    <a:pt x="75303" y="39539"/>
                  </a:lnTo>
                  <a:lnTo>
                    <a:pt x="75246" y="40996"/>
                  </a:lnTo>
                  <a:lnTo>
                    <a:pt x="75150" y="42431"/>
                  </a:lnTo>
                  <a:lnTo>
                    <a:pt x="75017" y="43842"/>
                  </a:lnTo>
                  <a:lnTo>
                    <a:pt x="74846" y="45230"/>
                  </a:lnTo>
                  <a:lnTo>
                    <a:pt x="74636" y="46595"/>
                  </a:lnTo>
                  <a:lnTo>
                    <a:pt x="74388" y="47936"/>
                  </a:lnTo>
                  <a:lnTo>
                    <a:pt x="74102" y="49254"/>
                  </a:lnTo>
                  <a:lnTo>
                    <a:pt x="73778" y="50549"/>
                  </a:lnTo>
                  <a:lnTo>
                    <a:pt x="73416" y="51820"/>
                  </a:lnTo>
                  <a:lnTo>
                    <a:pt x="73028" y="53055"/>
                  </a:lnTo>
                  <a:lnTo>
                    <a:pt x="72605" y="54263"/>
                  </a:lnTo>
                  <a:lnTo>
                    <a:pt x="72148" y="55444"/>
                  </a:lnTo>
                  <a:lnTo>
                    <a:pt x="71655" y="56597"/>
                  </a:lnTo>
                  <a:lnTo>
                    <a:pt x="71127" y="57722"/>
                  </a:lnTo>
                  <a:lnTo>
                    <a:pt x="70564" y="58820"/>
                  </a:lnTo>
                  <a:lnTo>
                    <a:pt x="69967" y="59890"/>
                  </a:lnTo>
                  <a:lnTo>
                    <a:pt x="69334" y="60933"/>
                  </a:lnTo>
                  <a:lnTo>
                    <a:pt x="68667" y="61948"/>
                  </a:lnTo>
                  <a:lnTo>
                    <a:pt x="67964" y="62936"/>
                  </a:lnTo>
                  <a:lnTo>
                    <a:pt x="67239" y="63883"/>
                  </a:lnTo>
                  <a:lnTo>
                    <a:pt x="66482" y="64799"/>
                  </a:lnTo>
                  <a:lnTo>
                    <a:pt x="65694" y="65683"/>
                  </a:lnTo>
                  <a:lnTo>
                    <a:pt x="64873" y="66535"/>
                  </a:lnTo>
                  <a:lnTo>
                    <a:pt x="64021" y="67356"/>
                  </a:lnTo>
                  <a:lnTo>
                    <a:pt x="63137" y="68144"/>
                  </a:lnTo>
                  <a:lnTo>
                    <a:pt x="62221" y="68901"/>
                  </a:lnTo>
                  <a:lnTo>
                    <a:pt x="61274" y="69626"/>
                  </a:lnTo>
                  <a:lnTo>
                    <a:pt x="60294" y="70320"/>
                  </a:lnTo>
                  <a:lnTo>
                    <a:pt x="59283" y="70981"/>
                  </a:lnTo>
                  <a:lnTo>
                    <a:pt x="58242" y="71598"/>
                  </a:lnTo>
                  <a:lnTo>
                    <a:pt x="57173" y="72178"/>
                  </a:lnTo>
                  <a:lnTo>
                    <a:pt x="56074" y="72720"/>
                  </a:lnTo>
                  <a:lnTo>
                    <a:pt x="54947" y="73226"/>
                  </a:lnTo>
                  <a:lnTo>
                    <a:pt x="53792" y="73694"/>
                  </a:lnTo>
                  <a:lnTo>
                    <a:pt x="52608" y="74126"/>
                  </a:lnTo>
                  <a:lnTo>
                    <a:pt x="51395" y="74520"/>
                  </a:lnTo>
                  <a:lnTo>
                    <a:pt x="50154" y="74877"/>
                  </a:lnTo>
                  <a:lnTo>
                    <a:pt x="48884" y="75198"/>
                  </a:lnTo>
                  <a:lnTo>
                    <a:pt x="47585" y="75481"/>
                  </a:lnTo>
                  <a:lnTo>
                    <a:pt x="47801" y="76083"/>
                  </a:lnTo>
                  <a:lnTo>
                    <a:pt x="48024" y="76662"/>
                  </a:lnTo>
                  <a:lnTo>
                    <a:pt x="48254" y="77218"/>
                  </a:lnTo>
                  <a:lnTo>
                    <a:pt x="48492" y="77750"/>
                  </a:lnTo>
                  <a:lnTo>
                    <a:pt x="48737" y="78260"/>
                  </a:lnTo>
                  <a:lnTo>
                    <a:pt x="48989" y="78746"/>
                  </a:lnTo>
                  <a:lnTo>
                    <a:pt x="49249" y="79208"/>
                  </a:lnTo>
                  <a:lnTo>
                    <a:pt x="49516" y="79648"/>
                  </a:lnTo>
                  <a:lnTo>
                    <a:pt x="49791" y="80064"/>
                  </a:lnTo>
                  <a:lnTo>
                    <a:pt x="50073" y="80456"/>
                  </a:lnTo>
                  <a:lnTo>
                    <a:pt x="50363" y="80839"/>
                  </a:lnTo>
                  <a:lnTo>
                    <a:pt x="50660" y="81204"/>
                  </a:lnTo>
                  <a:lnTo>
                    <a:pt x="50964" y="81550"/>
                  </a:lnTo>
                  <a:lnTo>
                    <a:pt x="51276" y="81879"/>
                  </a:lnTo>
                  <a:lnTo>
                    <a:pt x="51595" y="82190"/>
                  </a:lnTo>
                  <a:lnTo>
                    <a:pt x="51922" y="82483"/>
                  </a:lnTo>
                  <a:lnTo>
                    <a:pt x="52256" y="82757"/>
                  </a:lnTo>
                  <a:lnTo>
                    <a:pt x="52597" y="83014"/>
                  </a:lnTo>
                  <a:lnTo>
                    <a:pt x="52946" y="83253"/>
                  </a:lnTo>
                  <a:lnTo>
                    <a:pt x="53302" y="83473"/>
                  </a:lnTo>
                  <a:lnTo>
                    <a:pt x="53665" y="83688"/>
                  </a:lnTo>
                  <a:lnTo>
                    <a:pt x="54035" y="83888"/>
                  </a:lnTo>
                  <a:lnTo>
                    <a:pt x="54411" y="84074"/>
                  </a:lnTo>
                  <a:lnTo>
                    <a:pt x="54793" y="84244"/>
                  </a:lnTo>
                  <a:lnTo>
                    <a:pt x="55181" y="84400"/>
                  </a:lnTo>
                  <a:lnTo>
                    <a:pt x="55576" y="84541"/>
                  </a:lnTo>
                  <a:lnTo>
                    <a:pt x="55977" y="84667"/>
                  </a:lnTo>
                  <a:lnTo>
                    <a:pt x="56385" y="84778"/>
                  </a:lnTo>
                  <a:lnTo>
                    <a:pt x="56799" y="84874"/>
                  </a:lnTo>
                  <a:lnTo>
                    <a:pt x="57219" y="84956"/>
                  </a:lnTo>
                  <a:lnTo>
                    <a:pt x="57646" y="85036"/>
                  </a:lnTo>
                  <a:lnTo>
                    <a:pt x="58079" y="85108"/>
                  </a:lnTo>
                  <a:lnTo>
                    <a:pt x="58518" y="85172"/>
                  </a:lnTo>
                  <a:lnTo>
                    <a:pt x="58964" y="85227"/>
                  </a:lnTo>
                  <a:lnTo>
                    <a:pt x="59416" y="85273"/>
                  </a:lnTo>
                  <a:lnTo>
                    <a:pt x="59874" y="85311"/>
                  </a:lnTo>
                  <a:lnTo>
                    <a:pt x="60339" y="85341"/>
                  </a:lnTo>
                  <a:lnTo>
                    <a:pt x="60810" y="85362"/>
                  </a:lnTo>
                  <a:lnTo>
                    <a:pt x="61287" y="85375"/>
                  </a:lnTo>
                  <a:lnTo>
                    <a:pt x="61771" y="85379"/>
                  </a:lnTo>
                  <a:lnTo>
                    <a:pt x="62079" y="85377"/>
                  </a:lnTo>
                  <a:lnTo>
                    <a:pt x="62387" y="85373"/>
                  </a:lnTo>
                  <a:lnTo>
                    <a:pt x="62697" y="85365"/>
                  </a:lnTo>
                  <a:lnTo>
                    <a:pt x="63008" y="85354"/>
                  </a:lnTo>
                  <a:lnTo>
                    <a:pt x="63320" y="85339"/>
                  </a:lnTo>
                  <a:lnTo>
                    <a:pt x="63632" y="85322"/>
                  </a:lnTo>
                  <a:lnTo>
                    <a:pt x="63946" y="85301"/>
                  </a:lnTo>
                  <a:lnTo>
                    <a:pt x="64261" y="85277"/>
                  </a:lnTo>
                  <a:lnTo>
                    <a:pt x="64577" y="85250"/>
                  </a:lnTo>
                  <a:lnTo>
                    <a:pt x="64894" y="85220"/>
                  </a:lnTo>
                  <a:lnTo>
                    <a:pt x="65212" y="85197"/>
                  </a:lnTo>
                  <a:lnTo>
                    <a:pt x="65529" y="85172"/>
                  </a:lnTo>
                  <a:lnTo>
                    <a:pt x="65847" y="85142"/>
                  </a:lnTo>
                  <a:lnTo>
                    <a:pt x="66165" y="85110"/>
                  </a:lnTo>
                  <a:lnTo>
                    <a:pt x="66482" y="85075"/>
                  </a:lnTo>
                  <a:lnTo>
                    <a:pt x="66800" y="85036"/>
                  </a:lnTo>
                  <a:lnTo>
                    <a:pt x="67117" y="84994"/>
                  </a:lnTo>
                  <a:lnTo>
                    <a:pt x="67435" y="84949"/>
                  </a:lnTo>
                  <a:lnTo>
                    <a:pt x="67753" y="84901"/>
                  </a:lnTo>
                  <a:lnTo>
                    <a:pt x="68070" y="84850"/>
                  </a:lnTo>
                  <a:lnTo>
                    <a:pt x="67964" y="95542"/>
                  </a:lnTo>
                  <a:lnTo>
                    <a:pt x="67390" y="95667"/>
                  </a:lnTo>
                  <a:lnTo>
                    <a:pt x="66810" y="95788"/>
                  </a:lnTo>
                  <a:lnTo>
                    <a:pt x="66226" y="95904"/>
                  </a:lnTo>
                  <a:lnTo>
                    <a:pt x="65635" y="96016"/>
                  </a:lnTo>
                  <a:lnTo>
                    <a:pt x="65040" y="96124"/>
                  </a:lnTo>
                  <a:lnTo>
                    <a:pt x="64439" y="96228"/>
                  </a:lnTo>
                  <a:lnTo>
                    <a:pt x="63833" y="96328"/>
                  </a:lnTo>
                  <a:lnTo>
                    <a:pt x="63222" y="96423"/>
                  </a:lnTo>
                  <a:lnTo>
                    <a:pt x="62605" y="96514"/>
                  </a:lnTo>
                  <a:lnTo>
                    <a:pt x="61983" y="96601"/>
                  </a:lnTo>
                  <a:lnTo>
                    <a:pt x="61353" y="96681"/>
                  </a:lnTo>
                  <a:lnTo>
                    <a:pt x="60711" y="96753"/>
                  </a:lnTo>
                  <a:lnTo>
                    <a:pt x="60057" y="96817"/>
                  </a:lnTo>
                  <a:lnTo>
                    <a:pt x="59391" y="96872"/>
                  </a:lnTo>
                  <a:lnTo>
                    <a:pt x="58714" y="96918"/>
                  </a:lnTo>
                  <a:lnTo>
                    <a:pt x="58026" y="96956"/>
                  </a:lnTo>
                  <a:lnTo>
                    <a:pt x="57326" y="96986"/>
                  </a:lnTo>
                  <a:lnTo>
                    <a:pt x="56614" y="97007"/>
                  </a:lnTo>
                  <a:lnTo>
                    <a:pt x="55890" y="97020"/>
                  </a:lnTo>
                  <a:lnTo>
                    <a:pt x="55155" y="97024"/>
                  </a:lnTo>
                  <a:lnTo>
                    <a:pt x="54162" y="97009"/>
                  </a:lnTo>
                  <a:lnTo>
                    <a:pt x="53194" y="96963"/>
                  </a:lnTo>
                  <a:lnTo>
                    <a:pt x="52252" y="96886"/>
                  </a:lnTo>
                  <a:lnTo>
                    <a:pt x="51335" y="96778"/>
                  </a:lnTo>
                  <a:lnTo>
                    <a:pt x="50444" y="96640"/>
                  </a:lnTo>
                  <a:lnTo>
                    <a:pt x="49578" y="96471"/>
                  </a:lnTo>
                  <a:lnTo>
                    <a:pt x="48737" y="96272"/>
                  </a:lnTo>
                  <a:lnTo>
                    <a:pt x="47922" y="96042"/>
                  </a:lnTo>
                  <a:lnTo>
                    <a:pt x="47132" y="95781"/>
                  </a:lnTo>
                  <a:lnTo>
                    <a:pt x="46368" y="95489"/>
                  </a:lnTo>
                  <a:lnTo>
                    <a:pt x="45626" y="95180"/>
                  </a:lnTo>
                  <a:lnTo>
                    <a:pt x="44903" y="94845"/>
                  </a:lnTo>
                  <a:lnTo>
                    <a:pt x="44199" y="94485"/>
                  </a:lnTo>
                  <a:lnTo>
                    <a:pt x="43514" y="94100"/>
                  </a:lnTo>
                  <a:lnTo>
                    <a:pt x="42848" y="93689"/>
                  </a:lnTo>
                  <a:lnTo>
                    <a:pt x="42201" y="93253"/>
                  </a:lnTo>
                  <a:lnTo>
                    <a:pt x="41573" y="92792"/>
                  </a:lnTo>
                  <a:lnTo>
                    <a:pt x="40965" y="92305"/>
                  </a:lnTo>
                  <a:lnTo>
                    <a:pt x="40375" y="91792"/>
                  </a:lnTo>
                  <a:lnTo>
                    <a:pt x="39804" y="91254"/>
                  </a:lnTo>
                  <a:lnTo>
                    <a:pt x="39262" y="90703"/>
                  </a:lnTo>
                  <a:lnTo>
                    <a:pt x="38735" y="90128"/>
                  </a:lnTo>
                  <a:lnTo>
                    <a:pt x="38224" y="89530"/>
                  </a:lnTo>
                  <a:lnTo>
                    <a:pt x="37730" y="88909"/>
                  </a:lnTo>
                  <a:lnTo>
                    <a:pt x="37250" y="88264"/>
                  </a:lnTo>
                  <a:lnTo>
                    <a:pt x="36787" y="87596"/>
                  </a:lnTo>
                  <a:lnTo>
                    <a:pt x="36340" y="86905"/>
                  </a:lnTo>
                  <a:lnTo>
                    <a:pt x="35909" y="86190"/>
                  </a:lnTo>
                  <a:lnTo>
                    <a:pt x="35493" y="85452"/>
                  </a:lnTo>
                  <a:lnTo>
                    <a:pt x="35094" y="84691"/>
                  </a:lnTo>
                  <a:lnTo>
                    <a:pt x="34717" y="83920"/>
                  </a:lnTo>
                  <a:lnTo>
                    <a:pt x="34350" y="83133"/>
                  </a:lnTo>
                  <a:lnTo>
                    <a:pt x="33993" y="82328"/>
                  </a:lnTo>
                  <a:lnTo>
                    <a:pt x="33645" y="81507"/>
                  </a:lnTo>
                  <a:lnTo>
                    <a:pt x="33307" y="80668"/>
                  </a:lnTo>
                  <a:lnTo>
                    <a:pt x="32978" y="79813"/>
                  </a:lnTo>
                  <a:lnTo>
                    <a:pt x="32659" y="78940"/>
                  </a:lnTo>
                  <a:lnTo>
                    <a:pt x="32349" y="78051"/>
                  </a:lnTo>
                  <a:lnTo>
                    <a:pt x="32049" y="77145"/>
                  </a:lnTo>
                  <a:lnTo>
                    <a:pt x="31759" y="76222"/>
                  </a:lnTo>
                  <a:lnTo>
                    <a:pt x="30190" y="76050"/>
                  </a:lnTo>
                  <a:lnTo>
                    <a:pt x="28661" y="75830"/>
                  </a:lnTo>
                  <a:lnTo>
                    <a:pt x="27171" y="75563"/>
                  </a:lnTo>
                  <a:lnTo>
                    <a:pt x="25720" y="75248"/>
                  </a:lnTo>
                  <a:lnTo>
                    <a:pt x="24309" y="74885"/>
                  </a:lnTo>
                  <a:lnTo>
                    <a:pt x="22936" y="74475"/>
                  </a:lnTo>
                  <a:lnTo>
                    <a:pt x="21603" y="74017"/>
                  </a:lnTo>
                  <a:lnTo>
                    <a:pt x="20308" y="73512"/>
                  </a:lnTo>
                  <a:lnTo>
                    <a:pt x="19053" y="72958"/>
                  </a:lnTo>
                  <a:lnTo>
                    <a:pt x="17838" y="72358"/>
                  </a:lnTo>
                  <a:lnTo>
                    <a:pt x="16672" y="71714"/>
                  </a:lnTo>
                  <a:lnTo>
                    <a:pt x="15545" y="71032"/>
                  </a:lnTo>
                  <a:lnTo>
                    <a:pt x="14457" y="70312"/>
                  </a:lnTo>
                  <a:lnTo>
                    <a:pt x="13408" y="69554"/>
                  </a:lnTo>
                  <a:lnTo>
                    <a:pt x="12399" y="68758"/>
                  </a:lnTo>
                  <a:lnTo>
                    <a:pt x="11429" y="67924"/>
                  </a:lnTo>
                  <a:lnTo>
                    <a:pt x="10498" y="67052"/>
                  </a:lnTo>
                  <a:lnTo>
                    <a:pt x="9606" y="66141"/>
                  </a:lnTo>
                  <a:lnTo>
                    <a:pt x="8753" y="65193"/>
                  </a:lnTo>
                  <a:lnTo>
                    <a:pt x="7939" y="64206"/>
                  </a:lnTo>
                  <a:lnTo>
                    <a:pt x="7165" y="63184"/>
                  </a:lnTo>
                  <a:lnTo>
                    <a:pt x="6430" y="62129"/>
                  </a:lnTo>
                  <a:lnTo>
                    <a:pt x="5734" y="61041"/>
                  </a:lnTo>
                  <a:lnTo>
                    <a:pt x="5077" y="59921"/>
                  </a:lnTo>
                  <a:lnTo>
                    <a:pt x="4459" y="58767"/>
                  </a:lnTo>
                  <a:lnTo>
                    <a:pt x="3880" y="57581"/>
                  </a:lnTo>
                  <a:lnTo>
                    <a:pt x="3341" y="56362"/>
                  </a:lnTo>
                  <a:lnTo>
                    <a:pt x="2841" y="55110"/>
                  </a:lnTo>
                  <a:lnTo>
                    <a:pt x="2380" y="53826"/>
                  </a:lnTo>
                  <a:lnTo>
                    <a:pt x="1958" y="52508"/>
                  </a:lnTo>
                  <a:lnTo>
                    <a:pt x="1586" y="51163"/>
                  </a:lnTo>
                  <a:lnTo>
                    <a:pt x="1253" y="49796"/>
                  </a:lnTo>
                  <a:lnTo>
                    <a:pt x="959" y="48406"/>
                  </a:lnTo>
                  <a:lnTo>
                    <a:pt x="705" y="46995"/>
                  </a:lnTo>
                  <a:lnTo>
                    <a:pt x="489" y="45561"/>
                  </a:lnTo>
                  <a:lnTo>
                    <a:pt x="313" y="44105"/>
                  </a:lnTo>
                  <a:lnTo>
                    <a:pt x="176" y="42626"/>
                  </a:lnTo>
                  <a:lnTo>
                    <a:pt x="78" y="41126"/>
                  </a:lnTo>
                  <a:lnTo>
                    <a:pt x="19" y="39603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6876370" y="6044616"/>
              <a:ext cx="43669" cy="52244"/>
            </a:xfrm>
            <a:custGeom>
              <a:avLst/>
              <a:pathLst>
                <a:path w="43669" h="52244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30"/>
                  </a:lnTo>
                  <a:lnTo>
                    <a:pt x="2000" y="38363"/>
                  </a:lnTo>
                  <a:lnTo>
                    <a:pt x="2352" y="39268"/>
                  </a:lnTo>
                  <a:lnTo>
                    <a:pt x="2731" y="40145"/>
                  </a:lnTo>
                  <a:lnTo>
                    <a:pt x="3136" y="40995"/>
                  </a:lnTo>
                  <a:lnTo>
                    <a:pt x="3567" y="41818"/>
                  </a:lnTo>
                  <a:lnTo>
                    <a:pt x="4025" y="42613"/>
                  </a:lnTo>
                  <a:lnTo>
                    <a:pt x="4509" y="43381"/>
                  </a:lnTo>
                  <a:lnTo>
                    <a:pt x="5020" y="44121"/>
                  </a:lnTo>
                  <a:lnTo>
                    <a:pt x="5557" y="44833"/>
                  </a:lnTo>
                  <a:lnTo>
                    <a:pt x="6121" y="45516"/>
                  </a:lnTo>
                  <a:lnTo>
                    <a:pt x="6711" y="46169"/>
                  </a:lnTo>
                  <a:lnTo>
                    <a:pt x="7328" y="46791"/>
                  </a:lnTo>
                  <a:lnTo>
                    <a:pt x="7971" y="47382"/>
                  </a:lnTo>
                  <a:lnTo>
                    <a:pt x="8641" y="47943"/>
                  </a:lnTo>
                  <a:lnTo>
                    <a:pt x="9337" y="48473"/>
                  </a:lnTo>
                  <a:lnTo>
                    <a:pt x="10059" y="48972"/>
                  </a:lnTo>
                  <a:lnTo>
                    <a:pt x="10808" y="49440"/>
                  </a:lnTo>
                  <a:lnTo>
                    <a:pt x="11584" y="49878"/>
                  </a:lnTo>
                  <a:lnTo>
                    <a:pt x="12386" y="50285"/>
                  </a:lnTo>
                  <a:lnTo>
                    <a:pt x="13213" y="50657"/>
                  </a:lnTo>
                  <a:lnTo>
                    <a:pt x="14067" y="50990"/>
                  </a:lnTo>
                  <a:lnTo>
                    <a:pt x="14945" y="51284"/>
                  </a:lnTo>
                  <a:lnTo>
                    <a:pt x="15849" y="51538"/>
                  </a:lnTo>
                  <a:lnTo>
                    <a:pt x="16779" y="51754"/>
                  </a:lnTo>
                  <a:lnTo>
                    <a:pt x="17734" y="51930"/>
                  </a:lnTo>
                  <a:lnTo>
                    <a:pt x="18714" y="52067"/>
                  </a:lnTo>
                  <a:lnTo>
                    <a:pt x="19720" y="52165"/>
                  </a:lnTo>
                  <a:lnTo>
                    <a:pt x="20751" y="52224"/>
                  </a:lnTo>
                  <a:lnTo>
                    <a:pt x="21808" y="52244"/>
                  </a:lnTo>
                  <a:lnTo>
                    <a:pt x="22935" y="52224"/>
                  </a:lnTo>
                  <a:lnTo>
                    <a:pt x="24031" y="52165"/>
                  </a:lnTo>
                  <a:lnTo>
                    <a:pt x="25095" y="52067"/>
                  </a:lnTo>
                  <a:lnTo>
                    <a:pt x="26127" y="51930"/>
                  </a:lnTo>
                  <a:lnTo>
                    <a:pt x="27127" y="51754"/>
                  </a:lnTo>
                  <a:lnTo>
                    <a:pt x="28096" y="51538"/>
                  </a:lnTo>
                  <a:lnTo>
                    <a:pt x="29033" y="51284"/>
                  </a:lnTo>
                  <a:lnTo>
                    <a:pt x="29938" y="50990"/>
                  </a:lnTo>
                  <a:lnTo>
                    <a:pt x="30811" y="50657"/>
                  </a:lnTo>
                  <a:lnTo>
                    <a:pt x="31653" y="50285"/>
                  </a:lnTo>
                  <a:lnTo>
                    <a:pt x="32464" y="49868"/>
                  </a:lnTo>
                  <a:lnTo>
                    <a:pt x="33245" y="49421"/>
                  </a:lnTo>
                  <a:lnTo>
                    <a:pt x="33997" y="48945"/>
                  </a:lnTo>
                  <a:lnTo>
                    <a:pt x="34719" y="48439"/>
                  </a:lnTo>
                  <a:lnTo>
                    <a:pt x="35411" y="47903"/>
                  </a:lnTo>
                  <a:lnTo>
                    <a:pt x="36074" y="47338"/>
                  </a:lnTo>
                  <a:lnTo>
                    <a:pt x="36707" y="46743"/>
                  </a:lnTo>
                  <a:lnTo>
                    <a:pt x="37310" y="46118"/>
                  </a:lnTo>
                  <a:lnTo>
                    <a:pt x="37884" y="45464"/>
                  </a:lnTo>
                  <a:lnTo>
                    <a:pt x="38428" y="44780"/>
                  </a:lnTo>
                  <a:lnTo>
                    <a:pt x="38954" y="44058"/>
                  </a:lnTo>
                  <a:lnTo>
                    <a:pt x="39451" y="43309"/>
                  </a:lnTo>
                  <a:lnTo>
                    <a:pt x="39919" y="42533"/>
                  </a:lnTo>
                  <a:lnTo>
                    <a:pt x="40359" y="41731"/>
                  </a:lnTo>
                  <a:lnTo>
                    <a:pt x="40770" y="40903"/>
                  </a:lnTo>
                  <a:lnTo>
                    <a:pt x="41153" y="40048"/>
                  </a:lnTo>
                  <a:lnTo>
                    <a:pt x="41507" y="39167"/>
                  </a:lnTo>
                  <a:lnTo>
                    <a:pt x="41833" y="38259"/>
                  </a:lnTo>
                  <a:lnTo>
                    <a:pt x="42130" y="3732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6947035" y="603344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7021510" y="60334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047235" y="604542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101544" y="603233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181895" y="603344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260922" y="60334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321106" y="603344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392617" y="603344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471645" y="60334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487260" y="604556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549932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725674" y="6311398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788134" y="631028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798403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872455" y="631028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882724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960534" y="6311398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970644" y="6319497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8068939" y="631139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8079049" y="631949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8147225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8215561" y="631028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8291836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8355460" y="631139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8377586" y="631938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8436447" y="631139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8446557" y="631949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8511346" y="631028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8593020" y="6311398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8702536" y="631139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8731543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8803372" y="631139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8876048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8948353" y="631139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958463" y="631949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9026640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9096246" y="631139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9118371" y="631938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9170774" y="631139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9244561" y="631139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9269810" y="631028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9280079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9357889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9427495" y="631139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9449621" y="631938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9508481" y="6311398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698569" y="657332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771456" y="657332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854242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883249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955554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8027383" y="657443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8101170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8130177" y="6574433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8197507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8223126" y="657332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8334919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8345029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8413205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8485511" y="6574433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8495621" y="6582531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8554058" y="657332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8564327" y="658157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8642137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8652247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713966" y="657443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782672" y="657332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346825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368951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427812" y="6837467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437922" y="6845566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500117" y="6837467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510227" y="6845566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572422" y="683746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633823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662830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735135" y="683746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745246" y="684556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843540" y="6837467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934954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960573" y="68363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8042248" y="683746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8052358" y="684556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8116776" y="68363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127045" y="684461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204855" y="6837467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214965" y="6845566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214965" y="6877060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8278272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303521" y="68363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313790" y="684461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8391600" y="683746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448131" y="68363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458400" y="684461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532770" y="683635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614021" y="6837467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714274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736400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795260" y="683746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873547" y="683746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883657" y="684556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981952" y="6837467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992062" y="6845566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992062" y="6877060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9055369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9080617" y="68363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9090886" y="684461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9162239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9234914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9303832" y="68363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9385506" y="6837467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9463793" y="683746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9538321" y="68363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9548590" y="684461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9626400" y="683746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9682932" y="68363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9693201" y="684461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9767570" y="683635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9848821" y="6837467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320803" y="7100502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330913" y="7108600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330913" y="7140095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393108" y="710050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403218" y="710860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7472507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7495056" y="710050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7568843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7593880" y="709939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7670155" y="7100502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7771361" y="7100502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7829004" y="7099390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7839273" y="710764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7916554" y="710050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7995370" y="710050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005480" y="710860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073657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143262" y="710050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165388" y="710848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224249" y="710050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310898" y="7099390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321167" y="710764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398978" y="710050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495314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573071" y="710050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645430" y="710050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718105" y="710050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8728215" y="710860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797504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820053" y="710050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893840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919089" y="7099390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929357" y="710764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9007168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138871" y="7363536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245847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256115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333926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344036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412212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472502" y="7363536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482612" y="7371635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573708" y="7363536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631351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641620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718901" y="73635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797717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807827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876004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945609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967735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026595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113245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123514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201324" y="73635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294220" y="7362425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373301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395426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450317" y="73624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520135" y="73635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592810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602920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667339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677608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755418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827723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899552" y="73635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972228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9044533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9054643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9119062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9129330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9207141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9263672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9273941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9348311" y="7362425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9429561" y="7363536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102127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131134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202963" y="762657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275639" y="762657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347944" y="762657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358054" y="763466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426231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495837" y="762657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517962" y="76345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570365" y="762657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644152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669401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679670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757480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827086" y="762657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849212" y="76345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908072" y="762657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998480" y="7626571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8008590" y="7634669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8068086" y="762657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8090212" y="76345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150184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179190" y="762657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189300" y="763466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250966" y="762657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352702" y="7626571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410345" y="762545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420614" y="7633717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497895" y="762657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576711" y="762657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586821" y="763466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654997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724603" y="7626571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746729" y="763455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805589" y="762657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976658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998783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7057644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135930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205536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227662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286522" y="78896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342842" y="788849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445477" y="788849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455746" y="78967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533557" y="788960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629893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707650" y="78896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780009" y="78896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852684" y="78896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862794" y="7897704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932083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954632" y="78896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8028419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8053668" y="788849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8063936" y="78967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8141747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8241471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8263596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8322457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8400744" y="7889605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8410854" y="7897704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8509149" y="7889605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8599451" y="78896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8665298" y="78896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8729293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751419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810279" y="7889605"/>
              <a:ext cx="57696" cy="74581"/>
            </a:xfrm>
            <a:custGeom>
              <a:avLst/>
              <a:pathLst>
                <a:path w="57696" h="74581">
                  <a:moveTo>
                    <a:pt x="57696" y="53567"/>
                  </a:moveTo>
                  <a:lnTo>
                    <a:pt x="57673" y="54683"/>
                  </a:lnTo>
                  <a:lnTo>
                    <a:pt x="57607" y="55767"/>
                  </a:lnTo>
                  <a:lnTo>
                    <a:pt x="57495" y="56817"/>
                  </a:lnTo>
                  <a:lnTo>
                    <a:pt x="57340" y="57835"/>
                  </a:lnTo>
                  <a:lnTo>
                    <a:pt x="57140" y="58820"/>
                  </a:lnTo>
                  <a:lnTo>
                    <a:pt x="56895" y="59773"/>
                  </a:lnTo>
                  <a:lnTo>
                    <a:pt x="56606" y="60692"/>
                  </a:lnTo>
                  <a:lnTo>
                    <a:pt x="56273" y="61579"/>
                  </a:lnTo>
                  <a:lnTo>
                    <a:pt x="55895" y="62432"/>
                  </a:lnTo>
                  <a:lnTo>
                    <a:pt x="55472" y="63253"/>
                  </a:lnTo>
                  <a:lnTo>
                    <a:pt x="55012" y="64033"/>
                  </a:lnTo>
                  <a:lnTo>
                    <a:pt x="54522" y="64784"/>
                  </a:lnTo>
                  <a:lnTo>
                    <a:pt x="54000" y="65507"/>
                  </a:lnTo>
                  <a:lnTo>
                    <a:pt x="53448" y="66201"/>
                  </a:lnTo>
                  <a:lnTo>
                    <a:pt x="52865" y="66866"/>
                  </a:lnTo>
                  <a:lnTo>
                    <a:pt x="52252" y="67503"/>
                  </a:lnTo>
                  <a:lnTo>
                    <a:pt x="51608" y="68111"/>
                  </a:lnTo>
                  <a:lnTo>
                    <a:pt x="50933" y="68691"/>
                  </a:lnTo>
                  <a:lnTo>
                    <a:pt x="50227" y="69242"/>
                  </a:lnTo>
                  <a:lnTo>
                    <a:pt x="49491" y="69764"/>
                  </a:lnTo>
                  <a:lnTo>
                    <a:pt x="48727" y="70248"/>
                  </a:lnTo>
                  <a:lnTo>
                    <a:pt x="47939" y="70706"/>
                  </a:lnTo>
                  <a:lnTo>
                    <a:pt x="47127" y="71138"/>
                  </a:lnTo>
                  <a:lnTo>
                    <a:pt x="46290" y="71543"/>
                  </a:lnTo>
                  <a:lnTo>
                    <a:pt x="45428" y="71921"/>
                  </a:lnTo>
                  <a:lnTo>
                    <a:pt x="44543" y="72273"/>
                  </a:lnTo>
                  <a:lnTo>
                    <a:pt x="43633" y="72599"/>
                  </a:lnTo>
                  <a:lnTo>
                    <a:pt x="42699" y="72898"/>
                  </a:lnTo>
                  <a:lnTo>
                    <a:pt x="41740" y="73170"/>
                  </a:lnTo>
                  <a:lnTo>
                    <a:pt x="40757" y="73416"/>
                  </a:lnTo>
                  <a:lnTo>
                    <a:pt x="39757" y="73638"/>
                  </a:lnTo>
                  <a:lnTo>
                    <a:pt x="38746" y="73836"/>
                  </a:lnTo>
                  <a:lnTo>
                    <a:pt x="37724" y="74010"/>
                  </a:lnTo>
                  <a:lnTo>
                    <a:pt x="36692" y="74162"/>
                  </a:lnTo>
                  <a:lnTo>
                    <a:pt x="35649" y="74290"/>
                  </a:lnTo>
                  <a:lnTo>
                    <a:pt x="34596" y="74395"/>
                  </a:lnTo>
                  <a:lnTo>
                    <a:pt x="33532" y="74476"/>
                  </a:lnTo>
                  <a:lnTo>
                    <a:pt x="32457" y="74534"/>
                  </a:lnTo>
                  <a:lnTo>
                    <a:pt x="31372" y="74569"/>
                  </a:lnTo>
                  <a:lnTo>
                    <a:pt x="3027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7101" y="0"/>
                  </a:lnTo>
                  <a:lnTo>
                    <a:pt x="28326" y="10"/>
                  </a:lnTo>
                  <a:lnTo>
                    <a:pt x="29525" y="42"/>
                  </a:lnTo>
                  <a:lnTo>
                    <a:pt x="30697" y="95"/>
                  </a:lnTo>
                  <a:lnTo>
                    <a:pt x="31843" y="169"/>
                  </a:lnTo>
                  <a:lnTo>
                    <a:pt x="32963" y="264"/>
                  </a:lnTo>
                  <a:lnTo>
                    <a:pt x="34056" y="381"/>
                  </a:lnTo>
                  <a:lnTo>
                    <a:pt x="35123" y="518"/>
                  </a:lnTo>
                  <a:lnTo>
                    <a:pt x="36163" y="677"/>
                  </a:lnTo>
                  <a:lnTo>
                    <a:pt x="37176" y="857"/>
                  </a:lnTo>
                  <a:lnTo>
                    <a:pt x="38164" y="1058"/>
                  </a:lnTo>
                  <a:lnTo>
                    <a:pt x="39123" y="1271"/>
                  </a:lnTo>
                  <a:lnTo>
                    <a:pt x="40052" y="1509"/>
                  </a:lnTo>
                  <a:lnTo>
                    <a:pt x="40952" y="1771"/>
                  </a:lnTo>
                  <a:lnTo>
                    <a:pt x="41822" y="2058"/>
                  </a:lnTo>
                  <a:lnTo>
                    <a:pt x="42663" y="2368"/>
                  </a:lnTo>
                  <a:lnTo>
                    <a:pt x="43474" y="2703"/>
                  </a:lnTo>
                  <a:lnTo>
                    <a:pt x="44255" y="3063"/>
                  </a:lnTo>
                  <a:lnTo>
                    <a:pt x="45007" y="3446"/>
                  </a:lnTo>
                  <a:lnTo>
                    <a:pt x="45729" y="3855"/>
                  </a:lnTo>
                  <a:lnTo>
                    <a:pt x="46421" y="4287"/>
                  </a:lnTo>
                  <a:lnTo>
                    <a:pt x="47082" y="4744"/>
                  </a:lnTo>
                  <a:lnTo>
                    <a:pt x="47710" y="5225"/>
                  </a:lnTo>
                  <a:lnTo>
                    <a:pt x="48306" y="5730"/>
                  </a:lnTo>
                  <a:lnTo>
                    <a:pt x="48869" y="6260"/>
                  </a:lnTo>
                  <a:lnTo>
                    <a:pt x="49398" y="6815"/>
                  </a:lnTo>
                  <a:lnTo>
                    <a:pt x="49895" y="7393"/>
                  </a:lnTo>
                  <a:lnTo>
                    <a:pt x="50360" y="7996"/>
                  </a:lnTo>
                  <a:lnTo>
                    <a:pt x="50791" y="8623"/>
                  </a:lnTo>
                  <a:lnTo>
                    <a:pt x="51190" y="9275"/>
                  </a:lnTo>
                  <a:lnTo>
                    <a:pt x="51555" y="9951"/>
                  </a:lnTo>
                  <a:lnTo>
                    <a:pt x="51897" y="10642"/>
                  </a:lnTo>
                  <a:lnTo>
                    <a:pt x="52203" y="11361"/>
                  </a:lnTo>
                  <a:lnTo>
                    <a:pt x="52473" y="12107"/>
                  </a:lnTo>
                  <a:lnTo>
                    <a:pt x="52707" y="12881"/>
                  </a:lnTo>
                  <a:lnTo>
                    <a:pt x="52905" y="13682"/>
                  </a:lnTo>
                  <a:lnTo>
                    <a:pt x="53067" y="14511"/>
                  </a:lnTo>
                  <a:lnTo>
                    <a:pt x="53193" y="15368"/>
                  </a:lnTo>
                  <a:lnTo>
                    <a:pt x="53283" y="16252"/>
                  </a:lnTo>
                  <a:lnTo>
                    <a:pt x="53337" y="17163"/>
                  </a:lnTo>
                  <a:lnTo>
                    <a:pt x="53355" y="18102"/>
                  </a:lnTo>
                  <a:lnTo>
                    <a:pt x="53346" y="18723"/>
                  </a:lnTo>
                  <a:lnTo>
                    <a:pt x="53319" y="19337"/>
                  </a:lnTo>
                  <a:lnTo>
                    <a:pt x="53274" y="19943"/>
                  </a:lnTo>
                  <a:lnTo>
                    <a:pt x="53211" y="20541"/>
                  </a:lnTo>
                  <a:lnTo>
                    <a:pt x="53130" y="21133"/>
                  </a:lnTo>
                  <a:lnTo>
                    <a:pt x="53031" y="21716"/>
                  </a:lnTo>
                  <a:lnTo>
                    <a:pt x="52914" y="22293"/>
                  </a:lnTo>
                  <a:lnTo>
                    <a:pt x="52779" y="22862"/>
                  </a:lnTo>
                  <a:lnTo>
                    <a:pt x="52626" y="23424"/>
                  </a:lnTo>
                  <a:lnTo>
                    <a:pt x="52455" y="23978"/>
                  </a:lnTo>
                  <a:lnTo>
                    <a:pt x="52276" y="24523"/>
                  </a:lnTo>
                  <a:lnTo>
                    <a:pt x="52078" y="25060"/>
                  </a:lnTo>
                  <a:lnTo>
                    <a:pt x="51861" y="25586"/>
                  </a:lnTo>
                  <a:lnTo>
                    <a:pt x="51625" y="26104"/>
                  </a:lnTo>
                  <a:lnTo>
                    <a:pt x="51370" y="26611"/>
                  </a:lnTo>
                  <a:lnTo>
                    <a:pt x="51096" y="27109"/>
                  </a:lnTo>
                  <a:lnTo>
                    <a:pt x="50803" y="27598"/>
                  </a:lnTo>
                  <a:lnTo>
                    <a:pt x="50490" y="28077"/>
                  </a:lnTo>
                  <a:lnTo>
                    <a:pt x="50159" y="28546"/>
                  </a:lnTo>
                  <a:lnTo>
                    <a:pt x="49809" y="29006"/>
                  </a:lnTo>
                  <a:lnTo>
                    <a:pt x="49450" y="29445"/>
                  </a:lnTo>
                  <a:lnTo>
                    <a:pt x="49072" y="29872"/>
                  </a:lnTo>
                  <a:lnTo>
                    <a:pt x="48675" y="30288"/>
                  </a:lnTo>
                  <a:lnTo>
                    <a:pt x="48259" y="30692"/>
                  </a:lnTo>
                  <a:lnTo>
                    <a:pt x="47824" y="31084"/>
                  </a:lnTo>
                  <a:lnTo>
                    <a:pt x="47370" y="31464"/>
                  </a:lnTo>
                  <a:lnTo>
                    <a:pt x="46896" y="31833"/>
                  </a:lnTo>
                  <a:lnTo>
                    <a:pt x="46404" y="32191"/>
                  </a:lnTo>
                  <a:lnTo>
                    <a:pt x="45893" y="32536"/>
                  </a:lnTo>
                  <a:lnTo>
                    <a:pt x="45362" y="32870"/>
                  </a:lnTo>
                  <a:lnTo>
                    <a:pt x="44824" y="33180"/>
                  </a:lnTo>
                  <a:lnTo>
                    <a:pt x="44268" y="33474"/>
                  </a:lnTo>
                  <a:lnTo>
                    <a:pt x="43693" y="33752"/>
                  </a:lnTo>
                  <a:lnTo>
                    <a:pt x="43101" y="34014"/>
                  </a:lnTo>
                  <a:lnTo>
                    <a:pt x="42491" y="34260"/>
                  </a:lnTo>
                  <a:lnTo>
                    <a:pt x="41862" y="34490"/>
                  </a:lnTo>
                  <a:lnTo>
                    <a:pt x="41216" y="34704"/>
                  </a:lnTo>
                  <a:lnTo>
                    <a:pt x="40552" y="34903"/>
                  </a:lnTo>
                  <a:lnTo>
                    <a:pt x="39870" y="35086"/>
                  </a:lnTo>
                  <a:lnTo>
                    <a:pt x="39169" y="35252"/>
                  </a:lnTo>
                  <a:lnTo>
                    <a:pt x="40059" y="35368"/>
                  </a:lnTo>
                  <a:lnTo>
                    <a:pt x="40927" y="35504"/>
                  </a:lnTo>
                  <a:lnTo>
                    <a:pt x="41774" y="35660"/>
                  </a:lnTo>
                  <a:lnTo>
                    <a:pt x="42599" y="35837"/>
                  </a:lnTo>
                  <a:lnTo>
                    <a:pt x="43404" y="36033"/>
                  </a:lnTo>
                  <a:lnTo>
                    <a:pt x="44187" y="36250"/>
                  </a:lnTo>
                  <a:lnTo>
                    <a:pt x="44949" y="36486"/>
                  </a:lnTo>
                  <a:lnTo>
                    <a:pt x="45691" y="36743"/>
                  </a:lnTo>
                  <a:lnTo>
                    <a:pt x="46410" y="37020"/>
                  </a:lnTo>
                  <a:lnTo>
                    <a:pt x="47109" y="37317"/>
                  </a:lnTo>
                  <a:lnTo>
                    <a:pt x="47796" y="37632"/>
                  </a:lnTo>
                  <a:lnTo>
                    <a:pt x="48460" y="37965"/>
                  </a:lnTo>
                  <a:lnTo>
                    <a:pt x="49100" y="38314"/>
                  </a:lnTo>
                  <a:lnTo>
                    <a:pt x="49718" y="38680"/>
                  </a:lnTo>
                  <a:lnTo>
                    <a:pt x="50311" y="39063"/>
                  </a:lnTo>
                  <a:lnTo>
                    <a:pt x="50882" y="39464"/>
                  </a:lnTo>
                  <a:lnTo>
                    <a:pt x="51429" y="39881"/>
                  </a:lnTo>
                  <a:lnTo>
                    <a:pt x="51953" y="40315"/>
                  </a:lnTo>
                  <a:lnTo>
                    <a:pt x="52454" y="40766"/>
                  </a:lnTo>
                  <a:lnTo>
                    <a:pt x="52932" y="41234"/>
                  </a:lnTo>
                  <a:lnTo>
                    <a:pt x="53386" y="41718"/>
                  </a:lnTo>
                  <a:lnTo>
                    <a:pt x="53819" y="42218"/>
                  </a:lnTo>
                  <a:lnTo>
                    <a:pt x="54229" y="42734"/>
                  </a:lnTo>
                  <a:lnTo>
                    <a:pt x="54617" y="43266"/>
                  </a:lnTo>
                  <a:lnTo>
                    <a:pt x="54983" y="43814"/>
                  </a:lnTo>
                  <a:lnTo>
                    <a:pt x="55326" y="44378"/>
                  </a:lnTo>
                  <a:lnTo>
                    <a:pt x="55648" y="44957"/>
                  </a:lnTo>
                  <a:lnTo>
                    <a:pt x="55947" y="45553"/>
                  </a:lnTo>
                  <a:lnTo>
                    <a:pt x="56223" y="46164"/>
                  </a:lnTo>
                  <a:lnTo>
                    <a:pt x="56478" y="46792"/>
                  </a:lnTo>
                  <a:lnTo>
                    <a:pt x="56709" y="47421"/>
                  </a:lnTo>
                  <a:lnTo>
                    <a:pt x="56916" y="48062"/>
                  </a:lnTo>
                  <a:lnTo>
                    <a:pt x="57099" y="48713"/>
                  </a:lnTo>
                  <a:lnTo>
                    <a:pt x="57257" y="49375"/>
                  </a:lnTo>
                  <a:lnTo>
                    <a:pt x="57391" y="50047"/>
                  </a:lnTo>
                  <a:lnTo>
                    <a:pt x="57501" y="50730"/>
                  </a:lnTo>
                  <a:lnTo>
                    <a:pt x="57586" y="51423"/>
                  </a:lnTo>
                  <a:lnTo>
                    <a:pt x="57647" y="52127"/>
                  </a:lnTo>
                  <a:lnTo>
                    <a:pt x="57683" y="52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820390" y="7897704"/>
              <a:ext cx="33082" cy="23607"/>
            </a:xfrm>
            <a:custGeom>
              <a:avLst/>
              <a:pathLst>
                <a:path w="33082" h="23607">
                  <a:moveTo>
                    <a:pt x="33082" y="11221"/>
                  </a:moveTo>
                  <a:lnTo>
                    <a:pt x="33041" y="10049"/>
                  </a:lnTo>
                  <a:lnTo>
                    <a:pt x="32917" y="8945"/>
                  </a:lnTo>
                  <a:lnTo>
                    <a:pt x="32710" y="7910"/>
                  </a:lnTo>
                  <a:lnTo>
                    <a:pt x="32421" y="6944"/>
                  </a:lnTo>
                  <a:lnTo>
                    <a:pt x="32050" y="6047"/>
                  </a:lnTo>
                  <a:lnTo>
                    <a:pt x="31596" y="5219"/>
                  </a:lnTo>
                  <a:lnTo>
                    <a:pt x="31059" y="4459"/>
                  </a:lnTo>
                  <a:lnTo>
                    <a:pt x="30440" y="3768"/>
                  </a:lnTo>
                  <a:lnTo>
                    <a:pt x="29738" y="3146"/>
                  </a:lnTo>
                  <a:lnTo>
                    <a:pt x="28953" y="2593"/>
                  </a:lnTo>
                  <a:lnTo>
                    <a:pt x="28091" y="2100"/>
                  </a:lnTo>
                  <a:lnTo>
                    <a:pt x="27154" y="1659"/>
                  </a:lnTo>
                  <a:lnTo>
                    <a:pt x="26143" y="1270"/>
                  </a:lnTo>
                  <a:lnTo>
                    <a:pt x="25058" y="933"/>
                  </a:lnTo>
                  <a:lnTo>
                    <a:pt x="23898" y="648"/>
                  </a:lnTo>
                  <a:lnTo>
                    <a:pt x="22665" y="414"/>
                  </a:lnTo>
                  <a:lnTo>
                    <a:pt x="21358" y="233"/>
                  </a:lnTo>
                  <a:lnTo>
                    <a:pt x="19976" y="103"/>
                  </a:lnTo>
                  <a:lnTo>
                    <a:pt x="18520" y="25"/>
                  </a:lnTo>
                  <a:lnTo>
                    <a:pt x="16991" y="0"/>
                  </a:lnTo>
                  <a:lnTo>
                    <a:pt x="0" y="0"/>
                  </a:lnTo>
                  <a:lnTo>
                    <a:pt x="0" y="23607"/>
                  </a:lnTo>
                  <a:lnTo>
                    <a:pt x="16991" y="23607"/>
                  </a:lnTo>
                  <a:lnTo>
                    <a:pt x="17866" y="23599"/>
                  </a:lnTo>
                  <a:lnTo>
                    <a:pt x="18714" y="23573"/>
                  </a:lnTo>
                  <a:lnTo>
                    <a:pt x="19535" y="23531"/>
                  </a:lnTo>
                  <a:lnTo>
                    <a:pt x="20328" y="23472"/>
                  </a:lnTo>
                  <a:lnTo>
                    <a:pt x="21093" y="23396"/>
                  </a:lnTo>
                  <a:lnTo>
                    <a:pt x="21831" y="23302"/>
                  </a:lnTo>
                  <a:lnTo>
                    <a:pt x="22541" y="23192"/>
                  </a:lnTo>
                  <a:lnTo>
                    <a:pt x="23224" y="23065"/>
                  </a:lnTo>
                  <a:lnTo>
                    <a:pt x="23879" y="22921"/>
                  </a:lnTo>
                  <a:lnTo>
                    <a:pt x="24507" y="22760"/>
                  </a:lnTo>
                  <a:lnTo>
                    <a:pt x="25109" y="22573"/>
                  </a:lnTo>
                  <a:lnTo>
                    <a:pt x="25689" y="22373"/>
                  </a:lnTo>
                  <a:lnTo>
                    <a:pt x="26244" y="22158"/>
                  </a:lnTo>
                  <a:lnTo>
                    <a:pt x="26777" y="21930"/>
                  </a:lnTo>
                  <a:lnTo>
                    <a:pt x="27286" y="21688"/>
                  </a:lnTo>
                  <a:lnTo>
                    <a:pt x="27772" y="21433"/>
                  </a:lnTo>
                  <a:lnTo>
                    <a:pt x="28235" y="21163"/>
                  </a:lnTo>
                  <a:lnTo>
                    <a:pt x="28674" y="20880"/>
                  </a:lnTo>
                  <a:lnTo>
                    <a:pt x="29090" y="20583"/>
                  </a:lnTo>
                  <a:lnTo>
                    <a:pt x="29483" y="20273"/>
                  </a:lnTo>
                  <a:lnTo>
                    <a:pt x="29853" y="19938"/>
                  </a:lnTo>
                  <a:lnTo>
                    <a:pt x="30203" y="19591"/>
                  </a:lnTo>
                  <a:lnTo>
                    <a:pt x="30531" y="19231"/>
                  </a:lnTo>
                  <a:lnTo>
                    <a:pt x="30838" y="18858"/>
                  </a:lnTo>
                  <a:lnTo>
                    <a:pt x="31124" y="18473"/>
                  </a:lnTo>
                  <a:lnTo>
                    <a:pt x="31388" y="18075"/>
                  </a:lnTo>
                  <a:lnTo>
                    <a:pt x="31632" y="17664"/>
                  </a:lnTo>
                  <a:lnTo>
                    <a:pt x="31854" y="17241"/>
                  </a:lnTo>
                  <a:lnTo>
                    <a:pt x="32055" y="16804"/>
                  </a:lnTo>
                  <a:lnTo>
                    <a:pt x="32235" y="16356"/>
                  </a:lnTo>
                  <a:lnTo>
                    <a:pt x="32396" y="15894"/>
                  </a:lnTo>
                  <a:lnTo>
                    <a:pt x="32540" y="15422"/>
                  </a:lnTo>
                  <a:lnTo>
                    <a:pt x="32667" y="14937"/>
                  </a:lnTo>
                  <a:lnTo>
                    <a:pt x="32777" y="14442"/>
                  </a:lnTo>
                  <a:lnTo>
                    <a:pt x="32870" y="13934"/>
                  </a:lnTo>
                  <a:lnTo>
                    <a:pt x="32947" y="13415"/>
                  </a:lnTo>
                  <a:lnTo>
                    <a:pt x="33006" y="12884"/>
                  </a:lnTo>
                  <a:lnTo>
                    <a:pt x="33048" y="12341"/>
                  </a:lnTo>
                  <a:lnTo>
                    <a:pt x="33074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820390" y="7929199"/>
              <a:ext cx="37370" cy="26889"/>
            </a:xfrm>
            <a:custGeom>
              <a:avLst/>
              <a:pathLst>
                <a:path w="37370" h="26889">
                  <a:moveTo>
                    <a:pt x="37370" y="13180"/>
                  </a:moveTo>
                  <a:lnTo>
                    <a:pt x="37356" y="12481"/>
                  </a:lnTo>
                  <a:lnTo>
                    <a:pt x="37317" y="11803"/>
                  </a:lnTo>
                  <a:lnTo>
                    <a:pt x="37250" y="11147"/>
                  </a:lnTo>
                  <a:lnTo>
                    <a:pt x="37158" y="10512"/>
                  </a:lnTo>
                  <a:lnTo>
                    <a:pt x="37039" y="9898"/>
                  </a:lnTo>
                  <a:lnTo>
                    <a:pt x="36893" y="9305"/>
                  </a:lnTo>
                  <a:lnTo>
                    <a:pt x="36721" y="8733"/>
                  </a:lnTo>
                  <a:lnTo>
                    <a:pt x="36523" y="8183"/>
                  </a:lnTo>
                  <a:lnTo>
                    <a:pt x="36298" y="7653"/>
                  </a:lnTo>
                  <a:lnTo>
                    <a:pt x="36046" y="7145"/>
                  </a:lnTo>
                  <a:lnTo>
                    <a:pt x="35781" y="6657"/>
                  </a:lnTo>
                  <a:lnTo>
                    <a:pt x="35492" y="6186"/>
                  </a:lnTo>
                  <a:lnTo>
                    <a:pt x="35179" y="5734"/>
                  </a:lnTo>
                  <a:lnTo>
                    <a:pt x="34844" y="5299"/>
                  </a:lnTo>
                  <a:lnTo>
                    <a:pt x="34485" y="4882"/>
                  </a:lnTo>
                  <a:lnTo>
                    <a:pt x="34103" y="4484"/>
                  </a:lnTo>
                  <a:lnTo>
                    <a:pt x="33697" y="4103"/>
                  </a:lnTo>
                  <a:lnTo>
                    <a:pt x="33268" y="3741"/>
                  </a:lnTo>
                  <a:lnTo>
                    <a:pt x="32816" y="3396"/>
                  </a:lnTo>
                  <a:lnTo>
                    <a:pt x="32341" y="3070"/>
                  </a:lnTo>
                  <a:lnTo>
                    <a:pt x="31844" y="2760"/>
                  </a:lnTo>
                  <a:lnTo>
                    <a:pt x="31327" y="2468"/>
                  </a:lnTo>
                  <a:lnTo>
                    <a:pt x="30790" y="2193"/>
                  </a:lnTo>
                  <a:lnTo>
                    <a:pt x="30232" y="1935"/>
                  </a:lnTo>
                  <a:lnTo>
                    <a:pt x="29655" y="1693"/>
                  </a:lnTo>
                  <a:lnTo>
                    <a:pt x="29057" y="1469"/>
                  </a:lnTo>
                  <a:lnTo>
                    <a:pt x="28439" y="1261"/>
                  </a:lnTo>
                  <a:lnTo>
                    <a:pt x="27802" y="1071"/>
                  </a:lnTo>
                  <a:lnTo>
                    <a:pt x="27144" y="897"/>
                  </a:lnTo>
                  <a:lnTo>
                    <a:pt x="26466" y="741"/>
                  </a:lnTo>
                  <a:lnTo>
                    <a:pt x="25780" y="600"/>
                  </a:lnTo>
                  <a:lnTo>
                    <a:pt x="25077" y="474"/>
                  </a:lnTo>
                  <a:lnTo>
                    <a:pt x="24357" y="363"/>
                  </a:lnTo>
                  <a:lnTo>
                    <a:pt x="23620" y="266"/>
                  </a:lnTo>
                  <a:lnTo>
                    <a:pt x="22866" y="185"/>
                  </a:lnTo>
                  <a:lnTo>
                    <a:pt x="22095" y="118"/>
                  </a:lnTo>
                  <a:lnTo>
                    <a:pt x="21308" y="66"/>
                  </a:lnTo>
                  <a:lnTo>
                    <a:pt x="20503" y="29"/>
                  </a:lnTo>
                  <a:lnTo>
                    <a:pt x="19682" y="7"/>
                  </a:lnTo>
                  <a:lnTo>
                    <a:pt x="18843" y="0"/>
                  </a:lnTo>
                  <a:lnTo>
                    <a:pt x="0" y="0"/>
                  </a:lnTo>
                  <a:lnTo>
                    <a:pt x="0" y="26889"/>
                  </a:lnTo>
                  <a:lnTo>
                    <a:pt x="19637" y="26889"/>
                  </a:lnTo>
                  <a:lnTo>
                    <a:pt x="20404" y="26883"/>
                  </a:lnTo>
                  <a:lnTo>
                    <a:pt x="21158" y="26864"/>
                  </a:lnTo>
                  <a:lnTo>
                    <a:pt x="21899" y="26832"/>
                  </a:lnTo>
                  <a:lnTo>
                    <a:pt x="22627" y="26787"/>
                  </a:lnTo>
                  <a:lnTo>
                    <a:pt x="23343" y="26730"/>
                  </a:lnTo>
                  <a:lnTo>
                    <a:pt x="24046" y="26660"/>
                  </a:lnTo>
                  <a:lnTo>
                    <a:pt x="24736" y="26578"/>
                  </a:lnTo>
                  <a:lnTo>
                    <a:pt x="25413" y="26483"/>
                  </a:lnTo>
                  <a:lnTo>
                    <a:pt x="26078" y="26375"/>
                  </a:lnTo>
                  <a:lnTo>
                    <a:pt x="26730" y="26254"/>
                  </a:lnTo>
                  <a:lnTo>
                    <a:pt x="27377" y="26117"/>
                  </a:lnTo>
                  <a:lnTo>
                    <a:pt x="28005" y="25962"/>
                  </a:lnTo>
                  <a:lnTo>
                    <a:pt x="28614" y="25787"/>
                  </a:lnTo>
                  <a:lnTo>
                    <a:pt x="29203" y="25593"/>
                  </a:lnTo>
                  <a:lnTo>
                    <a:pt x="29774" y="25380"/>
                  </a:lnTo>
                  <a:lnTo>
                    <a:pt x="30325" y="25149"/>
                  </a:lnTo>
                  <a:lnTo>
                    <a:pt x="30858" y="24898"/>
                  </a:lnTo>
                  <a:lnTo>
                    <a:pt x="31371" y="24628"/>
                  </a:lnTo>
                  <a:lnTo>
                    <a:pt x="31866" y="24339"/>
                  </a:lnTo>
                  <a:lnTo>
                    <a:pt x="32341" y="24031"/>
                  </a:lnTo>
                  <a:lnTo>
                    <a:pt x="32807" y="23703"/>
                  </a:lnTo>
                  <a:lnTo>
                    <a:pt x="33251" y="23353"/>
                  </a:lnTo>
                  <a:lnTo>
                    <a:pt x="33675" y="22983"/>
                  </a:lnTo>
                  <a:lnTo>
                    <a:pt x="34077" y="22591"/>
                  </a:lnTo>
                  <a:lnTo>
                    <a:pt x="34458" y="22178"/>
                  </a:lnTo>
                  <a:lnTo>
                    <a:pt x="34818" y="21744"/>
                  </a:lnTo>
                  <a:lnTo>
                    <a:pt x="35157" y="21289"/>
                  </a:lnTo>
                  <a:lnTo>
                    <a:pt x="35475" y="20812"/>
                  </a:lnTo>
                  <a:lnTo>
                    <a:pt x="35771" y="20315"/>
                  </a:lnTo>
                  <a:lnTo>
                    <a:pt x="36046" y="19796"/>
                  </a:lnTo>
                  <a:lnTo>
                    <a:pt x="36298" y="19254"/>
                  </a:lnTo>
                  <a:lnTo>
                    <a:pt x="36523" y="18685"/>
                  </a:lnTo>
                  <a:lnTo>
                    <a:pt x="36721" y="18089"/>
                  </a:lnTo>
                  <a:lnTo>
                    <a:pt x="36893" y="17467"/>
                  </a:lnTo>
                  <a:lnTo>
                    <a:pt x="37039" y="16819"/>
                  </a:lnTo>
                  <a:lnTo>
                    <a:pt x="37158" y="16144"/>
                  </a:lnTo>
                  <a:lnTo>
                    <a:pt x="37250" y="15442"/>
                  </a:lnTo>
                  <a:lnTo>
                    <a:pt x="37317" y="14715"/>
                  </a:lnTo>
                  <a:lnTo>
                    <a:pt x="37356" y="13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878827" y="788849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889095" y="78967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966906" y="78896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9028307" y="78896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9053344" y="788849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9129619" y="7889605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885598" y="8152640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943241" y="815152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953510" y="815978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030791" y="815264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109607" y="815264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119717" y="816073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187893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257499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279625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338485" y="815264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425135" y="8151528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435404" y="815978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513214" y="8152640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600870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622995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681856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761254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790261" y="8152640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871882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894008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952868" y="815264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039306" y="815152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112194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194980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223987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296292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371191" y="815152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452865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758353" y="8415674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815996" y="841456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6826265" y="842282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6903545" y="841567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6982361" y="841567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992471" y="842377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7060648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7130254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7152379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7211240" y="841567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297890" y="841456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308159" y="842282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385969" y="8415674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482305" y="8415674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492415" y="8423773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554611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626916" y="841567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637026" y="842377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706314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726640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7748766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7801168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7873844" y="841567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7883954" y="842377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7953242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7978862" y="841456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087214" y="841456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166294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188420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243311" y="841456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8313128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8385804" y="841567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8395914" y="842377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8460332" y="841456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8470601" y="842282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8548411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8620717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8692546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8765221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8837527" y="841567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8847637" y="842377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8912055" y="841456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8922324" y="842282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9000134" y="841567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9056666" y="841456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9066934" y="842282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9141304" y="841456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9222555" y="841567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9322808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9344934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9403795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9482081" y="841567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9492191" y="842377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9590486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9668243" y="841567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9740602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9813277" y="841567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9823388" y="842377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9892676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9915225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9989012" y="841567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10014261" y="841456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10024530" y="842282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10102340" y="841567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4276535" y="1982315"/>
              <a:ext cx="6855275" cy="662847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121304" y="841337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183023" y="841452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121304" y="81503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4181276" y="815148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4193773" y="816547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4121304" y="788730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4182149" y="788730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4121304" y="762427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4183459" y="762427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4121304" y="736123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4186624" y="736238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4121304" y="709820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4184005" y="709820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4199339" y="7110207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4124469" y="683631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4183459" y="6835167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4199012" y="6847173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124469" y="657327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183132" y="6572133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4200594" y="6582883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4198903" y="6615189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4124469" y="631024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184387" y="6310244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124469" y="604720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183677" y="6046063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199776" y="6085900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124469" y="578417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4183023" y="578417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4124469" y="552114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4181276" y="552114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4193773" y="553512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4124469" y="525810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182149" y="5256960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4124469" y="499507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4183459" y="499392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4124469" y="473203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4186624" y="473203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4124469" y="44690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4184005" y="4467856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4199339" y="4479862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4183459" y="4204822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4199012" y="4216827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4183132" y="3941787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200594" y="3952538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4198903" y="3984843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4184387" y="3679899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183677" y="341571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199776" y="345555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4183023" y="315383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181276" y="289079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193773" y="290478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182149" y="262661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183459" y="236358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186624" y="210169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4241740" y="8452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4241740" y="8189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4241740" y="7926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4241740" y="7663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4241740" y="740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4241740" y="7137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4241740" y="6874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4241740" y="66117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4241740" y="634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4241740" y="6085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4241740" y="582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4241740" y="55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4241740" y="5296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4241740" y="5033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4241740" y="4770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4241740" y="450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4241740" y="4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4241740" y="3981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4241740" y="3718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4241740" y="345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4241740" y="319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4241740" y="2929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4241740" y="2666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4241740" y="2403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4241740" y="214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4276535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5433309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6590083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7746858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8903632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10060406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4249823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4259754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5348589" y="867341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5406597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5416529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5468752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5478684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6502471" y="867227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6563371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6573303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6625527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6635458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7657881" y="867227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40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7720145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7730077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7782301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7792233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812963" y="867341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822022" y="868514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876920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886851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939075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8949007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9971648" y="867341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10033694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10043626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10095850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10105781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490462" y="8810246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503490" y="8820683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585823" y="8831187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7598852" y="8840260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7663518" y="8831187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7733299" y="8831187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7746192" y="8840260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7814405" y="8831187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4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857515" y="8805130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1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870407" y="8840260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4284147" y="1759351"/>
              <a:ext cx="96507" cy="118690"/>
            </a:xfrm>
            <a:custGeom>
              <a:avLst/>
              <a:pathLst>
                <a:path w="96507" h="118690">
                  <a:moveTo>
                    <a:pt x="96507" y="85211"/>
                  </a:moveTo>
                  <a:lnTo>
                    <a:pt x="96478" y="86657"/>
                  </a:lnTo>
                  <a:lnTo>
                    <a:pt x="96393" y="88079"/>
                  </a:lnTo>
                  <a:lnTo>
                    <a:pt x="96249" y="89479"/>
                  </a:lnTo>
                  <a:lnTo>
                    <a:pt x="96049" y="90856"/>
                  </a:lnTo>
                  <a:lnTo>
                    <a:pt x="95791" y="92210"/>
                  </a:lnTo>
                  <a:lnTo>
                    <a:pt x="95476" y="93541"/>
                  </a:lnTo>
                  <a:lnTo>
                    <a:pt x="95103" y="94849"/>
                  </a:lnTo>
                  <a:lnTo>
                    <a:pt x="94674" y="96134"/>
                  </a:lnTo>
                  <a:lnTo>
                    <a:pt x="94186" y="97396"/>
                  </a:lnTo>
                  <a:lnTo>
                    <a:pt x="93642" y="98635"/>
                  </a:lnTo>
                  <a:lnTo>
                    <a:pt x="93054" y="99847"/>
                  </a:lnTo>
                  <a:lnTo>
                    <a:pt x="92405" y="101026"/>
                  </a:lnTo>
                  <a:lnTo>
                    <a:pt x="91692" y="102171"/>
                  </a:lnTo>
                  <a:lnTo>
                    <a:pt x="90918" y="103285"/>
                  </a:lnTo>
                  <a:lnTo>
                    <a:pt x="90081" y="104365"/>
                  </a:lnTo>
                  <a:lnTo>
                    <a:pt x="89183" y="105413"/>
                  </a:lnTo>
                  <a:lnTo>
                    <a:pt x="88222" y="106428"/>
                  </a:lnTo>
                  <a:lnTo>
                    <a:pt x="87198" y="107410"/>
                  </a:lnTo>
                  <a:lnTo>
                    <a:pt x="86113" y="108360"/>
                  </a:lnTo>
                  <a:lnTo>
                    <a:pt x="84965" y="109277"/>
                  </a:lnTo>
                  <a:lnTo>
                    <a:pt x="83756" y="110142"/>
                  </a:lnTo>
                  <a:lnTo>
                    <a:pt x="82484" y="110969"/>
                  </a:lnTo>
                  <a:lnTo>
                    <a:pt x="81149" y="111759"/>
                  </a:lnTo>
                  <a:lnTo>
                    <a:pt x="79753" y="112511"/>
                  </a:lnTo>
                  <a:lnTo>
                    <a:pt x="78294" y="113226"/>
                  </a:lnTo>
                  <a:lnTo>
                    <a:pt x="76773" y="113903"/>
                  </a:lnTo>
                  <a:lnTo>
                    <a:pt x="75190" y="114542"/>
                  </a:lnTo>
                  <a:lnTo>
                    <a:pt x="73545" y="115144"/>
                  </a:lnTo>
                  <a:lnTo>
                    <a:pt x="71837" y="115708"/>
                  </a:lnTo>
                  <a:lnTo>
                    <a:pt x="70068" y="116234"/>
                  </a:lnTo>
                  <a:lnTo>
                    <a:pt x="68250" y="116701"/>
                  </a:lnTo>
                  <a:lnTo>
                    <a:pt x="66365" y="117118"/>
                  </a:lnTo>
                  <a:lnTo>
                    <a:pt x="64412" y="117487"/>
                  </a:lnTo>
                  <a:lnTo>
                    <a:pt x="62393" y="117806"/>
                  </a:lnTo>
                  <a:lnTo>
                    <a:pt x="60307" y="118076"/>
                  </a:lnTo>
                  <a:lnTo>
                    <a:pt x="58153" y="118297"/>
                  </a:lnTo>
                  <a:lnTo>
                    <a:pt x="55932" y="118469"/>
                  </a:lnTo>
                  <a:lnTo>
                    <a:pt x="53644" y="118592"/>
                  </a:lnTo>
                  <a:lnTo>
                    <a:pt x="51289" y="118665"/>
                  </a:lnTo>
                  <a:lnTo>
                    <a:pt x="48867" y="118690"/>
                  </a:lnTo>
                  <a:lnTo>
                    <a:pt x="44657" y="118615"/>
                  </a:lnTo>
                  <a:lnTo>
                    <a:pt x="40636" y="118389"/>
                  </a:lnTo>
                  <a:lnTo>
                    <a:pt x="36805" y="118012"/>
                  </a:lnTo>
                  <a:lnTo>
                    <a:pt x="33164" y="117485"/>
                  </a:lnTo>
                  <a:lnTo>
                    <a:pt x="29713" y="116807"/>
                  </a:lnTo>
                  <a:lnTo>
                    <a:pt x="26452" y="115979"/>
                  </a:lnTo>
                  <a:lnTo>
                    <a:pt x="23381" y="115000"/>
                  </a:lnTo>
                  <a:lnTo>
                    <a:pt x="20499" y="113870"/>
                  </a:lnTo>
                  <a:lnTo>
                    <a:pt x="17808" y="112590"/>
                  </a:lnTo>
                  <a:lnTo>
                    <a:pt x="15306" y="111159"/>
                  </a:lnTo>
                  <a:lnTo>
                    <a:pt x="12988" y="109586"/>
                  </a:lnTo>
                  <a:lnTo>
                    <a:pt x="10844" y="107878"/>
                  </a:lnTo>
                  <a:lnTo>
                    <a:pt x="8875" y="106037"/>
                  </a:lnTo>
                  <a:lnTo>
                    <a:pt x="7082" y="104061"/>
                  </a:lnTo>
                  <a:lnTo>
                    <a:pt x="5463" y="101950"/>
                  </a:lnTo>
                  <a:lnTo>
                    <a:pt x="4020" y="99706"/>
                  </a:lnTo>
                  <a:lnTo>
                    <a:pt x="2752" y="97327"/>
                  </a:lnTo>
                  <a:lnTo>
                    <a:pt x="1660" y="94814"/>
                  </a:lnTo>
                  <a:lnTo>
                    <a:pt x="742" y="92167"/>
                  </a:lnTo>
                  <a:lnTo>
                    <a:pt x="0" y="89386"/>
                  </a:lnTo>
                  <a:lnTo>
                    <a:pt x="15143" y="86357"/>
                  </a:lnTo>
                  <a:lnTo>
                    <a:pt x="15384" y="87249"/>
                  </a:lnTo>
                  <a:lnTo>
                    <a:pt x="15650" y="88125"/>
                  </a:lnTo>
                  <a:lnTo>
                    <a:pt x="15941" y="88985"/>
                  </a:lnTo>
                  <a:lnTo>
                    <a:pt x="16256" y="89828"/>
                  </a:lnTo>
                  <a:lnTo>
                    <a:pt x="16596" y="90654"/>
                  </a:lnTo>
                  <a:lnTo>
                    <a:pt x="16960" y="91465"/>
                  </a:lnTo>
                  <a:lnTo>
                    <a:pt x="17349" y="92259"/>
                  </a:lnTo>
                  <a:lnTo>
                    <a:pt x="17762" y="93036"/>
                  </a:lnTo>
                  <a:lnTo>
                    <a:pt x="18200" y="93798"/>
                  </a:lnTo>
                  <a:lnTo>
                    <a:pt x="18663" y="94543"/>
                  </a:lnTo>
                  <a:lnTo>
                    <a:pt x="19154" y="95269"/>
                  </a:lnTo>
                  <a:lnTo>
                    <a:pt x="19678" y="95977"/>
                  </a:lnTo>
                  <a:lnTo>
                    <a:pt x="20234" y="96664"/>
                  </a:lnTo>
                  <a:lnTo>
                    <a:pt x="20824" y="97332"/>
                  </a:lnTo>
                  <a:lnTo>
                    <a:pt x="21446" y="97980"/>
                  </a:lnTo>
                  <a:lnTo>
                    <a:pt x="22100" y="98609"/>
                  </a:lnTo>
                  <a:lnTo>
                    <a:pt x="22788" y="99218"/>
                  </a:lnTo>
                  <a:lnTo>
                    <a:pt x="23508" y="99808"/>
                  </a:lnTo>
                  <a:lnTo>
                    <a:pt x="24261" y="100377"/>
                  </a:lnTo>
                  <a:lnTo>
                    <a:pt x="25047" y="100927"/>
                  </a:lnTo>
                  <a:lnTo>
                    <a:pt x="25885" y="101440"/>
                  </a:lnTo>
                  <a:lnTo>
                    <a:pt x="26760" y="101929"/>
                  </a:lnTo>
                  <a:lnTo>
                    <a:pt x="27672" y="102396"/>
                  </a:lnTo>
                  <a:lnTo>
                    <a:pt x="28623" y="102839"/>
                  </a:lnTo>
                  <a:lnTo>
                    <a:pt x="29611" y="103260"/>
                  </a:lnTo>
                  <a:lnTo>
                    <a:pt x="30636" y="103658"/>
                  </a:lnTo>
                  <a:lnTo>
                    <a:pt x="31700" y="104033"/>
                  </a:lnTo>
                  <a:lnTo>
                    <a:pt x="32801" y="104385"/>
                  </a:lnTo>
                  <a:lnTo>
                    <a:pt x="33939" y="104714"/>
                  </a:lnTo>
                  <a:lnTo>
                    <a:pt x="35115" y="105020"/>
                  </a:lnTo>
                  <a:lnTo>
                    <a:pt x="36334" y="105300"/>
                  </a:lnTo>
                  <a:lnTo>
                    <a:pt x="37601" y="105550"/>
                  </a:lnTo>
                  <a:lnTo>
                    <a:pt x="38914" y="105771"/>
                  </a:lnTo>
                  <a:lnTo>
                    <a:pt x="40276" y="105963"/>
                  </a:lnTo>
                  <a:lnTo>
                    <a:pt x="41684" y="106125"/>
                  </a:lnTo>
                  <a:lnTo>
                    <a:pt x="43141" y="106258"/>
                  </a:lnTo>
                  <a:lnTo>
                    <a:pt x="44644" y="106361"/>
                  </a:lnTo>
                  <a:lnTo>
                    <a:pt x="46195" y="106435"/>
                  </a:lnTo>
                  <a:lnTo>
                    <a:pt x="47794" y="106479"/>
                  </a:lnTo>
                  <a:lnTo>
                    <a:pt x="49440" y="106493"/>
                  </a:lnTo>
                  <a:lnTo>
                    <a:pt x="50820" y="106482"/>
                  </a:lnTo>
                  <a:lnTo>
                    <a:pt x="52177" y="106448"/>
                  </a:lnTo>
                  <a:lnTo>
                    <a:pt x="53512" y="106390"/>
                  </a:lnTo>
                  <a:lnTo>
                    <a:pt x="54823" y="106310"/>
                  </a:lnTo>
                  <a:lnTo>
                    <a:pt x="56111" y="106207"/>
                  </a:lnTo>
                  <a:lnTo>
                    <a:pt x="57377" y="106081"/>
                  </a:lnTo>
                  <a:lnTo>
                    <a:pt x="58619" y="105932"/>
                  </a:lnTo>
                  <a:lnTo>
                    <a:pt x="59839" y="105760"/>
                  </a:lnTo>
                  <a:lnTo>
                    <a:pt x="61036" y="105565"/>
                  </a:lnTo>
                  <a:lnTo>
                    <a:pt x="62210" y="105347"/>
                  </a:lnTo>
                  <a:lnTo>
                    <a:pt x="63356" y="105090"/>
                  </a:lnTo>
                  <a:lnTo>
                    <a:pt x="64469" y="104807"/>
                  </a:lnTo>
                  <a:lnTo>
                    <a:pt x="65549" y="104500"/>
                  </a:lnTo>
                  <a:lnTo>
                    <a:pt x="66597" y="104169"/>
                  </a:lnTo>
                  <a:lnTo>
                    <a:pt x="67612" y="103813"/>
                  </a:lnTo>
                  <a:lnTo>
                    <a:pt x="68594" y="103432"/>
                  </a:lnTo>
                  <a:lnTo>
                    <a:pt x="69544" y="103027"/>
                  </a:lnTo>
                  <a:lnTo>
                    <a:pt x="70461" y="102597"/>
                  </a:lnTo>
                  <a:lnTo>
                    <a:pt x="71345" y="102143"/>
                  </a:lnTo>
                  <a:lnTo>
                    <a:pt x="72196" y="101664"/>
                  </a:lnTo>
                  <a:lnTo>
                    <a:pt x="73012" y="101159"/>
                  </a:lnTo>
                  <a:lnTo>
                    <a:pt x="73791" y="100626"/>
                  </a:lnTo>
                  <a:lnTo>
                    <a:pt x="74531" y="100065"/>
                  </a:lnTo>
                  <a:lnTo>
                    <a:pt x="75234" y="99477"/>
                  </a:lnTo>
                  <a:lnTo>
                    <a:pt x="75900" y="98860"/>
                  </a:lnTo>
                  <a:lnTo>
                    <a:pt x="76528" y="98216"/>
                  </a:lnTo>
                  <a:lnTo>
                    <a:pt x="77118" y="97544"/>
                  </a:lnTo>
                  <a:lnTo>
                    <a:pt x="77671" y="96844"/>
                  </a:lnTo>
                  <a:lnTo>
                    <a:pt x="78185" y="96117"/>
                  </a:lnTo>
                  <a:lnTo>
                    <a:pt x="78663" y="95361"/>
                  </a:lnTo>
                  <a:lnTo>
                    <a:pt x="79114" y="94561"/>
                  </a:lnTo>
                  <a:lnTo>
                    <a:pt x="79517" y="93731"/>
                  </a:lnTo>
                  <a:lnTo>
                    <a:pt x="79873" y="92871"/>
                  </a:lnTo>
                  <a:lnTo>
                    <a:pt x="80182" y="91982"/>
                  </a:lnTo>
                  <a:lnTo>
                    <a:pt x="80443" y="91064"/>
                  </a:lnTo>
                  <a:lnTo>
                    <a:pt x="80657" y="90116"/>
                  </a:lnTo>
                  <a:lnTo>
                    <a:pt x="80823" y="89138"/>
                  </a:lnTo>
                  <a:lnTo>
                    <a:pt x="80941" y="88132"/>
                  </a:lnTo>
                  <a:lnTo>
                    <a:pt x="81013" y="87095"/>
                  </a:lnTo>
                  <a:lnTo>
                    <a:pt x="81036" y="86030"/>
                  </a:lnTo>
                  <a:lnTo>
                    <a:pt x="81010" y="84921"/>
                  </a:lnTo>
                  <a:lnTo>
                    <a:pt x="80932" y="83856"/>
                  </a:lnTo>
                  <a:lnTo>
                    <a:pt x="80801" y="82832"/>
                  </a:lnTo>
                  <a:lnTo>
                    <a:pt x="80617" y="81852"/>
                  </a:lnTo>
                  <a:lnTo>
                    <a:pt x="80382" y="80914"/>
                  </a:lnTo>
                  <a:lnTo>
                    <a:pt x="80093" y="80018"/>
                  </a:lnTo>
                  <a:lnTo>
                    <a:pt x="79753" y="79165"/>
                  </a:lnTo>
                  <a:lnTo>
                    <a:pt x="79360" y="78355"/>
                  </a:lnTo>
                  <a:lnTo>
                    <a:pt x="78915" y="77587"/>
                  </a:lnTo>
                  <a:lnTo>
                    <a:pt x="78417" y="76862"/>
                  </a:lnTo>
                  <a:lnTo>
                    <a:pt x="77888" y="76170"/>
                  </a:lnTo>
                  <a:lnTo>
                    <a:pt x="77317" y="75503"/>
                  </a:lnTo>
                  <a:lnTo>
                    <a:pt x="76703" y="74860"/>
                  </a:lnTo>
                  <a:lnTo>
                    <a:pt x="76047" y="74242"/>
                  </a:lnTo>
                  <a:lnTo>
                    <a:pt x="75347" y="73649"/>
                  </a:lnTo>
                  <a:lnTo>
                    <a:pt x="74606" y="73080"/>
                  </a:lnTo>
                  <a:lnTo>
                    <a:pt x="73822" y="72536"/>
                  </a:lnTo>
                  <a:lnTo>
                    <a:pt x="72995" y="72016"/>
                  </a:lnTo>
                  <a:lnTo>
                    <a:pt x="72126" y="71521"/>
                  </a:lnTo>
                  <a:lnTo>
                    <a:pt x="71214" y="71050"/>
                  </a:lnTo>
                  <a:lnTo>
                    <a:pt x="70263" y="70599"/>
                  </a:lnTo>
                  <a:lnTo>
                    <a:pt x="69275" y="70163"/>
                  </a:lnTo>
                  <a:lnTo>
                    <a:pt x="68252" y="69741"/>
                  </a:lnTo>
                  <a:lnTo>
                    <a:pt x="67193" y="69334"/>
                  </a:lnTo>
                  <a:lnTo>
                    <a:pt x="66098" y="68942"/>
                  </a:lnTo>
                  <a:lnTo>
                    <a:pt x="64967" y="68565"/>
                  </a:lnTo>
                  <a:lnTo>
                    <a:pt x="63799" y="68202"/>
                  </a:lnTo>
                  <a:lnTo>
                    <a:pt x="62596" y="67854"/>
                  </a:lnTo>
                  <a:lnTo>
                    <a:pt x="61357" y="67521"/>
                  </a:lnTo>
                  <a:lnTo>
                    <a:pt x="60081" y="67203"/>
                  </a:lnTo>
                  <a:lnTo>
                    <a:pt x="58774" y="66889"/>
                  </a:lnTo>
                  <a:lnTo>
                    <a:pt x="57439" y="66571"/>
                  </a:lnTo>
                  <a:lnTo>
                    <a:pt x="56076" y="66248"/>
                  </a:lnTo>
                  <a:lnTo>
                    <a:pt x="54686" y="65919"/>
                  </a:lnTo>
                  <a:lnTo>
                    <a:pt x="53267" y="65586"/>
                  </a:lnTo>
                  <a:lnTo>
                    <a:pt x="51821" y="65248"/>
                  </a:lnTo>
                  <a:lnTo>
                    <a:pt x="50346" y="64905"/>
                  </a:lnTo>
                  <a:lnTo>
                    <a:pt x="48844" y="64557"/>
                  </a:lnTo>
                  <a:lnTo>
                    <a:pt x="47314" y="64204"/>
                  </a:lnTo>
                  <a:lnTo>
                    <a:pt x="45757" y="63847"/>
                  </a:lnTo>
                  <a:lnTo>
                    <a:pt x="44790" y="63632"/>
                  </a:lnTo>
                  <a:lnTo>
                    <a:pt x="43822" y="63415"/>
                  </a:lnTo>
                  <a:lnTo>
                    <a:pt x="42852" y="63194"/>
                  </a:lnTo>
                  <a:lnTo>
                    <a:pt x="41880" y="62969"/>
                  </a:lnTo>
                  <a:lnTo>
                    <a:pt x="40907" y="62742"/>
                  </a:lnTo>
                  <a:lnTo>
                    <a:pt x="39932" y="62511"/>
                  </a:lnTo>
                  <a:lnTo>
                    <a:pt x="38955" y="62277"/>
                  </a:lnTo>
                  <a:lnTo>
                    <a:pt x="37977" y="62039"/>
                  </a:lnTo>
                  <a:lnTo>
                    <a:pt x="36997" y="61799"/>
                  </a:lnTo>
                  <a:lnTo>
                    <a:pt x="36016" y="61555"/>
                  </a:lnTo>
                  <a:lnTo>
                    <a:pt x="35053" y="61289"/>
                  </a:lnTo>
                  <a:lnTo>
                    <a:pt x="34097" y="61015"/>
                  </a:lnTo>
                  <a:lnTo>
                    <a:pt x="33148" y="60732"/>
                  </a:lnTo>
                  <a:lnTo>
                    <a:pt x="32205" y="60442"/>
                  </a:lnTo>
                  <a:lnTo>
                    <a:pt x="31268" y="60143"/>
                  </a:lnTo>
                  <a:lnTo>
                    <a:pt x="30338" y="59836"/>
                  </a:lnTo>
                  <a:lnTo>
                    <a:pt x="29415" y="59521"/>
                  </a:lnTo>
                  <a:lnTo>
                    <a:pt x="28498" y="59197"/>
                  </a:lnTo>
                  <a:lnTo>
                    <a:pt x="27588" y="58866"/>
                  </a:lnTo>
                  <a:lnTo>
                    <a:pt x="26684" y="58526"/>
                  </a:lnTo>
                  <a:lnTo>
                    <a:pt x="25805" y="58160"/>
                  </a:lnTo>
                  <a:lnTo>
                    <a:pt x="24936" y="57783"/>
                  </a:lnTo>
                  <a:lnTo>
                    <a:pt x="24076" y="57394"/>
                  </a:lnTo>
                  <a:lnTo>
                    <a:pt x="23227" y="56994"/>
                  </a:lnTo>
                  <a:lnTo>
                    <a:pt x="22387" y="56582"/>
                  </a:lnTo>
                  <a:lnTo>
                    <a:pt x="21557" y="56159"/>
                  </a:lnTo>
                  <a:lnTo>
                    <a:pt x="20737" y="55724"/>
                  </a:lnTo>
                  <a:lnTo>
                    <a:pt x="19926" y="55278"/>
                  </a:lnTo>
                  <a:lnTo>
                    <a:pt x="19126" y="54821"/>
                  </a:lnTo>
                  <a:lnTo>
                    <a:pt x="18335" y="54352"/>
                  </a:lnTo>
                  <a:lnTo>
                    <a:pt x="17560" y="53868"/>
                  </a:lnTo>
                  <a:lnTo>
                    <a:pt x="16806" y="53366"/>
                  </a:lnTo>
                  <a:lnTo>
                    <a:pt x="16073" y="52846"/>
                  </a:lnTo>
                  <a:lnTo>
                    <a:pt x="15362" y="52308"/>
                  </a:lnTo>
                  <a:lnTo>
                    <a:pt x="14672" y="51753"/>
                  </a:lnTo>
                  <a:lnTo>
                    <a:pt x="14003" y="51179"/>
                  </a:lnTo>
                  <a:lnTo>
                    <a:pt x="13356" y="50587"/>
                  </a:lnTo>
                  <a:lnTo>
                    <a:pt x="12730" y="49977"/>
                  </a:lnTo>
                  <a:lnTo>
                    <a:pt x="12125" y="49349"/>
                  </a:lnTo>
                  <a:lnTo>
                    <a:pt x="11541" y="48704"/>
                  </a:lnTo>
                  <a:lnTo>
                    <a:pt x="10980" y="48022"/>
                  </a:lnTo>
                  <a:lnTo>
                    <a:pt x="10444" y="47322"/>
                  </a:lnTo>
                  <a:lnTo>
                    <a:pt x="9933" y="46601"/>
                  </a:lnTo>
                  <a:lnTo>
                    <a:pt x="9446" y="45861"/>
                  </a:lnTo>
                  <a:lnTo>
                    <a:pt x="8983" y="45102"/>
                  </a:lnTo>
                  <a:lnTo>
                    <a:pt x="8545" y="44323"/>
                  </a:lnTo>
                  <a:lnTo>
                    <a:pt x="8132" y="43524"/>
                  </a:lnTo>
                  <a:lnTo>
                    <a:pt x="7743" y="42705"/>
                  </a:lnTo>
                  <a:lnTo>
                    <a:pt x="7379" y="41867"/>
                  </a:lnTo>
                  <a:lnTo>
                    <a:pt x="7039" y="41009"/>
                  </a:lnTo>
                  <a:lnTo>
                    <a:pt x="6728" y="40112"/>
                  </a:lnTo>
                  <a:lnTo>
                    <a:pt x="6450" y="39189"/>
                  </a:lnTo>
                  <a:lnTo>
                    <a:pt x="6204" y="38239"/>
                  </a:lnTo>
                  <a:lnTo>
                    <a:pt x="5991" y="37263"/>
                  </a:lnTo>
                  <a:lnTo>
                    <a:pt x="5811" y="36261"/>
                  </a:lnTo>
                  <a:lnTo>
                    <a:pt x="5664" y="35233"/>
                  </a:lnTo>
                  <a:lnTo>
                    <a:pt x="5549" y="34179"/>
                  </a:lnTo>
                  <a:lnTo>
                    <a:pt x="5467" y="33099"/>
                  </a:lnTo>
                  <a:lnTo>
                    <a:pt x="5418" y="31992"/>
                  </a:lnTo>
                  <a:lnTo>
                    <a:pt x="5402" y="30859"/>
                  </a:lnTo>
                  <a:lnTo>
                    <a:pt x="5435" y="29246"/>
                  </a:lnTo>
                  <a:lnTo>
                    <a:pt x="5533" y="27680"/>
                  </a:lnTo>
                  <a:lnTo>
                    <a:pt x="5697" y="26161"/>
                  </a:lnTo>
                  <a:lnTo>
                    <a:pt x="5926" y="24690"/>
                  </a:lnTo>
                  <a:lnTo>
                    <a:pt x="6221" y="23267"/>
                  </a:lnTo>
                  <a:lnTo>
                    <a:pt x="6581" y="21891"/>
                  </a:lnTo>
                  <a:lnTo>
                    <a:pt x="7006" y="20562"/>
                  </a:lnTo>
                  <a:lnTo>
                    <a:pt x="7497" y="19281"/>
                  </a:lnTo>
                  <a:lnTo>
                    <a:pt x="8054" y="18048"/>
                  </a:lnTo>
                  <a:lnTo>
                    <a:pt x="8676" y="16862"/>
                  </a:lnTo>
                  <a:lnTo>
                    <a:pt x="9373" y="15704"/>
                  </a:lnTo>
                  <a:lnTo>
                    <a:pt x="10120" y="14589"/>
                  </a:lnTo>
                  <a:lnTo>
                    <a:pt x="10918" y="13517"/>
                  </a:lnTo>
                  <a:lnTo>
                    <a:pt x="11767" y="12487"/>
                  </a:lnTo>
                  <a:lnTo>
                    <a:pt x="12667" y="11500"/>
                  </a:lnTo>
                  <a:lnTo>
                    <a:pt x="13617" y="10556"/>
                  </a:lnTo>
                  <a:lnTo>
                    <a:pt x="14618" y="9654"/>
                  </a:lnTo>
                  <a:lnTo>
                    <a:pt x="15670" y="8794"/>
                  </a:lnTo>
                  <a:lnTo>
                    <a:pt x="16773" y="7977"/>
                  </a:lnTo>
                  <a:lnTo>
                    <a:pt x="17926" y="7203"/>
                  </a:lnTo>
                  <a:lnTo>
                    <a:pt x="19126" y="6470"/>
                  </a:lnTo>
                  <a:lnTo>
                    <a:pt x="20368" y="5778"/>
                  </a:lnTo>
                  <a:lnTo>
                    <a:pt x="21654" y="5128"/>
                  </a:lnTo>
                  <a:lnTo>
                    <a:pt x="22981" y="4518"/>
                  </a:lnTo>
                  <a:lnTo>
                    <a:pt x="24352" y="3949"/>
                  </a:lnTo>
                  <a:lnTo>
                    <a:pt x="25764" y="3421"/>
                  </a:lnTo>
                  <a:lnTo>
                    <a:pt x="27220" y="2934"/>
                  </a:lnTo>
                  <a:lnTo>
                    <a:pt x="28718" y="2488"/>
                  </a:lnTo>
                  <a:lnTo>
                    <a:pt x="30258" y="2083"/>
                  </a:lnTo>
                  <a:lnTo>
                    <a:pt x="31841" y="1718"/>
                  </a:lnTo>
                  <a:lnTo>
                    <a:pt x="33459" y="1392"/>
                  </a:lnTo>
                  <a:lnTo>
                    <a:pt x="35102" y="1100"/>
                  </a:lnTo>
                  <a:lnTo>
                    <a:pt x="36772" y="842"/>
                  </a:lnTo>
                  <a:lnTo>
                    <a:pt x="38468" y="618"/>
                  </a:lnTo>
                  <a:lnTo>
                    <a:pt x="40191" y="429"/>
                  </a:lnTo>
                  <a:lnTo>
                    <a:pt x="41939" y="275"/>
                  </a:lnTo>
                  <a:lnTo>
                    <a:pt x="43714" y="154"/>
                  </a:lnTo>
                  <a:lnTo>
                    <a:pt x="45514" y="68"/>
                  </a:lnTo>
                  <a:lnTo>
                    <a:pt x="47341" y="17"/>
                  </a:lnTo>
                  <a:lnTo>
                    <a:pt x="49195" y="0"/>
                  </a:lnTo>
                  <a:lnTo>
                    <a:pt x="51308" y="17"/>
                  </a:lnTo>
                  <a:lnTo>
                    <a:pt x="53359" y="68"/>
                  </a:lnTo>
                  <a:lnTo>
                    <a:pt x="55349" y="154"/>
                  </a:lnTo>
                  <a:lnTo>
                    <a:pt x="57275" y="275"/>
                  </a:lnTo>
                  <a:lnTo>
                    <a:pt x="59140" y="429"/>
                  </a:lnTo>
                  <a:lnTo>
                    <a:pt x="60943" y="618"/>
                  </a:lnTo>
                  <a:lnTo>
                    <a:pt x="62683" y="842"/>
                  </a:lnTo>
                  <a:lnTo>
                    <a:pt x="64361" y="1100"/>
                  </a:lnTo>
                  <a:lnTo>
                    <a:pt x="65977" y="1392"/>
                  </a:lnTo>
                  <a:lnTo>
                    <a:pt x="67530" y="1718"/>
                  </a:lnTo>
                  <a:lnTo>
                    <a:pt x="69029" y="2063"/>
                  </a:lnTo>
                  <a:lnTo>
                    <a:pt x="70480" y="2442"/>
                  </a:lnTo>
                  <a:lnTo>
                    <a:pt x="71884" y="2855"/>
                  </a:lnTo>
                  <a:lnTo>
                    <a:pt x="73240" y="3303"/>
                  </a:lnTo>
                  <a:lnTo>
                    <a:pt x="74549" y="3785"/>
                  </a:lnTo>
                  <a:lnTo>
                    <a:pt x="75811" y="4302"/>
                  </a:lnTo>
                  <a:lnTo>
                    <a:pt x="77025" y="4853"/>
                  </a:lnTo>
                  <a:lnTo>
                    <a:pt x="78191" y="5438"/>
                  </a:lnTo>
                  <a:lnTo>
                    <a:pt x="79310" y="6058"/>
                  </a:lnTo>
                  <a:lnTo>
                    <a:pt x="80382" y="6712"/>
                  </a:lnTo>
                  <a:lnTo>
                    <a:pt x="81408" y="7399"/>
                  </a:lnTo>
                  <a:lnTo>
                    <a:pt x="82392" y="8120"/>
                  </a:lnTo>
                  <a:lnTo>
                    <a:pt x="83333" y="8873"/>
                  </a:lnTo>
                  <a:lnTo>
                    <a:pt x="84232" y="9658"/>
                  </a:lnTo>
                  <a:lnTo>
                    <a:pt x="85088" y="10477"/>
                  </a:lnTo>
                  <a:lnTo>
                    <a:pt x="85902" y="11328"/>
                  </a:lnTo>
                  <a:lnTo>
                    <a:pt x="86673" y="12212"/>
                  </a:lnTo>
                  <a:lnTo>
                    <a:pt x="87401" y="13129"/>
                  </a:lnTo>
                  <a:lnTo>
                    <a:pt x="88087" y="14079"/>
                  </a:lnTo>
                  <a:lnTo>
                    <a:pt x="88731" y="15061"/>
                  </a:lnTo>
                  <a:lnTo>
                    <a:pt x="89356" y="16060"/>
                  </a:lnTo>
                  <a:lnTo>
                    <a:pt x="89955" y="17091"/>
                  </a:lnTo>
                  <a:lnTo>
                    <a:pt x="90528" y="18155"/>
                  </a:lnTo>
                  <a:lnTo>
                    <a:pt x="91075" y="19252"/>
                  </a:lnTo>
                  <a:lnTo>
                    <a:pt x="91596" y="20382"/>
                  </a:lnTo>
                  <a:lnTo>
                    <a:pt x="92090" y="21544"/>
                  </a:lnTo>
                  <a:lnTo>
                    <a:pt x="92558" y="22739"/>
                  </a:lnTo>
                  <a:lnTo>
                    <a:pt x="93000" y="23967"/>
                  </a:lnTo>
                  <a:lnTo>
                    <a:pt x="93416" y="25227"/>
                  </a:lnTo>
                  <a:lnTo>
                    <a:pt x="93806" y="26521"/>
                  </a:lnTo>
                  <a:lnTo>
                    <a:pt x="78417" y="29222"/>
                  </a:lnTo>
                  <a:lnTo>
                    <a:pt x="78177" y="28396"/>
                  </a:lnTo>
                  <a:lnTo>
                    <a:pt x="77916" y="27588"/>
                  </a:lnTo>
                  <a:lnTo>
                    <a:pt x="77634" y="26798"/>
                  </a:lnTo>
                  <a:lnTo>
                    <a:pt x="77330" y="26026"/>
                  </a:lnTo>
                  <a:lnTo>
                    <a:pt x="77005" y="25272"/>
                  </a:lnTo>
                  <a:lnTo>
                    <a:pt x="76659" y="24536"/>
                  </a:lnTo>
                  <a:lnTo>
                    <a:pt x="76291" y="23819"/>
                  </a:lnTo>
                  <a:lnTo>
                    <a:pt x="75902" y="23119"/>
                  </a:lnTo>
                  <a:lnTo>
                    <a:pt x="75492" y="22437"/>
                  </a:lnTo>
                  <a:lnTo>
                    <a:pt x="75061" y="21773"/>
                  </a:lnTo>
                  <a:lnTo>
                    <a:pt x="74621" y="21129"/>
                  </a:lnTo>
                  <a:lnTo>
                    <a:pt x="74154" y="20506"/>
                  </a:lnTo>
                  <a:lnTo>
                    <a:pt x="73659" y="19904"/>
                  </a:lnTo>
                  <a:lnTo>
                    <a:pt x="73136" y="19324"/>
                  </a:lnTo>
                  <a:lnTo>
                    <a:pt x="72585" y="18765"/>
                  </a:lnTo>
                  <a:lnTo>
                    <a:pt x="72006" y="18227"/>
                  </a:lnTo>
                  <a:lnTo>
                    <a:pt x="71400" y="17711"/>
                  </a:lnTo>
                  <a:lnTo>
                    <a:pt x="70765" y="17215"/>
                  </a:lnTo>
                  <a:lnTo>
                    <a:pt x="70103" y="16741"/>
                  </a:lnTo>
                  <a:lnTo>
                    <a:pt x="69413" y="16289"/>
                  </a:lnTo>
                  <a:lnTo>
                    <a:pt x="68693" y="15857"/>
                  </a:lnTo>
                  <a:lnTo>
                    <a:pt x="67943" y="15447"/>
                  </a:lnTo>
                  <a:lnTo>
                    <a:pt x="67161" y="15058"/>
                  </a:lnTo>
                  <a:lnTo>
                    <a:pt x="66348" y="14691"/>
                  </a:lnTo>
                  <a:lnTo>
                    <a:pt x="65504" y="14345"/>
                  </a:lnTo>
                  <a:lnTo>
                    <a:pt x="64629" y="14020"/>
                  </a:lnTo>
                  <a:lnTo>
                    <a:pt x="63723" y="13716"/>
                  </a:lnTo>
                  <a:lnTo>
                    <a:pt x="62786" y="13434"/>
                  </a:lnTo>
                  <a:lnTo>
                    <a:pt x="61818" y="13173"/>
                  </a:lnTo>
                  <a:lnTo>
                    <a:pt x="60818" y="12933"/>
                  </a:lnTo>
                  <a:lnTo>
                    <a:pt x="59801" y="12715"/>
                  </a:lnTo>
                  <a:lnTo>
                    <a:pt x="58749" y="12520"/>
                  </a:lnTo>
                  <a:lnTo>
                    <a:pt x="57660" y="12348"/>
                  </a:lnTo>
                  <a:lnTo>
                    <a:pt x="56535" y="12199"/>
                  </a:lnTo>
                  <a:lnTo>
                    <a:pt x="55375" y="12073"/>
                  </a:lnTo>
                  <a:lnTo>
                    <a:pt x="54178" y="11970"/>
                  </a:lnTo>
                  <a:lnTo>
                    <a:pt x="52945" y="11890"/>
                  </a:lnTo>
                  <a:lnTo>
                    <a:pt x="51676" y="11833"/>
                  </a:lnTo>
                  <a:lnTo>
                    <a:pt x="50372" y="11798"/>
                  </a:lnTo>
                  <a:lnTo>
                    <a:pt x="49031" y="11787"/>
                  </a:lnTo>
                  <a:lnTo>
                    <a:pt x="47452" y="11801"/>
                  </a:lnTo>
                  <a:lnTo>
                    <a:pt x="45924" y="11846"/>
                  </a:lnTo>
                  <a:lnTo>
                    <a:pt x="44446" y="11919"/>
                  </a:lnTo>
                  <a:lnTo>
                    <a:pt x="43019" y="12022"/>
                  </a:lnTo>
                  <a:lnTo>
                    <a:pt x="41643" y="12155"/>
                  </a:lnTo>
                  <a:lnTo>
                    <a:pt x="40318" y="12317"/>
                  </a:lnTo>
                  <a:lnTo>
                    <a:pt x="39044" y="12509"/>
                  </a:lnTo>
                  <a:lnTo>
                    <a:pt x="37820" y="12730"/>
                  </a:lnTo>
                  <a:lnTo>
                    <a:pt x="36647" y="12980"/>
                  </a:lnTo>
                  <a:lnTo>
                    <a:pt x="35525" y="13260"/>
                  </a:lnTo>
                  <a:lnTo>
                    <a:pt x="34465" y="13549"/>
                  </a:lnTo>
                  <a:lnTo>
                    <a:pt x="33446" y="13859"/>
                  </a:lnTo>
                  <a:lnTo>
                    <a:pt x="32467" y="14191"/>
                  </a:lnTo>
                  <a:lnTo>
                    <a:pt x="31530" y="14544"/>
                  </a:lnTo>
                  <a:lnTo>
                    <a:pt x="30634" y="14918"/>
                  </a:lnTo>
                  <a:lnTo>
                    <a:pt x="29779" y="15313"/>
                  </a:lnTo>
                  <a:lnTo>
                    <a:pt x="28964" y="15730"/>
                  </a:lnTo>
                  <a:lnTo>
                    <a:pt x="28191" y="16168"/>
                  </a:lnTo>
                  <a:lnTo>
                    <a:pt x="27458" y="16627"/>
                  </a:lnTo>
                  <a:lnTo>
                    <a:pt x="26766" y="17107"/>
                  </a:lnTo>
                  <a:lnTo>
                    <a:pt x="26129" y="17607"/>
                  </a:lnTo>
                  <a:lnTo>
                    <a:pt x="25529" y="18126"/>
                  </a:lnTo>
                  <a:lnTo>
                    <a:pt x="24964" y="18662"/>
                  </a:lnTo>
                  <a:lnTo>
                    <a:pt x="24435" y="19216"/>
                  </a:lnTo>
                  <a:lnTo>
                    <a:pt x="23942" y="19788"/>
                  </a:lnTo>
                  <a:lnTo>
                    <a:pt x="23485" y="20378"/>
                  </a:lnTo>
                  <a:lnTo>
                    <a:pt x="23065" y="20986"/>
                  </a:lnTo>
                  <a:lnTo>
                    <a:pt x="22680" y="21613"/>
                  </a:lnTo>
                  <a:lnTo>
                    <a:pt x="22331" y="22257"/>
                  </a:lnTo>
                  <a:lnTo>
                    <a:pt x="22019" y="22919"/>
                  </a:lnTo>
                  <a:lnTo>
                    <a:pt x="21754" y="23580"/>
                  </a:lnTo>
                  <a:lnTo>
                    <a:pt x="21518" y="24252"/>
                  </a:lnTo>
                  <a:lnTo>
                    <a:pt x="21309" y="24935"/>
                  </a:lnTo>
                  <a:lnTo>
                    <a:pt x="21128" y="25630"/>
                  </a:lnTo>
                  <a:lnTo>
                    <a:pt x="20975" y="26336"/>
                  </a:lnTo>
                  <a:lnTo>
                    <a:pt x="20850" y="27054"/>
                  </a:lnTo>
                  <a:lnTo>
                    <a:pt x="20752" y="27784"/>
                  </a:lnTo>
                  <a:lnTo>
                    <a:pt x="20683" y="28524"/>
                  </a:lnTo>
                  <a:lnTo>
                    <a:pt x="20641" y="29277"/>
                  </a:lnTo>
                  <a:lnTo>
                    <a:pt x="20627" y="30040"/>
                  </a:lnTo>
                  <a:lnTo>
                    <a:pt x="20652" y="31054"/>
                  </a:lnTo>
                  <a:lnTo>
                    <a:pt x="20729" y="32031"/>
                  </a:lnTo>
                  <a:lnTo>
                    <a:pt x="20855" y="32973"/>
                  </a:lnTo>
                  <a:lnTo>
                    <a:pt x="21033" y="33878"/>
                  </a:lnTo>
                  <a:lnTo>
                    <a:pt x="21261" y="34747"/>
                  </a:lnTo>
                  <a:lnTo>
                    <a:pt x="21541" y="35580"/>
                  </a:lnTo>
                  <a:lnTo>
                    <a:pt x="21870" y="36378"/>
                  </a:lnTo>
                  <a:lnTo>
                    <a:pt x="22251" y="37139"/>
                  </a:lnTo>
                  <a:lnTo>
                    <a:pt x="22682" y="37864"/>
                  </a:lnTo>
                  <a:lnTo>
                    <a:pt x="23165" y="38553"/>
                  </a:lnTo>
                  <a:lnTo>
                    <a:pt x="23706" y="39198"/>
                  </a:lnTo>
                  <a:lnTo>
                    <a:pt x="24284" y="39821"/>
                  </a:lnTo>
                  <a:lnTo>
                    <a:pt x="24898" y="40422"/>
                  </a:lnTo>
                  <a:lnTo>
                    <a:pt x="25548" y="41003"/>
                  </a:lnTo>
                  <a:lnTo>
                    <a:pt x="26234" y="41562"/>
                  </a:lnTo>
                  <a:lnTo>
                    <a:pt x="26956" y="42099"/>
                  </a:lnTo>
                  <a:lnTo>
                    <a:pt x="27714" y="42616"/>
                  </a:lnTo>
                  <a:lnTo>
                    <a:pt x="28508" y="43111"/>
                  </a:lnTo>
                  <a:lnTo>
                    <a:pt x="29338" y="43585"/>
                  </a:lnTo>
                  <a:lnTo>
                    <a:pt x="30204" y="44038"/>
                  </a:lnTo>
                  <a:lnTo>
                    <a:pt x="31102" y="44472"/>
                  </a:lnTo>
                  <a:lnTo>
                    <a:pt x="32028" y="44892"/>
                  </a:lnTo>
                  <a:lnTo>
                    <a:pt x="32982" y="45297"/>
                  </a:lnTo>
                  <a:lnTo>
                    <a:pt x="33963" y="45688"/>
                  </a:lnTo>
                  <a:lnTo>
                    <a:pt x="34972" y="46064"/>
                  </a:lnTo>
                  <a:lnTo>
                    <a:pt x="36009" y="46425"/>
                  </a:lnTo>
                  <a:lnTo>
                    <a:pt x="37074" y="46771"/>
                  </a:lnTo>
                  <a:lnTo>
                    <a:pt x="38167" y="47102"/>
                  </a:lnTo>
                  <a:lnTo>
                    <a:pt x="39288" y="47419"/>
                  </a:lnTo>
                  <a:lnTo>
                    <a:pt x="40436" y="47721"/>
                  </a:lnTo>
                  <a:lnTo>
                    <a:pt x="41606" y="48016"/>
                  </a:lnTo>
                  <a:lnTo>
                    <a:pt x="42790" y="48311"/>
                  </a:lnTo>
                  <a:lnTo>
                    <a:pt x="43989" y="48605"/>
                  </a:lnTo>
                  <a:lnTo>
                    <a:pt x="45203" y="48900"/>
                  </a:lnTo>
                  <a:lnTo>
                    <a:pt x="46432" y="49195"/>
                  </a:lnTo>
                  <a:lnTo>
                    <a:pt x="47675" y="49489"/>
                  </a:lnTo>
                  <a:lnTo>
                    <a:pt x="48934" y="49784"/>
                  </a:lnTo>
                  <a:lnTo>
                    <a:pt x="50206" y="50079"/>
                  </a:lnTo>
                  <a:lnTo>
                    <a:pt x="51494" y="50373"/>
                  </a:lnTo>
                  <a:lnTo>
                    <a:pt x="52796" y="50668"/>
                  </a:lnTo>
                  <a:lnTo>
                    <a:pt x="53860" y="50914"/>
                  </a:lnTo>
                  <a:lnTo>
                    <a:pt x="54921" y="51162"/>
                  </a:lnTo>
                  <a:lnTo>
                    <a:pt x="55981" y="51412"/>
                  </a:lnTo>
                  <a:lnTo>
                    <a:pt x="57040" y="51663"/>
                  </a:lnTo>
                  <a:lnTo>
                    <a:pt x="58096" y="51916"/>
                  </a:lnTo>
                  <a:lnTo>
                    <a:pt x="59152" y="52171"/>
                  </a:lnTo>
                  <a:lnTo>
                    <a:pt x="60205" y="52427"/>
                  </a:lnTo>
                  <a:lnTo>
                    <a:pt x="61257" y="52685"/>
                  </a:lnTo>
                  <a:lnTo>
                    <a:pt x="62307" y="52944"/>
                  </a:lnTo>
                  <a:lnTo>
                    <a:pt x="63356" y="53206"/>
                  </a:lnTo>
                  <a:lnTo>
                    <a:pt x="64415" y="53457"/>
                  </a:lnTo>
                  <a:lnTo>
                    <a:pt x="65464" y="53720"/>
                  </a:lnTo>
                  <a:lnTo>
                    <a:pt x="66504" y="53994"/>
                  </a:lnTo>
                  <a:lnTo>
                    <a:pt x="67534" y="54279"/>
                  </a:lnTo>
                  <a:lnTo>
                    <a:pt x="68553" y="54577"/>
                  </a:lnTo>
                  <a:lnTo>
                    <a:pt x="69564" y="54885"/>
                  </a:lnTo>
                  <a:lnTo>
                    <a:pt x="70564" y="55205"/>
                  </a:lnTo>
                  <a:lnTo>
                    <a:pt x="71554" y="55537"/>
                  </a:lnTo>
                  <a:lnTo>
                    <a:pt x="72535" y="55880"/>
                  </a:lnTo>
                  <a:lnTo>
                    <a:pt x="73506" y="56234"/>
                  </a:lnTo>
                  <a:lnTo>
                    <a:pt x="74465" y="56585"/>
                  </a:lnTo>
                  <a:lnTo>
                    <a:pt x="75411" y="56948"/>
                  </a:lnTo>
                  <a:lnTo>
                    <a:pt x="76344" y="57325"/>
                  </a:lnTo>
                  <a:lnTo>
                    <a:pt x="77265" y="57714"/>
                  </a:lnTo>
                  <a:lnTo>
                    <a:pt x="78171" y="58117"/>
                  </a:lnTo>
                  <a:lnTo>
                    <a:pt x="79065" y="58533"/>
                  </a:lnTo>
                  <a:lnTo>
                    <a:pt x="79946" y="58962"/>
                  </a:lnTo>
                  <a:lnTo>
                    <a:pt x="80814" y="59404"/>
                  </a:lnTo>
                  <a:lnTo>
                    <a:pt x="81668" y="59859"/>
                  </a:lnTo>
                  <a:lnTo>
                    <a:pt x="82510" y="60327"/>
                  </a:lnTo>
                  <a:lnTo>
                    <a:pt x="83350" y="60812"/>
                  </a:lnTo>
                  <a:lnTo>
                    <a:pt x="84167" y="61319"/>
                  </a:lnTo>
                  <a:lnTo>
                    <a:pt x="84961" y="61847"/>
                  </a:lnTo>
                  <a:lnTo>
                    <a:pt x="85732" y="62396"/>
                  </a:lnTo>
                  <a:lnTo>
                    <a:pt x="86480" y="62967"/>
                  </a:lnTo>
                  <a:lnTo>
                    <a:pt x="87205" y="63559"/>
                  </a:lnTo>
                  <a:lnTo>
                    <a:pt x="87907" y="64172"/>
                  </a:lnTo>
                  <a:lnTo>
                    <a:pt x="88587" y="64806"/>
                  </a:lnTo>
                  <a:lnTo>
                    <a:pt x="89243" y="65462"/>
                  </a:lnTo>
                  <a:lnTo>
                    <a:pt x="89877" y="66139"/>
                  </a:lnTo>
                  <a:lnTo>
                    <a:pt x="90485" y="66839"/>
                  </a:lnTo>
                  <a:lnTo>
                    <a:pt x="91065" y="67563"/>
                  </a:lnTo>
                  <a:lnTo>
                    <a:pt x="91618" y="68312"/>
                  </a:lnTo>
                  <a:lnTo>
                    <a:pt x="92143" y="69086"/>
                  </a:lnTo>
                  <a:lnTo>
                    <a:pt x="92639" y="69884"/>
                  </a:lnTo>
                  <a:lnTo>
                    <a:pt x="93108" y="70706"/>
                  </a:lnTo>
                  <a:lnTo>
                    <a:pt x="93550" y="71553"/>
                  </a:lnTo>
                  <a:lnTo>
                    <a:pt x="93963" y="72425"/>
                  </a:lnTo>
                  <a:lnTo>
                    <a:pt x="94349" y="73322"/>
                  </a:lnTo>
                  <a:lnTo>
                    <a:pt x="94706" y="74242"/>
                  </a:lnTo>
                  <a:lnTo>
                    <a:pt x="95048" y="75192"/>
                  </a:lnTo>
                  <a:lnTo>
                    <a:pt x="95355" y="76174"/>
                  </a:lnTo>
                  <a:lnTo>
                    <a:pt x="95625" y="77189"/>
                  </a:lnTo>
                  <a:lnTo>
                    <a:pt x="95859" y="78237"/>
                  </a:lnTo>
                  <a:lnTo>
                    <a:pt x="96057" y="79317"/>
                  </a:lnTo>
                  <a:lnTo>
                    <a:pt x="96219" y="80431"/>
                  </a:lnTo>
                  <a:lnTo>
                    <a:pt x="96345" y="81577"/>
                  </a:lnTo>
                  <a:lnTo>
                    <a:pt x="96435" y="82755"/>
                  </a:lnTo>
                  <a:lnTo>
                    <a:pt x="96489" y="8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4395389" y="1786200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7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7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4410860" y="1797086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10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4492469" y="1787837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4585948" y="1786200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4637763" y="1786200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4721583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4737217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4823002" y="1858478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4858036" y="1761070"/>
              <a:ext cx="94788" cy="115334"/>
            </a:xfrm>
            <a:custGeom>
              <a:avLst/>
              <a:pathLst>
                <a:path w="94788" h="115334">
                  <a:moveTo>
                    <a:pt x="55170" y="12769"/>
                  </a:moveTo>
                  <a:lnTo>
                    <a:pt x="55170" y="115334"/>
                  </a:lnTo>
                  <a:lnTo>
                    <a:pt x="39618" y="115334"/>
                  </a:lnTo>
                  <a:lnTo>
                    <a:pt x="39618" y="12769"/>
                  </a:lnTo>
                  <a:lnTo>
                    <a:pt x="0" y="12769"/>
                  </a:lnTo>
                  <a:lnTo>
                    <a:pt x="0" y="0"/>
                  </a:lnTo>
                  <a:lnTo>
                    <a:pt x="94788" y="0"/>
                  </a:lnTo>
                  <a:lnTo>
                    <a:pt x="94788" y="1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4967886" y="1754931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4967886" y="1787837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4996454" y="1768028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5051788" y="1754931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5084857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5100492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5175635" y="1786445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2021-01-05T00:03:58Z</dcterms:modified>
</cp:coreProperties>
</file>