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85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70256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065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7105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77144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9661" y="5178006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9661" y="4398139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9661" y="3618271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9661" y="2838404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9661" y="2058537"/>
              <a:ext cx="6917431" cy="0"/>
            </a:xfrm>
            <a:custGeom>
              <a:avLst/>
              <a:pathLst>
                <a:path w="6917431" h="0">
                  <a:moveTo>
                    <a:pt x="0" y="0"/>
                  </a:moveTo>
                  <a:lnTo>
                    <a:pt x="6917431" y="0"/>
                  </a:lnTo>
                  <a:lnTo>
                    <a:pt x="6917431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19661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2005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20455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2085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124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9661" y="1707597"/>
              <a:ext cx="678179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9661" y="2487464"/>
              <a:ext cx="4411167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9661" y="3267331"/>
              <a:ext cx="1620428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9661" y="4047198"/>
              <a:ext cx="1365361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19661" y="4827066"/>
              <a:ext cx="1080285" cy="70188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121128" y="1993256"/>
              <a:ext cx="99935" cy="80456"/>
            </a:xfrm>
            <a:custGeom>
              <a:avLst/>
              <a:pathLst>
                <a:path w="99935" h="80456">
                  <a:moveTo>
                    <a:pt x="4658" y="7198"/>
                  </a:moveTo>
                  <a:lnTo>
                    <a:pt x="22019" y="7198"/>
                  </a:lnTo>
                  <a:lnTo>
                    <a:pt x="22019" y="0"/>
                  </a:lnTo>
                  <a:lnTo>
                    <a:pt x="29641" y="0"/>
                  </a:lnTo>
                  <a:lnTo>
                    <a:pt x="29641" y="7198"/>
                  </a:lnTo>
                  <a:lnTo>
                    <a:pt x="69870" y="7198"/>
                  </a:lnTo>
                  <a:lnTo>
                    <a:pt x="69870" y="0"/>
                  </a:lnTo>
                  <a:lnTo>
                    <a:pt x="77916" y="0"/>
                  </a:lnTo>
                  <a:lnTo>
                    <a:pt x="77916" y="7198"/>
                  </a:lnTo>
                  <a:lnTo>
                    <a:pt x="95701" y="7198"/>
                  </a:lnTo>
                  <a:lnTo>
                    <a:pt x="95701" y="14820"/>
                  </a:lnTo>
                  <a:lnTo>
                    <a:pt x="77916" y="14820"/>
                  </a:lnTo>
                  <a:lnTo>
                    <a:pt x="77916" y="50391"/>
                  </a:lnTo>
                  <a:lnTo>
                    <a:pt x="99512" y="50391"/>
                  </a:lnTo>
                  <a:lnTo>
                    <a:pt x="99512" y="58013"/>
                  </a:lnTo>
                  <a:lnTo>
                    <a:pt x="74528" y="58013"/>
                  </a:lnTo>
                  <a:lnTo>
                    <a:pt x="76535" y="59749"/>
                  </a:lnTo>
                  <a:lnTo>
                    <a:pt x="78661" y="61401"/>
                  </a:lnTo>
                  <a:lnTo>
                    <a:pt x="80905" y="62968"/>
                  </a:lnTo>
                  <a:lnTo>
                    <a:pt x="83268" y="64450"/>
                  </a:lnTo>
                  <a:lnTo>
                    <a:pt x="85750" y="65847"/>
                  </a:lnTo>
                  <a:lnTo>
                    <a:pt x="88350" y="67160"/>
                  </a:lnTo>
                  <a:lnTo>
                    <a:pt x="91068" y="68388"/>
                  </a:lnTo>
                  <a:lnTo>
                    <a:pt x="93905" y="69531"/>
                  </a:lnTo>
                  <a:lnTo>
                    <a:pt x="96861" y="70590"/>
                  </a:lnTo>
                  <a:lnTo>
                    <a:pt x="99935" y="71564"/>
                  </a:lnTo>
                  <a:lnTo>
                    <a:pt x="95277" y="80456"/>
                  </a:lnTo>
                  <a:lnTo>
                    <a:pt x="91458" y="78860"/>
                  </a:lnTo>
                  <a:lnTo>
                    <a:pt x="87791" y="77119"/>
                  </a:lnTo>
                  <a:lnTo>
                    <a:pt x="84276" y="75235"/>
                  </a:lnTo>
                  <a:lnTo>
                    <a:pt x="80914" y="73207"/>
                  </a:lnTo>
                  <a:lnTo>
                    <a:pt x="77704" y="71034"/>
                  </a:lnTo>
                  <a:lnTo>
                    <a:pt x="74647" y="68718"/>
                  </a:lnTo>
                  <a:lnTo>
                    <a:pt x="71742" y="66258"/>
                  </a:lnTo>
                  <a:lnTo>
                    <a:pt x="68989" y="63654"/>
                  </a:lnTo>
                  <a:lnTo>
                    <a:pt x="66389" y="60905"/>
                  </a:lnTo>
                  <a:lnTo>
                    <a:pt x="63942" y="58013"/>
                  </a:lnTo>
                  <a:lnTo>
                    <a:pt x="36417" y="58013"/>
                  </a:lnTo>
                  <a:lnTo>
                    <a:pt x="34117" y="60677"/>
                  </a:lnTo>
                  <a:lnTo>
                    <a:pt x="31623" y="63247"/>
                  </a:lnTo>
                  <a:lnTo>
                    <a:pt x="28934" y="65724"/>
                  </a:lnTo>
                  <a:lnTo>
                    <a:pt x="26051" y="68108"/>
                  </a:lnTo>
                  <a:lnTo>
                    <a:pt x="22972" y="70399"/>
                  </a:lnTo>
                  <a:lnTo>
                    <a:pt x="19699" y="72597"/>
                  </a:lnTo>
                  <a:lnTo>
                    <a:pt x="16231" y="74702"/>
                  </a:lnTo>
                  <a:lnTo>
                    <a:pt x="12568" y="76713"/>
                  </a:lnTo>
                  <a:lnTo>
                    <a:pt x="8710" y="78631"/>
                  </a:lnTo>
                  <a:lnTo>
                    <a:pt x="4658" y="80456"/>
                  </a:lnTo>
                  <a:lnTo>
                    <a:pt x="0" y="73258"/>
                  </a:lnTo>
                  <a:lnTo>
                    <a:pt x="3535" y="71733"/>
                  </a:lnTo>
                  <a:lnTo>
                    <a:pt x="6860" y="70209"/>
                  </a:lnTo>
                  <a:lnTo>
                    <a:pt x="9972" y="68684"/>
                  </a:lnTo>
                  <a:lnTo>
                    <a:pt x="12873" y="67160"/>
                  </a:lnTo>
                  <a:lnTo>
                    <a:pt x="15562" y="65635"/>
                  </a:lnTo>
                  <a:lnTo>
                    <a:pt x="18039" y="64111"/>
                  </a:lnTo>
                  <a:lnTo>
                    <a:pt x="20304" y="62586"/>
                  </a:lnTo>
                  <a:lnTo>
                    <a:pt x="22358" y="61062"/>
                  </a:lnTo>
                  <a:lnTo>
                    <a:pt x="24200" y="59538"/>
                  </a:lnTo>
                  <a:lnTo>
                    <a:pt x="25830" y="58013"/>
                  </a:lnTo>
                  <a:lnTo>
                    <a:pt x="1270" y="58013"/>
                  </a:lnTo>
                  <a:lnTo>
                    <a:pt x="1270" y="50391"/>
                  </a:lnTo>
                  <a:lnTo>
                    <a:pt x="22019" y="50391"/>
                  </a:lnTo>
                  <a:lnTo>
                    <a:pt x="22019" y="14820"/>
                  </a:lnTo>
                  <a:lnTo>
                    <a:pt x="4658" y="1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150770" y="2008077"/>
              <a:ext cx="40228" cy="6351"/>
            </a:xfrm>
            <a:custGeom>
              <a:avLst/>
              <a:pathLst>
                <a:path w="40228" h="6351">
                  <a:moveTo>
                    <a:pt x="0" y="6351"/>
                  </a:moveTo>
                  <a:lnTo>
                    <a:pt x="40228" y="6351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150770" y="2021627"/>
              <a:ext cx="40228" cy="7198"/>
            </a:xfrm>
            <a:custGeom>
              <a:avLst/>
              <a:pathLst>
                <a:path w="40228" h="7198">
                  <a:moveTo>
                    <a:pt x="0" y="7198"/>
                  </a:moveTo>
                  <a:lnTo>
                    <a:pt x="40228" y="7198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150770" y="2036025"/>
              <a:ext cx="40228" cy="7622"/>
            </a:xfrm>
            <a:custGeom>
              <a:avLst/>
              <a:pathLst>
                <a:path w="40228" h="7622">
                  <a:moveTo>
                    <a:pt x="0" y="7622"/>
                  </a:moveTo>
                  <a:lnTo>
                    <a:pt x="40228" y="7622"/>
                  </a:lnTo>
                  <a:lnTo>
                    <a:pt x="40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130867" y="2054234"/>
              <a:ext cx="81303" cy="33453"/>
            </a:xfrm>
            <a:custGeom>
              <a:avLst/>
              <a:pathLst>
                <a:path w="81303" h="33453">
                  <a:moveTo>
                    <a:pt x="15244" y="9316"/>
                  </a:moveTo>
                  <a:lnTo>
                    <a:pt x="35570" y="9316"/>
                  </a:lnTo>
                  <a:lnTo>
                    <a:pt x="35570" y="0"/>
                  </a:lnTo>
                  <a:lnTo>
                    <a:pt x="44039" y="0"/>
                  </a:lnTo>
                  <a:lnTo>
                    <a:pt x="44039" y="9316"/>
                  </a:lnTo>
                  <a:lnTo>
                    <a:pt x="64365" y="9316"/>
                  </a:lnTo>
                  <a:lnTo>
                    <a:pt x="64365" y="16938"/>
                  </a:lnTo>
                  <a:lnTo>
                    <a:pt x="44039" y="16938"/>
                  </a:lnTo>
                  <a:lnTo>
                    <a:pt x="44039" y="25830"/>
                  </a:lnTo>
                  <a:lnTo>
                    <a:pt x="81303" y="25830"/>
                  </a:lnTo>
                  <a:lnTo>
                    <a:pt x="81303" y="33453"/>
                  </a:lnTo>
                  <a:lnTo>
                    <a:pt x="0" y="33453"/>
                  </a:lnTo>
                  <a:lnTo>
                    <a:pt x="0" y="25830"/>
                  </a:lnTo>
                  <a:lnTo>
                    <a:pt x="35570" y="25830"/>
                  </a:lnTo>
                  <a:lnTo>
                    <a:pt x="35570" y="16938"/>
                  </a:lnTo>
                  <a:lnTo>
                    <a:pt x="15244" y="169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229533" y="2000031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249012" y="2041106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275266" y="1993256"/>
              <a:ext cx="49544" cy="97395"/>
            </a:xfrm>
            <a:custGeom>
              <a:avLst/>
              <a:pathLst>
                <a:path w="49544" h="97395">
                  <a:moveTo>
                    <a:pt x="0" y="8469"/>
                  </a:moveTo>
                  <a:lnTo>
                    <a:pt x="8045" y="8469"/>
                  </a:lnTo>
                  <a:lnTo>
                    <a:pt x="8045" y="35146"/>
                  </a:lnTo>
                  <a:lnTo>
                    <a:pt x="20325" y="35146"/>
                  </a:lnTo>
                  <a:lnTo>
                    <a:pt x="20325" y="0"/>
                  </a:lnTo>
                  <a:lnTo>
                    <a:pt x="28371" y="0"/>
                  </a:lnTo>
                  <a:lnTo>
                    <a:pt x="28371" y="35146"/>
                  </a:lnTo>
                  <a:lnTo>
                    <a:pt x="41498" y="35146"/>
                  </a:lnTo>
                  <a:lnTo>
                    <a:pt x="41498" y="8469"/>
                  </a:lnTo>
                  <a:lnTo>
                    <a:pt x="49544" y="8469"/>
                  </a:lnTo>
                  <a:lnTo>
                    <a:pt x="49544" y="45733"/>
                  </a:lnTo>
                  <a:lnTo>
                    <a:pt x="41498" y="45733"/>
                  </a:lnTo>
                  <a:lnTo>
                    <a:pt x="41498" y="42345"/>
                  </a:lnTo>
                  <a:lnTo>
                    <a:pt x="28371" y="42345"/>
                  </a:lnTo>
                  <a:lnTo>
                    <a:pt x="28371" y="84691"/>
                  </a:lnTo>
                  <a:lnTo>
                    <a:pt x="41498" y="84691"/>
                  </a:lnTo>
                  <a:lnTo>
                    <a:pt x="41498" y="52508"/>
                  </a:lnTo>
                  <a:lnTo>
                    <a:pt x="49544" y="52508"/>
                  </a:lnTo>
                  <a:lnTo>
                    <a:pt x="49544" y="97395"/>
                  </a:lnTo>
                  <a:lnTo>
                    <a:pt x="41498" y="97395"/>
                  </a:lnTo>
                  <a:lnTo>
                    <a:pt x="41498" y="92313"/>
                  </a:lnTo>
                  <a:lnTo>
                    <a:pt x="0" y="92313"/>
                  </a:lnTo>
                  <a:lnTo>
                    <a:pt x="0" y="52508"/>
                  </a:lnTo>
                  <a:lnTo>
                    <a:pt x="8469" y="52508"/>
                  </a:lnTo>
                  <a:lnTo>
                    <a:pt x="8469" y="84691"/>
                  </a:lnTo>
                  <a:lnTo>
                    <a:pt x="20325" y="84691"/>
                  </a:lnTo>
                  <a:lnTo>
                    <a:pt x="20325" y="42345"/>
                  </a:lnTo>
                  <a:lnTo>
                    <a:pt x="0" y="42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337938" y="2000031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357417" y="2041106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375202" y="1997490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1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8401033" y="2005536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450154" y="1991985"/>
              <a:ext cx="92737" cy="28795"/>
            </a:xfrm>
            <a:custGeom>
              <a:avLst/>
              <a:pathLst>
                <a:path w="92737" h="28795">
                  <a:moveTo>
                    <a:pt x="47850" y="0"/>
                  </a:moveTo>
                  <a:lnTo>
                    <a:pt x="48430" y="1020"/>
                  </a:lnTo>
                  <a:lnTo>
                    <a:pt x="48985" y="2049"/>
                  </a:lnTo>
                  <a:lnTo>
                    <a:pt x="49514" y="3087"/>
                  </a:lnTo>
                  <a:lnTo>
                    <a:pt x="50018" y="4132"/>
                  </a:lnTo>
                  <a:lnTo>
                    <a:pt x="50497" y="5187"/>
                  </a:lnTo>
                  <a:lnTo>
                    <a:pt x="50950" y="6250"/>
                  </a:lnTo>
                  <a:lnTo>
                    <a:pt x="51378" y="7321"/>
                  </a:lnTo>
                  <a:lnTo>
                    <a:pt x="51780" y="8401"/>
                  </a:lnTo>
                  <a:lnTo>
                    <a:pt x="52157" y="9489"/>
                  </a:lnTo>
                  <a:lnTo>
                    <a:pt x="52508" y="10586"/>
                  </a:lnTo>
                  <a:lnTo>
                    <a:pt x="92737" y="10586"/>
                  </a:lnTo>
                  <a:lnTo>
                    <a:pt x="92737" y="28795"/>
                  </a:lnTo>
                  <a:lnTo>
                    <a:pt x="84267" y="28795"/>
                  </a:lnTo>
                  <a:lnTo>
                    <a:pt x="84267" y="18208"/>
                  </a:lnTo>
                  <a:lnTo>
                    <a:pt x="8469" y="18208"/>
                  </a:lnTo>
                  <a:lnTo>
                    <a:pt x="8469" y="28795"/>
                  </a:lnTo>
                  <a:lnTo>
                    <a:pt x="0" y="28795"/>
                  </a:lnTo>
                  <a:lnTo>
                    <a:pt x="0" y="10586"/>
                  </a:lnTo>
                  <a:lnTo>
                    <a:pt x="42345" y="10586"/>
                  </a:lnTo>
                  <a:lnTo>
                    <a:pt x="42083" y="9739"/>
                  </a:lnTo>
                  <a:lnTo>
                    <a:pt x="41803" y="8892"/>
                  </a:lnTo>
                  <a:lnTo>
                    <a:pt x="41507" y="8045"/>
                  </a:lnTo>
                  <a:lnTo>
                    <a:pt x="41193" y="7198"/>
                  </a:lnTo>
                  <a:lnTo>
                    <a:pt x="40863" y="6351"/>
                  </a:lnTo>
                  <a:lnTo>
                    <a:pt x="40516" y="5504"/>
                  </a:lnTo>
                  <a:lnTo>
                    <a:pt x="40152" y="4658"/>
                  </a:lnTo>
                  <a:lnTo>
                    <a:pt x="39771" y="3811"/>
                  </a:lnTo>
                  <a:lnTo>
                    <a:pt x="39373" y="2964"/>
                  </a:lnTo>
                  <a:lnTo>
                    <a:pt x="38958" y="2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8504780" y="2012735"/>
              <a:ext cx="35146" cy="23713"/>
            </a:xfrm>
            <a:custGeom>
              <a:avLst/>
              <a:pathLst>
                <a:path w="35146" h="23713">
                  <a:moveTo>
                    <a:pt x="5081" y="0"/>
                  </a:moveTo>
                  <a:lnTo>
                    <a:pt x="8278" y="1465"/>
                  </a:lnTo>
                  <a:lnTo>
                    <a:pt x="11433" y="2981"/>
                  </a:lnTo>
                  <a:lnTo>
                    <a:pt x="14545" y="4547"/>
                  </a:lnTo>
                  <a:lnTo>
                    <a:pt x="17615" y="6165"/>
                  </a:lnTo>
                  <a:lnTo>
                    <a:pt x="20643" y="7833"/>
                  </a:lnTo>
                  <a:lnTo>
                    <a:pt x="23628" y="9553"/>
                  </a:lnTo>
                  <a:lnTo>
                    <a:pt x="26571" y="11323"/>
                  </a:lnTo>
                  <a:lnTo>
                    <a:pt x="29472" y="13144"/>
                  </a:lnTo>
                  <a:lnTo>
                    <a:pt x="32330" y="15015"/>
                  </a:lnTo>
                  <a:lnTo>
                    <a:pt x="35146" y="16938"/>
                  </a:lnTo>
                  <a:lnTo>
                    <a:pt x="29218" y="23713"/>
                  </a:lnTo>
                  <a:lnTo>
                    <a:pt x="26487" y="21634"/>
                  </a:lnTo>
                  <a:lnTo>
                    <a:pt x="23713" y="19631"/>
                  </a:lnTo>
                  <a:lnTo>
                    <a:pt x="20897" y="17704"/>
                  </a:lnTo>
                  <a:lnTo>
                    <a:pt x="18039" y="15854"/>
                  </a:lnTo>
                  <a:lnTo>
                    <a:pt x="15138" y="14079"/>
                  </a:lnTo>
                  <a:lnTo>
                    <a:pt x="12195" y="12381"/>
                  </a:lnTo>
                  <a:lnTo>
                    <a:pt x="9210" y="10760"/>
                  </a:lnTo>
                  <a:lnTo>
                    <a:pt x="6182" y="9214"/>
                  </a:lnTo>
                  <a:lnTo>
                    <a:pt x="3112" y="7745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53542" y="2012735"/>
              <a:ext cx="37264" cy="21596"/>
            </a:xfrm>
            <a:custGeom>
              <a:avLst/>
              <a:pathLst>
                <a:path w="37264" h="21596">
                  <a:moveTo>
                    <a:pt x="31759" y="0"/>
                  </a:moveTo>
                  <a:lnTo>
                    <a:pt x="37264" y="5928"/>
                  </a:lnTo>
                  <a:lnTo>
                    <a:pt x="34342" y="7990"/>
                  </a:lnTo>
                  <a:lnTo>
                    <a:pt x="31335" y="9942"/>
                  </a:lnTo>
                  <a:lnTo>
                    <a:pt x="28244" y="11784"/>
                  </a:lnTo>
                  <a:lnTo>
                    <a:pt x="25068" y="13516"/>
                  </a:lnTo>
                  <a:lnTo>
                    <a:pt x="21808" y="15138"/>
                  </a:lnTo>
                  <a:lnTo>
                    <a:pt x="18462" y="16650"/>
                  </a:lnTo>
                  <a:lnTo>
                    <a:pt x="15032" y="18051"/>
                  </a:lnTo>
                  <a:lnTo>
                    <a:pt x="11518" y="19343"/>
                  </a:lnTo>
                  <a:lnTo>
                    <a:pt x="7918" y="20524"/>
                  </a:lnTo>
                  <a:lnTo>
                    <a:pt x="4234" y="21596"/>
                  </a:lnTo>
                  <a:lnTo>
                    <a:pt x="0" y="14820"/>
                  </a:lnTo>
                  <a:lnTo>
                    <a:pt x="4128" y="13529"/>
                  </a:lnTo>
                  <a:lnTo>
                    <a:pt x="8045" y="12195"/>
                  </a:lnTo>
                  <a:lnTo>
                    <a:pt x="11750" y="10819"/>
                  </a:lnTo>
                  <a:lnTo>
                    <a:pt x="15244" y="9400"/>
                  </a:lnTo>
                  <a:lnTo>
                    <a:pt x="18526" y="7939"/>
                  </a:lnTo>
                  <a:lnTo>
                    <a:pt x="21596" y="6436"/>
                  </a:lnTo>
                  <a:lnTo>
                    <a:pt x="24454" y="4890"/>
                  </a:lnTo>
                  <a:lnTo>
                    <a:pt x="27101" y="3302"/>
                  </a:lnTo>
                  <a:lnTo>
                    <a:pt x="29536" y="16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448884" y="2028403"/>
              <a:ext cx="97395" cy="62671"/>
            </a:xfrm>
            <a:custGeom>
              <a:avLst/>
              <a:pathLst>
                <a:path w="97395" h="62671">
                  <a:moveTo>
                    <a:pt x="8045" y="15667"/>
                  </a:moveTo>
                  <a:lnTo>
                    <a:pt x="35570" y="15667"/>
                  </a:lnTo>
                  <a:lnTo>
                    <a:pt x="35731" y="14291"/>
                  </a:lnTo>
                  <a:lnTo>
                    <a:pt x="35875" y="12873"/>
                  </a:lnTo>
                  <a:lnTo>
                    <a:pt x="36002" y="11412"/>
                  </a:lnTo>
                  <a:lnTo>
                    <a:pt x="36112" y="9908"/>
                  </a:lnTo>
                  <a:lnTo>
                    <a:pt x="36205" y="8363"/>
                  </a:lnTo>
                  <a:lnTo>
                    <a:pt x="36281" y="6775"/>
                  </a:lnTo>
                  <a:lnTo>
                    <a:pt x="36341" y="5145"/>
                  </a:lnTo>
                  <a:lnTo>
                    <a:pt x="36383" y="3472"/>
                  </a:lnTo>
                  <a:lnTo>
                    <a:pt x="36408" y="1757"/>
                  </a:lnTo>
                  <a:lnTo>
                    <a:pt x="36417" y="0"/>
                  </a:lnTo>
                  <a:lnTo>
                    <a:pt x="44886" y="0"/>
                  </a:lnTo>
                  <a:lnTo>
                    <a:pt x="44877" y="1681"/>
                  </a:lnTo>
                  <a:lnTo>
                    <a:pt x="44852" y="3336"/>
                  </a:lnTo>
                  <a:lnTo>
                    <a:pt x="44810" y="4967"/>
                  </a:lnTo>
                  <a:lnTo>
                    <a:pt x="44750" y="6572"/>
                  </a:lnTo>
                  <a:lnTo>
                    <a:pt x="44674" y="8151"/>
                  </a:lnTo>
                  <a:lnTo>
                    <a:pt x="44581" y="9705"/>
                  </a:lnTo>
                  <a:lnTo>
                    <a:pt x="44471" y="11234"/>
                  </a:lnTo>
                  <a:lnTo>
                    <a:pt x="44344" y="12737"/>
                  </a:lnTo>
                  <a:lnTo>
                    <a:pt x="44200" y="14215"/>
                  </a:lnTo>
                  <a:lnTo>
                    <a:pt x="44039" y="15667"/>
                  </a:lnTo>
                  <a:lnTo>
                    <a:pt x="75798" y="15667"/>
                  </a:lnTo>
                  <a:lnTo>
                    <a:pt x="75396" y="19834"/>
                  </a:lnTo>
                  <a:lnTo>
                    <a:pt x="75036" y="23866"/>
                  </a:lnTo>
                  <a:lnTo>
                    <a:pt x="74718" y="27761"/>
                  </a:lnTo>
                  <a:lnTo>
                    <a:pt x="74443" y="31522"/>
                  </a:lnTo>
                  <a:lnTo>
                    <a:pt x="74210" y="35146"/>
                  </a:lnTo>
                  <a:lnTo>
                    <a:pt x="74020" y="38636"/>
                  </a:lnTo>
                  <a:lnTo>
                    <a:pt x="73872" y="41989"/>
                  </a:lnTo>
                  <a:lnTo>
                    <a:pt x="73766" y="45208"/>
                  </a:lnTo>
                  <a:lnTo>
                    <a:pt x="73702" y="48291"/>
                  </a:lnTo>
                  <a:lnTo>
                    <a:pt x="73681" y="51238"/>
                  </a:lnTo>
                  <a:lnTo>
                    <a:pt x="73736" y="51640"/>
                  </a:lnTo>
                  <a:lnTo>
                    <a:pt x="73901" y="52000"/>
                  </a:lnTo>
                  <a:lnTo>
                    <a:pt x="74176" y="52318"/>
                  </a:lnTo>
                  <a:lnTo>
                    <a:pt x="74562" y="52593"/>
                  </a:lnTo>
                  <a:lnTo>
                    <a:pt x="75057" y="52826"/>
                  </a:lnTo>
                  <a:lnTo>
                    <a:pt x="75663" y="53016"/>
                  </a:lnTo>
                  <a:lnTo>
                    <a:pt x="76378" y="53165"/>
                  </a:lnTo>
                  <a:lnTo>
                    <a:pt x="77204" y="53270"/>
                  </a:lnTo>
                  <a:lnTo>
                    <a:pt x="78140" y="53334"/>
                  </a:lnTo>
                  <a:lnTo>
                    <a:pt x="79186" y="53355"/>
                  </a:lnTo>
                  <a:lnTo>
                    <a:pt x="82997" y="53355"/>
                  </a:lnTo>
                  <a:lnTo>
                    <a:pt x="83495" y="53330"/>
                  </a:lnTo>
                  <a:lnTo>
                    <a:pt x="83971" y="53253"/>
                  </a:lnTo>
                  <a:lnTo>
                    <a:pt x="84426" y="53126"/>
                  </a:lnTo>
                  <a:lnTo>
                    <a:pt x="84860" y="52949"/>
                  </a:lnTo>
                  <a:lnTo>
                    <a:pt x="85273" y="52720"/>
                  </a:lnTo>
                  <a:lnTo>
                    <a:pt x="85665" y="52440"/>
                  </a:lnTo>
                  <a:lnTo>
                    <a:pt x="86035" y="52110"/>
                  </a:lnTo>
                  <a:lnTo>
                    <a:pt x="86385" y="51729"/>
                  </a:lnTo>
                  <a:lnTo>
                    <a:pt x="86713" y="51297"/>
                  </a:lnTo>
                  <a:lnTo>
                    <a:pt x="87020" y="50814"/>
                  </a:lnTo>
                  <a:lnTo>
                    <a:pt x="87306" y="50247"/>
                  </a:lnTo>
                  <a:lnTo>
                    <a:pt x="87570" y="49561"/>
                  </a:lnTo>
                  <a:lnTo>
                    <a:pt x="87814" y="48756"/>
                  </a:lnTo>
                  <a:lnTo>
                    <a:pt x="88036" y="47833"/>
                  </a:lnTo>
                  <a:lnTo>
                    <a:pt x="88237" y="46792"/>
                  </a:lnTo>
                  <a:lnTo>
                    <a:pt x="88417" y="45631"/>
                  </a:lnTo>
                  <a:lnTo>
                    <a:pt x="88576" y="44352"/>
                  </a:lnTo>
                  <a:lnTo>
                    <a:pt x="88714" y="42955"/>
                  </a:lnTo>
                  <a:lnTo>
                    <a:pt x="88830" y="41439"/>
                  </a:lnTo>
                  <a:lnTo>
                    <a:pt x="88925" y="39804"/>
                  </a:lnTo>
                  <a:lnTo>
                    <a:pt x="97395" y="42345"/>
                  </a:lnTo>
                  <a:lnTo>
                    <a:pt x="97204" y="44556"/>
                  </a:lnTo>
                  <a:lnTo>
                    <a:pt x="96971" y="46614"/>
                  </a:lnTo>
                  <a:lnTo>
                    <a:pt x="96696" y="48519"/>
                  </a:lnTo>
                  <a:lnTo>
                    <a:pt x="96378" y="50272"/>
                  </a:lnTo>
                  <a:lnTo>
                    <a:pt x="96018" y="51873"/>
                  </a:lnTo>
                  <a:lnTo>
                    <a:pt x="95616" y="53321"/>
                  </a:lnTo>
                  <a:lnTo>
                    <a:pt x="95171" y="54617"/>
                  </a:lnTo>
                  <a:lnTo>
                    <a:pt x="94684" y="55760"/>
                  </a:lnTo>
                  <a:lnTo>
                    <a:pt x="94155" y="56751"/>
                  </a:lnTo>
                  <a:lnTo>
                    <a:pt x="93584" y="57590"/>
                  </a:lnTo>
                  <a:lnTo>
                    <a:pt x="92948" y="58314"/>
                  </a:lnTo>
                  <a:lnTo>
                    <a:pt x="92228" y="58962"/>
                  </a:lnTo>
                  <a:lnTo>
                    <a:pt x="91424" y="59533"/>
                  </a:lnTo>
                  <a:lnTo>
                    <a:pt x="90535" y="60029"/>
                  </a:lnTo>
                  <a:lnTo>
                    <a:pt x="89561" y="60448"/>
                  </a:lnTo>
                  <a:lnTo>
                    <a:pt x="88502" y="60791"/>
                  </a:lnTo>
                  <a:lnTo>
                    <a:pt x="87359" y="61058"/>
                  </a:lnTo>
                  <a:lnTo>
                    <a:pt x="86131" y="61248"/>
                  </a:lnTo>
                  <a:lnTo>
                    <a:pt x="84818" y="61363"/>
                  </a:lnTo>
                  <a:lnTo>
                    <a:pt x="83421" y="61401"/>
                  </a:lnTo>
                  <a:lnTo>
                    <a:pt x="79609" y="61401"/>
                  </a:lnTo>
                  <a:lnTo>
                    <a:pt x="77731" y="61380"/>
                  </a:lnTo>
                  <a:lnTo>
                    <a:pt x="75993" y="61316"/>
                  </a:lnTo>
                  <a:lnTo>
                    <a:pt x="74395" y="61210"/>
                  </a:lnTo>
                  <a:lnTo>
                    <a:pt x="72936" y="61062"/>
                  </a:lnTo>
                  <a:lnTo>
                    <a:pt x="71617" y="60871"/>
                  </a:lnTo>
                  <a:lnTo>
                    <a:pt x="70437" y="60639"/>
                  </a:lnTo>
                  <a:lnTo>
                    <a:pt x="69398" y="60363"/>
                  </a:lnTo>
                  <a:lnTo>
                    <a:pt x="68498" y="60046"/>
                  </a:lnTo>
                  <a:lnTo>
                    <a:pt x="67738" y="59686"/>
                  </a:lnTo>
                  <a:lnTo>
                    <a:pt x="67117" y="59283"/>
                  </a:lnTo>
                  <a:lnTo>
                    <a:pt x="66594" y="58830"/>
                  </a:lnTo>
                  <a:lnTo>
                    <a:pt x="66127" y="58318"/>
                  </a:lnTo>
                  <a:lnTo>
                    <a:pt x="65714" y="57746"/>
                  </a:lnTo>
                  <a:lnTo>
                    <a:pt x="65356" y="57115"/>
                  </a:lnTo>
                  <a:lnTo>
                    <a:pt x="65053" y="56425"/>
                  </a:lnTo>
                  <a:lnTo>
                    <a:pt x="64805" y="55676"/>
                  </a:lnTo>
                  <a:lnTo>
                    <a:pt x="64613" y="54867"/>
                  </a:lnTo>
                  <a:lnTo>
                    <a:pt x="64475" y="53999"/>
                  </a:lnTo>
                  <a:lnTo>
                    <a:pt x="64392" y="53071"/>
                  </a:lnTo>
                  <a:lnTo>
                    <a:pt x="64365" y="52085"/>
                  </a:lnTo>
                  <a:lnTo>
                    <a:pt x="64378" y="49819"/>
                  </a:lnTo>
                  <a:lnTo>
                    <a:pt x="64416" y="47427"/>
                  </a:lnTo>
                  <a:lnTo>
                    <a:pt x="64479" y="44907"/>
                  </a:lnTo>
                  <a:lnTo>
                    <a:pt x="64568" y="42261"/>
                  </a:lnTo>
                  <a:lnTo>
                    <a:pt x="64683" y="39487"/>
                  </a:lnTo>
                  <a:lnTo>
                    <a:pt x="64822" y="36586"/>
                  </a:lnTo>
                  <a:lnTo>
                    <a:pt x="64987" y="33558"/>
                  </a:lnTo>
                  <a:lnTo>
                    <a:pt x="65178" y="30404"/>
                  </a:lnTo>
                  <a:lnTo>
                    <a:pt x="65394" y="27122"/>
                  </a:lnTo>
                  <a:lnTo>
                    <a:pt x="65635" y="23713"/>
                  </a:lnTo>
                  <a:lnTo>
                    <a:pt x="42769" y="23713"/>
                  </a:lnTo>
                  <a:lnTo>
                    <a:pt x="41642" y="28905"/>
                  </a:lnTo>
                  <a:lnTo>
                    <a:pt x="39957" y="33808"/>
                  </a:lnTo>
                  <a:lnTo>
                    <a:pt x="37713" y="38424"/>
                  </a:lnTo>
                  <a:lnTo>
                    <a:pt x="34909" y="42752"/>
                  </a:lnTo>
                  <a:lnTo>
                    <a:pt x="31547" y="46792"/>
                  </a:lnTo>
                  <a:lnTo>
                    <a:pt x="27626" y="50543"/>
                  </a:lnTo>
                  <a:lnTo>
                    <a:pt x="23146" y="54007"/>
                  </a:lnTo>
                  <a:lnTo>
                    <a:pt x="18107" y="57183"/>
                  </a:lnTo>
                  <a:lnTo>
                    <a:pt x="12508" y="60071"/>
                  </a:lnTo>
                  <a:lnTo>
                    <a:pt x="6351" y="62671"/>
                  </a:lnTo>
                  <a:lnTo>
                    <a:pt x="0" y="54625"/>
                  </a:lnTo>
                  <a:lnTo>
                    <a:pt x="5674" y="52411"/>
                  </a:lnTo>
                  <a:lnTo>
                    <a:pt x="10840" y="50001"/>
                  </a:lnTo>
                  <a:lnTo>
                    <a:pt x="15498" y="47397"/>
                  </a:lnTo>
                  <a:lnTo>
                    <a:pt x="19648" y="44598"/>
                  </a:lnTo>
                  <a:lnTo>
                    <a:pt x="23290" y="41604"/>
                  </a:lnTo>
                  <a:lnTo>
                    <a:pt x="26423" y="38416"/>
                  </a:lnTo>
                  <a:lnTo>
                    <a:pt x="29049" y="35032"/>
                  </a:lnTo>
                  <a:lnTo>
                    <a:pt x="31166" y="31454"/>
                  </a:lnTo>
                  <a:lnTo>
                    <a:pt x="32775" y="27681"/>
                  </a:lnTo>
                  <a:lnTo>
                    <a:pt x="33876" y="23713"/>
                  </a:lnTo>
                  <a:lnTo>
                    <a:pt x="8045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55595" y="1992832"/>
              <a:ext cx="97818" cy="98242"/>
            </a:xfrm>
            <a:custGeom>
              <a:avLst/>
              <a:pathLst>
                <a:path w="97818" h="98242">
                  <a:moveTo>
                    <a:pt x="9739" y="11433"/>
                  </a:moveTo>
                  <a:lnTo>
                    <a:pt x="39804" y="11433"/>
                  </a:lnTo>
                  <a:lnTo>
                    <a:pt x="39804" y="0"/>
                  </a:lnTo>
                  <a:lnTo>
                    <a:pt x="48274" y="0"/>
                  </a:lnTo>
                  <a:lnTo>
                    <a:pt x="48274" y="11433"/>
                  </a:lnTo>
                  <a:lnTo>
                    <a:pt x="70293" y="11433"/>
                  </a:lnTo>
                  <a:lnTo>
                    <a:pt x="70293" y="19055"/>
                  </a:lnTo>
                  <a:lnTo>
                    <a:pt x="48274" y="19055"/>
                  </a:lnTo>
                  <a:lnTo>
                    <a:pt x="48274" y="30488"/>
                  </a:lnTo>
                  <a:lnTo>
                    <a:pt x="56319" y="30488"/>
                  </a:lnTo>
                  <a:lnTo>
                    <a:pt x="59838" y="28265"/>
                  </a:lnTo>
                  <a:lnTo>
                    <a:pt x="63281" y="26000"/>
                  </a:lnTo>
                  <a:lnTo>
                    <a:pt x="66647" y="23692"/>
                  </a:lnTo>
                  <a:lnTo>
                    <a:pt x="69938" y="21342"/>
                  </a:lnTo>
                  <a:lnTo>
                    <a:pt x="73152" y="18949"/>
                  </a:lnTo>
                  <a:lnTo>
                    <a:pt x="76290" y="16514"/>
                  </a:lnTo>
                  <a:lnTo>
                    <a:pt x="79351" y="14037"/>
                  </a:lnTo>
                  <a:lnTo>
                    <a:pt x="82336" y="11518"/>
                  </a:lnTo>
                  <a:lnTo>
                    <a:pt x="85246" y="8956"/>
                  </a:lnTo>
                  <a:lnTo>
                    <a:pt x="88079" y="6351"/>
                  </a:lnTo>
                  <a:lnTo>
                    <a:pt x="93584" y="12703"/>
                  </a:lnTo>
                  <a:lnTo>
                    <a:pt x="91538" y="14634"/>
                  </a:lnTo>
                  <a:lnTo>
                    <a:pt x="89468" y="16531"/>
                  </a:lnTo>
                  <a:lnTo>
                    <a:pt x="87371" y="18394"/>
                  </a:lnTo>
                  <a:lnTo>
                    <a:pt x="85250" y="20224"/>
                  </a:lnTo>
                  <a:lnTo>
                    <a:pt x="83103" y="22019"/>
                  </a:lnTo>
                  <a:lnTo>
                    <a:pt x="80931" y="23781"/>
                  </a:lnTo>
                  <a:lnTo>
                    <a:pt x="78733" y="25509"/>
                  </a:lnTo>
                  <a:lnTo>
                    <a:pt x="76510" y="27202"/>
                  </a:lnTo>
                  <a:lnTo>
                    <a:pt x="74261" y="28862"/>
                  </a:lnTo>
                  <a:lnTo>
                    <a:pt x="71987" y="30488"/>
                  </a:lnTo>
                  <a:lnTo>
                    <a:pt x="97818" y="30488"/>
                  </a:lnTo>
                  <a:lnTo>
                    <a:pt x="97818" y="38111"/>
                  </a:lnTo>
                  <a:lnTo>
                    <a:pt x="59707" y="38111"/>
                  </a:lnTo>
                  <a:lnTo>
                    <a:pt x="39381" y="49121"/>
                  </a:lnTo>
                  <a:lnTo>
                    <a:pt x="85538" y="49121"/>
                  </a:lnTo>
                  <a:lnTo>
                    <a:pt x="85538" y="97818"/>
                  </a:lnTo>
                  <a:lnTo>
                    <a:pt x="77069" y="97818"/>
                  </a:lnTo>
                  <a:lnTo>
                    <a:pt x="77069" y="92737"/>
                  </a:lnTo>
                  <a:lnTo>
                    <a:pt x="29218" y="92737"/>
                  </a:lnTo>
                  <a:lnTo>
                    <a:pt x="29218" y="98242"/>
                  </a:lnTo>
                  <a:lnTo>
                    <a:pt x="20749" y="98242"/>
                  </a:lnTo>
                  <a:lnTo>
                    <a:pt x="20749" y="57166"/>
                  </a:lnTo>
                  <a:lnTo>
                    <a:pt x="19055" y="57763"/>
                  </a:lnTo>
                  <a:lnTo>
                    <a:pt x="17361" y="58369"/>
                  </a:lnTo>
                  <a:lnTo>
                    <a:pt x="15667" y="58983"/>
                  </a:lnTo>
                  <a:lnTo>
                    <a:pt x="13974" y="59605"/>
                  </a:lnTo>
                  <a:lnTo>
                    <a:pt x="12280" y="60236"/>
                  </a:lnTo>
                  <a:lnTo>
                    <a:pt x="10586" y="60876"/>
                  </a:lnTo>
                  <a:lnTo>
                    <a:pt x="8892" y="61524"/>
                  </a:lnTo>
                  <a:lnTo>
                    <a:pt x="7198" y="62180"/>
                  </a:lnTo>
                  <a:lnTo>
                    <a:pt x="5504" y="62845"/>
                  </a:lnTo>
                  <a:lnTo>
                    <a:pt x="3811" y="63518"/>
                  </a:lnTo>
                  <a:lnTo>
                    <a:pt x="0" y="55472"/>
                  </a:lnTo>
                  <a:lnTo>
                    <a:pt x="4615" y="53927"/>
                  </a:lnTo>
                  <a:lnTo>
                    <a:pt x="9146" y="52339"/>
                  </a:lnTo>
                  <a:lnTo>
                    <a:pt x="13592" y="50708"/>
                  </a:lnTo>
                  <a:lnTo>
                    <a:pt x="17954" y="49036"/>
                  </a:lnTo>
                  <a:lnTo>
                    <a:pt x="22231" y="47321"/>
                  </a:lnTo>
                  <a:lnTo>
                    <a:pt x="26423" y="45563"/>
                  </a:lnTo>
                  <a:lnTo>
                    <a:pt x="30531" y="43764"/>
                  </a:lnTo>
                  <a:lnTo>
                    <a:pt x="34554" y="41922"/>
                  </a:lnTo>
                  <a:lnTo>
                    <a:pt x="38492" y="40037"/>
                  </a:lnTo>
                  <a:lnTo>
                    <a:pt x="42345" y="38111"/>
                  </a:lnTo>
                  <a:lnTo>
                    <a:pt x="423" y="38111"/>
                  </a:lnTo>
                  <a:lnTo>
                    <a:pt x="423" y="30488"/>
                  </a:lnTo>
                  <a:lnTo>
                    <a:pt x="39804" y="30488"/>
                  </a:lnTo>
                  <a:lnTo>
                    <a:pt x="39804" y="19055"/>
                  </a:lnTo>
                  <a:lnTo>
                    <a:pt x="9739" y="19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584813" y="2049576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584813" y="2067361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882619" y="2774817"/>
              <a:ext cx="8045" cy="94007"/>
            </a:xfrm>
            <a:custGeom>
              <a:avLst/>
              <a:pathLst>
                <a:path w="8045" h="94007">
                  <a:moveTo>
                    <a:pt x="0" y="0"/>
                  </a:moveTo>
                  <a:lnTo>
                    <a:pt x="8045" y="0"/>
                  </a:lnTo>
                  <a:lnTo>
                    <a:pt x="8045" y="94007"/>
                  </a:lnTo>
                  <a:lnTo>
                    <a:pt x="0" y="94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863987" y="2783709"/>
              <a:ext cx="8469" cy="69870"/>
            </a:xfrm>
            <a:custGeom>
              <a:avLst/>
              <a:pathLst>
                <a:path w="8469" h="69870">
                  <a:moveTo>
                    <a:pt x="0" y="0"/>
                  </a:moveTo>
                  <a:lnTo>
                    <a:pt x="8469" y="0"/>
                  </a:lnTo>
                  <a:lnTo>
                    <a:pt x="8469" y="69870"/>
                  </a:lnTo>
                  <a:lnTo>
                    <a:pt x="0" y="698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893629" y="2773123"/>
              <a:ext cx="61824" cy="44462"/>
            </a:xfrm>
            <a:custGeom>
              <a:avLst/>
              <a:pathLst>
                <a:path w="61824" h="44462">
                  <a:moveTo>
                    <a:pt x="20749" y="0"/>
                  </a:moveTo>
                  <a:lnTo>
                    <a:pt x="29218" y="1693"/>
                  </a:lnTo>
                  <a:lnTo>
                    <a:pt x="28867" y="3209"/>
                  </a:lnTo>
                  <a:lnTo>
                    <a:pt x="28490" y="4708"/>
                  </a:lnTo>
                  <a:lnTo>
                    <a:pt x="28087" y="6190"/>
                  </a:lnTo>
                  <a:lnTo>
                    <a:pt x="27660" y="7656"/>
                  </a:lnTo>
                  <a:lnTo>
                    <a:pt x="27207" y="9104"/>
                  </a:lnTo>
                  <a:lnTo>
                    <a:pt x="26728" y="10535"/>
                  </a:lnTo>
                  <a:lnTo>
                    <a:pt x="26224" y="11949"/>
                  </a:lnTo>
                  <a:lnTo>
                    <a:pt x="25695" y="13347"/>
                  </a:lnTo>
                  <a:lnTo>
                    <a:pt x="25140" y="14727"/>
                  </a:lnTo>
                  <a:lnTo>
                    <a:pt x="24560" y="16091"/>
                  </a:lnTo>
                  <a:lnTo>
                    <a:pt x="61824" y="16091"/>
                  </a:lnTo>
                  <a:lnTo>
                    <a:pt x="61824" y="24137"/>
                  </a:lnTo>
                  <a:lnTo>
                    <a:pt x="20749" y="24137"/>
                  </a:lnTo>
                  <a:lnTo>
                    <a:pt x="19462" y="26550"/>
                  </a:lnTo>
                  <a:lnTo>
                    <a:pt x="18140" y="28879"/>
                  </a:lnTo>
                  <a:lnTo>
                    <a:pt x="16785" y="31124"/>
                  </a:lnTo>
                  <a:lnTo>
                    <a:pt x="15396" y="33283"/>
                  </a:lnTo>
                  <a:lnTo>
                    <a:pt x="13974" y="35358"/>
                  </a:lnTo>
                  <a:lnTo>
                    <a:pt x="12517" y="37348"/>
                  </a:lnTo>
                  <a:lnTo>
                    <a:pt x="11026" y="39254"/>
                  </a:lnTo>
                  <a:lnTo>
                    <a:pt x="9502" y="41075"/>
                  </a:lnTo>
                  <a:lnTo>
                    <a:pt x="7944" y="42811"/>
                  </a:lnTo>
                  <a:lnTo>
                    <a:pt x="6351" y="44462"/>
                  </a:lnTo>
                  <a:lnTo>
                    <a:pt x="0" y="38534"/>
                  </a:lnTo>
                  <a:lnTo>
                    <a:pt x="2799" y="35252"/>
                  </a:lnTo>
                  <a:lnTo>
                    <a:pt x="5437" y="31843"/>
                  </a:lnTo>
                  <a:lnTo>
                    <a:pt x="7914" y="28308"/>
                  </a:lnTo>
                  <a:lnTo>
                    <a:pt x="10230" y="24645"/>
                  </a:lnTo>
                  <a:lnTo>
                    <a:pt x="12386" y="20855"/>
                  </a:lnTo>
                  <a:lnTo>
                    <a:pt x="14380" y="16938"/>
                  </a:lnTo>
                  <a:lnTo>
                    <a:pt x="16214" y="12894"/>
                  </a:lnTo>
                  <a:lnTo>
                    <a:pt x="17886" y="8723"/>
                  </a:lnTo>
                  <a:lnTo>
                    <a:pt x="19398" y="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921153" y="2800648"/>
              <a:ext cx="17785" cy="18208"/>
            </a:xfrm>
            <a:custGeom>
              <a:avLst/>
              <a:pathLst>
                <a:path w="17785" h="18208">
                  <a:moveTo>
                    <a:pt x="7622" y="0"/>
                  </a:moveTo>
                  <a:lnTo>
                    <a:pt x="8867" y="1278"/>
                  </a:lnTo>
                  <a:lnTo>
                    <a:pt x="10061" y="2574"/>
                  </a:lnTo>
                  <a:lnTo>
                    <a:pt x="11204" y="3887"/>
                  </a:lnTo>
                  <a:lnTo>
                    <a:pt x="12297" y="5216"/>
                  </a:lnTo>
                  <a:lnTo>
                    <a:pt x="13338" y="6563"/>
                  </a:lnTo>
                  <a:lnTo>
                    <a:pt x="14329" y="7927"/>
                  </a:lnTo>
                  <a:lnTo>
                    <a:pt x="15269" y="9307"/>
                  </a:lnTo>
                  <a:lnTo>
                    <a:pt x="16159" y="10704"/>
                  </a:lnTo>
                  <a:lnTo>
                    <a:pt x="16997" y="12119"/>
                  </a:lnTo>
                  <a:lnTo>
                    <a:pt x="17785" y="13550"/>
                  </a:lnTo>
                  <a:lnTo>
                    <a:pt x="9739" y="18208"/>
                  </a:lnTo>
                  <a:lnTo>
                    <a:pt x="8956" y="16777"/>
                  </a:lnTo>
                  <a:lnTo>
                    <a:pt x="8130" y="15363"/>
                  </a:lnTo>
                  <a:lnTo>
                    <a:pt x="7262" y="13965"/>
                  </a:lnTo>
                  <a:lnTo>
                    <a:pt x="6351" y="12585"/>
                  </a:lnTo>
                  <a:lnTo>
                    <a:pt x="5399" y="11221"/>
                  </a:lnTo>
                  <a:lnTo>
                    <a:pt x="4403" y="9875"/>
                  </a:lnTo>
                  <a:lnTo>
                    <a:pt x="3366" y="8545"/>
                  </a:lnTo>
                  <a:lnTo>
                    <a:pt x="2286" y="7232"/>
                  </a:lnTo>
                  <a:lnTo>
                    <a:pt x="1164" y="5936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01251" y="2820974"/>
              <a:ext cx="51661" cy="49967"/>
            </a:xfrm>
            <a:custGeom>
              <a:avLst/>
              <a:pathLst>
                <a:path w="51661" h="49967">
                  <a:moveTo>
                    <a:pt x="8469" y="39804"/>
                  </a:move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lnTo>
                    <a:pt x="51661" y="0"/>
                  </a:lnTo>
                  <a:lnTo>
                    <a:pt x="51661" y="49967"/>
                  </a:lnTo>
                  <a:lnTo>
                    <a:pt x="43192" y="49967"/>
                  </a:lnTo>
                  <a:lnTo>
                    <a:pt x="43192" y="39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909720" y="2829019"/>
              <a:ext cx="12703" cy="23713"/>
            </a:xfrm>
            <a:custGeom>
              <a:avLst/>
              <a:pathLst>
                <a:path w="12703" h="23713">
                  <a:moveTo>
                    <a:pt x="12703" y="0"/>
                  </a:moveTo>
                  <a:lnTo>
                    <a:pt x="0" y="0"/>
                  </a:lnTo>
                  <a:lnTo>
                    <a:pt x="0" y="23713"/>
                  </a:lnTo>
                  <a:lnTo>
                    <a:pt x="12703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30893" y="2829019"/>
              <a:ext cx="13550" cy="23713"/>
            </a:xfrm>
            <a:custGeom>
              <a:avLst/>
              <a:pathLst>
                <a:path w="13550" h="23713">
                  <a:moveTo>
                    <a:pt x="13550" y="23713"/>
                  </a:moveTo>
                  <a:lnTo>
                    <a:pt x="13550" y="0"/>
                  </a:lnTo>
                  <a:lnTo>
                    <a:pt x="0" y="0"/>
                  </a:lnTo>
                  <a:lnTo>
                    <a:pt x="0" y="237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967310" y="2772700"/>
              <a:ext cx="96124" cy="97818"/>
            </a:xfrm>
            <a:custGeom>
              <a:avLst/>
              <a:pathLst>
                <a:path w="96124" h="97818">
                  <a:moveTo>
                    <a:pt x="54202" y="0"/>
                  </a:moveTo>
                  <a:lnTo>
                    <a:pt x="54702" y="774"/>
                  </a:lnTo>
                  <a:lnTo>
                    <a:pt x="55184" y="1575"/>
                  </a:lnTo>
                  <a:lnTo>
                    <a:pt x="55650" y="2401"/>
                  </a:lnTo>
                  <a:lnTo>
                    <a:pt x="56099" y="3252"/>
                  </a:lnTo>
                  <a:lnTo>
                    <a:pt x="56531" y="4128"/>
                  </a:lnTo>
                  <a:lnTo>
                    <a:pt x="56946" y="5030"/>
                  </a:lnTo>
                  <a:lnTo>
                    <a:pt x="57344" y="5958"/>
                  </a:lnTo>
                  <a:lnTo>
                    <a:pt x="57725" y="6910"/>
                  </a:lnTo>
                  <a:lnTo>
                    <a:pt x="58089" y="7889"/>
                  </a:lnTo>
                  <a:lnTo>
                    <a:pt x="58437" y="8892"/>
                  </a:lnTo>
                  <a:lnTo>
                    <a:pt x="96124" y="8892"/>
                  </a:lnTo>
                  <a:lnTo>
                    <a:pt x="96124" y="16514"/>
                  </a:lnTo>
                  <a:lnTo>
                    <a:pt x="19055" y="16514"/>
                  </a:lnTo>
                  <a:lnTo>
                    <a:pt x="19055" y="49544"/>
                  </a:lnTo>
                  <a:lnTo>
                    <a:pt x="18945" y="54905"/>
                  </a:lnTo>
                  <a:lnTo>
                    <a:pt x="18615" y="60147"/>
                  </a:lnTo>
                  <a:lnTo>
                    <a:pt x="18064" y="65271"/>
                  </a:lnTo>
                  <a:lnTo>
                    <a:pt x="17293" y="70276"/>
                  </a:lnTo>
                  <a:lnTo>
                    <a:pt x="16303" y="75163"/>
                  </a:lnTo>
                  <a:lnTo>
                    <a:pt x="15092" y="79931"/>
                  </a:lnTo>
                  <a:lnTo>
                    <a:pt x="13660" y="84581"/>
                  </a:lnTo>
                  <a:lnTo>
                    <a:pt x="12009" y="89112"/>
                  </a:lnTo>
                  <a:lnTo>
                    <a:pt x="10137" y="93524"/>
                  </a:lnTo>
                  <a:lnTo>
                    <a:pt x="8045" y="97818"/>
                  </a:lnTo>
                  <a:lnTo>
                    <a:pt x="0" y="92737"/>
                  </a:lnTo>
                  <a:lnTo>
                    <a:pt x="1149" y="90304"/>
                  </a:lnTo>
                  <a:lnTo>
                    <a:pt x="2227" y="87918"/>
                  </a:lnTo>
                  <a:lnTo>
                    <a:pt x="3233" y="85578"/>
                  </a:lnTo>
                  <a:lnTo>
                    <a:pt x="4166" y="83285"/>
                  </a:lnTo>
                  <a:lnTo>
                    <a:pt x="5028" y="81039"/>
                  </a:lnTo>
                  <a:lnTo>
                    <a:pt x="5818" y="78839"/>
                  </a:lnTo>
                  <a:lnTo>
                    <a:pt x="6536" y="76685"/>
                  </a:lnTo>
                  <a:lnTo>
                    <a:pt x="7181" y="74579"/>
                  </a:lnTo>
                  <a:lnTo>
                    <a:pt x="7755" y="72519"/>
                  </a:lnTo>
                  <a:lnTo>
                    <a:pt x="8257" y="70505"/>
                  </a:lnTo>
                  <a:lnTo>
                    <a:pt x="8699" y="68475"/>
                  </a:lnTo>
                  <a:lnTo>
                    <a:pt x="9095" y="66364"/>
                  </a:lnTo>
                  <a:lnTo>
                    <a:pt x="9445" y="64172"/>
                  </a:lnTo>
                  <a:lnTo>
                    <a:pt x="9747" y="61900"/>
                  </a:lnTo>
                  <a:lnTo>
                    <a:pt x="10004" y="59548"/>
                  </a:lnTo>
                  <a:lnTo>
                    <a:pt x="10213" y="57115"/>
                  </a:lnTo>
                  <a:lnTo>
                    <a:pt x="10376" y="54602"/>
                  </a:lnTo>
                  <a:lnTo>
                    <a:pt x="10493" y="52008"/>
                  </a:lnTo>
                  <a:lnTo>
                    <a:pt x="10563" y="49334"/>
                  </a:lnTo>
                  <a:lnTo>
                    <a:pt x="10586" y="46580"/>
                  </a:lnTo>
                  <a:lnTo>
                    <a:pt x="10586" y="8892"/>
                  </a:lnTo>
                  <a:lnTo>
                    <a:pt x="49121" y="8892"/>
                  </a:lnTo>
                  <a:lnTo>
                    <a:pt x="48858" y="8219"/>
                  </a:lnTo>
                  <a:lnTo>
                    <a:pt x="48578" y="7554"/>
                  </a:lnTo>
                  <a:lnTo>
                    <a:pt x="48282" y="6898"/>
                  </a:lnTo>
                  <a:lnTo>
                    <a:pt x="47969" y="6250"/>
                  </a:lnTo>
                  <a:lnTo>
                    <a:pt x="47638" y="5610"/>
                  </a:lnTo>
                  <a:lnTo>
                    <a:pt x="47291" y="4979"/>
                  </a:lnTo>
                  <a:lnTo>
                    <a:pt x="46927" y="4357"/>
                  </a:lnTo>
                  <a:lnTo>
                    <a:pt x="46546" y="3743"/>
                  </a:lnTo>
                  <a:lnTo>
                    <a:pt x="46148" y="3137"/>
                  </a:lnTo>
                  <a:lnTo>
                    <a:pt x="45733" y="2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986789" y="2795143"/>
              <a:ext cx="77069" cy="74528"/>
            </a:xfrm>
            <a:custGeom>
              <a:avLst/>
              <a:pathLst>
                <a:path w="77069" h="74528">
                  <a:moveTo>
                    <a:pt x="4658" y="16514"/>
                  </a:moveTo>
                  <a:lnTo>
                    <a:pt x="33453" y="16514"/>
                  </a:lnTo>
                  <a:lnTo>
                    <a:pt x="33453" y="0"/>
                  </a:lnTo>
                  <a:lnTo>
                    <a:pt x="41922" y="0"/>
                  </a:lnTo>
                  <a:lnTo>
                    <a:pt x="41922" y="16514"/>
                  </a:lnTo>
                  <a:lnTo>
                    <a:pt x="73258" y="16514"/>
                  </a:lnTo>
                  <a:lnTo>
                    <a:pt x="73258" y="24560"/>
                  </a:lnTo>
                  <a:lnTo>
                    <a:pt x="46156" y="24560"/>
                  </a:lnTo>
                  <a:lnTo>
                    <a:pt x="48523" y="29180"/>
                  </a:lnTo>
                  <a:lnTo>
                    <a:pt x="51051" y="33554"/>
                  </a:lnTo>
                  <a:lnTo>
                    <a:pt x="53740" y="37683"/>
                  </a:lnTo>
                  <a:lnTo>
                    <a:pt x="56590" y="41566"/>
                  </a:lnTo>
                  <a:lnTo>
                    <a:pt x="59601" y="45204"/>
                  </a:lnTo>
                  <a:lnTo>
                    <a:pt x="62773" y="48595"/>
                  </a:lnTo>
                  <a:lnTo>
                    <a:pt x="66105" y="51742"/>
                  </a:lnTo>
                  <a:lnTo>
                    <a:pt x="69599" y="54642"/>
                  </a:lnTo>
                  <a:lnTo>
                    <a:pt x="73253" y="57297"/>
                  </a:lnTo>
                  <a:lnTo>
                    <a:pt x="77069" y="59707"/>
                  </a:lnTo>
                  <a:lnTo>
                    <a:pt x="71987" y="68600"/>
                  </a:lnTo>
                  <a:lnTo>
                    <a:pt x="68485" y="66105"/>
                  </a:lnTo>
                  <a:lnTo>
                    <a:pt x="65093" y="63366"/>
                  </a:lnTo>
                  <a:lnTo>
                    <a:pt x="61812" y="60380"/>
                  </a:lnTo>
                  <a:lnTo>
                    <a:pt x="58640" y="57149"/>
                  </a:lnTo>
                  <a:lnTo>
                    <a:pt x="55578" y="53673"/>
                  </a:lnTo>
                  <a:lnTo>
                    <a:pt x="52627" y="49950"/>
                  </a:lnTo>
                  <a:lnTo>
                    <a:pt x="49785" y="45983"/>
                  </a:lnTo>
                  <a:lnTo>
                    <a:pt x="47054" y="41769"/>
                  </a:lnTo>
                  <a:lnTo>
                    <a:pt x="44433" y="37310"/>
                  </a:lnTo>
                  <a:lnTo>
                    <a:pt x="41922" y="32606"/>
                  </a:lnTo>
                  <a:lnTo>
                    <a:pt x="41922" y="74528"/>
                  </a:lnTo>
                  <a:lnTo>
                    <a:pt x="33453" y="74528"/>
                  </a:lnTo>
                  <a:lnTo>
                    <a:pt x="33453" y="33453"/>
                  </a:lnTo>
                  <a:lnTo>
                    <a:pt x="31268" y="37691"/>
                  </a:lnTo>
                  <a:lnTo>
                    <a:pt x="28947" y="41769"/>
                  </a:lnTo>
                  <a:lnTo>
                    <a:pt x="26491" y="45686"/>
                  </a:lnTo>
                  <a:lnTo>
                    <a:pt x="23899" y="49442"/>
                  </a:lnTo>
                  <a:lnTo>
                    <a:pt x="21172" y="53037"/>
                  </a:lnTo>
                  <a:lnTo>
                    <a:pt x="18310" y="56472"/>
                  </a:lnTo>
                  <a:lnTo>
                    <a:pt x="15312" y="59745"/>
                  </a:lnTo>
                  <a:lnTo>
                    <a:pt x="12178" y="62857"/>
                  </a:lnTo>
                  <a:lnTo>
                    <a:pt x="8909" y="65809"/>
                  </a:lnTo>
                  <a:lnTo>
                    <a:pt x="5504" y="68600"/>
                  </a:lnTo>
                  <a:lnTo>
                    <a:pt x="0" y="60977"/>
                  </a:lnTo>
                  <a:lnTo>
                    <a:pt x="3573" y="58174"/>
                  </a:lnTo>
                  <a:lnTo>
                    <a:pt x="7012" y="55184"/>
                  </a:lnTo>
                  <a:lnTo>
                    <a:pt x="10315" y="52008"/>
                  </a:lnTo>
                  <a:lnTo>
                    <a:pt x="13482" y="48646"/>
                  </a:lnTo>
                  <a:lnTo>
                    <a:pt x="16514" y="45098"/>
                  </a:lnTo>
                  <a:lnTo>
                    <a:pt x="19411" y="41363"/>
                  </a:lnTo>
                  <a:lnTo>
                    <a:pt x="22172" y="37442"/>
                  </a:lnTo>
                  <a:lnTo>
                    <a:pt x="24797" y="33334"/>
                  </a:lnTo>
                  <a:lnTo>
                    <a:pt x="27287" y="29040"/>
                  </a:lnTo>
                  <a:lnTo>
                    <a:pt x="29641" y="24560"/>
                  </a:lnTo>
                  <a:lnTo>
                    <a:pt x="4658" y="24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82491" y="2776511"/>
              <a:ext cx="89772" cy="90196"/>
            </a:xfrm>
            <a:custGeom>
              <a:avLst/>
              <a:pathLst>
                <a:path w="89772" h="90196">
                  <a:moveTo>
                    <a:pt x="85538" y="0"/>
                  </a:moveTo>
                  <a:lnTo>
                    <a:pt x="85538" y="8045"/>
                  </a:lnTo>
                  <a:lnTo>
                    <a:pt x="8469" y="8045"/>
                  </a:lnTo>
                  <a:lnTo>
                    <a:pt x="8469" y="82150"/>
                  </a:lnTo>
                  <a:lnTo>
                    <a:pt x="89772" y="82150"/>
                  </a:lnTo>
                  <a:lnTo>
                    <a:pt x="89772" y="90196"/>
                  </a:lnTo>
                  <a:lnTo>
                    <a:pt x="0" y="9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099429" y="2786250"/>
              <a:ext cx="68176" cy="70717"/>
            </a:xfrm>
            <a:custGeom>
              <a:avLst/>
              <a:pathLst>
                <a:path w="68176" h="70717">
                  <a:moveTo>
                    <a:pt x="16091" y="0"/>
                  </a:moveTo>
                  <a:lnTo>
                    <a:pt x="24137" y="2964"/>
                  </a:lnTo>
                  <a:lnTo>
                    <a:pt x="21596" y="9316"/>
                  </a:lnTo>
                  <a:lnTo>
                    <a:pt x="62671" y="9316"/>
                  </a:lnTo>
                  <a:lnTo>
                    <a:pt x="62671" y="17361"/>
                  </a:lnTo>
                  <a:lnTo>
                    <a:pt x="39381" y="17361"/>
                  </a:lnTo>
                  <a:lnTo>
                    <a:pt x="39373" y="19114"/>
                  </a:lnTo>
                  <a:lnTo>
                    <a:pt x="39347" y="20817"/>
                  </a:lnTo>
                  <a:lnTo>
                    <a:pt x="39305" y="22468"/>
                  </a:lnTo>
                  <a:lnTo>
                    <a:pt x="39245" y="24069"/>
                  </a:lnTo>
                  <a:lnTo>
                    <a:pt x="39169" y="25619"/>
                  </a:lnTo>
                  <a:lnTo>
                    <a:pt x="39076" y="27118"/>
                  </a:lnTo>
                  <a:lnTo>
                    <a:pt x="38966" y="28566"/>
                  </a:lnTo>
                  <a:lnTo>
                    <a:pt x="38839" y="29963"/>
                  </a:lnTo>
                  <a:lnTo>
                    <a:pt x="38695" y="31310"/>
                  </a:lnTo>
                  <a:lnTo>
                    <a:pt x="38534" y="32606"/>
                  </a:lnTo>
                  <a:lnTo>
                    <a:pt x="68176" y="32606"/>
                  </a:lnTo>
                  <a:lnTo>
                    <a:pt x="68176" y="40651"/>
                  </a:lnTo>
                  <a:lnTo>
                    <a:pt x="36840" y="40651"/>
                  </a:lnTo>
                  <a:lnTo>
                    <a:pt x="36832" y="40994"/>
                  </a:lnTo>
                  <a:lnTo>
                    <a:pt x="36806" y="41346"/>
                  </a:lnTo>
                  <a:lnTo>
                    <a:pt x="36764" y="41706"/>
                  </a:lnTo>
                  <a:lnTo>
                    <a:pt x="36705" y="42074"/>
                  </a:lnTo>
                  <a:lnTo>
                    <a:pt x="36629" y="42451"/>
                  </a:lnTo>
                  <a:lnTo>
                    <a:pt x="36535" y="42836"/>
                  </a:lnTo>
                  <a:lnTo>
                    <a:pt x="36425" y="43230"/>
                  </a:lnTo>
                  <a:lnTo>
                    <a:pt x="36298" y="43633"/>
                  </a:lnTo>
                  <a:lnTo>
                    <a:pt x="36154" y="44043"/>
                  </a:lnTo>
                  <a:lnTo>
                    <a:pt x="35993" y="44462"/>
                  </a:lnTo>
                  <a:lnTo>
                    <a:pt x="39584" y="46326"/>
                  </a:lnTo>
                  <a:lnTo>
                    <a:pt x="43074" y="48189"/>
                  </a:lnTo>
                  <a:lnTo>
                    <a:pt x="46461" y="50052"/>
                  </a:lnTo>
                  <a:lnTo>
                    <a:pt x="49747" y="51915"/>
                  </a:lnTo>
                  <a:lnTo>
                    <a:pt x="52932" y="53779"/>
                  </a:lnTo>
                  <a:lnTo>
                    <a:pt x="56014" y="55642"/>
                  </a:lnTo>
                  <a:lnTo>
                    <a:pt x="58996" y="57505"/>
                  </a:lnTo>
                  <a:lnTo>
                    <a:pt x="61875" y="59368"/>
                  </a:lnTo>
                  <a:lnTo>
                    <a:pt x="64653" y="61231"/>
                  </a:lnTo>
                  <a:lnTo>
                    <a:pt x="67329" y="63095"/>
                  </a:lnTo>
                  <a:lnTo>
                    <a:pt x="61824" y="70717"/>
                  </a:lnTo>
                  <a:lnTo>
                    <a:pt x="58936" y="68540"/>
                  </a:lnTo>
                  <a:lnTo>
                    <a:pt x="56031" y="66415"/>
                  </a:lnTo>
                  <a:lnTo>
                    <a:pt x="53109" y="64340"/>
                  </a:lnTo>
                  <a:lnTo>
                    <a:pt x="50171" y="62315"/>
                  </a:lnTo>
                  <a:lnTo>
                    <a:pt x="47215" y="60342"/>
                  </a:lnTo>
                  <a:lnTo>
                    <a:pt x="44242" y="58420"/>
                  </a:lnTo>
                  <a:lnTo>
                    <a:pt x="41253" y="56548"/>
                  </a:lnTo>
                  <a:lnTo>
                    <a:pt x="38246" y="54727"/>
                  </a:lnTo>
                  <a:lnTo>
                    <a:pt x="35223" y="52957"/>
                  </a:lnTo>
                  <a:lnTo>
                    <a:pt x="32182" y="51238"/>
                  </a:lnTo>
                  <a:lnTo>
                    <a:pt x="30467" y="53478"/>
                  </a:lnTo>
                  <a:lnTo>
                    <a:pt x="28541" y="55625"/>
                  </a:lnTo>
                  <a:lnTo>
                    <a:pt x="26402" y="57679"/>
                  </a:lnTo>
                  <a:lnTo>
                    <a:pt x="24052" y="59639"/>
                  </a:lnTo>
                  <a:lnTo>
                    <a:pt x="21490" y="61507"/>
                  </a:lnTo>
                  <a:lnTo>
                    <a:pt x="18716" y="63281"/>
                  </a:lnTo>
                  <a:lnTo>
                    <a:pt x="15731" y="64962"/>
                  </a:lnTo>
                  <a:lnTo>
                    <a:pt x="12534" y="66550"/>
                  </a:lnTo>
                  <a:lnTo>
                    <a:pt x="9125" y="68045"/>
                  </a:lnTo>
                  <a:lnTo>
                    <a:pt x="5504" y="69446"/>
                  </a:lnTo>
                  <a:lnTo>
                    <a:pt x="846" y="61824"/>
                  </a:lnTo>
                  <a:lnTo>
                    <a:pt x="4848" y="60317"/>
                  </a:lnTo>
                  <a:lnTo>
                    <a:pt x="8553" y="58674"/>
                  </a:lnTo>
                  <a:lnTo>
                    <a:pt x="11962" y="56895"/>
                  </a:lnTo>
                  <a:lnTo>
                    <a:pt x="15075" y="54981"/>
                  </a:lnTo>
                  <a:lnTo>
                    <a:pt x="17891" y="52932"/>
                  </a:lnTo>
                  <a:lnTo>
                    <a:pt x="20410" y="50747"/>
                  </a:lnTo>
                  <a:lnTo>
                    <a:pt x="22633" y="48426"/>
                  </a:lnTo>
                  <a:lnTo>
                    <a:pt x="24560" y="45970"/>
                  </a:lnTo>
                  <a:lnTo>
                    <a:pt x="26190" y="43378"/>
                  </a:lnTo>
                  <a:lnTo>
                    <a:pt x="27524" y="40651"/>
                  </a:lnTo>
                  <a:lnTo>
                    <a:pt x="0" y="40651"/>
                  </a:lnTo>
                  <a:lnTo>
                    <a:pt x="0" y="32606"/>
                  </a:lnTo>
                  <a:lnTo>
                    <a:pt x="29641" y="32606"/>
                  </a:lnTo>
                  <a:lnTo>
                    <a:pt x="29883" y="31386"/>
                  </a:lnTo>
                  <a:lnTo>
                    <a:pt x="30099" y="30099"/>
                  </a:lnTo>
                  <a:lnTo>
                    <a:pt x="30289" y="28744"/>
                  </a:lnTo>
                  <a:lnTo>
                    <a:pt x="30455" y="27321"/>
                  </a:lnTo>
                  <a:lnTo>
                    <a:pt x="30594" y="25830"/>
                  </a:lnTo>
                  <a:lnTo>
                    <a:pt x="30709" y="24272"/>
                  </a:lnTo>
                  <a:lnTo>
                    <a:pt x="30798" y="22646"/>
                  </a:lnTo>
                  <a:lnTo>
                    <a:pt x="30861" y="20952"/>
                  </a:lnTo>
                  <a:lnTo>
                    <a:pt x="30899" y="19191"/>
                  </a:lnTo>
                  <a:lnTo>
                    <a:pt x="30912" y="17361"/>
                  </a:lnTo>
                  <a:lnTo>
                    <a:pt x="16938" y="17361"/>
                  </a:lnTo>
                  <a:lnTo>
                    <a:pt x="16159" y="18784"/>
                  </a:lnTo>
                  <a:lnTo>
                    <a:pt x="15346" y="20173"/>
                  </a:lnTo>
                  <a:lnTo>
                    <a:pt x="14499" y="21528"/>
                  </a:lnTo>
                  <a:lnTo>
                    <a:pt x="13618" y="22849"/>
                  </a:lnTo>
                  <a:lnTo>
                    <a:pt x="12703" y="24137"/>
                  </a:lnTo>
                  <a:lnTo>
                    <a:pt x="11755" y="25390"/>
                  </a:lnTo>
                  <a:lnTo>
                    <a:pt x="10772" y="26610"/>
                  </a:lnTo>
                  <a:lnTo>
                    <a:pt x="9756" y="27795"/>
                  </a:lnTo>
                  <a:lnTo>
                    <a:pt x="8706" y="28947"/>
                  </a:lnTo>
                  <a:lnTo>
                    <a:pt x="7622" y="30065"/>
                  </a:lnTo>
                  <a:lnTo>
                    <a:pt x="846" y="24560"/>
                  </a:lnTo>
                  <a:lnTo>
                    <a:pt x="2981" y="22333"/>
                  </a:lnTo>
                  <a:lnTo>
                    <a:pt x="4979" y="20054"/>
                  </a:lnTo>
                  <a:lnTo>
                    <a:pt x="6843" y="17725"/>
                  </a:lnTo>
                  <a:lnTo>
                    <a:pt x="8570" y="15346"/>
                  </a:lnTo>
                  <a:lnTo>
                    <a:pt x="10162" y="12915"/>
                  </a:lnTo>
                  <a:lnTo>
                    <a:pt x="11619" y="10433"/>
                  </a:lnTo>
                  <a:lnTo>
                    <a:pt x="12940" y="7901"/>
                  </a:lnTo>
                  <a:lnTo>
                    <a:pt x="14126" y="5318"/>
                  </a:lnTo>
                  <a:lnTo>
                    <a:pt x="15176" y="26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186661" y="2773123"/>
              <a:ext cx="96124" cy="93584"/>
            </a:xfrm>
            <a:custGeom>
              <a:avLst/>
              <a:pathLst>
                <a:path w="96124" h="93584">
                  <a:moveTo>
                    <a:pt x="19902" y="3387"/>
                  </a:moveTo>
                  <a:lnTo>
                    <a:pt x="27948" y="5928"/>
                  </a:lnTo>
                  <a:lnTo>
                    <a:pt x="27427" y="7698"/>
                  </a:lnTo>
                  <a:lnTo>
                    <a:pt x="26881" y="9451"/>
                  </a:lnTo>
                  <a:lnTo>
                    <a:pt x="26309" y="11187"/>
                  </a:lnTo>
                  <a:lnTo>
                    <a:pt x="25712" y="12906"/>
                  </a:lnTo>
                  <a:lnTo>
                    <a:pt x="25089" y="14609"/>
                  </a:lnTo>
                  <a:lnTo>
                    <a:pt x="24441" y="16294"/>
                  </a:lnTo>
                  <a:lnTo>
                    <a:pt x="23768" y="17963"/>
                  </a:lnTo>
                  <a:lnTo>
                    <a:pt x="23069" y="19614"/>
                  </a:lnTo>
                  <a:lnTo>
                    <a:pt x="22345" y="21249"/>
                  </a:lnTo>
                  <a:lnTo>
                    <a:pt x="21596" y="22866"/>
                  </a:lnTo>
                  <a:lnTo>
                    <a:pt x="45733" y="22866"/>
                  </a:lnTo>
                  <a:lnTo>
                    <a:pt x="45733" y="0"/>
                  </a:lnTo>
                  <a:lnTo>
                    <a:pt x="54202" y="0"/>
                  </a:lnTo>
                  <a:lnTo>
                    <a:pt x="54202" y="22866"/>
                  </a:lnTo>
                  <a:lnTo>
                    <a:pt x="91043" y="22866"/>
                  </a:lnTo>
                  <a:lnTo>
                    <a:pt x="91043" y="30912"/>
                  </a:lnTo>
                  <a:lnTo>
                    <a:pt x="54202" y="30912"/>
                  </a:lnTo>
                  <a:lnTo>
                    <a:pt x="54202" y="54202"/>
                  </a:lnTo>
                  <a:lnTo>
                    <a:pt x="86808" y="54202"/>
                  </a:lnTo>
                  <a:lnTo>
                    <a:pt x="86808" y="62248"/>
                  </a:lnTo>
                  <a:lnTo>
                    <a:pt x="54202" y="62248"/>
                  </a:lnTo>
                  <a:lnTo>
                    <a:pt x="54202" y="85538"/>
                  </a:lnTo>
                  <a:lnTo>
                    <a:pt x="96124" y="85538"/>
                  </a:lnTo>
                  <a:lnTo>
                    <a:pt x="96124" y="93584"/>
                  </a:lnTo>
                  <a:lnTo>
                    <a:pt x="846" y="93584"/>
                  </a:lnTo>
                  <a:lnTo>
                    <a:pt x="846" y="85538"/>
                  </a:lnTo>
                  <a:lnTo>
                    <a:pt x="45733" y="85538"/>
                  </a:lnTo>
                  <a:lnTo>
                    <a:pt x="45733" y="62248"/>
                  </a:lnTo>
                  <a:lnTo>
                    <a:pt x="13127" y="62248"/>
                  </a:lnTo>
                  <a:lnTo>
                    <a:pt x="13127" y="54202"/>
                  </a:lnTo>
                  <a:lnTo>
                    <a:pt x="45733" y="54202"/>
                  </a:lnTo>
                  <a:lnTo>
                    <a:pt x="45733" y="30912"/>
                  </a:lnTo>
                  <a:lnTo>
                    <a:pt x="17361" y="30912"/>
                  </a:lnTo>
                  <a:lnTo>
                    <a:pt x="16417" y="32754"/>
                  </a:lnTo>
                  <a:lnTo>
                    <a:pt x="15447" y="34554"/>
                  </a:lnTo>
                  <a:lnTo>
                    <a:pt x="14452" y="36311"/>
                  </a:lnTo>
                  <a:lnTo>
                    <a:pt x="13432" y="38026"/>
                  </a:lnTo>
                  <a:lnTo>
                    <a:pt x="12386" y="39699"/>
                  </a:lnTo>
                  <a:lnTo>
                    <a:pt x="11314" y="41329"/>
                  </a:lnTo>
                  <a:lnTo>
                    <a:pt x="10218" y="42917"/>
                  </a:lnTo>
                  <a:lnTo>
                    <a:pt x="9095" y="44462"/>
                  </a:lnTo>
                  <a:lnTo>
                    <a:pt x="7948" y="45966"/>
                  </a:lnTo>
                  <a:lnTo>
                    <a:pt x="6775" y="47427"/>
                  </a:lnTo>
                  <a:lnTo>
                    <a:pt x="0" y="41922"/>
                  </a:lnTo>
                  <a:lnTo>
                    <a:pt x="2638" y="38564"/>
                  </a:lnTo>
                  <a:lnTo>
                    <a:pt x="5132" y="35096"/>
                  </a:lnTo>
                  <a:lnTo>
                    <a:pt x="7482" y="31517"/>
                  </a:lnTo>
                  <a:lnTo>
                    <a:pt x="9688" y="27829"/>
                  </a:lnTo>
                  <a:lnTo>
                    <a:pt x="11750" y="24031"/>
                  </a:lnTo>
                  <a:lnTo>
                    <a:pt x="13669" y="20122"/>
                  </a:lnTo>
                  <a:lnTo>
                    <a:pt x="15443" y="16104"/>
                  </a:lnTo>
                  <a:lnTo>
                    <a:pt x="17073" y="11975"/>
                  </a:lnTo>
                  <a:lnTo>
                    <a:pt x="18560" y="7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88132" y="3568330"/>
              <a:ext cx="96971" cy="73258"/>
            </a:xfrm>
            <a:custGeom>
              <a:avLst/>
              <a:pathLst>
                <a:path w="96971" h="73258">
                  <a:moveTo>
                    <a:pt x="6351" y="11856"/>
                  </a:moveTo>
                  <a:lnTo>
                    <a:pt x="20325" y="11856"/>
                  </a:lnTo>
                  <a:lnTo>
                    <a:pt x="20325" y="0"/>
                  </a:lnTo>
                  <a:lnTo>
                    <a:pt x="28795" y="0"/>
                  </a:lnTo>
                  <a:lnTo>
                    <a:pt x="28795" y="11856"/>
                  </a:lnTo>
                  <a:lnTo>
                    <a:pt x="70293" y="11856"/>
                  </a:lnTo>
                  <a:lnTo>
                    <a:pt x="70293" y="0"/>
                  </a:lnTo>
                  <a:lnTo>
                    <a:pt x="78763" y="0"/>
                  </a:lnTo>
                  <a:lnTo>
                    <a:pt x="78763" y="11856"/>
                  </a:lnTo>
                  <a:lnTo>
                    <a:pt x="92313" y="11856"/>
                  </a:lnTo>
                  <a:lnTo>
                    <a:pt x="92313" y="20325"/>
                  </a:lnTo>
                  <a:lnTo>
                    <a:pt x="78763" y="20325"/>
                  </a:lnTo>
                  <a:lnTo>
                    <a:pt x="78763" y="65635"/>
                  </a:lnTo>
                  <a:lnTo>
                    <a:pt x="96971" y="65635"/>
                  </a:lnTo>
                  <a:lnTo>
                    <a:pt x="96971" y="73258"/>
                  </a:lnTo>
                  <a:lnTo>
                    <a:pt x="0" y="73258"/>
                  </a:lnTo>
                  <a:lnTo>
                    <a:pt x="0" y="65635"/>
                  </a:lnTo>
                  <a:lnTo>
                    <a:pt x="20325" y="65635"/>
                  </a:lnTo>
                  <a:lnTo>
                    <a:pt x="20325" y="20325"/>
                  </a:lnTo>
                  <a:lnTo>
                    <a:pt x="6351" y="203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816927" y="3588656"/>
              <a:ext cx="41498" cy="10162"/>
            </a:xfrm>
            <a:custGeom>
              <a:avLst/>
              <a:pathLst>
                <a:path w="41498" h="10162">
                  <a:moveTo>
                    <a:pt x="0" y="10162"/>
                  </a:moveTo>
                  <a:lnTo>
                    <a:pt x="41498" y="10162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816927" y="3606018"/>
              <a:ext cx="41498" cy="11009"/>
            </a:xfrm>
            <a:custGeom>
              <a:avLst/>
              <a:pathLst>
                <a:path w="41498" h="11009">
                  <a:moveTo>
                    <a:pt x="0" y="11009"/>
                  </a:moveTo>
                  <a:lnTo>
                    <a:pt x="41498" y="1100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816927" y="3624226"/>
              <a:ext cx="41498" cy="9739"/>
            </a:xfrm>
            <a:custGeom>
              <a:avLst/>
              <a:pathLst>
                <a:path w="41498" h="9739">
                  <a:moveTo>
                    <a:pt x="0" y="9739"/>
                  </a:moveTo>
                  <a:lnTo>
                    <a:pt x="41498" y="9739"/>
                  </a:lnTo>
                  <a:lnTo>
                    <a:pt x="41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89826" y="3644552"/>
              <a:ext cx="37264" cy="21172"/>
            </a:xfrm>
            <a:custGeom>
              <a:avLst/>
              <a:pathLst>
                <a:path w="37264" h="21172">
                  <a:moveTo>
                    <a:pt x="31335" y="0"/>
                  </a:moveTo>
                  <a:lnTo>
                    <a:pt x="37264" y="6351"/>
                  </a:lnTo>
                  <a:lnTo>
                    <a:pt x="34871" y="8024"/>
                  </a:lnTo>
                  <a:lnTo>
                    <a:pt x="32267" y="9654"/>
                  </a:lnTo>
                  <a:lnTo>
                    <a:pt x="29451" y="11242"/>
                  </a:lnTo>
                  <a:lnTo>
                    <a:pt x="26423" y="12788"/>
                  </a:lnTo>
                  <a:lnTo>
                    <a:pt x="23184" y="14291"/>
                  </a:lnTo>
                  <a:lnTo>
                    <a:pt x="19733" y="15752"/>
                  </a:lnTo>
                  <a:lnTo>
                    <a:pt x="16070" y="17171"/>
                  </a:lnTo>
                  <a:lnTo>
                    <a:pt x="12195" y="18547"/>
                  </a:lnTo>
                  <a:lnTo>
                    <a:pt x="8109" y="19881"/>
                  </a:lnTo>
                  <a:lnTo>
                    <a:pt x="3811" y="21172"/>
                  </a:lnTo>
                  <a:lnTo>
                    <a:pt x="0" y="12703"/>
                  </a:lnTo>
                  <a:lnTo>
                    <a:pt x="3743" y="11814"/>
                  </a:lnTo>
                  <a:lnTo>
                    <a:pt x="7351" y="10840"/>
                  </a:lnTo>
                  <a:lnTo>
                    <a:pt x="10823" y="9781"/>
                  </a:lnTo>
                  <a:lnTo>
                    <a:pt x="14160" y="8638"/>
                  </a:lnTo>
                  <a:lnTo>
                    <a:pt x="17361" y="7410"/>
                  </a:lnTo>
                  <a:lnTo>
                    <a:pt x="20427" y="6097"/>
                  </a:lnTo>
                  <a:lnTo>
                    <a:pt x="23357" y="4700"/>
                  </a:lnTo>
                  <a:lnTo>
                    <a:pt x="26152" y="3218"/>
                  </a:lnTo>
                  <a:lnTo>
                    <a:pt x="28812" y="1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46146" y="3644552"/>
              <a:ext cx="37687" cy="21172"/>
            </a:xfrm>
            <a:custGeom>
              <a:avLst/>
              <a:pathLst>
                <a:path w="37687" h="21172">
                  <a:moveTo>
                    <a:pt x="5928" y="0"/>
                  </a:moveTo>
                  <a:lnTo>
                    <a:pt x="9447" y="1206"/>
                  </a:lnTo>
                  <a:lnTo>
                    <a:pt x="12890" y="2456"/>
                  </a:lnTo>
                  <a:lnTo>
                    <a:pt x="16256" y="3747"/>
                  </a:lnTo>
                  <a:lnTo>
                    <a:pt x="19546" y="5081"/>
                  </a:lnTo>
                  <a:lnTo>
                    <a:pt x="22760" y="6457"/>
                  </a:lnTo>
                  <a:lnTo>
                    <a:pt x="25898" y="7876"/>
                  </a:lnTo>
                  <a:lnTo>
                    <a:pt x="28960" y="9337"/>
                  </a:lnTo>
                  <a:lnTo>
                    <a:pt x="31945" y="10840"/>
                  </a:lnTo>
                  <a:lnTo>
                    <a:pt x="34854" y="12386"/>
                  </a:lnTo>
                  <a:lnTo>
                    <a:pt x="37687" y="13974"/>
                  </a:lnTo>
                  <a:lnTo>
                    <a:pt x="31759" y="21172"/>
                  </a:lnTo>
                  <a:lnTo>
                    <a:pt x="28773" y="19423"/>
                  </a:lnTo>
                  <a:lnTo>
                    <a:pt x="25746" y="17734"/>
                  </a:lnTo>
                  <a:lnTo>
                    <a:pt x="22676" y="16104"/>
                  </a:lnTo>
                  <a:lnTo>
                    <a:pt x="19563" y="14533"/>
                  </a:lnTo>
                  <a:lnTo>
                    <a:pt x="16408" y="13021"/>
                  </a:lnTo>
                  <a:lnTo>
                    <a:pt x="13211" y="11568"/>
                  </a:lnTo>
                  <a:lnTo>
                    <a:pt x="9972" y="10175"/>
                  </a:lnTo>
                  <a:lnTo>
                    <a:pt x="6690" y="8841"/>
                  </a:lnTo>
                  <a:lnTo>
                    <a:pt x="3366" y="7567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895267" y="3567906"/>
              <a:ext cx="29641" cy="97395"/>
            </a:xfrm>
            <a:custGeom>
              <a:avLst/>
              <a:pathLst>
                <a:path w="29641" h="97395">
                  <a:moveTo>
                    <a:pt x="21172" y="0"/>
                  </a:moveTo>
                  <a:lnTo>
                    <a:pt x="29641" y="2540"/>
                  </a:lnTo>
                  <a:lnTo>
                    <a:pt x="28867" y="4907"/>
                  </a:lnTo>
                  <a:lnTo>
                    <a:pt x="28066" y="7266"/>
                  </a:lnTo>
                  <a:lnTo>
                    <a:pt x="27240" y="9616"/>
                  </a:lnTo>
                  <a:lnTo>
                    <a:pt x="26389" y="11958"/>
                  </a:lnTo>
                  <a:lnTo>
                    <a:pt x="25513" y="14291"/>
                  </a:lnTo>
                  <a:lnTo>
                    <a:pt x="24611" y="16616"/>
                  </a:lnTo>
                  <a:lnTo>
                    <a:pt x="23683" y="18932"/>
                  </a:lnTo>
                  <a:lnTo>
                    <a:pt x="22731" y="21240"/>
                  </a:lnTo>
                  <a:lnTo>
                    <a:pt x="21752" y="23539"/>
                  </a:lnTo>
                  <a:lnTo>
                    <a:pt x="20749" y="25830"/>
                  </a:lnTo>
                  <a:lnTo>
                    <a:pt x="20749" y="97395"/>
                  </a:lnTo>
                  <a:lnTo>
                    <a:pt x="12280" y="97395"/>
                  </a:lnTo>
                  <a:lnTo>
                    <a:pt x="12280" y="41922"/>
                  </a:lnTo>
                  <a:lnTo>
                    <a:pt x="11513" y="43099"/>
                  </a:lnTo>
                  <a:lnTo>
                    <a:pt x="10738" y="44259"/>
                  </a:lnTo>
                  <a:lnTo>
                    <a:pt x="9955" y="45403"/>
                  </a:lnTo>
                  <a:lnTo>
                    <a:pt x="9163" y="46529"/>
                  </a:lnTo>
                  <a:lnTo>
                    <a:pt x="8363" y="47638"/>
                  </a:lnTo>
                  <a:lnTo>
                    <a:pt x="7554" y="48731"/>
                  </a:lnTo>
                  <a:lnTo>
                    <a:pt x="6737" y="49807"/>
                  </a:lnTo>
                  <a:lnTo>
                    <a:pt x="5911" y="50865"/>
                  </a:lnTo>
                  <a:lnTo>
                    <a:pt x="5077" y="51907"/>
                  </a:lnTo>
                  <a:lnTo>
                    <a:pt x="4234" y="52932"/>
                  </a:lnTo>
                  <a:lnTo>
                    <a:pt x="0" y="44462"/>
                  </a:lnTo>
                  <a:lnTo>
                    <a:pt x="2803" y="40207"/>
                  </a:lnTo>
                  <a:lnTo>
                    <a:pt x="5454" y="35909"/>
                  </a:lnTo>
                  <a:lnTo>
                    <a:pt x="7952" y="31568"/>
                  </a:lnTo>
                  <a:lnTo>
                    <a:pt x="10298" y="27185"/>
                  </a:lnTo>
                  <a:lnTo>
                    <a:pt x="12491" y="22760"/>
                  </a:lnTo>
                  <a:lnTo>
                    <a:pt x="14533" y="18293"/>
                  </a:lnTo>
                  <a:lnTo>
                    <a:pt x="16421" y="13783"/>
                  </a:lnTo>
                  <a:lnTo>
                    <a:pt x="18157" y="9231"/>
                  </a:lnTo>
                  <a:lnTo>
                    <a:pt x="19741" y="46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921098" y="3568753"/>
              <a:ext cx="72411" cy="94430"/>
            </a:xfrm>
            <a:custGeom>
              <a:avLst/>
              <a:pathLst>
                <a:path w="72411" h="94430">
                  <a:moveTo>
                    <a:pt x="66059" y="19902"/>
                  </a:moveTo>
                  <a:lnTo>
                    <a:pt x="66036" y="26963"/>
                  </a:lnTo>
                  <a:lnTo>
                    <a:pt x="65966" y="33410"/>
                  </a:lnTo>
                  <a:lnTo>
                    <a:pt x="65849" y="39243"/>
                  </a:lnTo>
                  <a:lnTo>
                    <a:pt x="65686" y="44462"/>
                  </a:lnTo>
                  <a:lnTo>
                    <a:pt x="65477" y="49068"/>
                  </a:lnTo>
                  <a:lnTo>
                    <a:pt x="65220" y="53059"/>
                  </a:lnTo>
                  <a:lnTo>
                    <a:pt x="64918" y="56436"/>
                  </a:lnTo>
                  <a:lnTo>
                    <a:pt x="64568" y="59199"/>
                  </a:lnTo>
                  <a:lnTo>
                    <a:pt x="64172" y="61348"/>
                  </a:lnTo>
                  <a:lnTo>
                    <a:pt x="63730" y="62883"/>
                  </a:lnTo>
                  <a:lnTo>
                    <a:pt x="63236" y="64049"/>
                  </a:lnTo>
                  <a:lnTo>
                    <a:pt x="62688" y="65093"/>
                  </a:lnTo>
                  <a:lnTo>
                    <a:pt x="62085" y="66014"/>
                  </a:lnTo>
                  <a:lnTo>
                    <a:pt x="61426" y="66813"/>
                  </a:lnTo>
                  <a:lnTo>
                    <a:pt x="60713" y="67488"/>
                  </a:lnTo>
                  <a:lnTo>
                    <a:pt x="59944" y="68041"/>
                  </a:lnTo>
                  <a:lnTo>
                    <a:pt x="59120" y="68470"/>
                  </a:lnTo>
                  <a:lnTo>
                    <a:pt x="58242" y="68777"/>
                  </a:lnTo>
                  <a:lnTo>
                    <a:pt x="57308" y="68962"/>
                  </a:lnTo>
                  <a:lnTo>
                    <a:pt x="56319" y="69023"/>
                  </a:lnTo>
                  <a:lnTo>
                    <a:pt x="55553" y="69015"/>
                  </a:lnTo>
                  <a:lnTo>
                    <a:pt x="54778" y="68989"/>
                  </a:lnTo>
                  <a:lnTo>
                    <a:pt x="53995" y="68947"/>
                  </a:lnTo>
                  <a:lnTo>
                    <a:pt x="53203" y="68887"/>
                  </a:lnTo>
                  <a:lnTo>
                    <a:pt x="52402" y="68811"/>
                  </a:lnTo>
                  <a:lnTo>
                    <a:pt x="51594" y="68718"/>
                  </a:lnTo>
                  <a:lnTo>
                    <a:pt x="50776" y="68608"/>
                  </a:lnTo>
                  <a:lnTo>
                    <a:pt x="49950" y="68481"/>
                  </a:lnTo>
                  <a:lnTo>
                    <a:pt x="49116" y="68337"/>
                  </a:lnTo>
                  <a:lnTo>
                    <a:pt x="48274" y="68176"/>
                  </a:lnTo>
                  <a:lnTo>
                    <a:pt x="46580" y="59283"/>
                  </a:lnTo>
                  <a:lnTo>
                    <a:pt x="47342" y="59444"/>
                  </a:lnTo>
                  <a:lnTo>
                    <a:pt x="48104" y="59588"/>
                  </a:lnTo>
                  <a:lnTo>
                    <a:pt x="48866" y="59715"/>
                  </a:lnTo>
                  <a:lnTo>
                    <a:pt x="49629" y="59826"/>
                  </a:lnTo>
                  <a:lnTo>
                    <a:pt x="50391" y="59919"/>
                  </a:lnTo>
                  <a:lnTo>
                    <a:pt x="51153" y="59995"/>
                  </a:lnTo>
                  <a:lnTo>
                    <a:pt x="51915" y="60054"/>
                  </a:lnTo>
                  <a:lnTo>
                    <a:pt x="52678" y="60097"/>
                  </a:lnTo>
                  <a:lnTo>
                    <a:pt x="53440" y="60122"/>
                  </a:lnTo>
                  <a:lnTo>
                    <a:pt x="54202" y="60130"/>
                  </a:lnTo>
                  <a:lnTo>
                    <a:pt x="54454" y="60082"/>
                  </a:lnTo>
                  <a:lnTo>
                    <a:pt x="54702" y="59936"/>
                  </a:lnTo>
                  <a:lnTo>
                    <a:pt x="54945" y="59692"/>
                  </a:lnTo>
                  <a:lnTo>
                    <a:pt x="55184" y="59351"/>
                  </a:lnTo>
                  <a:lnTo>
                    <a:pt x="55419" y="58913"/>
                  </a:lnTo>
                  <a:lnTo>
                    <a:pt x="55650" y="58377"/>
                  </a:lnTo>
                  <a:lnTo>
                    <a:pt x="55877" y="57744"/>
                  </a:lnTo>
                  <a:lnTo>
                    <a:pt x="56099" y="57014"/>
                  </a:lnTo>
                  <a:lnTo>
                    <a:pt x="56317" y="56186"/>
                  </a:lnTo>
                  <a:lnTo>
                    <a:pt x="56531" y="55261"/>
                  </a:lnTo>
                  <a:lnTo>
                    <a:pt x="56736" y="54136"/>
                  </a:lnTo>
                  <a:lnTo>
                    <a:pt x="56929" y="52711"/>
                  </a:lnTo>
                  <a:lnTo>
                    <a:pt x="57109" y="50986"/>
                  </a:lnTo>
                  <a:lnTo>
                    <a:pt x="57276" y="48960"/>
                  </a:lnTo>
                  <a:lnTo>
                    <a:pt x="57431" y="46633"/>
                  </a:lnTo>
                  <a:lnTo>
                    <a:pt x="57573" y="44005"/>
                  </a:lnTo>
                  <a:lnTo>
                    <a:pt x="57702" y="41077"/>
                  </a:lnTo>
                  <a:lnTo>
                    <a:pt x="57818" y="37848"/>
                  </a:lnTo>
                  <a:lnTo>
                    <a:pt x="57922" y="34319"/>
                  </a:lnTo>
                  <a:lnTo>
                    <a:pt x="58013" y="30488"/>
                  </a:lnTo>
                  <a:lnTo>
                    <a:pt x="40651" y="34723"/>
                  </a:lnTo>
                  <a:lnTo>
                    <a:pt x="40651" y="74528"/>
                  </a:lnTo>
                  <a:lnTo>
                    <a:pt x="33029" y="74528"/>
                  </a:lnTo>
                  <a:lnTo>
                    <a:pt x="33029" y="36840"/>
                  </a:lnTo>
                  <a:lnTo>
                    <a:pt x="17785" y="40651"/>
                  </a:lnTo>
                  <a:lnTo>
                    <a:pt x="17785" y="81727"/>
                  </a:lnTo>
                  <a:lnTo>
                    <a:pt x="17814" y="82220"/>
                  </a:lnTo>
                  <a:lnTo>
                    <a:pt x="17903" y="82684"/>
                  </a:lnTo>
                  <a:lnTo>
                    <a:pt x="18051" y="83118"/>
                  </a:lnTo>
                  <a:lnTo>
                    <a:pt x="18259" y="83522"/>
                  </a:lnTo>
                  <a:lnTo>
                    <a:pt x="18526" y="83897"/>
                  </a:lnTo>
                  <a:lnTo>
                    <a:pt x="18852" y="84242"/>
                  </a:lnTo>
                  <a:lnTo>
                    <a:pt x="19237" y="84558"/>
                  </a:lnTo>
                  <a:lnTo>
                    <a:pt x="19682" y="84843"/>
                  </a:lnTo>
                  <a:lnTo>
                    <a:pt x="20186" y="85100"/>
                  </a:lnTo>
                  <a:lnTo>
                    <a:pt x="20749" y="85326"/>
                  </a:lnTo>
                  <a:lnTo>
                    <a:pt x="21477" y="85527"/>
                  </a:lnTo>
                  <a:lnTo>
                    <a:pt x="22477" y="85707"/>
                  </a:lnTo>
                  <a:lnTo>
                    <a:pt x="23747" y="85866"/>
                  </a:lnTo>
                  <a:lnTo>
                    <a:pt x="25288" y="86004"/>
                  </a:lnTo>
                  <a:lnTo>
                    <a:pt x="27101" y="86120"/>
                  </a:lnTo>
                  <a:lnTo>
                    <a:pt x="29184" y="86215"/>
                  </a:lnTo>
                  <a:lnTo>
                    <a:pt x="31539" y="86289"/>
                  </a:lnTo>
                  <a:lnTo>
                    <a:pt x="34164" y="86342"/>
                  </a:lnTo>
                  <a:lnTo>
                    <a:pt x="37060" y="86374"/>
                  </a:lnTo>
                  <a:lnTo>
                    <a:pt x="40228" y="86385"/>
                  </a:lnTo>
                  <a:lnTo>
                    <a:pt x="41672" y="86380"/>
                  </a:lnTo>
                  <a:lnTo>
                    <a:pt x="43124" y="86368"/>
                  </a:lnTo>
                  <a:lnTo>
                    <a:pt x="44585" y="86347"/>
                  </a:lnTo>
                  <a:lnTo>
                    <a:pt x="46055" y="86317"/>
                  </a:lnTo>
                  <a:lnTo>
                    <a:pt x="47533" y="86279"/>
                  </a:lnTo>
                  <a:lnTo>
                    <a:pt x="49019" y="86232"/>
                  </a:lnTo>
                  <a:lnTo>
                    <a:pt x="50514" y="86177"/>
                  </a:lnTo>
                  <a:lnTo>
                    <a:pt x="52017" y="86114"/>
                  </a:lnTo>
                  <a:lnTo>
                    <a:pt x="53529" y="86042"/>
                  </a:lnTo>
                  <a:lnTo>
                    <a:pt x="55049" y="85961"/>
                  </a:lnTo>
                  <a:lnTo>
                    <a:pt x="56031" y="85862"/>
                  </a:lnTo>
                  <a:lnTo>
                    <a:pt x="56946" y="85733"/>
                  </a:lnTo>
                  <a:lnTo>
                    <a:pt x="57793" y="85574"/>
                  </a:lnTo>
                  <a:lnTo>
                    <a:pt x="58572" y="85385"/>
                  </a:lnTo>
                  <a:lnTo>
                    <a:pt x="59283" y="85167"/>
                  </a:lnTo>
                  <a:lnTo>
                    <a:pt x="59927" y="84920"/>
                  </a:lnTo>
                  <a:lnTo>
                    <a:pt x="60503" y="84642"/>
                  </a:lnTo>
                  <a:lnTo>
                    <a:pt x="61011" y="84335"/>
                  </a:lnTo>
                  <a:lnTo>
                    <a:pt x="61452" y="83999"/>
                  </a:lnTo>
                  <a:lnTo>
                    <a:pt x="61824" y="83632"/>
                  </a:lnTo>
                  <a:lnTo>
                    <a:pt x="62155" y="83177"/>
                  </a:lnTo>
                  <a:lnTo>
                    <a:pt x="62468" y="82574"/>
                  </a:lnTo>
                  <a:lnTo>
                    <a:pt x="62764" y="81822"/>
                  </a:lnTo>
                  <a:lnTo>
                    <a:pt x="63044" y="80922"/>
                  </a:lnTo>
                  <a:lnTo>
                    <a:pt x="63306" y="79874"/>
                  </a:lnTo>
                  <a:lnTo>
                    <a:pt x="63552" y="78678"/>
                  </a:lnTo>
                  <a:lnTo>
                    <a:pt x="63781" y="77333"/>
                  </a:lnTo>
                  <a:lnTo>
                    <a:pt x="63992" y="75841"/>
                  </a:lnTo>
                  <a:lnTo>
                    <a:pt x="64187" y="74200"/>
                  </a:lnTo>
                  <a:lnTo>
                    <a:pt x="64365" y="72411"/>
                  </a:lnTo>
                  <a:lnTo>
                    <a:pt x="72411" y="75798"/>
                  </a:lnTo>
                  <a:lnTo>
                    <a:pt x="71966" y="78551"/>
                  </a:lnTo>
                  <a:lnTo>
                    <a:pt x="71479" y="81049"/>
                  </a:lnTo>
                  <a:lnTo>
                    <a:pt x="70950" y="83293"/>
                  </a:lnTo>
                  <a:lnTo>
                    <a:pt x="70378" y="85284"/>
                  </a:lnTo>
                  <a:lnTo>
                    <a:pt x="69764" y="87020"/>
                  </a:lnTo>
                  <a:lnTo>
                    <a:pt x="69108" y="88502"/>
                  </a:lnTo>
                  <a:lnTo>
                    <a:pt x="68409" y="89730"/>
                  </a:lnTo>
                  <a:lnTo>
                    <a:pt x="67668" y="90704"/>
                  </a:lnTo>
                  <a:lnTo>
                    <a:pt x="66885" y="91424"/>
                  </a:lnTo>
                  <a:lnTo>
                    <a:pt x="66059" y="91890"/>
                  </a:lnTo>
                  <a:lnTo>
                    <a:pt x="64810" y="92372"/>
                  </a:lnTo>
                  <a:lnTo>
                    <a:pt x="63264" y="92804"/>
                  </a:lnTo>
                  <a:lnTo>
                    <a:pt x="61422" y="93185"/>
                  </a:lnTo>
                  <a:lnTo>
                    <a:pt x="59283" y="93516"/>
                  </a:lnTo>
                  <a:lnTo>
                    <a:pt x="56849" y="93795"/>
                  </a:lnTo>
                  <a:lnTo>
                    <a:pt x="54117" y="94024"/>
                  </a:lnTo>
                  <a:lnTo>
                    <a:pt x="51090" y="94202"/>
                  </a:lnTo>
                  <a:lnTo>
                    <a:pt x="47765" y="94329"/>
                  </a:lnTo>
                  <a:lnTo>
                    <a:pt x="44145" y="94405"/>
                  </a:lnTo>
                  <a:lnTo>
                    <a:pt x="40228" y="94430"/>
                  </a:lnTo>
                  <a:lnTo>
                    <a:pt x="33453" y="94430"/>
                  </a:lnTo>
                  <a:lnTo>
                    <a:pt x="30673" y="94407"/>
                  </a:lnTo>
                  <a:lnTo>
                    <a:pt x="28092" y="94337"/>
                  </a:lnTo>
                  <a:lnTo>
                    <a:pt x="25710" y="94221"/>
                  </a:lnTo>
                  <a:lnTo>
                    <a:pt x="23527" y="94058"/>
                  </a:lnTo>
                  <a:lnTo>
                    <a:pt x="21543" y="93848"/>
                  </a:lnTo>
                  <a:lnTo>
                    <a:pt x="19758" y="93592"/>
                  </a:lnTo>
                  <a:lnTo>
                    <a:pt x="18172" y="93289"/>
                  </a:lnTo>
                  <a:lnTo>
                    <a:pt x="16785" y="92940"/>
                  </a:lnTo>
                  <a:lnTo>
                    <a:pt x="15598" y="92544"/>
                  </a:lnTo>
                  <a:lnTo>
                    <a:pt x="14609" y="92101"/>
                  </a:lnTo>
                  <a:lnTo>
                    <a:pt x="13764" y="91608"/>
                  </a:lnTo>
                  <a:lnTo>
                    <a:pt x="13008" y="91060"/>
                  </a:lnTo>
                  <a:lnTo>
                    <a:pt x="12341" y="90456"/>
                  </a:lnTo>
                  <a:lnTo>
                    <a:pt x="11763" y="89798"/>
                  </a:lnTo>
                  <a:lnTo>
                    <a:pt x="11274" y="89084"/>
                  </a:lnTo>
                  <a:lnTo>
                    <a:pt x="10874" y="88316"/>
                  </a:lnTo>
                  <a:lnTo>
                    <a:pt x="10563" y="87492"/>
                  </a:lnTo>
                  <a:lnTo>
                    <a:pt x="10340" y="86613"/>
                  </a:lnTo>
                  <a:lnTo>
                    <a:pt x="10207" y="85680"/>
                  </a:lnTo>
                  <a:lnTo>
                    <a:pt x="10162" y="84691"/>
                  </a:lnTo>
                  <a:lnTo>
                    <a:pt x="10162" y="42345"/>
                  </a:lnTo>
                  <a:lnTo>
                    <a:pt x="2117" y="44462"/>
                  </a:lnTo>
                  <a:lnTo>
                    <a:pt x="0" y="37687"/>
                  </a:lnTo>
                  <a:lnTo>
                    <a:pt x="10162" y="34723"/>
                  </a:lnTo>
                  <a:lnTo>
                    <a:pt x="10162" y="10162"/>
                  </a:lnTo>
                  <a:lnTo>
                    <a:pt x="17785" y="10162"/>
                  </a:lnTo>
                  <a:lnTo>
                    <a:pt x="17785" y="32606"/>
                  </a:lnTo>
                  <a:lnTo>
                    <a:pt x="33029" y="28795"/>
                  </a:lnTo>
                  <a:lnTo>
                    <a:pt x="33029" y="0"/>
                  </a:lnTo>
                  <a:lnTo>
                    <a:pt x="40651" y="0"/>
                  </a:lnTo>
                  <a:lnTo>
                    <a:pt x="40651" y="266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12988" y="3567906"/>
              <a:ext cx="18632" cy="22443"/>
            </a:xfrm>
            <a:custGeom>
              <a:avLst/>
              <a:pathLst>
                <a:path w="18632" h="22443">
                  <a:moveTo>
                    <a:pt x="7622" y="0"/>
                  </a:moveTo>
                  <a:lnTo>
                    <a:pt x="8951" y="1702"/>
                  </a:lnTo>
                  <a:lnTo>
                    <a:pt x="10230" y="3421"/>
                  </a:lnTo>
                  <a:lnTo>
                    <a:pt x="11458" y="5157"/>
                  </a:lnTo>
                  <a:lnTo>
                    <a:pt x="12635" y="6910"/>
                  </a:lnTo>
                  <a:lnTo>
                    <a:pt x="13762" y="8680"/>
                  </a:lnTo>
                  <a:lnTo>
                    <a:pt x="14837" y="10467"/>
                  </a:lnTo>
                  <a:lnTo>
                    <a:pt x="15862" y="12271"/>
                  </a:lnTo>
                  <a:lnTo>
                    <a:pt x="16836" y="14092"/>
                  </a:lnTo>
                  <a:lnTo>
                    <a:pt x="17759" y="15930"/>
                  </a:lnTo>
                  <a:lnTo>
                    <a:pt x="18632" y="17785"/>
                  </a:lnTo>
                  <a:lnTo>
                    <a:pt x="10586" y="22443"/>
                  </a:lnTo>
                  <a:lnTo>
                    <a:pt x="9794" y="20588"/>
                  </a:lnTo>
                  <a:lnTo>
                    <a:pt x="8943" y="18750"/>
                  </a:lnTo>
                  <a:lnTo>
                    <a:pt x="8032" y="16929"/>
                  </a:lnTo>
                  <a:lnTo>
                    <a:pt x="7063" y="15125"/>
                  </a:lnTo>
                  <a:lnTo>
                    <a:pt x="6034" y="13338"/>
                  </a:lnTo>
                  <a:lnTo>
                    <a:pt x="4945" y="11568"/>
                  </a:lnTo>
                  <a:lnTo>
                    <a:pt x="3798" y="9815"/>
                  </a:lnTo>
                  <a:lnTo>
                    <a:pt x="2591" y="8079"/>
                  </a:lnTo>
                  <a:lnTo>
                    <a:pt x="1325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004942" y="3599242"/>
              <a:ext cx="32606" cy="60554"/>
            </a:xfrm>
            <a:custGeom>
              <a:avLst/>
              <a:pathLst>
                <a:path w="32606" h="60554">
                  <a:moveTo>
                    <a:pt x="0" y="0"/>
                  </a:moveTo>
                  <a:lnTo>
                    <a:pt x="22019" y="0"/>
                  </a:lnTo>
                  <a:lnTo>
                    <a:pt x="22019" y="46580"/>
                  </a:lnTo>
                  <a:lnTo>
                    <a:pt x="27524" y="38958"/>
                  </a:lnTo>
                  <a:lnTo>
                    <a:pt x="32606" y="43616"/>
                  </a:lnTo>
                  <a:lnTo>
                    <a:pt x="31644" y="45386"/>
                  </a:lnTo>
                  <a:lnTo>
                    <a:pt x="30624" y="47139"/>
                  </a:lnTo>
                  <a:lnTo>
                    <a:pt x="29544" y="48875"/>
                  </a:lnTo>
                  <a:lnTo>
                    <a:pt x="28405" y="50594"/>
                  </a:lnTo>
                  <a:lnTo>
                    <a:pt x="27207" y="52296"/>
                  </a:lnTo>
                  <a:lnTo>
                    <a:pt x="25949" y="53982"/>
                  </a:lnTo>
                  <a:lnTo>
                    <a:pt x="24632" y="55650"/>
                  </a:lnTo>
                  <a:lnTo>
                    <a:pt x="23256" y="57302"/>
                  </a:lnTo>
                  <a:lnTo>
                    <a:pt x="21820" y="58936"/>
                  </a:lnTo>
                  <a:lnTo>
                    <a:pt x="20325" y="60554"/>
                  </a:lnTo>
                  <a:lnTo>
                    <a:pt x="13974" y="55049"/>
                  </a:lnTo>
                  <a:lnTo>
                    <a:pt x="13974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032890" y="3567906"/>
              <a:ext cx="69446" cy="41498"/>
            </a:xfrm>
            <a:custGeom>
              <a:avLst/>
              <a:pathLst>
                <a:path w="69446" h="41498">
                  <a:moveTo>
                    <a:pt x="3811" y="6351"/>
                  </a:moveTo>
                  <a:lnTo>
                    <a:pt x="29641" y="6351"/>
                  </a:lnTo>
                  <a:lnTo>
                    <a:pt x="29641" y="0"/>
                  </a:lnTo>
                  <a:lnTo>
                    <a:pt x="38111" y="0"/>
                  </a:lnTo>
                  <a:lnTo>
                    <a:pt x="38111" y="6351"/>
                  </a:lnTo>
                  <a:lnTo>
                    <a:pt x="66482" y="6351"/>
                  </a:lnTo>
                  <a:lnTo>
                    <a:pt x="66482" y="13550"/>
                  </a:lnTo>
                  <a:lnTo>
                    <a:pt x="38111" y="13550"/>
                  </a:lnTo>
                  <a:lnTo>
                    <a:pt x="38111" y="20325"/>
                  </a:lnTo>
                  <a:lnTo>
                    <a:pt x="63095" y="20325"/>
                  </a:lnTo>
                  <a:lnTo>
                    <a:pt x="63095" y="27524"/>
                  </a:lnTo>
                  <a:lnTo>
                    <a:pt x="38111" y="27524"/>
                  </a:lnTo>
                  <a:lnTo>
                    <a:pt x="38111" y="34300"/>
                  </a:lnTo>
                  <a:lnTo>
                    <a:pt x="69446" y="34300"/>
                  </a:lnTo>
                  <a:lnTo>
                    <a:pt x="69446" y="41498"/>
                  </a:lnTo>
                  <a:lnTo>
                    <a:pt x="0" y="41498"/>
                  </a:lnTo>
                  <a:lnTo>
                    <a:pt x="0" y="34300"/>
                  </a:lnTo>
                  <a:lnTo>
                    <a:pt x="29641" y="34300"/>
                  </a:lnTo>
                  <a:lnTo>
                    <a:pt x="29641" y="27524"/>
                  </a:lnTo>
                  <a:lnTo>
                    <a:pt x="8045" y="27524"/>
                  </a:lnTo>
                  <a:lnTo>
                    <a:pt x="8045" y="20325"/>
                  </a:lnTo>
                  <a:lnTo>
                    <a:pt x="29641" y="20325"/>
                  </a:lnTo>
                  <a:lnTo>
                    <a:pt x="29641" y="13550"/>
                  </a:lnTo>
                  <a:lnTo>
                    <a:pt x="3811" y="135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040513" y="3616181"/>
              <a:ext cx="53779" cy="49121"/>
            </a:xfrm>
            <a:custGeom>
              <a:avLst/>
              <a:pathLst>
                <a:path w="53779" h="49121">
                  <a:moveTo>
                    <a:pt x="53779" y="0"/>
                  </a:moveTo>
                  <a:lnTo>
                    <a:pt x="53779" y="38958"/>
                  </a:lnTo>
                  <a:lnTo>
                    <a:pt x="53749" y="39948"/>
                  </a:lnTo>
                  <a:lnTo>
                    <a:pt x="53660" y="40889"/>
                  </a:lnTo>
                  <a:lnTo>
                    <a:pt x="53512" y="41778"/>
                  </a:lnTo>
                  <a:lnTo>
                    <a:pt x="53304" y="42616"/>
                  </a:lnTo>
                  <a:lnTo>
                    <a:pt x="53037" y="43404"/>
                  </a:lnTo>
                  <a:lnTo>
                    <a:pt x="52711" y="44141"/>
                  </a:lnTo>
                  <a:lnTo>
                    <a:pt x="52326" y="44827"/>
                  </a:lnTo>
                  <a:lnTo>
                    <a:pt x="51881" y="45462"/>
                  </a:lnTo>
                  <a:lnTo>
                    <a:pt x="51378" y="46046"/>
                  </a:lnTo>
                  <a:lnTo>
                    <a:pt x="50814" y="46580"/>
                  </a:lnTo>
                  <a:lnTo>
                    <a:pt x="50196" y="47063"/>
                  </a:lnTo>
                  <a:lnTo>
                    <a:pt x="49527" y="47494"/>
                  </a:lnTo>
                  <a:lnTo>
                    <a:pt x="48807" y="47876"/>
                  </a:lnTo>
                  <a:lnTo>
                    <a:pt x="48036" y="48206"/>
                  </a:lnTo>
                  <a:lnTo>
                    <a:pt x="47215" y="48485"/>
                  </a:lnTo>
                  <a:lnTo>
                    <a:pt x="46343" y="48714"/>
                  </a:lnTo>
                  <a:lnTo>
                    <a:pt x="45420" y="48892"/>
                  </a:lnTo>
                  <a:lnTo>
                    <a:pt x="44446" y="49019"/>
                  </a:lnTo>
                  <a:lnTo>
                    <a:pt x="43421" y="49095"/>
                  </a:lnTo>
                  <a:lnTo>
                    <a:pt x="42345" y="49121"/>
                  </a:lnTo>
                  <a:lnTo>
                    <a:pt x="41575" y="49112"/>
                  </a:lnTo>
                  <a:lnTo>
                    <a:pt x="40787" y="49087"/>
                  </a:lnTo>
                  <a:lnTo>
                    <a:pt x="39982" y="49044"/>
                  </a:lnTo>
                  <a:lnTo>
                    <a:pt x="39161" y="48985"/>
                  </a:lnTo>
                  <a:lnTo>
                    <a:pt x="38322" y="48909"/>
                  </a:lnTo>
                  <a:lnTo>
                    <a:pt x="37467" y="48816"/>
                  </a:lnTo>
                  <a:lnTo>
                    <a:pt x="36595" y="48706"/>
                  </a:lnTo>
                  <a:lnTo>
                    <a:pt x="35705" y="48578"/>
                  </a:lnTo>
                  <a:lnTo>
                    <a:pt x="34799" y="48435"/>
                  </a:lnTo>
                  <a:lnTo>
                    <a:pt x="33876" y="48274"/>
                  </a:lnTo>
                  <a:lnTo>
                    <a:pt x="31759" y="40228"/>
                  </a:lnTo>
                  <a:lnTo>
                    <a:pt x="33080" y="40389"/>
                  </a:lnTo>
                  <a:lnTo>
                    <a:pt x="34333" y="40533"/>
                  </a:lnTo>
                  <a:lnTo>
                    <a:pt x="35519" y="40660"/>
                  </a:lnTo>
                  <a:lnTo>
                    <a:pt x="36637" y="40770"/>
                  </a:lnTo>
                  <a:lnTo>
                    <a:pt x="37687" y="40863"/>
                  </a:lnTo>
                  <a:lnTo>
                    <a:pt x="38670" y="40939"/>
                  </a:lnTo>
                  <a:lnTo>
                    <a:pt x="39584" y="40999"/>
                  </a:lnTo>
                  <a:lnTo>
                    <a:pt x="40431" y="41041"/>
                  </a:lnTo>
                  <a:lnTo>
                    <a:pt x="41210" y="41066"/>
                  </a:lnTo>
                  <a:lnTo>
                    <a:pt x="41922" y="41075"/>
                  </a:lnTo>
                  <a:lnTo>
                    <a:pt x="42565" y="41032"/>
                  </a:lnTo>
                  <a:lnTo>
                    <a:pt x="43141" y="40905"/>
                  </a:lnTo>
                  <a:lnTo>
                    <a:pt x="43649" y="40694"/>
                  </a:lnTo>
                  <a:lnTo>
                    <a:pt x="44090" y="40397"/>
                  </a:lnTo>
                  <a:lnTo>
                    <a:pt x="44462" y="40016"/>
                  </a:lnTo>
                  <a:lnTo>
                    <a:pt x="44767" y="39550"/>
                  </a:lnTo>
                  <a:lnTo>
                    <a:pt x="45005" y="39000"/>
                  </a:lnTo>
                  <a:lnTo>
                    <a:pt x="45174" y="38365"/>
                  </a:lnTo>
                  <a:lnTo>
                    <a:pt x="45276" y="37645"/>
                  </a:lnTo>
                  <a:lnTo>
                    <a:pt x="45309" y="36840"/>
                  </a:lnTo>
                  <a:lnTo>
                    <a:pt x="45309" y="33876"/>
                  </a:lnTo>
                  <a:lnTo>
                    <a:pt x="8469" y="33876"/>
                  </a:lnTo>
                  <a:lnTo>
                    <a:pt x="8469" y="49121"/>
                  </a:lnTo>
                  <a:lnTo>
                    <a:pt x="0" y="49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048982" y="3622956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048982" y="3636507"/>
              <a:ext cx="36840" cy="6775"/>
            </a:xfrm>
            <a:custGeom>
              <a:avLst/>
              <a:pathLst>
                <a:path w="36840" h="6775">
                  <a:moveTo>
                    <a:pt x="0" y="6775"/>
                  </a:moveTo>
                  <a:lnTo>
                    <a:pt x="36840" y="6775"/>
                  </a:lnTo>
                  <a:lnTo>
                    <a:pt x="368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117158" y="3568753"/>
              <a:ext cx="22866" cy="19479"/>
            </a:xfrm>
            <a:custGeom>
              <a:avLst/>
              <a:pathLst>
                <a:path w="22866" h="19479">
                  <a:moveTo>
                    <a:pt x="5928" y="0"/>
                  </a:moveTo>
                  <a:lnTo>
                    <a:pt x="7774" y="1037"/>
                  </a:lnTo>
                  <a:lnTo>
                    <a:pt x="9587" y="2117"/>
                  </a:lnTo>
                  <a:lnTo>
                    <a:pt x="11365" y="3239"/>
                  </a:lnTo>
                  <a:lnTo>
                    <a:pt x="13110" y="4403"/>
                  </a:lnTo>
                  <a:lnTo>
                    <a:pt x="14820" y="5610"/>
                  </a:lnTo>
                  <a:lnTo>
                    <a:pt x="16497" y="6860"/>
                  </a:lnTo>
                  <a:lnTo>
                    <a:pt x="18140" y="8151"/>
                  </a:lnTo>
                  <a:lnTo>
                    <a:pt x="19750" y="9485"/>
                  </a:lnTo>
                  <a:lnTo>
                    <a:pt x="21325" y="10861"/>
                  </a:lnTo>
                  <a:lnTo>
                    <a:pt x="22866" y="12280"/>
                  </a:lnTo>
                  <a:lnTo>
                    <a:pt x="17361" y="19479"/>
                  </a:lnTo>
                  <a:lnTo>
                    <a:pt x="15663" y="17895"/>
                  </a:lnTo>
                  <a:lnTo>
                    <a:pt x="13957" y="16362"/>
                  </a:lnTo>
                  <a:lnTo>
                    <a:pt x="12242" y="14880"/>
                  </a:lnTo>
                  <a:lnTo>
                    <a:pt x="10518" y="13448"/>
                  </a:lnTo>
                  <a:lnTo>
                    <a:pt x="8786" y="12068"/>
                  </a:lnTo>
                  <a:lnTo>
                    <a:pt x="7046" y="10738"/>
                  </a:lnTo>
                  <a:lnTo>
                    <a:pt x="5297" y="9460"/>
                  </a:lnTo>
                  <a:lnTo>
                    <a:pt x="3540" y="8232"/>
                  </a:lnTo>
                  <a:lnTo>
                    <a:pt x="1774" y="7054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12924" y="3595008"/>
              <a:ext cx="21596" cy="17785"/>
            </a:xfrm>
            <a:custGeom>
              <a:avLst/>
              <a:pathLst>
                <a:path w="21596" h="17785">
                  <a:moveTo>
                    <a:pt x="5928" y="0"/>
                  </a:moveTo>
                  <a:lnTo>
                    <a:pt x="7609" y="944"/>
                  </a:lnTo>
                  <a:lnTo>
                    <a:pt x="9265" y="1914"/>
                  </a:lnTo>
                  <a:lnTo>
                    <a:pt x="10895" y="2909"/>
                  </a:lnTo>
                  <a:lnTo>
                    <a:pt x="12500" y="3929"/>
                  </a:lnTo>
                  <a:lnTo>
                    <a:pt x="14079" y="4975"/>
                  </a:lnTo>
                  <a:lnTo>
                    <a:pt x="15634" y="6046"/>
                  </a:lnTo>
                  <a:lnTo>
                    <a:pt x="17162" y="7143"/>
                  </a:lnTo>
                  <a:lnTo>
                    <a:pt x="18665" y="8265"/>
                  </a:lnTo>
                  <a:lnTo>
                    <a:pt x="20143" y="9413"/>
                  </a:lnTo>
                  <a:lnTo>
                    <a:pt x="21596" y="10586"/>
                  </a:lnTo>
                  <a:lnTo>
                    <a:pt x="15667" y="17785"/>
                  </a:lnTo>
                  <a:lnTo>
                    <a:pt x="14215" y="16370"/>
                  </a:lnTo>
                  <a:lnTo>
                    <a:pt x="12737" y="15007"/>
                  </a:lnTo>
                  <a:lnTo>
                    <a:pt x="11234" y="13694"/>
                  </a:lnTo>
                  <a:lnTo>
                    <a:pt x="9705" y="12432"/>
                  </a:lnTo>
                  <a:lnTo>
                    <a:pt x="8151" y="11221"/>
                  </a:lnTo>
                  <a:lnTo>
                    <a:pt x="6572" y="10061"/>
                  </a:lnTo>
                  <a:lnTo>
                    <a:pt x="4967" y="8951"/>
                  </a:lnTo>
                  <a:lnTo>
                    <a:pt x="3336" y="7893"/>
                  </a:lnTo>
                  <a:lnTo>
                    <a:pt x="1681" y="6885"/>
                  </a:lnTo>
                  <a:lnTo>
                    <a:pt x="0" y="5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112500" y="3621686"/>
              <a:ext cx="23290" cy="43616"/>
            </a:xfrm>
            <a:custGeom>
              <a:avLst/>
              <a:pathLst>
                <a:path w="23290" h="43616">
                  <a:moveTo>
                    <a:pt x="16091" y="0"/>
                  </a:moveTo>
                  <a:lnTo>
                    <a:pt x="23290" y="5081"/>
                  </a:lnTo>
                  <a:lnTo>
                    <a:pt x="22227" y="9049"/>
                  </a:lnTo>
                  <a:lnTo>
                    <a:pt x="21071" y="12991"/>
                  </a:lnTo>
                  <a:lnTo>
                    <a:pt x="19822" y="16908"/>
                  </a:lnTo>
                  <a:lnTo>
                    <a:pt x="18479" y="20800"/>
                  </a:lnTo>
                  <a:lnTo>
                    <a:pt x="17044" y="24666"/>
                  </a:lnTo>
                  <a:lnTo>
                    <a:pt x="15515" y="28507"/>
                  </a:lnTo>
                  <a:lnTo>
                    <a:pt x="13893" y="32322"/>
                  </a:lnTo>
                  <a:lnTo>
                    <a:pt x="12178" y="36112"/>
                  </a:lnTo>
                  <a:lnTo>
                    <a:pt x="10370" y="39876"/>
                  </a:lnTo>
                  <a:lnTo>
                    <a:pt x="8469" y="43616"/>
                  </a:lnTo>
                  <a:lnTo>
                    <a:pt x="0" y="37687"/>
                  </a:lnTo>
                  <a:lnTo>
                    <a:pt x="1990" y="34109"/>
                  </a:lnTo>
                  <a:lnTo>
                    <a:pt x="3895" y="30488"/>
                  </a:lnTo>
                  <a:lnTo>
                    <a:pt x="5716" y="26826"/>
                  </a:lnTo>
                  <a:lnTo>
                    <a:pt x="7452" y="23120"/>
                  </a:lnTo>
                  <a:lnTo>
                    <a:pt x="9104" y="19373"/>
                  </a:lnTo>
                  <a:lnTo>
                    <a:pt x="10671" y="15583"/>
                  </a:lnTo>
                  <a:lnTo>
                    <a:pt x="12153" y="11750"/>
                  </a:lnTo>
                  <a:lnTo>
                    <a:pt x="13550" y="7876"/>
                  </a:lnTo>
                  <a:lnTo>
                    <a:pt x="14863" y="39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164586" y="3567906"/>
              <a:ext cx="17361" cy="17361"/>
            </a:xfrm>
            <a:custGeom>
              <a:avLst/>
              <a:pathLst>
                <a:path w="17361" h="17361">
                  <a:moveTo>
                    <a:pt x="7198" y="0"/>
                  </a:moveTo>
                  <a:lnTo>
                    <a:pt x="8443" y="1198"/>
                  </a:lnTo>
                  <a:lnTo>
                    <a:pt x="9637" y="2422"/>
                  </a:lnTo>
                  <a:lnTo>
                    <a:pt x="10781" y="3671"/>
                  </a:lnTo>
                  <a:lnTo>
                    <a:pt x="11873" y="4945"/>
                  </a:lnTo>
                  <a:lnTo>
                    <a:pt x="12915" y="6245"/>
                  </a:lnTo>
                  <a:lnTo>
                    <a:pt x="13906" y="7571"/>
                  </a:lnTo>
                  <a:lnTo>
                    <a:pt x="14846" y="8922"/>
                  </a:lnTo>
                  <a:lnTo>
                    <a:pt x="15735" y="10298"/>
                  </a:lnTo>
                  <a:lnTo>
                    <a:pt x="16574" y="11700"/>
                  </a:lnTo>
                  <a:lnTo>
                    <a:pt x="17361" y="13127"/>
                  </a:lnTo>
                  <a:lnTo>
                    <a:pt x="10162" y="17361"/>
                  </a:lnTo>
                  <a:lnTo>
                    <a:pt x="9375" y="16015"/>
                  </a:lnTo>
                  <a:lnTo>
                    <a:pt x="8536" y="14685"/>
                  </a:lnTo>
                  <a:lnTo>
                    <a:pt x="7647" y="13372"/>
                  </a:lnTo>
                  <a:lnTo>
                    <a:pt x="6707" y="12076"/>
                  </a:lnTo>
                  <a:lnTo>
                    <a:pt x="5716" y="10798"/>
                  </a:lnTo>
                  <a:lnTo>
                    <a:pt x="4674" y="9536"/>
                  </a:lnTo>
                  <a:lnTo>
                    <a:pt x="3582" y="8291"/>
                  </a:lnTo>
                  <a:lnTo>
                    <a:pt x="2439" y="7063"/>
                  </a:lnTo>
                  <a:lnTo>
                    <a:pt x="1244" y="585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139602" y="3588232"/>
              <a:ext cx="71140" cy="72834"/>
            </a:xfrm>
            <a:custGeom>
              <a:avLst/>
              <a:pathLst>
                <a:path w="71140" h="72834">
                  <a:moveTo>
                    <a:pt x="2964" y="0"/>
                  </a:moveTo>
                  <a:lnTo>
                    <a:pt x="69446" y="0"/>
                  </a:lnTo>
                  <a:lnTo>
                    <a:pt x="69446" y="8045"/>
                  </a:lnTo>
                  <a:lnTo>
                    <a:pt x="40228" y="8045"/>
                  </a:lnTo>
                  <a:lnTo>
                    <a:pt x="40228" y="32606"/>
                  </a:lnTo>
                  <a:lnTo>
                    <a:pt x="65635" y="32606"/>
                  </a:lnTo>
                  <a:lnTo>
                    <a:pt x="65635" y="40228"/>
                  </a:lnTo>
                  <a:lnTo>
                    <a:pt x="40228" y="40228"/>
                  </a:lnTo>
                  <a:lnTo>
                    <a:pt x="40228" y="64788"/>
                  </a:lnTo>
                  <a:lnTo>
                    <a:pt x="71140" y="64788"/>
                  </a:lnTo>
                  <a:lnTo>
                    <a:pt x="71140" y="72834"/>
                  </a:lnTo>
                  <a:lnTo>
                    <a:pt x="0" y="72834"/>
                  </a:lnTo>
                  <a:lnTo>
                    <a:pt x="0" y="64788"/>
                  </a:lnTo>
                  <a:lnTo>
                    <a:pt x="31759" y="64788"/>
                  </a:lnTo>
                  <a:lnTo>
                    <a:pt x="31759" y="40228"/>
                  </a:lnTo>
                  <a:lnTo>
                    <a:pt x="6351" y="40228"/>
                  </a:lnTo>
                  <a:lnTo>
                    <a:pt x="6351" y="32606"/>
                  </a:lnTo>
                  <a:lnTo>
                    <a:pt x="31759" y="32606"/>
                  </a:lnTo>
                  <a:lnTo>
                    <a:pt x="31759" y="8045"/>
                  </a:lnTo>
                  <a:lnTo>
                    <a:pt x="2964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225987" y="3575952"/>
              <a:ext cx="34723" cy="77916"/>
            </a:xfrm>
            <a:custGeom>
              <a:avLst/>
              <a:pathLst>
                <a:path w="34723" h="77916">
                  <a:moveTo>
                    <a:pt x="34723" y="0"/>
                  </a:moveTo>
                  <a:lnTo>
                    <a:pt x="34723" y="69023"/>
                  </a:lnTo>
                  <a:lnTo>
                    <a:pt x="8469" y="69023"/>
                  </a:lnTo>
                  <a:lnTo>
                    <a:pt x="8469" y="77916"/>
                  </a:lnTo>
                  <a:lnTo>
                    <a:pt x="0" y="77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234456" y="3583998"/>
              <a:ext cx="17785" cy="22866"/>
            </a:xfrm>
            <a:custGeom>
              <a:avLst/>
              <a:pathLst>
                <a:path w="17785" h="22866">
                  <a:moveTo>
                    <a:pt x="17785" y="22866"/>
                  </a:moveTo>
                  <a:lnTo>
                    <a:pt x="17785" y="0"/>
                  </a:lnTo>
                  <a:lnTo>
                    <a:pt x="0" y="0"/>
                  </a:lnTo>
                  <a:lnTo>
                    <a:pt x="0" y="22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234456" y="3614063"/>
              <a:ext cx="17785" cy="22866"/>
            </a:xfrm>
            <a:custGeom>
              <a:avLst/>
              <a:pathLst>
                <a:path w="17785" h="22866">
                  <a:moveTo>
                    <a:pt x="0" y="0"/>
                  </a:moveTo>
                  <a:lnTo>
                    <a:pt x="0" y="22866"/>
                  </a:lnTo>
                  <a:lnTo>
                    <a:pt x="17785" y="22866"/>
                  </a:lnTo>
                  <a:lnTo>
                    <a:pt x="1778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261557" y="3570447"/>
              <a:ext cx="54202" cy="94854"/>
            </a:xfrm>
            <a:custGeom>
              <a:avLst/>
              <a:pathLst>
                <a:path w="54202" h="94854">
                  <a:moveTo>
                    <a:pt x="54202" y="0"/>
                  </a:moveTo>
                  <a:lnTo>
                    <a:pt x="54202" y="82574"/>
                  </a:lnTo>
                  <a:lnTo>
                    <a:pt x="54179" y="83649"/>
                  </a:lnTo>
                  <a:lnTo>
                    <a:pt x="54109" y="84674"/>
                  </a:lnTo>
                  <a:lnTo>
                    <a:pt x="53992" y="85648"/>
                  </a:lnTo>
                  <a:lnTo>
                    <a:pt x="53829" y="86571"/>
                  </a:lnTo>
                  <a:lnTo>
                    <a:pt x="53620" y="87443"/>
                  </a:lnTo>
                  <a:lnTo>
                    <a:pt x="53364" y="88265"/>
                  </a:lnTo>
                  <a:lnTo>
                    <a:pt x="53061" y="89036"/>
                  </a:lnTo>
                  <a:lnTo>
                    <a:pt x="52711" y="89755"/>
                  </a:lnTo>
                  <a:lnTo>
                    <a:pt x="52315" y="90425"/>
                  </a:lnTo>
                  <a:lnTo>
                    <a:pt x="51873" y="91043"/>
                  </a:lnTo>
                  <a:lnTo>
                    <a:pt x="51384" y="91606"/>
                  </a:lnTo>
                  <a:lnTo>
                    <a:pt x="50848" y="92110"/>
                  </a:lnTo>
                  <a:lnTo>
                    <a:pt x="50266" y="92555"/>
                  </a:lnTo>
                  <a:lnTo>
                    <a:pt x="49637" y="92940"/>
                  </a:lnTo>
                  <a:lnTo>
                    <a:pt x="48962" y="93266"/>
                  </a:lnTo>
                  <a:lnTo>
                    <a:pt x="48240" y="93533"/>
                  </a:lnTo>
                  <a:lnTo>
                    <a:pt x="47471" y="93740"/>
                  </a:lnTo>
                  <a:lnTo>
                    <a:pt x="46656" y="93888"/>
                  </a:lnTo>
                  <a:lnTo>
                    <a:pt x="45794" y="93977"/>
                  </a:lnTo>
                  <a:lnTo>
                    <a:pt x="44886" y="94007"/>
                  </a:lnTo>
                  <a:lnTo>
                    <a:pt x="43844" y="93998"/>
                  </a:lnTo>
                  <a:lnTo>
                    <a:pt x="42752" y="93973"/>
                  </a:lnTo>
                  <a:lnTo>
                    <a:pt x="41608" y="93931"/>
                  </a:lnTo>
                  <a:lnTo>
                    <a:pt x="40414" y="93871"/>
                  </a:lnTo>
                  <a:lnTo>
                    <a:pt x="39169" y="93795"/>
                  </a:lnTo>
                  <a:lnTo>
                    <a:pt x="37873" y="93702"/>
                  </a:lnTo>
                  <a:lnTo>
                    <a:pt x="36527" y="93592"/>
                  </a:lnTo>
                  <a:lnTo>
                    <a:pt x="35129" y="93465"/>
                  </a:lnTo>
                  <a:lnTo>
                    <a:pt x="33681" y="93321"/>
                  </a:lnTo>
                  <a:lnTo>
                    <a:pt x="32182" y="93160"/>
                  </a:lnTo>
                  <a:lnTo>
                    <a:pt x="30065" y="85114"/>
                  </a:lnTo>
                  <a:lnTo>
                    <a:pt x="31644" y="85275"/>
                  </a:lnTo>
                  <a:lnTo>
                    <a:pt x="33165" y="85419"/>
                  </a:lnTo>
                  <a:lnTo>
                    <a:pt x="34626" y="85546"/>
                  </a:lnTo>
                  <a:lnTo>
                    <a:pt x="36027" y="85656"/>
                  </a:lnTo>
                  <a:lnTo>
                    <a:pt x="37370" y="85750"/>
                  </a:lnTo>
                  <a:lnTo>
                    <a:pt x="38653" y="85826"/>
                  </a:lnTo>
                  <a:lnTo>
                    <a:pt x="39876" y="85885"/>
                  </a:lnTo>
                  <a:lnTo>
                    <a:pt x="41041" y="85927"/>
                  </a:lnTo>
                  <a:lnTo>
                    <a:pt x="42146" y="85953"/>
                  </a:lnTo>
                  <a:lnTo>
                    <a:pt x="43192" y="85961"/>
                  </a:lnTo>
                  <a:lnTo>
                    <a:pt x="43755" y="85902"/>
                  </a:lnTo>
                  <a:lnTo>
                    <a:pt x="44259" y="85724"/>
                  </a:lnTo>
                  <a:lnTo>
                    <a:pt x="44704" y="85428"/>
                  </a:lnTo>
                  <a:lnTo>
                    <a:pt x="45089" y="85013"/>
                  </a:lnTo>
                  <a:lnTo>
                    <a:pt x="45415" y="84479"/>
                  </a:lnTo>
                  <a:lnTo>
                    <a:pt x="45682" y="83827"/>
                  </a:lnTo>
                  <a:lnTo>
                    <a:pt x="45890" y="83056"/>
                  </a:lnTo>
                  <a:lnTo>
                    <a:pt x="46038" y="82167"/>
                  </a:lnTo>
                  <a:lnTo>
                    <a:pt x="46127" y="81159"/>
                  </a:lnTo>
                  <a:lnTo>
                    <a:pt x="46156" y="80033"/>
                  </a:lnTo>
                  <a:lnTo>
                    <a:pt x="46156" y="61401"/>
                  </a:lnTo>
                  <a:lnTo>
                    <a:pt x="16938" y="61401"/>
                  </a:lnTo>
                  <a:lnTo>
                    <a:pt x="16387" y="65089"/>
                  </a:lnTo>
                  <a:lnTo>
                    <a:pt x="15752" y="68701"/>
                  </a:lnTo>
                  <a:lnTo>
                    <a:pt x="15032" y="72237"/>
                  </a:lnTo>
                  <a:lnTo>
                    <a:pt x="14228" y="75697"/>
                  </a:lnTo>
                  <a:lnTo>
                    <a:pt x="13338" y="79080"/>
                  </a:lnTo>
                  <a:lnTo>
                    <a:pt x="12364" y="82387"/>
                  </a:lnTo>
                  <a:lnTo>
                    <a:pt x="11306" y="85618"/>
                  </a:lnTo>
                  <a:lnTo>
                    <a:pt x="10162" y="88773"/>
                  </a:lnTo>
                  <a:lnTo>
                    <a:pt x="8934" y="91852"/>
                  </a:lnTo>
                  <a:lnTo>
                    <a:pt x="7622" y="94854"/>
                  </a:lnTo>
                  <a:lnTo>
                    <a:pt x="0" y="90196"/>
                  </a:lnTo>
                  <a:lnTo>
                    <a:pt x="1067" y="87598"/>
                  </a:lnTo>
                  <a:lnTo>
                    <a:pt x="2066" y="85055"/>
                  </a:lnTo>
                  <a:lnTo>
                    <a:pt x="2998" y="82567"/>
                  </a:lnTo>
                  <a:lnTo>
                    <a:pt x="3861" y="80135"/>
                  </a:lnTo>
                  <a:lnTo>
                    <a:pt x="4658" y="77757"/>
                  </a:lnTo>
                  <a:lnTo>
                    <a:pt x="5386" y="75434"/>
                  </a:lnTo>
                  <a:lnTo>
                    <a:pt x="6046" y="73167"/>
                  </a:lnTo>
                  <a:lnTo>
                    <a:pt x="6639" y="70954"/>
                  </a:lnTo>
                  <a:lnTo>
                    <a:pt x="7164" y="68796"/>
                  </a:lnTo>
                  <a:lnTo>
                    <a:pt x="7622" y="66694"/>
                  </a:lnTo>
                  <a:lnTo>
                    <a:pt x="8024" y="64566"/>
                  </a:lnTo>
                  <a:lnTo>
                    <a:pt x="8384" y="62332"/>
                  </a:lnTo>
                  <a:lnTo>
                    <a:pt x="8702" y="59993"/>
                  </a:lnTo>
                  <a:lnTo>
                    <a:pt x="8977" y="57547"/>
                  </a:lnTo>
                  <a:lnTo>
                    <a:pt x="9210" y="54996"/>
                  </a:lnTo>
                  <a:lnTo>
                    <a:pt x="9400" y="52339"/>
                  </a:lnTo>
                  <a:lnTo>
                    <a:pt x="9548" y="49576"/>
                  </a:lnTo>
                  <a:lnTo>
                    <a:pt x="9654" y="46707"/>
                  </a:lnTo>
                  <a:lnTo>
                    <a:pt x="9718" y="43732"/>
                  </a:lnTo>
                  <a:lnTo>
                    <a:pt x="9739" y="40651"/>
                  </a:lnTo>
                  <a:lnTo>
                    <a:pt x="97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279342" y="3577646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279342" y="3604747"/>
              <a:ext cx="28371" cy="19479"/>
            </a:xfrm>
            <a:custGeom>
              <a:avLst/>
              <a:pathLst>
                <a:path w="28371" h="19479">
                  <a:moveTo>
                    <a:pt x="0" y="19479"/>
                  </a:moveTo>
                  <a:lnTo>
                    <a:pt x="28371" y="19479"/>
                  </a:lnTo>
                  <a:lnTo>
                    <a:pt x="28371" y="0"/>
                  </a:lnTo>
                  <a:lnTo>
                    <a:pt x="0" y="0"/>
                  </a:lnTo>
                  <a:lnTo>
                    <a:pt x="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347096" y="3599666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47096" y="3638200"/>
              <a:ext cx="15244" cy="17361"/>
            </a:xfrm>
            <a:custGeom>
              <a:avLst/>
              <a:pathLst>
                <a:path w="15244" h="17361">
                  <a:moveTo>
                    <a:pt x="15244" y="17361"/>
                  </a:moveTo>
                  <a:lnTo>
                    <a:pt x="0" y="17361"/>
                  </a:lnTo>
                  <a:lnTo>
                    <a:pt x="0" y="0"/>
                  </a:lnTo>
                  <a:lnTo>
                    <a:pt x="1524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531794" y="4346927"/>
              <a:ext cx="100359" cy="45733"/>
            </a:xfrm>
            <a:custGeom>
              <a:avLst/>
              <a:pathLst>
                <a:path w="100359" h="45733">
                  <a:moveTo>
                    <a:pt x="49121" y="0"/>
                  </a:moveTo>
                  <a:lnTo>
                    <a:pt x="58437" y="2540"/>
                  </a:lnTo>
                  <a:lnTo>
                    <a:pt x="55472" y="6351"/>
                  </a:lnTo>
                  <a:lnTo>
                    <a:pt x="59732" y="10074"/>
                  </a:lnTo>
                  <a:lnTo>
                    <a:pt x="64043" y="13618"/>
                  </a:lnTo>
                  <a:lnTo>
                    <a:pt x="68405" y="16984"/>
                  </a:lnTo>
                  <a:lnTo>
                    <a:pt x="72817" y="20173"/>
                  </a:lnTo>
                  <a:lnTo>
                    <a:pt x="77280" y="23184"/>
                  </a:lnTo>
                  <a:lnTo>
                    <a:pt x="81794" y="26017"/>
                  </a:lnTo>
                  <a:lnTo>
                    <a:pt x="86359" y="28672"/>
                  </a:lnTo>
                  <a:lnTo>
                    <a:pt x="90975" y="31149"/>
                  </a:lnTo>
                  <a:lnTo>
                    <a:pt x="95642" y="33448"/>
                  </a:lnTo>
                  <a:lnTo>
                    <a:pt x="100359" y="35570"/>
                  </a:lnTo>
                  <a:lnTo>
                    <a:pt x="95277" y="44039"/>
                  </a:lnTo>
                  <a:lnTo>
                    <a:pt x="90632" y="41740"/>
                  </a:lnTo>
                  <a:lnTo>
                    <a:pt x="86012" y="39245"/>
                  </a:lnTo>
                  <a:lnTo>
                    <a:pt x="81418" y="36557"/>
                  </a:lnTo>
                  <a:lnTo>
                    <a:pt x="76848" y="33673"/>
                  </a:lnTo>
                  <a:lnTo>
                    <a:pt x="72305" y="30594"/>
                  </a:lnTo>
                  <a:lnTo>
                    <a:pt x="67787" y="27321"/>
                  </a:lnTo>
                  <a:lnTo>
                    <a:pt x="63294" y="23853"/>
                  </a:lnTo>
                  <a:lnTo>
                    <a:pt x="58826" y="20190"/>
                  </a:lnTo>
                  <a:lnTo>
                    <a:pt x="54384" y="16332"/>
                  </a:lnTo>
                  <a:lnTo>
                    <a:pt x="49967" y="12280"/>
                  </a:lnTo>
                  <a:lnTo>
                    <a:pt x="46008" y="16273"/>
                  </a:lnTo>
                  <a:lnTo>
                    <a:pt x="41922" y="20122"/>
                  </a:lnTo>
                  <a:lnTo>
                    <a:pt x="37708" y="23827"/>
                  </a:lnTo>
                  <a:lnTo>
                    <a:pt x="33368" y="27389"/>
                  </a:lnTo>
                  <a:lnTo>
                    <a:pt x="28900" y="30806"/>
                  </a:lnTo>
                  <a:lnTo>
                    <a:pt x="24306" y="34079"/>
                  </a:lnTo>
                  <a:lnTo>
                    <a:pt x="19584" y="37209"/>
                  </a:lnTo>
                  <a:lnTo>
                    <a:pt x="14736" y="40194"/>
                  </a:lnTo>
                  <a:lnTo>
                    <a:pt x="9760" y="43035"/>
                  </a:lnTo>
                  <a:lnTo>
                    <a:pt x="4658" y="45733"/>
                  </a:lnTo>
                  <a:lnTo>
                    <a:pt x="0" y="38111"/>
                  </a:lnTo>
                  <a:lnTo>
                    <a:pt x="6665" y="34452"/>
                  </a:lnTo>
                  <a:lnTo>
                    <a:pt x="12940" y="30759"/>
                  </a:lnTo>
                  <a:lnTo>
                    <a:pt x="18826" y="27033"/>
                  </a:lnTo>
                  <a:lnTo>
                    <a:pt x="24323" y="23273"/>
                  </a:lnTo>
                  <a:lnTo>
                    <a:pt x="29430" y="19479"/>
                  </a:lnTo>
                  <a:lnTo>
                    <a:pt x="34147" y="15650"/>
                  </a:lnTo>
                  <a:lnTo>
                    <a:pt x="38475" y="11789"/>
                  </a:lnTo>
                  <a:lnTo>
                    <a:pt x="42413" y="7893"/>
                  </a:lnTo>
                  <a:lnTo>
                    <a:pt x="45962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534759" y="4375298"/>
              <a:ext cx="94007" cy="66059"/>
            </a:xfrm>
            <a:custGeom>
              <a:avLst/>
              <a:pathLst>
                <a:path w="94007" h="66059">
                  <a:moveTo>
                    <a:pt x="44886" y="0"/>
                  </a:moveTo>
                  <a:lnTo>
                    <a:pt x="53355" y="0"/>
                  </a:lnTo>
                  <a:lnTo>
                    <a:pt x="53355" y="24560"/>
                  </a:lnTo>
                  <a:lnTo>
                    <a:pt x="85961" y="24560"/>
                  </a:lnTo>
                  <a:lnTo>
                    <a:pt x="85961" y="32606"/>
                  </a:lnTo>
                  <a:lnTo>
                    <a:pt x="53355" y="32606"/>
                  </a:lnTo>
                  <a:lnTo>
                    <a:pt x="53355" y="58013"/>
                  </a:lnTo>
                  <a:lnTo>
                    <a:pt x="94007" y="58013"/>
                  </a:lnTo>
                  <a:lnTo>
                    <a:pt x="94007" y="66059"/>
                  </a:lnTo>
                  <a:lnTo>
                    <a:pt x="0" y="66059"/>
                  </a:lnTo>
                  <a:lnTo>
                    <a:pt x="0" y="58013"/>
                  </a:lnTo>
                  <a:lnTo>
                    <a:pt x="16514" y="58013"/>
                  </a:lnTo>
                  <a:lnTo>
                    <a:pt x="16514" y="15667"/>
                  </a:lnTo>
                  <a:lnTo>
                    <a:pt x="24983" y="15667"/>
                  </a:lnTo>
                  <a:lnTo>
                    <a:pt x="24983" y="58013"/>
                  </a:lnTo>
                  <a:lnTo>
                    <a:pt x="44886" y="58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642317" y="4349891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709646" y="4368523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647398" y="4369793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750298" y="4346927"/>
              <a:ext cx="48274" cy="23713"/>
            </a:xfrm>
            <a:custGeom>
              <a:avLst/>
              <a:pathLst>
                <a:path w="48274" h="23713">
                  <a:moveTo>
                    <a:pt x="17361" y="0"/>
                  </a:moveTo>
                  <a:lnTo>
                    <a:pt x="25830" y="1693"/>
                  </a:lnTo>
                  <a:lnTo>
                    <a:pt x="25572" y="2282"/>
                  </a:lnTo>
                  <a:lnTo>
                    <a:pt x="25305" y="2862"/>
                  </a:lnTo>
                  <a:lnTo>
                    <a:pt x="25030" y="3434"/>
                  </a:lnTo>
                  <a:lnTo>
                    <a:pt x="24746" y="3997"/>
                  </a:lnTo>
                  <a:lnTo>
                    <a:pt x="24454" y="4552"/>
                  </a:lnTo>
                  <a:lnTo>
                    <a:pt x="24153" y="5098"/>
                  </a:lnTo>
                  <a:lnTo>
                    <a:pt x="23844" y="5636"/>
                  </a:lnTo>
                  <a:lnTo>
                    <a:pt x="23527" y="6165"/>
                  </a:lnTo>
                  <a:lnTo>
                    <a:pt x="23201" y="6686"/>
                  </a:lnTo>
                  <a:lnTo>
                    <a:pt x="22866" y="7198"/>
                  </a:lnTo>
                  <a:lnTo>
                    <a:pt x="48274" y="7198"/>
                  </a:lnTo>
                  <a:lnTo>
                    <a:pt x="48274" y="13974"/>
                  </a:lnTo>
                  <a:lnTo>
                    <a:pt x="34300" y="13974"/>
                  </a:lnTo>
                  <a:lnTo>
                    <a:pt x="34715" y="14651"/>
                  </a:lnTo>
                  <a:lnTo>
                    <a:pt x="35113" y="15329"/>
                  </a:lnTo>
                  <a:lnTo>
                    <a:pt x="35494" y="16006"/>
                  </a:lnTo>
                  <a:lnTo>
                    <a:pt x="35858" y="16684"/>
                  </a:lnTo>
                  <a:lnTo>
                    <a:pt x="36205" y="17361"/>
                  </a:lnTo>
                  <a:lnTo>
                    <a:pt x="36535" y="18039"/>
                  </a:lnTo>
                  <a:lnTo>
                    <a:pt x="36849" y="18716"/>
                  </a:lnTo>
                  <a:lnTo>
                    <a:pt x="37145" y="19394"/>
                  </a:lnTo>
                  <a:lnTo>
                    <a:pt x="37425" y="20071"/>
                  </a:lnTo>
                  <a:lnTo>
                    <a:pt x="37687" y="20749"/>
                  </a:lnTo>
                  <a:lnTo>
                    <a:pt x="29641" y="23290"/>
                  </a:lnTo>
                  <a:lnTo>
                    <a:pt x="29290" y="22282"/>
                  </a:lnTo>
                  <a:lnTo>
                    <a:pt x="28913" y="21291"/>
                  </a:lnTo>
                  <a:lnTo>
                    <a:pt x="28511" y="20317"/>
                  </a:lnTo>
                  <a:lnTo>
                    <a:pt x="28083" y="19360"/>
                  </a:lnTo>
                  <a:lnTo>
                    <a:pt x="27630" y="18420"/>
                  </a:lnTo>
                  <a:lnTo>
                    <a:pt x="27152" y="17497"/>
                  </a:lnTo>
                  <a:lnTo>
                    <a:pt x="26648" y="16591"/>
                  </a:lnTo>
                  <a:lnTo>
                    <a:pt x="26118" y="15701"/>
                  </a:lnTo>
                  <a:lnTo>
                    <a:pt x="25564" y="14829"/>
                  </a:lnTo>
                  <a:lnTo>
                    <a:pt x="24983" y="13974"/>
                  </a:lnTo>
                  <a:lnTo>
                    <a:pt x="17361" y="13974"/>
                  </a:lnTo>
                  <a:lnTo>
                    <a:pt x="16332" y="15062"/>
                  </a:lnTo>
                  <a:lnTo>
                    <a:pt x="15278" y="16125"/>
                  </a:lnTo>
                  <a:lnTo>
                    <a:pt x="14198" y="17162"/>
                  </a:lnTo>
                  <a:lnTo>
                    <a:pt x="13093" y="18174"/>
                  </a:lnTo>
                  <a:lnTo>
                    <a:pt x="11962" y="19161"/>
                  </a:lnTo>
                  <a:lnTo>
                    <a:pt x="10806" y="20122"/>
                  </a:lnTo>
                  <a:lnTo>
                    <a:pt x="9625" y="21058"/>
                  </a:lnTo>
                  <a:lnTo>
                    <a:pt x="8418" y="21968"/>
                  </a:lnTo>
                  <a:lnTo>
                    <a:pt x="7186" y="22853"/>
                  </a:lnTo>
                  <a:lnTo>
                    <a:pt x="5928" y="23713"/>
                  </a:lnTo>
                  <a:lnTo>
                    <a:pt x="0" y="17361"/>
                  </a:lnTo>
                  <a:lnTo>
                    <a:pt x="2231" y="15892"/>
                  </a:lnTo>
                  <a:lnTo>
                    <a:pt x="4353" y="14363"/>
                  </a:lnTo>
                  <a:lnTo>
                    <a:pt x="6364" y="12775"/>
                  </a:lnTo>
                  <a:lnTo>
                    <a:pt x="8265" y="11128"/>
                  </a:lnTo>
                  <a:lnTo>
                    <a:pt x="10057" y="9421"/>
                  </a:lnTo>
                  <a:lnTo>
                    <a:pt x="11738" y="7656"/>
                  </a:lnTo>
                  <a:lnTo>
                    <a:pt x="13309" y="5831"/>
                  </a:lnTo>
                  <a:lnTo>
                    <a:pt x="14770" y="3946"/>
                  </a:lnTo>
                  <a:lnTo>
                    <a:pt x="16121" y="2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797302" y="4346927"/>
              <a:ext cx="49544" cy="23713"/>
            </a:xfrm>
            <a:custGeom>
              <a:avLst/>
              <a:pathLst>
                <a:path w="49544" h="23713">
                  <a:moveTo>
                    <a:pt x="14397" y="0"/>
                  </a:moveTo>
                  <a:lnTo>
                    <a:pt x="22019" y="2117"/>
                  </a:lnTo>
                  <a:lnTo>
                    <a:pt x="19479" y="7198"/>
                  </a:lnTo>
                  <a:lnTo>
                    <a:pt x="49544" y="7198"/>
                  </a:lnTo>
                  <a:lnTo>
                    <a:pt x="49544" y="13974"/>
                  </a:lnTo>
                  <a:lnTo>
                    <a:pt x="32606" y="13974"/>
                  </a:lnTo>
                  <a:lnTo>
                    <a:pt x="33105" y="14651"/>
                  </a:lnTo>
                  <a:lnTo>
                    <a:pt x="33588" y="15329"/>
                  </a:lnTo>
                  <a:lnTo>
                    <a:pt x="34054" y="16006"/>
                  </a:lnTo>
                  <a:lnTo>
                    <a:pt x="34503" y="16684"/>
                  </a:lnTo>
                  <a:lnTo>
                    <a:pt x="34935" y="17361"/>
                  </a:lnTo>
                  <a:lnTo>
                    <a:pt x="35350" y="18039"/>
                  </a:lnTo>
                  <a:lnTo>
                    <a:pt x="35748" y="18716"/>
                  </a:lnTo>
                  <a:lnTo>
                    <a:pt x="36129" y="19394"/>
                  </a:lnTo>
                  <a:lnTo>
                    <a:pt x="36493" y="20071"/>
                  </a:lnTo>
                  <a:lnTo>
                    <a:pt x="36840" y="20749"/>
                  </a:lnTo>
                  <a:lnTo>
                    <a:pt x="29218" y="23290"/>
                  </a:lnTo>
                  <a:lnTo>
                    <a:pt x="28697" y="22282"/>
                  </a:lnTo>
                  <a:lnTo>
                    <a:pt x="28151" y="21291"/>
                  </a:lnTo>
                  <a:lnTo>
                    <a:pt x="27579" y="20317"/>
                  </a:lnTo>
                  <a:lnTo>
                    <a:pt x="26982" y="19360"/>
                  </a:lnTo>
                  <a:lnTo>
                    <a:pt x="26360" y="18420"/>
                  </a:lnTo>
                  <a:lnTo>
                    <a:pt x="25712" y="17497"/>
                  </a:lnTo>
                  <a:lnTo>
                    <a:pt x="25039" y="16591"/>
                  </a:lnTo>
                  <a:lnTo>
                    <a:pt x="24340" y="15701"/>
                  </a:lnTo>
                  <a:lnTo>
                    <a:pt x="23616" y="14829"/>
                  </a:lnTo>
                  <a:lnTo>
                    <a:pt x="22866" y="13974"/>
                  </a:lnTo>
                  <a:lnTo>
                    <a:pt x="15244" y="13974"/>
                  </a:lnTo>
                  <a:lnTo>
                    <a:pt x="14549" y="15062"/>
                  </a:lnTo>
                  <a:lnTo>
                    <a:pt x="13821" y="16125"/>
                  </a:lnTo>
                  <a:lnTo>
                    <a:pt x="13059" y="17162"/>
                  </a:lnTo>
                  <a:lnTo>
                    <a:pt x="12263" y="18174"/>
                  </a:lnTo>
                  <a:lnTo>
                    <a:pt x="11433" y="19161"/>
                  </a:lnTo>
                  <a:lnTo>
                    <a:pt x="10569" y="20122"/>
                  </a:lnTo>
                  <a:lnTo>
                    <a:pt x="9671" y="21058"/>
                  </a:lnTo>
                  <a:lnTo>
                    <a:pt x="8740" y="21968"/>
                  </a:lnTo>
                  <a:lnTo>
                    <a:pt x="7774" y="22853"/>
                  </a:lnTo>
                  <a:lnTo>
                    <a:pt x="6775" y="23713"/>
                  </a:lnTo>
                  <a:lnTo>
                    <a:pt x="0" y="18208"/>
                  </a:lnTo>
                  <a:lnTo>
                    <a:pt x="1897" y="16654"/>
                  </a:lnTo>
                  <a:lnTo>
                    <a:pt x="3692" y="15041"/>
                  </a:lnTo>
                  <a:lnTo>
                    <a:pt x="5386" y="13368"/>
                  </a:lnTo>
                  <a:lnTo>
                    <a:pt x="6978" y="11636"/>
                  </a:lnTo>
                  <a:lnTo>
                    <a:pt x="8469" y="9845"/>
                  </a:lnTo>
                  <a:lnTo>
                    <a:pt x="9858" y="7994"/>
                  </a:lnTo>
                  <a:lnTo>
                    <a:pt x="11145" y="6085"/>
                  </a:lnTo>
                  <a:lnTo>
                    <a:pt x="12331" y="4116"/>
                  </a:lnTo>
                  <a:lnTo>
                    <a:pt x="13415" y="20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752416" y="4368523"/>
              <a:ext cx="92313" cy="24137"/>
            </a:xfrm>
            <a:custGeom>
              <a:avLst/>
              <a:pathLst>
                <a:path w="92313" h="24137">
                  <a:moveTo>
                    <a:pt x="46156" y="0"/>
                  </a:moveTo>
                  <a:lnTo>
                    <a:pt x="46736" y="686"/>
                  </a:lnTo>
                  <a:lnTo>
                    <a:pt x="47291" y="1388"/>
                  </a:lnTo>
                  <a:lnTo>
                    <a:pt x="47821" y="2108"/>
                  </a:lnTo>
                  <a:lnTo>
                    <a:pt x="48324" y="2845"/>
                  </a:lnTo>
                  <a:lnTo>
                    <a:pt x="48803" y="3599"/>
                  </a:lnTo>
                  <a:lnTo>
                    <a:pt x="49256" y="4370"/>
                  </a:lnTo>
                  <a:lnTo>
                    <a:pt x="49684" y="5157"/>
                  </a:lnTo>
                  <a:lnTo>
                    <a:pt x="50086" y="5962"/>
                  </a:lnTo>
                  <a:lnTo>
                    <a:pt x="50463" y="6783"/>
                  </a:lnTo>
                  <a:lnTo>
                    <a:pt x="50814" y="7622"/>
                  </a:lnTo>
                  <a:lnTo>
                    <a:pt x="92313" y="7622"/>
                  </a:lnTo>
                  <a:lnTo>
                    <a:pt x="92313" y="23713"/>
                  </a:lnTo>
                  <a:lnTo>
                    <a:pt x="83844" y="23713"/>
                  </a:lnTo>
                  <a:lnTo>
                    <a:pt x="83844" y="14820"/>
                  </a:lnTo>
                  <a:lnTo>
                    <a:pt x="8469" y="14820"/>
                  </a:lnTo>
                  <a:lnTo>
                    <a:pt x="8469" y="24137"/>
                  </a:lnTo>
                  <a:lnTo>
                    <a:pt x="0" y="24137"/>
                  </a:lnTo>
                  <a:lnTo>
                    <a:pt x="0" y="7622"/>
                  </a:lnTo>
                  <a:lnTo>
                    <a:pt x="41498" y="7622"/>
                  </a:lnTo>
                  <a:lnTo>
                    <a:pt x="41236" y="7033"/>
                  </a:lnTo>
                  <a:lnTo>
                    <a:pt x="40956" y="6453"/>
                  </a:lnTo>
                  <a:lnTo>
                    <a:pt x="40660" y="5881"/>
                  </a:lnTo>
                  <a:lnTo>
                    <a:pt x="40346" y="5318"/>
                  </a:lnTo>
                  <a:lnTo>
                    <a:pt x="40016" y="4763"/>
                  </a:lnTo>
                  <a:lnTo>
                    <a:pt x="39669" y="4217"/>
                  </a:lnTo>
                  <a:lnTo>
                    <a:pt x="39305" y="3679"/>
                  </a:lnTo>
                  <a:lnTo>
                    <a:pt x="38924" y="3150"/>
                  </a:lnTo>
                  <a:lnTo>
                    <a:pt x="38526" y="2629"/>
                  </a:lnTo>
                  <a:lnTo>
                    <a:pt x="38111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763849" y="4389272"/>
              <a:ext cx="73258" cy="55896"/>
            </a:xfrm>
            <a:custGeom>
              <a:avLst/>
              <a:pathLst>
                <a:path w="73258" h="55896">
                  <a:moveTo>
                    <a:pt x="67329" y="0"/>
                  </a:moveTo>
                  <a:lnTo>
                    <a:pt x="67329" y="22019"/>
                  </a:lnTo>
                  <a:lnTo>
                    <a:pt x="8469" y="22019"/>
                  </a:lnTo>
                  <a:lnTo>
                    <a:pt x="8469" y="27524"/>
                  </a:lnTo>
                  <a:lnTo>
                    <a:pt x="73258" y="27524"/>
                  </a:lnTo>
                  <a:lnTo>
                    <a:pt x="73258" y="55049"/>
                  </a:lnTo>
                  <a:lnTo>
                    <a:pt x="64788" y="55049"/>
                  </a:lnTo>
                  <a:lnTo>
                    <a:pt x="64788" y="50814"/>
                  </a:lnTo>
                  <a:lnTo>
                    <a:pt x="8469" y="50814"/>
                  </a:lnTo>
                  <a:lnTo>
                    <a:pt x="8469" y="55896"/>
                  </a:lnTo>
                  <a:lnTo>
                    <a:pt x="0" y="55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72318" y="4396471"/>
              <a:ext cx="50391" cy="7622"/>
            </a:xfrm>
            <a:custGeom>
              <a:avLst/>
              <a:pathLst>
                <a:path w="50391" h="7622">
                  <a:moveTo>
                    <a:pt x="0" y="7622"/>
                  </a:moveTo>
                  <a:lnTo>
                    <a:pt x="50391" y="7622"/>
                  </a:lnTo>
                  <a:lnTo>
                    <a:pt x="50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772318" y="4423996"/>
              <a:ext cx="56319" cy="8892"/>
            </a:xfrm>
            <a:custGeom>
              <a:avLst/>
              <a:pathLst>
                <a:path w="56319" h="8892">
                  <a:moveTo>
                    <a:pt x="0" y="8892"/>
                  </a:moveTo>
                  <a:lnTo>
                    <a:pt x="56319" y="8892"/>
                  </a:lnTo>
                  <a:lnTo>
                    <a:pt x="56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58280" y="4353279"/>
              <a:ext cx="32606" cy="80880"/>
            </a:xfrm>
            <a:custGeom>
              <a:avLst/>
              <a:pathLst>
                <a:path w="32606" h="80880">
                  <a:moveTo>
                    <a:pt x="846" y="0"/>
                  </a:moveTo>
                  <a:lnTo>
                    <a:pt x="32606" y="0"/>
                  </a:lnTo>
                  <a:lnTo>
                    <a:pt x="32606" y="8045"/>
                  </a:lnTo>
                  <a:lnTo>
                    <a:pt x="20749" y="8045"/>
                  </a:lnTo>
                  <a:lnTo>
                    <a:pt x="20749" y="32606"/>
                  </a:lnTo>
                  <a:lnTo>
                    <a:pt x="30912" y="32606"/>
                  </a:lnTo>
                  <a:lnTo>
                    <a:pt x="30912" y="40228"/>
                  </a:lnTo>
                  <a:lnTo>
                    <a:pt x="20749" y="40228"/>
                  </a:lnTo>
                  <a:lnTo>
                    <a:pt x="20749" y="66059"/>
                  </a:lnTo>
                  <a:lnTo>
                    <a:pt x="21841" y="65631"/>
                  </a:lnTo>
                  <a:lnTo>
                    <a:pt x="22917" y="65195"/>
                  </a:lnTo>
                  <a:lnTo>
                    <a:pt x="23976" y="64750"/>
                  </a:lnTo>
                  <a:lnTo>
                    <a:pt x="25017" y="64297"/>
                  </a:lnTo>
                  <a:lnTo>
                    <a:pt x="26042" y="63836"/>
                  </a:lnTo>
                  <a:lnTo>
                    <a:pt x="27050" y="63366"/>
                  </a:lnTo>
                  <a:lnTo>
                    <a:pt x="28041" y="62887"/>
                  </a:lnTo>
                  <a:lnTo>
                    <a:pt x="29015" y="62400"/>
                  </a:lnTo>
                  <a:lnTo>
                    <a:pt x="29972" y="61905"/>
                  </a:lnTo>
                  <a:lnTo>
                    <a:pt x="30912" y="61401"/>
                  </a:lnTo>
                  <a:lnTo>
                    <a:pt x="32182" y="69446"/>
                  </a:lnTo>
                  <a:lnTo>
                    <a:pt x="29438" y="70780"/>
                  </a:lnTo>
                  <a:lnTo>
                    <a:pt x="26626" y="72072"/>
                  </a:lnTo>
                  <a:lnTo>
                    <a:pt x="23747" y="73321"/>
                  </a:lnTo>
                  <a:lnTo>
                    <a:pt x="20800" y="74528"/>
                  </a:lnTo>
                  <a:lnTo>
                    <a:pt x="17785" y="75692"/>
                  </a:lnTo>
                  <a:lnTo>
                    <a:pt x="14702" y="76815"/>
                  </a:lnTo>
                  <a:lnTo>
                    <a:pt x="11551" y="77894"/>
                  </a:lnTo>
                  <a:lnTo>
                    <a:pt x="8333" y="78932"/>
                  </a:lnTo>
                  <a:lnTo>
                    <a:pt x="5047" y="79927"/>
                  </a:lnTo>
                  <a:lnTo>
                    <a:pt x="1693" y="80880"/>
                  </a:lnTo>
                  <a:lnTo>
                    <a:pt x="0" y="72411"/>
                  </a:lnTo>
                  <a:lnTo>
                    <a:pt x="1346" y="72068"/>
                  </a:lnTo>
                  <a:lnTo>
                    <a:pt x="2676" y="71716"/>
                  </a:lnTo>
                  <a:lnTo>
                    <a:pt x="3988" y="71356"/>
                  </a:lnTo>
                  <a:lnTo>
                    <a:pt x="5284" y="70988"/>
                  </a:lnTo>
                  <a:lnTo>
                    <a:pt x="6563" y="70611"/>
                  </a:lnTo>
                  <a:lnTo>
                    <a:pt x="7825" y="70226"/>
                  </a:lnTo>
                  <a:lnTo>
                    <a:pt x="9070" y="69832"/>
                  </a:lnTo>
                  <a:lnTo>
                    <a:pt x="10298" y="69430"/>
                  </a:lnTo>
                  <a:lnTo>
                    <a:pt x="11509" y="69019"/>
                  </a:lnTo>
                  <a:lnTo>
                    <a:pt x="12703" y="68600"/>
                  </a:lnTo>
                  <a:lnTo>
                    <a:pt x="12703" y="40228"/>
                  </a:lnTo>
                  <a:lnTo>
                    <a:pt x="2117" y="40228"/>
                  </a:lnTo>
                  <a:lnTo>
                    <a:pt x="2117" y="32606"/>
                  </a:lnTo>
                  <a:lnTo>
                    <a:pt x="12703" y="32606"/>
                  </a:lnTo>
                  <a:lnTo>
                    <a:pt x="12703" y="8045"/>
                  </a:lnTo>
                  <a:lnTo>
                    <a:pt x="846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890886" y="4352432"/>
              <a:ext cx="64788" cy="89349"/>
            </a:xfrm>
            <a:custGeom>
              <a:avLst/>
              <a:pathLst>
                <a:path w="64788" h="89349">
                  <a:moveTo>
                    <a:pt x="5928" y="0"/>
                  </a:moveTo>
                  <a:lnTo>
                    <a:pt x="59283" y="0"/>
                  </a:lnTo>
                  <a:lnTo>
                    <a:pt x="59283" y="48697"/>
                  </a:lnTo>
                  <a:lnTo>
                    <a:pt x="36840" y="48697"/>
                  </a:lnTo>
                  <a:lnTo>
                    <a:pt x="36840" y="60977"/>
                  </a:lnTo>
                  <a:lnTo>
                    <a:pt x="59283" y="60977"/>
                  </a:lnTo>
                  <a:lnTo>
                    <a:pt x="59283" y="69023"/>
                  </a:lnTo>
                  <a:lnTo>
                    <a:pt x="36840" y="69023"/>
                  </a:lnTo>
                  <a:lnTo>
                    <a:pt x="36840" y="81303"/>
                  </a:lnTo>
                  <a:lnTo>
                    <a:pt x="64788" y="81303"/>
                  </a:lnTo>
                  <a:lnTo>
                    <a:pt x="64788" y="89349"/>
                  </a:lnTo>
                  <a:lnTo>
                    <a:pt x="0" y="89349"/>
                  </a:lnTo>
                  <a:lnTo>
                    <a:pt x="0" y="81303"/>
                  </a:lnTo>
                  <a:lnTo>
                    <a:pt x="28371" y="81303"/>
                  </a:lnTo>
                  <a:lnTo>
                    <a:pt x="28371" y="69023"/>
                  </a:lnTo>
                  <a:lnTo>
                    <a:pt x="5928" y="69023"/>
                  </a:lnTo>
                  <a:lnTo>
                    <a:pt x="5928" y="60977"/>
                  </a:lnTo>
                  <a:lnTo>
                    <a:pt x="28371" y="60977"/>
                  </a:lnTo>
                  <a:lnTo>
                    <a:pt x="28371" y="48697"/>
                  </a:lnTo>
                  <a:lnTo>
                    <a:pt x="5928" y="486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04860" y="4360477"/>
              <a:ext cx="14397" cy="12703"/>
            </a:xfrm>
            <a:custGeom>
              <a:avLst/>
              <a:pathLst>
                <a:path w="14397" h="12703">
                  <a:moveTo>
                    <a:pt x="0" y="12703"/>
                  </a:moveTo>
                  <a:lnTo>
                    <a:pt x="14397" y="12703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927727" y="4360477"/>
              <a:ext cx="14397" cy="12703"/>
            </a:xfrm>
            <a:custGeom>
              <a:avLst/>
              <a:pathLst>
                <a:path w="14397" h="12703">
                  <a:moveTo>
                    <a:pt x="0" y="0"/>
                  </a:moveTo>
                  <a:lnTo>
                    <a:pt x="0" y="12703"/>
                  </a:lnTo>
                  <a:lnTo>
                    <a:pt x="14397" y="12703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904860" y="4380803"/>
              <a:ext cx="14397" cy="12280"/>
            </a:xfrm>
            <a:custGeom>
              <a:avLst/>
              <a:pathLst>
                <a:path w="14397" h="12280">
                  <a:moveTo>
                    <a:pt x="0" y="12280"/>
                  </a:moveTo>
                  <a:lnTo>
                    <a:pt x="14397" y="12280"/>
                  </a:lnTo>
                  <a:lnTo>
                    <a:pt x="14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927727" y="4380803"/>
              <a:ext cx="14397" cy="12280"/>
            </a:xfrm>
            <a:custGeom>
              <a:avLst/>
              <a:pathLst>
                <a:path w="14397" h="12280">
                  <a:moveTo>
                    <a:pt x="0" y="0"/>
                  </a:moveTo>
                  <a:lnTo>
                    <a:pt x="0" y="12280"/>
                  </a:lnTo>
                  <a:lnTo>
                    <a:pt x="14397" y="12280"/>
                  </a:lnTo>
                  <a:lnTo>
                    <a:pt x="1439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966261" y="4347350"/>
              <a:ext cx="97818" cy="98242"/>
            </a:xfrm>
            <a:custGeom>
              <a:avLst/>
              <a:pathLst>
                <a:path w="97818" h="98242">
                  <a:moveTo>
                    <a:pt x="9739" y="11433"/>
                  </a:moveTo>
                  <a:lnTo>
                    <a:pt x="39804" y="11433"/>
                  </a:lnTo>
                  <a:lnTo>
                    <a:pt x="39804" y="0"/>
                  </a:lnTo>
                  <a:lnTo>
                    <a:pt x="48274" y="0"/>
                  </a:lnTo>
                  <a:lnTo>
                    <a:pt x="48274" y="11433"/>
                  </a:lnTo>
                  <a:lnTo>
                    <a:pt x="70293" y="11433"/>
                  </a:lnTo>
                  <a:lnTo>
                    <a:pt x="70293" y="19055"/>
                  </a:lnTo>
                  <a:lnTo>
                    <a:pt x="48274" y="19055"/>
                  </a:lnTo>
                  <a:lnTo>
                    <a:pt x="48274" y="30488"/>
                  </a:lnTo>
                  <a:lnTo>
                    <a:pt x="56319" y="30488"/>
                  </a:lnTo>
                  <a:lnTo>
                    <a:pt x="59838" y="28265"/>
                  </a:lnTo>
                  <a:lnTo>
                    <a:pt x="63281" y="26000"/>
                  </a:lnTo>
                  <a:lnTo>
                    <a:pt x="66647" y="23692"/>
                  </a:lnTo>
                  <a:lnTo>
                    <a:pt x="69938" y="21342"/>
                  </a:lnTo>
                  <a:lnTo>
                    <a:pt x="73152" y="18949"/>
                  </a:lnTo>
                  <a:lnTo>
                    <a:pt x="76290" y="16514"/>
                  </a:lnTo>
                  <a:lnTo>
                    <a:pt x="79351" y="14037"/>
                  </a:lnTo>
                  <a:lnTo>
                    <a:pt x="82336" y="11518"/>
                  </a:lnTo>
                  <a:lnTo>
                    <a:pt x="85246" y="8956"/>
                  </a:lnTo>
                  <a:lnTo>
                    <a:pt x="88079" y="6351"/>
                  </a:lnTo>
                  <a:lnTo>
                    <a:pt x="93584" y="12703"/>
                  </a:lnTo>
                  <a:lnTo>
                    <a:pt x="91538" y="14634"/>
                  </a:lnTo>
                  <a:lnTo>
                    <a:pt x="89468" y="16531"/>
                  </a:lnTo>
                  <a:lnTo>
                    <a:pt x="87371" y="18394"/>
                  </a:lnTo>
                  <a:lnTo>
                    <a:pt x="85250" y="20224"/>
                  </a:lnTo>
                  <a:lnTo>
                    <a:pt x="83103" y="22019"/>
                  </a:lnTo>
                  <a:lnTo>
                    <a:pt x="80931" y="23781"/>
                  </a:lnTo>
                  <a:lnTo>
                    <a:pt x="78733" y="25509"/>
                  </a:lnTo>
                  <a:lnTo>
                    <a:pt x="76510" y="27202"/>
                  </a:lnTo>
                  <a:lnTo>
                    <a:pt x="74261" y="28862"/>
                  </a:lnTo>
                  <a:lnTo>
                    <a:pt x="71987" y="30488"/>
                  </a:lnTo>
                  <a:lnTo>
                    <a:pt x="97818" y="30488"/>
                  </a:lnTo>
                  <a:lnTo>
                    <a:pt x="97818" y="38111"/>
                  </a:lnTo>
                  <a:lnTo>
                    <a:pt x="59707" y="38111"/>
                  </a:lnTo>
                  <a:lnTo>
                    <a:pt x="39381" y="49121"/>
                  </a:lnTo>
                  <a:lnTo>
                    <a:pt x="85538" y="49121"/>
                  </a:lnTo>
                  <a:lnTo>
                    <a:pt x="85538" y="97818"/>
                  </a:lnTo>
                  <a:lnTo>
                    <a:pt x="77069" y="97818"/>
                  </a:lnTo>
                  <a:lnTo>
                    <a:pt x="77069" y="92737"/>
                  </a:lnTo>
                  <a:lnTo>
                    <a:pt x="29218" y="92737"/>
                  </a:lnTo>
                  <a:lnTo>
                    <a:pt x="29218" y="98242"/>
                  </a:lnTo>
                  <a:lnTo>
                    <a:pt x="20749" y="98242"/>
                  </a:lnTo>
                  <a:lnTo>
                    <a:pt x="20749" y="57166"/>
                  </a:lnTo>
                  <a:lnTo>
                    <a:pt x="19055" y="57763"/>
                  </a:lnTo>
                  <a:lnTo>
                    <a:pt x="17361" y="58369"/>
                  </a:lnTo>
                  <a:lnTo>
                    <a:pt x="15667" y="58983"/>
                  </a:lnTo>
                  <a:lnTo>
                    <a:pt x="13974" y="59605"/>
                  </a:lnTo>
                  <a:lnTo>
                    <a:pt x="12280" y="60236"/>
                  </a:lnTo>
                  <a:lnTo>
                    <a:pt x="10586" y="60876"/>
                  </a:lnTo>
                  <a:lnTo>
                    <a:pt x="8892" y="61524"/>
                  </a:lnTo>
                  <a:lnTo>
                    <a:pt x="7198" y="62180"/>
                  </a:lnTo>
                  <a:lnTo>
                    <a:pt x="5504" y="62845"/>
                  </a:lnTo>
                  <a:lnTo>
                    <a:pt x="3811" y="63518"/>
                  </a:lnTo>
                  <a:lnTo>
                    <a:pt x="0" y="55472"/>
                  </a:lnTo>
                  <a:lnTo>
                    <a:pt x="4615" y="53927"/>
                  </a:lnTo>
                  <a:lnTo>
                    <a:pt x="9146" y="52339"/>
                  </a:lnTo>
                  <a:lnTo>
                    <a:pt x="13592" y="50708"/>
                  </a:lnTo>
                  <a:lnTo>
                    <a:pt x="17954" y="49036"/>
                  </a:lnTo>
                  <a:lnTo>
                    <a:pt x="22231" y="47321"/>
                  </a:lnTo>
                  <a:lnTo>
                    <a:pt x="26423" y="45563"/>
                  </a:lnTo>
                  <a:lnTo>
                    <a:pt x="30531" y="43764"/>
                  </a:lnTo>
                  <a:lnTo>
                    <a:pt x="34554" y="41922"/>
                  </a:lnTo>
                  <a:lnTo>
                    <a:pt x="38492" y="40037"/>
                  </a:lnTo>
                  <a:lnTo>
                    <a:pt x="42345" y="38111"/>
                  </a:lnTo>
                  <a:lnTo>
                    <a:pt x="423" y="38111"/>
                  </a:lnTo>
                  <a:lnTo>
                    <a:pt x="423" y="30488"/>
                  </a:lnTo>
                  <a:lnTo>
                    <a:pt x="39804" y="30488"/>
                  </a:lnTo>
                  <a:lnTo>
                    <a:pt x="39804" y="19055"/>
                  </a:lnTo>
                  <a:lnTo>
                    <a:pt x="9739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3995480" y="4404093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995480" y="4421879"/>
              <a:ext cx="47850" cy="10586"/>
            </a:xfrm>
            <a:custGeom>
              <a:avLst/>
              <a:pathLst>
                <a:path w="47850" h="10586">
                  <a:moveTo>
                    <a:pt x="0" y="10586"/>
                  </a:moveTo>
                  <a:lnTo>
                    <a:pt x="47850" y="10586"/>
                  </a:lnTo>
                  <a:lnTo>
                    <a:pt x="478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246719" y="5126794"/>
              <a:ext cx="100359" cy="45733"/>
            </a:xfrm>
            <a:custGeom>
              <a:avLst/>
              <a:pathLst>
                <a:path w="100359" h="45733">
                  <a:moveTo>
                    <a:pt x="49121" y="0"/>
                  </a:moveTo>
                  <a:lnTo>
                    <a:pt x="58437" y="2540"/>
                  </a:lnTo>
                  <a:lnTo>
                    <a:pt x="55472" y="6351"/>
                  </a:lnTo>
                  <a:lnTo>
                    <a:pt x="59732" y="10074"/>
                  </a:lnTo>
                  <a:lnTo>
                    <a:pt x="64043" y="13618"/>
                  </a:lnTo>
                  <a:lnTo>
                    <a:pt x="68405" y="16984"/>
                  </a:lnTo>
                  <a:lnTo>
                    <a:pt x="72817" y="20173"/>
                  </a:lnTo>
                  <a:lnTo>
                    <a:pt x="77280" y="23184"/>
                  </a:lnTo>
                  <a:lnTo>
                    <a:pt x="81794" y="26017"/>
                  </a:lnTo>
                  <a:lnTo>
                    <a:pt x="86359" y="28672"/>
                  </a:lnTo>
                  <a:lnTo>
                    <a:pt x="90975" y="31149"/>
                  </a:lnTo>
                  <a:lnTo>
                    <a:pt x="95642" y="33448"/>
                  </a:lnTo>
                  <a:lnTo>
                    <a:pt x="100359" y="35570"/>
                  </a:lnTo>
                  <a:lnTo>
                    <a:pt x="95277" y="44039"/>
                  </a:lnTo>
                  <a:lnTo>
                    <a:pt x="90632" y="41740"/>
                  </a:lnTo>
                  <a:lnTo>
                    <a:pt x="86012" y="39245"/>
                  </a:lnTo>
                  <a:lnTo>
                    <a:pt x="81418" y="36557"/>
                  </a:lnTo>
                  <a:lnTo>
                    <a:pt x="76848" y="33673"/>
                  </a:lnTo>
                  <a:lnTo>
                    <a:pt x="72305" y="30594"/>
                  </a:lnTo>
                  <a:lnTo>
                    <a:pt x="67787" y="27321"/>
                  </a:lnTo>
                  <a:lnTo>
                    <a:pt x="63294" y="23853"/>
                  </a:lnTo>
                  <a:lnTo>
                    <a:pt x="58826" y="20190"/>
                  </a:lnTo>
                  <a:lnTo>
                    <a:pt x="54384" y="16332"/>
                  </a:lnTo>
                  <a:lnTo>
                    <a:pt x="49967" y="12280"/>
                  </a:lnTo>
                  <a:lnTo>
                    <a:pt x="46008" y="16273"/>
                  </a:lnTo>
                  <a:lnTo>
                    <a:pt x="41922" y="20122"/>
                  </a:lnTo>
                  <a:lnTo>
                    <a:pt x="37708" y="23827"/>
                  </a:lnTo>
                  <a:lnTo>
                    <a:pt x="33368" y="27389"/>
                  </a:lnTo>
                  <a:lnTo>
                    <a:pt x="28900" y="30806"/>
                  </a:lnTo>
                  <a:lnTo>
                    <a:pt x="24306" y="34079"/>
                  </a:lnTo>
                  <a:lnTo>
                    <a:pt x="19584" y="37209"/>
                  </a:lnTo>
                  <a:lnTo>
                    <a:pt x="14736" y="40194"/>
                  </a:lnTo>
                  <a:lnTo>
                    <a:pt x="9760" y="43035"/>
                  </a:lnTo>
                  <a:lnTo>
                    <a:pt x="4658" y="45733"/>
                  </a:lnTo>
                  <a:lnTo>
                    <a:pt x="0" y="38111"/>
                  </a:lnTo>
                  <a:lnTo>
                    <a:pt x="6665" y="34452"/>
                  </a:lnTo>
                  <a:lnTo>
                    <a:pt x="12940" y="30759"/>
                  </a:lnTo>
                  <a:lnTo>
                    <a:pt x="18826" y="27033"/>
                  </a:lnTo>
                  <a:lnTo>
                    <a:pt x="24323" y="23273"/>
                  </a:lnTo>
                  <a:lnTo>
                    <a:pt x="29430" y="19479"/>
                  </a:lnTo>
                  <a:lnTo>
                    <a:pt x="34147" y="15650"/>
                  </a:lnTo>
                  <a:lnTo>
                    <a:pt x="38475" y="11789"/>
                  </a:lnTo>
                  <a:lnTo>
                    <a:pt x="42413" y="7893"/>
                  </a:lnTo>
                  <a:lnTo>
                    <a:pt x="45962" y="39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49683" y="5155166"/>
              <a:ext cx="94007" cy="66059"/>
            </a:xfrm>
            <a:custGeom>
              <a:avLst/>
              <a:pathLst>
                <a:path w="94007" h="66059">
                  <a:moveTo>
                    <a:pt x="44886" y="0"/>
                  </a:moveTo>
                  <a:lnTo>
                    <a:pt x="53355" y="0"/>
                  </a:lnTo>
                  <a:lnTo>
                    <a:pt x="53355" y="24560"/>
                  </a:lnTo>
                  <a:lnTo>
                    <a:pt x="85961" y="24560"/>
                  </a:lnTo>
                  <a:lnTo>
                    <a:pt x="85961" y="32606"/>
                  </a:lnTo>
                  <a:lnTo>
                    <a:pt x="53355" y="32606"/>
                  </a:lnTo>
                  <a:lnTo>
                    <a:pt x="53355" y="58013"/>
                  </a:lnTo>
                  <a:lnTo>
                    <a:pt x="94007" y="58013"/>
                  </a:lnTo>
                  <a:lnTo>
                    <a:pt x="94007" y="66059"/>
                  </a:lnTo>
                  <a:lnTo>
                    <a:pt x="0" y="66059"/>
                  </a:lnTo>
                  <a:lnTo>
                    <a:pt x="0" y="58013"/>
                  </a:lnTo>
                  <a:lnTo>
                    <a:pt x="16514" y="58013"/>
                  </a:lnTo>
                  <a:lnTo>
                    <a:pt x="16514" y="15667"/>
                  </a:lnTo>
                  <a:lnTo>
                    <a:pt x="24983" y="15667"/>
                  </a:lnTo>
                  <a:lnTo>
                    <a:pt x="24983" y="58013"/>
                  </a:lnTo>
                  <a:lnTo>
                    <a:pt x="44886" y="580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357241" y="5129758"/>
              <a:ext cx="95701" cy="89349"/>
            </a:xfrm>
            <a:custGeom>
              <a:avLst/>
              <a:pathLst>
                <a:path w="95701" h="89349">
                  <a:moveTo>
                    <a:pt x="0" y="81303"/>
                  </a:moveTo>
                  <a:lnTo>
                    <a:pt x="32606" y="81303"/>
                  </a:lnTo>
                  <a:lnTo>
                    <a:pt x="32606" y="0"/>
                  </a:lnTo>
                  <a:lnTo>
                    <a:pt x="41075" y="0"/>
                  </a:lnTo>
                  <a:lnTo>
                    <a:pt x="41075" y="81303"/>
                  </a:lnTo>
                  <a:lnTo>
                    <a:pt x="54625" y="81303"/>
                  </a:lnTo>
                  <a:lnTo>
                    <a:pt x="54625" y="0"/>
                  </a:lnTo>
                  <a:lnTo>
                    <a:pt x="63095" y="0"/>
                  </a:lnTo>
                  <a:lnTo>
                    <a:pt x="63095" y="81303"/>
                  </a:lnTo>
                  <a:lnTo>
                    <a:pt x="95701" y="81303"/>
                  </a:lnTo>
                  <a:lnTo>
                    <a:pt x="95701" y="89349"/>
                  </a:lnTo>
                  <a:lnTo>
                    <a:pt x="0" y="89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424571" y="5148390"/>
              <a:ext cx="24560" cy="47427"/>
            </a:xfrm>
            <a:custGeom>
              <a:avLst/>
              <a:pathLst>
                <a:path w="24560" h="47427">
                  <a:moveTo>
                    <a:pt x="16091" y="0"/>
                  </a:moveTo>
                  <a:lnTo>
                    <a:pt x="24560" y="2964"/>
                  </a:lnTo>
                  <a:lnTo>
                    <a:pt x="23252" y="7829"/>
                  </a:lnTo>
                  <a:lnTo>
                    <a:pt x="21867" y="12602"/>
                  </a:lnTo>
                  <a:lnTo>
                    <a:pt x="20406" y="17281"/>
                  </a:lnTo>
                  <a:lnTo>
                    <a:pt x="18869" y="21867"/>
                  </a:lnTo>
                  <a:lnTo>
                    <a:pt x="17255" y="26360"/>
                  </a:lnTo>
                  <a:lnTo>
                    <a:pt x="15566" y="30759"/>
                  </a:lnTo>
                  <a:lnTo>
                    <a:pt x="13800" y="35066"/>
                  </a:lnTo>
                  <a:lnTo>
                    <a:pt x="11958" y="39279"/>
                  </a:lnTo>
                  <a:lnTo>
                    <a:pt x="10040" y="43400"/>
                  </a:lnTo>
                  <a:lnTo>
                    <a:pt x="8045" y="47427"/>
                  </a:lnTo>
                  <a:lnTo>
                    <a:pt x="0" y="43192"/>
                  </a:lnTo>
                  <a:lnTo>
                    <a:pt x="1837" y="39254"/>
                  </a:lnTo>
                  <a:lnTo>
                    <a:pt x="3624" y="35231"/>
                  </a:lnTo>
                  <a:lnTo>
                    <a:pt x="5360" y="31124"/>
                  </a:lnTo>
                  <a:lnTo>
                    <a:pt x="7046" y="26931"/>
                  </a:lnTo>
                  <a:lnTo>
                    <a:pt x="8680" y="22654"/>
                  </a:lnTo>
                  <a:lnTo>
                    <a:pt x="10264" y="18293"/>
                  </a:lnTo>
                  <a:lnTo>
                    <a:pt x="11797" y="13847"/>
                  </a:lnTo>
                  <a:lnTo>
                    <a:pt x="13279" y="9316"/>
                  </a:lnTo>
                  <a:lnTo>
                    <a:pt x="14710" y="47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362323" y="5149661"/>
              <a:ext cx="21596" cy="45733"/>
            </a:xfrm>
            <a:custGeom>
              <a:avLst/>
              <a:pathLst>
                <a:path w="21596" h="45733">
                  <a:moveTo>
                    <a:pt x="8892" y="0"/>
                  </a:moveTo>
                  <a:lnTo>
                    <a:pt x="10544" y="3853"/>
                  </a:lnTo>
                  <a:lnTo>
                    <a:pt x="12110" y="7791"/>
                  </a:lnTo>
                  <a:lnTo>
                    <a:pt x="13592" y="11814"/>
                  </a:lnTo>
                  <a:lnTo>
                    <a:pt x="14990" y="15921"/>
                  </a:lnTo>
                  <a:lnTo>
                    <a:pt x="16303" y="20114"/>
                  </a:lnTo>
                  <a:lnTo>
                    <a:pt x="17531" y="24391"/>
                  </a:lnTo>
                  <a:lnTo>
                    <a:pt x="18674" y="28752"/>
                  </a:lnTo>
                  <a:lnTo>
                    <a:pt x="19733" y="33199"/>
                  </a:lnTo>
                  <a:lnTo>
                    <a:pt x="20707" y="37730"/>
                  </a:lnTo>
                  <a:lnTo>
                    <a:pt x="21596" y="42345"/>
                  </a:lnTo>
                  <a:lnTo>
                    <a:pt x="11856" y="45733"/>
                  </a:lnTo>
                  <a:lnTo>
                    <a:pt x="11052" y="41032"/>
                  </a:lnTo>
                  <a:lnTo>
                    <a:pt x="10162" y="36417"/>
                  </a:lnTo>
                  <a:lnTo>
                    <a:pt x="9189" y="31886"/>
                  </a:lnTo>
                  <a:lnTo>
                    <a:pt x="8130" y="27440"/>
                  </a:lnTo>
                  <a:lnTo>
                    <a:pt x="6987" y="23078"/>
                  </a:lnTo>
                  <a:lnTo>
                    <a:pt x="5759" y="18801"/>
                  </a:lnTo>
                  <a:lnTo>
                    <a:pt x="4446" y="14609"/>
                  </a:lnTo>
                  <a:lnTo>
                    <a:pt x="3048" y="10501"/>
                  </a:lnTo>
                  <a:lnTo>
                    <a:pt x="1566" y="6478"/>
                  </a:lnTo>
                  <a:lnTo>
                    <a:pt x="0" y="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63529" y="5134416"/>
              <a:ext cx="41498" cy="87232"/>
            </a:xfrm>
            <a:custGeom>
              <a:avLst/>
              <a:pathLst>
                <a:path w="41498" h="87232">
                  <a:moveTo>
                    <a:pt x="2540" y="0"/>
                  </a:moveTo>
                  <a:lnTo>
                    <a:pt x="41498" y="0"/>
                  </a:lnTo>
                  <a:lnTo>
                    <a:pt x="41498" y="8045"/>
                  </a:lnTo>
                  <a:lnTo>
                    <a:pt x="24137" y="8045"/>
                  </a:lnTo>
                  <a:lnTo>
                    <a:pt x="23370" y="10967"/>
                  </a:lnTo>
                  <a:lnTo>
                    <a:pt x="22595" y="13804"/>
                  </a:lnTo>
                  <a:lnTo>
                    <a:pt x="21812" y="16557"/>
                  </a:lnTo>
                  <a:lnTo>
                    <a:pt x="21020" y="19224"/>
                  </a:lnTo>
                  <a:lnTo>
                    <a:pt x="20220" y="21808"/>
                  </a:lnTo>
                  <a:lnTo>
                    <a:pt x="19411" y="24306"/>
                  </a:lnTo>
                  <a:lnTo>
                    <a:pt x="18593" y="26720"/>
                  </a:lnTo>
                  <a:lnTo>
                    <a:pt x="17768" y="29049"/>
                  </a:lnTo>
                  <a:lnTo>
                    <a:pt x="16934" y="31293"/>
                  </a:lnTo>
                  <a:lnTo>
                    <a:pt x="16091" y="33453"/>
                  </a:lnTo>
                  <a:lnTo>
                    <a:pt x="37264" y="33453"/>
                  </a:lnTo>
                  <a:lnTo>
                    <a:pt x="37264" y="81727"/>
                  </a:lnTo>
                  <a:lnTo>
                    <a:pt x="29218" y="81727"/>
                  </a:lnTo>
                  <a:lnTo>
                    <a:pt x="29218" y="77492"/>
                  </a:lnTo>
                  <a:lnTo>
                    <a:pt x="19479" y="77492"/>
                  </a:lnTo>
                  <a:lnTo>
                    <a:pt x="19479" y="87232"/>
                  </a:lnTo>
                  <a:lnTo>
                    <a:pt x="11856" y="87232"/>
                  </a:lnTo>
                  <a:lnTo>
                    <a:pt x="11856" y="43616"/>
                  </a:lnTo>
                  <a:lnTo>
                    <a:pt x="11103" y="45102"/>
                  </a:lnTo>
                  <a:lnTo>
                    <a:pt x="10366" y="46512"/>
                  </a:lnTo>
                  <a:lnTo>
                    <a:pt x="9646" y="47846"/>
                  </a:lnTo>
                  <a:lnTo>
                    <a:pt x="8943" y="49104"/>
                  </a:lnTo>
                  <a:lnTo>
                    <a:pt x="8257" y="50285"/>
                  </a:lnTo>
                  <a:lnTo>
                    <a:pt x="7588" y="51390"/>
                  </a:lnTo>
                  <a:lnTo>
                    <a:pt x="6936" y="52419"/>
                  </a:lnTo>
                  <a:lnTo>
                    <a:pt x="6301" y="53372"/>
                  </a:lnTo>
                  <a:lnTo>
                    <a:pt x="5682" y="54249"/>
                  </a:lnTo>
                  <a:lnTo>
                    <a:pt x="5081" y="55049"/>
                  </a:lnTo>
                  <a:lnTo>
                    <a:pt x="0" y="48274"/>
                  </a:lnTo>
                  <a:lnTo>
                    <a:pt x="1986" y="45051"/>
                  </a:lnTo>
                  <a:lnTo>
                    <a:pt x="3878" y="41651"/>
                  </a:lnTo>
                  <a:lnTo>
                    <a:pt x="5678" y="38073"/>
                  </a:lnTo>
                  <a:lnTo>
                    <a:pt x="7385" y="34316"/>
                  </a:lnTo>
                  <a:lnTo>
                    <a:pt x="8998" y="30383"/>
                  </a:lnTo>
                  <a:lnTo>
                    <a:pt x="10518" y="26271"/>
                  </a:lnTo>
                  <a:lnTo>
                    <a:pt x="11945" y="21981"/>
                  </a:lnTo>
                  <a:lnTo>
                    <a:pt x="13279" y="17514"/>
                  </a:lnTo>
                  <a:lnTo>
                    <a:pt x="14520" y="12868"/>
                  </a:lnTo>
                  <a:lnTo>
                    <a:pt x="15667" y="8045"/>
                  </a:lnTo>
                  <a:lnTo>
                    <a:pt x="254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483008" y="5175491"/>
              <a:ext cx="9739" cy="28795"/>
            </a:xfrm>
            <a:custGeom>
              <a:avLst/>
              <a:pathLst>
                <a:path w="9739" h="28795">
                  <a:moveTo>
                    <a:pt x="0" y="28795"/>
                  </a:moveTo>
                  <a:lnTo>
                    <a:pt x="9739" y="28795"/>
                  </a:lnTo>
                  <a:lnTo>
                    <a:pt x="97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00793" y="5131875"/>
              <a:ext cx="61824" cy="93160"/>
            </a:xfrm>
            <a:custGeom>
              <a:avLst/>
              <a:pathLst>
                <a:path w="61824" h="93160">
                  <a:moveTo>
                    <a:pt x="6351" y="0"/>
                  </a:moveTo>
                  <a:lnTo>
                    <a:pt x="58013" y="0"/>
                  </a:lnTo>
                  <a:lnTo>
                    <a:pt x="58013" y="8045"/>
                  </a:lnTo>
                  <a:lnTo>
                    <a:pt x="47850" y="8045"/>
                  </a:lnTo>
                  <a:lnTo>
                    <a:pt x="47850" y="40228"/>
                  </a:lnTo>
                  <a:lnTo>
                    <a:pt x="61824" y="40228"/>
                  </a:lnTo>
                  <a:lnTo>
                    <a:pt x="61824" y="48274"/>
                  </a:lnTo>
                  <a:lnTo>
                    <a:pt x="47850" y="48274"/>
                  </a:lnTo>
                  <a:lnTo>
                    <a:pt x="47850" y="93160"/>
                  </a:lnTo>
                  <a:lnTo>
                    <a:pt x="39804" y="93160"/>
                  </a:lnTo>
                  <a:lnTo>
                    <a:pt x="39804" y="48274"/>
                  </a:lnTo>
                  <a:lnTo>
                    <a:pt x="25407" y="48274"/>
                  </a:lnTo>
                  <a:lnTo>
                    <a:pt x="24920" y="53601"/>
                  </a:lnTo>
                  <a:lnTo>
                    <a:pt x="24137" y="58741"/>
                  </a:lnTo>
                  <a:lnTo>
                    <a:pt x="23057" y="63696"/>
                  </a:lnTo>
                  <a:lnTo>
                    <a:pt x="21681" y="68464"/>
                  </a:lnTo>
                  <a:lnTo>
                    <a:pt x="20008" y="73046"/>
                  </a:lnTo>
                  <a:lnTo>
                    <a:pt x="18039" y="77441"/>
                  </a:lnTo>
                  <a:lnTo>
                    <a:pt x="15773" y="81650"/>
                  </a:lnTo>
                  <a:lnTo>
                    <a:pt x="13211" y="85673"/>
                  </a:lnTo>
                  <a:lnTo>
                    <a:pt x="10353" y="89510"/>
                  </a:lnTo>
                  <a:lnTo>
                    <a:pt x="7198" y="93160"/>
                  </a:lnTo>
                  <a:lnTo>
                    <a:pt x="0" y="87655"/>
                  </a:lnTo>
                  <a:lnTo>
                    <a:pt x="2913" y="84365"/>
                  </a:lnTo>
                  <a:lnTo>
                    <a:pt x="5555" y="80931"/>
                  </a:lnTo>
                  <a:lnTo>
                    <a:pt x="7927" y="77352"/>
                  </a:lnTo>
                  <a:lnTo>
                    <a:pt x="10027" y="73630"/>
                  </a:lnTo>
                  <a:lnTo>
                    <a:pt x="11856" y="69764"/>
                  </a:lnTo>
                  <a:lnTo>
                    <a:pt x="13415" y="65754"/>
                  </a:lnTo>
                  <a:lnTo>
                    <a:pt x="14702" y="61600"/>
                  </a:lnTo>
                  <a:lnTo>
                    <a:pt x="15718" y="57302"/>
                  </a:lnTo>
                  <a:lnTo>
                    <a:pt x="16464" y="52860"/>
                  </a:lnTo>
                  <a:lnTo>
                    <a:pt x="16938" y="48274"/>
                  </a:lnTo>
                  <a:lnTo>
                    <a:pt x="3387" y="48274"/>
                  </a:lnTo>
                  <a:lnTo>
                    <a:pt x="3387" y="40228"/>
                  </a:lnTo>
                  <a:lnTo>
                    <a:pt x="17361" y="40228"/>
                  </a:lnTo>
                  <a:lnTo>
                    <a:pt x="17361" y="8045"/>
                  </a:lnTo>
                  <a:lnTo>
                    <a:pt x="635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526624" y="5139921"/>
              <a:ext cx="13974" cy="32182"/>
            </a:xfrm>
            <a:custGeom>
              <a:avLst/>
              <a:pathLst>
                <a:path w="13974" h="32182">
                  <a:moveTo>
                    <a:pt x="13974" y="32182"/>
                  </a:moveTo>
                  <a:lnTo>
                    <a:pt x="13974" y="0"/>
                  </a:lnTo>
                  <a:lnTo>
                    <a:pt x="0" y="0"/>
                  </a:lnTo>
                  <a:lnTo>
                    <a:pt x="0" y="3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71934" y="5128064"/>
              <a:ext cx="95701" cy="96971"/>
            </a:xfrm>
            <a:custGeom>
              <a:avLst/>
              <a:pathLst>
                <a:path w="95701" h="96971">
                  <a:moveTo>
                    <a:pt x="43192" y="33876"/>
                  </a:moveTo>
                  <a:lnTo>
                    <a:pt x="42769" y="35138"/>
                  </a:lnTo>
                  <a:lnTo>
                    <a:pt x="42345" y="36383"/>
                  </a:lnTo>
                  <a:lnTo>
                    <a:pt x="41922" y="37611"/>
                  </a:lnTo>
                  <a:lnTo>
                    <a:pt x="41498" y="38822"/>
                  </a:lnTo>
                  <a:lnTo>
                    <a:pt x="41075" y="40016"/>
                  </a:lnTo>
                  <a:lnTo>
                    <a:pt x="40651" y="41193"/>
                  </a:lnTo>
                  <a:lnTo>
                    <a:pt x="40228" y="42354"/>
                  </a:lnTo>
                  <a:lnTo>
                    <a:pt x="39804" y="43497"/>
                  </a:lnTo>
                  <a:lnTo>
                    <a:pt x="39381" y="44623"/>
                  </a:lnTo>
                  <a:lnTo>
                    <a:pt x="38958" y="45733"/>
                  </a:lnTo>
                  <a:lnTo>
                    <a:pt x="87232" y="45733"/>
                  </a:lnTo>
                  <a:lnTo>
                    <a:pt x="87232" y="52085"/>
                  </a:lnTo>
                  <a:lnTo>
                    <a:pt x="85584" y="55235"/>
                  </a:lnTo>
                  <a:lnTo>
                    <a:pt x="83861" y="58250"/>
                  </a:lnTo>
                  <a:lnTo>
                    <a:pt x="82061" y="61130"/>
                  </a:lnTo>
                  <a:lnTo>
                    <a:pt x="80185" y="63874"/>
                  </a:lnTo>
                  <a:lnTo>
                    <a:pt x="78233" y="66482"/>
                  </a:lnTo>
                  <a:lnTo>
                    <a:pt x="76205" y="68955"/>
                  </a:lnTo>
                  <a:lnTo>
                    <a:pt x="74100" y="71293"/>
                  </a:lnTo>
                  <a:lnTo>
                    <a:pt x="71919" y="73495"/>
                  </a:lnTo>
                  <a:lnTo>
                    <a:pt x="69662" y="75561"/>
                  </a:lnTo>
                  <a:lnTo>
                    <a:pt x="67329" y="77492"/>
                  </a:lnTo>
                  <a:lnTo>
                    <a:pt x="69900" y="78826"/>
                  </a:lnTo>
                  <a:lnTo>
                    <a:pt x="72529" y="80118"/>
                  </a:lnTo>
                  <a:lnTo>
                    <a:pt x="75218" y="81367"/>
                  </a:lnTo>
                  <a:lnTo>
                    <a:pt x="77966" y="82574"/>
                  </a:lnTo>
                  <a:lnTo>
                    <a:pt x="80774" y="83738"/>
                  </a:lnTo>
                  <a:lnTo>
                    <a:pt x="83641" y="84860"/>
                  </a:lnTo>
                  <a:lnTo>
                    <a:pt x="86567" y="85940"/>
                  </a:lnTo>
                  <a:lnTo>
                    <a:pt x="89552" y="86978"/>
                  </a:lnTo>
                  <a:lnTo>
                    <a:pt x="92597" y="87973"/>
                  </a:lnTo>
                  <a:lnTo>
                    <a:pt x="95701" y="88925"/>
                  </a:lnTo>
                  <a:lnTo>
                    <a:pt x="91890" y="96971"/>
                  </a:lnTo>
                  <a:lnTo>
                    <a:pt x="88362" y="95913"/>
                  </a:lnTo>
                  <a:lnTo>
                    <a:pt x="84894" y="94769"/>
                  </a:lnTo>
                  <a:lnTo>
                    <a:pt x="81485" y="93541"/>
                  </a:lnTo>
                  <a:lnTo>
                    <a:pt x="78136" y="92228"/>
                  </a:lnTo>
                  <a:lnTo>
                    <a:pt x="74846" y="90831"/>
                  </a:lnTo>
                  <a:lnTo>
                    <a:pt x="71615" y="89349"/>
                  </a:lnTo>
                  <a:lnTo>
                    <a:pt x="68443" y="87782"/>
                  </a:lnTo>
                  <a:lnTo>
                    <a:pt x="65330" y="86131"/>
                  </a:lnTo>
                  <a:lnTo>
                    <a:pt x="62277" y="84394"/>
                  </a:lnTo>
                  <a:lnTo>
                    <a:pt x="59283" y="82574"/>
                  </a:lnTo>
                  <a:lnTo>
                    <a:pt x="56099" y="84471"/>
                  </a:lnTo>
                  <a:lnTo>
                    <a:pt x="52813" y="86266"/>
                  </a:lnTo>
                  <a:lnTo>
                    <a:pt x="49425" y="87960"/>
                  </a:lnTo>
                  <a:lnTo>
                    <a:pt x="45936" y="89552"/>
                  </a:lnTo>
                  <a:lnTo>
                    <a:pt x="42345" y="91043"/>
                  </a:lnTo>
                  <a:lnTo>
                    <a:pt x="38653" y="92432"/>
                  </a:lnTo>
                  <a:lnTo>
                    <a:pt x="34858" y="93719"/>
                  </a:lnTo>
                  <a:lnTo>
                    <a:pt x="30963" y="94905"/>
                  </a:lnTo>
                  <a:lnTo>
                    <a:pt x="26965" y="95989"/>
                  </a:lnTo>
                  <a:lnTo>
                    <a:pt x="22866" y="96971"/>
                  </a:lnTo>
                  <a:lnTo>
                    <a:pt x="18632" y="88502"/>
                  </a:lnTo>
                  <a:lnTo>
                    <a:pt x="22468" y="87706"/>
                  </a:lnTo>
                  <a:lnTo>
                    <a:pt x="26186" y="86842"/>
                  </a:lnTo>
                  <a:lnTo>
                    <a:pt x="29785" y="85910"/>
                  </a:lnTo>
                  <a:lnTo>
                    <a:pt x="33266" y="84911"/>
                  </a:lnTo>
                  <a:lnTo>
                    <a:pt x="36629" y="83844"/>
                  </a:lnTo>
                  <a:lnTo>
                    <a:pt x="39872" y="82709"/>
                  </a:lnTo>
                  <a:lnTo>
                    <a:pt x="42997" y="81507"/>
                  </a:lnTo>
                  <a:lnTo>
                    <a:pt x="46004" y="80236"/>
                  </a:lnTo>
                  <a:lnTo>
                    <a:pt x="48892" y="78898"/>
                  </a:lnTo>
                  <a:lnTo>
                    <a:pt x="51661" y="77492"/>
                  </a:lnTo>
                  <a:lnTo>
                    <a:pt x="49574" y="75764"/>
                  </a:lnTo>
                  <a:lnTo>
                    <a:pt x="47545" y="73969"/>
                  </a:lnTo>
                  <a:lnTo>
                    <a:pt x="45576" y="72106"/>
                  </a:lnTo>
                  <a:lnTo>
                    <a:pt x="43666" y="70175"/>
                  </a:lnTo>
                  <a:lnTo>
                    <a:pt x="41816" y="68176"/>
                  </a:lnTo>
                  <a:lnTo>
                    <a:pt x="40025" y="66110"/>
                  </a:lnTo>
                  <a:lnTo>
                    <a:pt x="38293" y="63975"/>
                  </a:lnTo>
                  <a:lnTo>
                    <a:pt x="36620" y="61773"/>
                  </a:lnTo>
                  <a:lnTo>
                    <a:pt x="35007" y="59504"/>
                  </a:lnTo>
                  <a:lnTo>
                    <a:pt x="33453" y="57166"/>
                  </a:lnTo>
                  <a:lnTo>
                    <a:pt x="31424" y="60516"/>
                  </a:lnTo>
                  <a:lnTo>
                    <a:pt x="29235" y="63789"/>
                  </a:lnTo>
                  <a:lnTo>
                    <a:pt x="26885" y="66986"/>
                  </a:lnTo>
                  <a:lnTo>
                    <a:pt x="24374" y="70107"/>
                  </a:lnTo>
                  <a:lnTo>
                    <a:pt x="21702" y="73152"/>
                  </a:lnTo>
                  <a:lnTo>
                    <a:pt x="18869" y="76120"/>
                  </a:lnTo>
                  <a:lnTo>
                    <a:pt x="15875" y="79012"/>
                  </a:lnTo>
                  <a:lnTo>
                    <a:pt x="12720" y="81828"/>
                  </a:lnTo>
                  <a:lnTo>
                    <a:pt x="9404" y="84568"/>
                  </a:lnTo>
                  <a:lnTo>
                    <a:pt x="5928" y="87232"/>
                  </a:lnTo>
                  <a:lnTo>
                    <a:pt x="0" y="81303"/>
                  </a:lnTo>
                  <a:lnTo>
                    <a:pt x="5068" y="76942"/>
                  </a:lnTo>
                  <a:lnTo>
                    <a:pt x="9773" y="72495"/>
                  </a:lnTo>
                  <a:lnTo>
                    <a:pt x="14113" y="67964"/>
                  </a:lnTo>
                  <a:lnTo>
                    <a:pt x="18090" y="63349"/>
                  </a:lnTo>
                  <a:lnTo>
                    <a:pt x="21702" y="58648"/>
                  </a:lnTo>
                  <a:lnTo>
                    <a:pt x="24950" y="53863"/>
                  </a:lnTo>
                  <a:lnTo>
                    <a:pt x="27833" y="48993"/>
                  </a:lnTo>
                  <a:lnTo>
                    <a:pt x="30353" y="44039"/>
                  </a:lnTo>
                  <a:lnTo>
                    <a:pt x="32508" y="39000"/>
                  </a:lnTo>
                  <a:lnTo>
                    <a:pt x="34300" y="33876"/>
                  </a:lnTo>
                  <a:lnTo>
                    <a:pt x="10586" y="33876"/>
                  </a:lnTo>
                  <a:lnTo>
                    <a:pt x="8045" y="26677"/>
                  </a:lnTo>
                  <a:lnTo>
                    <a:pt x="16938" y="6351"/>
                  </a:lnTo>
                  <a:lnTo>
                    <a:pt x="24983" y="8045"/>
                  </a:lnTo>
                  <a:lnTo>
                    <a:pt x="17785" y="25407"/>
                  </a:lnTo>
                  <a:lnTo>
                    <a:pt x="36840" y="25407"/>
                  </a:lnTo>
                  <a:lnTo>
                    <a:pt x="37509" y="23171"/>
                  </a:lnTo>
                  <a:lnTo>
                    <a:pt x="38161" y="20867"/>
                  </a:lnTo>
                  <a:lnTo>
                    <a:pt x="38797" y="18496"/>
                  </a:lnTo>
                  <a:lnTo>
                    <a:pt x="39415" y="16057"/>
                  </a:lnTo>
                  <a:lnTo>
                    <a:pt x="40016" y="13550"/>
                  </a:lnTo>
                  <a:lnTo>
                    <a:pt x="40601" y="10976"/>
                  </a:lnTo>
                  <a:lnTo>
                    <a:pt x="41168" y="8333"/>
                  </a:lnTo>
                  <a:lnTo>
                    <a:pt x="41718" y="5623"/>
                  </a:lnTo>
                  <a:lnTo>
                    <a:pt x="42252" y="2845"/>
                  </a:lnTo>
                  <a:lnTo>
                    <a:pt x="42769" y="0"/>
                  </a:lnTo>
                  <a:lnTo>
                    <a:pt x="50814" y="2117"/>
                  </a:lnTo>
                  <a:lnTo>
                    <a:pt x="50306" y="4713"/>
                  </a:lnTo>
                  <a:lnTo>
                    <a:pt x="49798" y="7249"/>
                  </a:lnTo>
                  <a:lnTo>
                    <a:pt x="49290" y="9726"/>
                  </a:lnTo>
                  <a:lnTo>
                    <a:pt x="48782" y="12144"/>
                  </a:lnTo>
                  <a:lnTo>
                    <a:pt x="48274" y="14503"/>
                  </a:lnTo>
                  <a:lnTo>
                    <a:pt x="47765" y="16802"/>
                  </a:lnTo>
                  <a:lnTo>
                    <a:pt x="47257" y="19042"/>
                  </a:lnTo>
                  <a:lnTo>
                    <a:pt x="46749" y="21223"/>
                  </a:lnTo>
                  <a:lnTo>
                    <a:pt x="46241" y="23345"/>
                  </a:lnTo>
                  <a:lnTo>
                    <a:pt x="45733" y="25407"/>
                  </a:lnTo>
                  <a:lnTo>
                    <a:pt x="92737" y="25407"/>
                  </a:lnTo>
                  <a:lnTo>
                    <a:pt x="92737" y="338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612586" y="5181843"/>
              <a:ext cx="35993" cy="18632"/>
            </a:xfrm>
            <a:custGeom>
              <a:avLst/>
              <a:pathLst>
                <a:path w="35993" h="18632">
                  <a:moveTo>
                    <a:pt x="18632" y="18632"/>
                  </a:moveTo>
                  <a:lnTo>
                    <a:pt x="20787" y="17073"/>
                  </a:lnTo>
                  <a:lnTo>
                    <a:pt x="22849" y="15447"/>
                  </a:lnTo>
                  <a:lnTo>
                    <a:pt x="24818" y="13753"/>
                  </a:lnTo>
                  <a:lnTo>
                    <a:pt x="26694" y="11992"/>
                  </a:lnTo>
                  <a:lnTo>
                    <a:pt x="28477" y="10162"/>
                  </a:lnTo>
                  <a:lnTo>
                    <a:pt x="30167" y="8265"/>
                  </a:lnTo>
                  <a:lnTo>
                    <a:pt x="31763" y="6301"/>
                  </a:lnTo>
                  <a:lnTo>
                    <a:pt x="33266" y="4268"/>
                  </a:lnTo>
                  <a:lnTo>
                    <a:pt x="34676" y="2168"/>
                  </a:lnTo>
                  <a:lnTo>
                    <a:pt x="35993" y="0"/>
                  </a:lnTo>
                  <a:lnTo>
                    <a:pt x="0" y="0"/>
                  </a:lnTo>
                  <a:lnTo>
                    <a:pt x="1558" y="2168"/>
                  </a:lnTo>
                  <a:lnTo>
                    <a:pt x="3184" y="4268"/>
                  </a:lnTo>
                  <a:lnTo>
                    <a:pt x="4878" y="6301"/>
                  </a:lnTo>
                  <a:lnTo>
                    <a:pt x="6639" y="8265"/>
                  </a:lnTo>
                  <a:lnTo>
                    <a:pt x="8469" y="10162"/>
                  </a:lnTo>
                  <a:lnTo>
                    <a:pt x="10366" y="11992"/>
                  </a:lnTo>
                  <a:lnTo>
                    <a:pt x="12331" y="13753"/>
                  </a:lnTo>
                  <a:lnTo>
                    <a:pt x="14363" y="15447"/>
                  </a:lnTo>
                  <a:lnTo>
                    <a:pt x="16464" y="17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636299" y="5130182"/>
              <a:ext cx="21596" cy="19902"/>
            </a:xfrm>
            <a:custGeom>
              <a:avLst/>
              <a:pathLst>
                <a:path w="21596" h="19902">
                  <a:moveTo>
                    <a:pt x="6775" y="0"/>
                  </a:moveTo>
                  <a:lnTo>
                    <a:pt x="8295" y="1206"/>
                  </a:lnTo>
                  <a:lnTo>
                    <a:pt x="9807" y="2456"/>
                  </a:lnTo>
                  <a:lnTo>
                    <a:pt x="11310" y="3747"/>
                  </a:lnTo>
                  <a:lnTo>
                    <a:pt x="12805" y="5081"/>
                  </a:lnTo>
                  <a:lnTo>
                    <a:pt x="14291" y="6457"/>
                  </a:lnTo>
                  <a:lnTo>
                    <a:pt x="15769" y="7876"/>
                  </a:lnTo>
                  <a:lnTo>
                    <a:pt x="17238" y="9337"/>
                  </a:lnTo>
                  <a:lnTo>
                    <a:pt x="18699" y="10840"/>
                  </a:lnTo>
                  <a:lnTo>
                    <a:pt x="20152" y="12386"/>
                  </a:lnTo>
                  <a:lnTo>
                    <a:pt x="21596" y="13974"/>
                  </a:lnTo>
                  <a:lnTo>
                    <a:pt x="15667" y="19902"/>
                  </a:lnTo>
                  <a:lnTo>
                    <a:pt x="14291" y="18378"/>
                  </a:lnTo>
                  <a:lnTo>
                    <a:pt x="12873" y="16853"/>
                  </a:lnTo>
                  <a:lnTo>
                    <a:pt x="11412" y="15329"/>
                  </a:lnTo>
                  <a:lnTo>
                    <a:pt x="9908" y="13804"/>
                  </a:lnTo>
                  <a:lnTo>
                    <a:pt x="8363" y="12280"/>
                  </a:lnTo>
                  <a:lnTo>
                    <a:pt x="6775" y="10755"/>
                  </a:lnTo>
                  <a:lnTo>
                    <a:pt x="5145" y="9231"/>
                  </a:lnTo>
                  <a:lnTo>
                    <a:pt x="3472" y="7706"/>
                  </a:lnTo>
                  <a:lnTo>
                    <a:pt x="1757" y="6182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680762" y="5129758"/>
              <a:ext cx="99088" cy="95277"/>
            </a:xfrm>
            <a:custGeom>
              <a:avLst/>
              <a:pathLst>
                <a:path w="99088" h="95277">
                  <a:moveTo>
                    <a:pt x="44462" y="0"/>
                  </a:moveTo>
                  <a:lnTo>
                    <a:pt x="53355" y="0"/>
                  </a:lnTo>
                  <a:lnTo>
                    <a:pt x="53355" y="23290"/>
                  </a:lnTo>
                  <a:lnTo>
                    <a:pt x="53452" y="25496"/>
                  </a:lnTo>
                  <a:lnTo>
                    <a:pt x="53745" y="27880"/>
                  </a:lnTo>
                  <a:lnTo>
                    <a:pt x="54232" y="30442"/>
                  </a:lnTo>
                  <a:lnTo>
                    <a:pt x="54913" y="33182"/>
                  </a:lnTo>
                  <a:lnTo>
                    <a:pt x="55790" y="36099"/>
                  </a:lnTo>
                  <a:lnTo>
                    <a:pt x="56861" y="39195"/>
                  </a:lnTo>
                  <a:lnTo>
                    <a:pt x="58127" y="42468"/>
                  </a:lnTo>
                  <a:lnTo>
                    <a:pt x="59588" y="45919"/>
                  </a:lnTo>
                  <a:lnTo>
                    <a:pt x="61244" y="49548"/>
                  </a:lnTo>
                  <a:lnTo>
                    <a:pt x="63095" y="53355"/>
                  </a:lnTo>
                  <a:lnTo>
                    <a:pt x="65208" y="57192"/>
                  </a:lnTo>
                  <a:lnTo>
                    <a:pt x="67651" y="60910"/>
                  </a:lnTo>
                  <a:lnTo>
                    <a:pt x="70425" y="64509"/>
                  </a:lnTo>
                  <a:lnTo>
                    <a:pt x="73529" y="67990"/>
                  </a:lnTo>
                  <a:lnTo>
                    <a:pt x="76963" y="71352"/>
                  </a:lnTo>
                  <a:lnTo>
                    <a:pt x="80727" y="74596"/>
                  </a:lnTo>
                  <a:lnTo>
                    <a:pt x="84822" y="77721"/>
                  </a:lnTo>
                  <a:lnTo>
                    <a:pt x="89247" y="80727"/>
                  </a:lnTo>
                  <a:lnTo>
                    <a:pt x="94003" y="83615"/>
                  </a:lnTo>
                  <a:lnTo>
                    <a:pt x="99088" y="86385"/>
                  </a:lnTo>
                  <a:lnTo>
                    <a:pt x="94430" y="95277"/>
                  </a:lnTo>
                  <a:lnTo>
                    <a:pt x="88117" y="91716"/>
                  </a:lnTo>
                  <a:lnTo>
                    <a:pt x="82218" y="87808"/>
                  </a:lnTo>
                  <a:lnTo>
                    <a:pt x="76734" y="83552"/>
                  </a:lnTo>
                  <a:lnTo>
                    <a:pt x="71665" y="78949"/>
                  </a:lnTo>
                  <a:lnTo>
                    <a:pt x="67012" y="73999"/>
                  </a:lnTo>
                  <a:lnTo>
                    <a:pt x="62773" y="68701"/>
                  </a:lnTo>
                  <a:lnTo>
                    <a:pt x="58949" y="63056"/>
                  </a:lnTo>
                  <a:lnTo>
                    <a:pt x="55540" y="57065"/>
                  </a:lnTo>
                  <a:lnTo>
                    <a:pt x="52546" y="50725"/>
                  </a:lnTo>
                  <a:lnTo>
                    <a:pt x="49967" y="44039"/>
                  </a:lnTo>
                  <a:lnTo>
                    <a:pt x="47761" y="50192"/>
                  </a:lnTo>
                  <a:lnTo>
                    <a:pt x="45038" y="56116"/>
                  </a:lnTo>
                  <a:lnTo>
                    <a:pt x="41799" y="61812"/>
                  </a:lnTo>
                  <a:lnTo>
                    <a:pt x="38043" y="67278"/>
                  </a:lnTo>
                  <a:lnTo>
                    <a:pt x="33770" y="72517"/>
                  </a:lnTo>
                  <a:lnTo>
                    <a:pt x="28981" y="77526"/>
                  </a:lnTo>
                  <a:lnTo>
                    <a:pt x="23675" y="82307"/>
                  </a:lnTo>
                  <a:lnTo>
                    <a:pt x="17852" y="86859"/>
                  </a:lnTo>
                  <a:lnTo>
                    <a:pt x="11513" y="91183"/>
                  </a:lnTo>
                  <a:lnTo>
                    <a:pt x="4658" y="95277"/>
                  </a:lnTo>
                  <a:lnTo>
                    <a:pt x="0" y="87232"/>
                  </a:lnTo>
                  <a:lnTo>
                    <a:pt x="8447" y="81866"/>
                  </a:lnTo>
                  <a:lnTo>
                    <a:pt x="16006" y="76273"/>
                  </a:lnTo>
                  <a:lnTo>
                    <a:pt x="22676" y="70450"/>
                  </a:lnTo>
                  <a:lnTo>
                    <a:pt x="28456" y="64399"/>
                  </a:lnTo>
                  <a:lnTo>
                    <a:pt x="33347" y="58119"/>
                  </a:lnTo>
                  <a:lnTo>
                    <a:pt x="37348" y="51610"/>
                  </a:lnTo>
                  <a:lnTo>
                    <a:pt x="40461" y="44873"/>
                  </a:lnTo>
                  <a:lnTo>
                    <a:pt x="42684" y="37907"/>
                  </a:lnTo>
                  <a:lnTo>
                    <a:pt x="44018" y="30713"/>
                  </a:lnTo>
                  <a:lnTo>
                    <a:pt x="44462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06106" y="5130182"/>
              <a:ext cx="63942" cy="26254"/>
            </a:xfrm>
            <a:custGeom>
              <a:avLst/>
              <a:pathLst>
                <a:path w="63942" h="26254">
                  <a:moveTo>
                    <a:pt x="0" y="0"/>
                  </a:moveTo>
                  <a:lnTo>
                    <a:pt x="63942" y="0"/>
                  </a:lnTo>
                  <a:lnTo>
                    <a:pt x="63942" y="26254"/>
                  </a:lnTo>
                  <a:lnTo>
                    <a:pt x="0" y="262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814575" y="5138227"/>
              <a:ext cx="47003" cy="10162"/>
            </a:xfrm>
            <a:custGeom>
              <a:avLst/>
              <a:pathLst>
                <a:path w="47003" h="10162">
                  <a:moveTo>
                    <a:pt x="0" y="10162"/>
                  </a:moveTo>
                  <a:lnTo>
                    <a:pt x="47003" y="10162"/>
                  </a:lnTo>
                  <a:lnTo>
                    <a:pt x="470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800601" y="5163635"/>
              <a:ext cx="74951" cy="40651"/>
            </a:xfrm>
            <a:custGeom>
              <a:avLst/>
              <a:pathLst>
                <a:path w="74951" h="40651">
                  <a:moveTo>
                    <a:pt x="74951" y="0"/>
                  </a:moveTo>
                  <a:lnTo>
                    <a:pt x="74951" y="40228"/>
                  </a:lnTo>
                  <a:lnTo>
                    <a:pt x="66482" y="40228"/>
                  </a:lnTo>
                  <a:lnTo>
                    <a:pt x="66482" y="8045"/>
                  </a:lnTo>
                  <a:lnTo>
                    <a:pt x="8469" y="8045"/>
                  </a:lnTo>
                  <a:lnTo>
                    <a:pt x="8469" y="40651"/>
                  </a:lnTo>
                  <a:lnTo>
                    <a:pt x="0" y="40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791285" y="5176762"/>
              <a:ext cx="49967" cy="49121"/>
            </a:xfrm>
            <a:custGeom>
              <a:avLst/>
              <a:pathLst>
                <a:path w="49967" h="49121">
                  <a:moveTo>
                    <a:pt x="41498" y="0"/>
                  </a:moveTo>
                  <a:lnTo>
                    <a:pt x="49967" y="0"/>
                  </a:lnTo>
                  <a:lnTo>
                    <a:pt x="49967" y="16091"/>
                  </a:lnTo>
                  <a:lnTo>
                    <a:pt x="49870" y="18267"/>
                  </a:lnTo>
                  <a:lnTo>
                    <a:pt x="49578" y="20393"/>
                  </a:lnTo>
                  <a:lnTo>
                    <a:pt x="49091" y="22468"/>
                  </a:lnTo>
                  <a:lnTo>
                    <a:pt x="48409" y="24492"/>
                  </a:lnTo>
                  <a:lnTo>
                    <a:pt x="47533" y="26466"/>
                  </a:lnTo>
                  <a:lnTo>
                    <a:pt x="46461" y="28388"/>
                  </a:lnTo>
                  <a:lnTo>
                    <a:pt x="45195" y="30260"/>
                  </a:lnTo>
                  <a:lnTo>
                    <a:pt x="43734" y="32081"/>
                  </a:lnTo>
                  <a:lnTo>
                    <a:pt x="42078" y="33851"/>
                  </a:lnTo>
                  <a:lnTo>
                    <a:pt x="40228" y="35570"/>
                  </a:lnTo>
                  <a:lnTo>
                    <a:pt x="38132" y="37230"/>
                  </a:lnTo>
                  <a:lnTo>
                    <a:pt x="35739" y="38822"/>
                  </a:lnTo>
                  <a:lnTo>
                    <a:pt x="33050" y="40346"/>
                  </a:lnTo>
                  <a:lnTo>
                    <a:pt x="30065" y="41803"/>
                  </a:lnTo>
                  <a:lnTo>
                    <a:pt x="26783" y="43192"/>
                  </a:lnTo>
                  <a:lnTo>
                    <a:pt x="23205" y="44513"/>
                  </a:lnTo>
                  <a:lnTo>
                    <a:pt x="19330" y="45767"/>
                  </a:lnTo>
                  <a:lnTo>
                    <a:pt x="15159" y="46952"/>
                  </a:lnTo>
                  <a:lnTo>
                    <a:pt x="10692" y="48070"/>
                  </a:lnTo>
                  <a:lnTo>
                    <a:pt x="5928" y="49121"/>
                  </a:lnTo>
                  <a:lnTo>
                    <a:pt x="0" y="41498"/>
                  </a:lnTo>
                  <a:lnTo>
                    <a:pt x="4592" y="40546"/>
                  </a:lnTo>
                  <a:lnTo>
                    <a:pt x="8884" y="39550"/>
                  </a:lnTo>
                  <a:lnTo>
                    <a:pt x="12875" y="38513"/>
                  </a:lnTo>
                  <a:lnTo>
                    <a:pt x="16565" y="37433"/>
                  </a:lnTo>
                  <a:lnTo>
                    <a:pt x="19955" y="36311"/>
                  </a:lnTo>
                  <a:lnTo>
                    <a:pt x="23044" y="35146"/>
                  </a:lnTo>
                  <a:lnTo>
                    <a:pt x="25832" y="33940"/>
                  </a:lnTo>
                  <a:lnTo>
                    <a:pt x="28320" y="32690"/>
                  </a:lnTo>
                  <a:lnTo>
                    <a:pt x="30507" y="31399"/>
                  </a:lnTo>
                  <a:lnTo>
                    <a:pt x="32394" y="30065"/>
                  </a:lnTo>
                  <a:lnTo>
                    <a:pt x="34043" y="28676"/>
                  </a:lnTo>
                  <a:lnTo>
                    <a:pt x="35519" y="27219"/>
                  </a:lnTo>
                  <a:lnTo>
                    <a:pt x="36821" y="25695"/>
                  </a:lnTo>
                  <a:lnTo>
                    <a:pt x="37950" y="24103"/>
                  </a:lnTo>
                  <a:lnTo>
                    <a:pt x="38905" y="22443"/>
                  </a:lnTo>
                  <a:lnTo>
                    <a:pt x="39686" y="20715"/>
                  </a:lnTo>
                  <a:lnTo>
                    <a:pt x="40294" y="18920"/>
                  </a:lnTo>
                  <a:lnTo>
                    <a:pt x="40728" y="17056"/>
                  </a:lnTo>
                  <a:lnTo>
                    <a:pt x="40988" y="15125"/>
                  </a:lnTo>
                  <a:lnTo>
                    <a:pt x="41075" y="13127"/>
                  </a:lnTo>
                  <a:lnTo>
                    <a:pt x="41155" y="12919"/>
                  </a:lnTo>
                  <a:lnTo>
                    <a:pt x="41227" y="12466"/>
                  </a:lnTo>
                  <a:lnTo>
                    <a:pt x="41291" y="11767"/>
                  </a:lnTo>
                  <a:lnTo>
                    <a:pt x="41346" y="10823"/>
                  </a:lnTo>
                  <a:lnTo>
                    <a:pt x="41392" y="9633"/>
                  </a:lnTo>
                  <a:lnTo>
                    <a:pt x="41431" y="8198"/>
                  </a:lnTo>
                  <a:lnTo>
                    <a:pt x="41460" y="6517"/>
                  </a:lnTo>
                  <a:lnTo>
                    <a:pt x="41481" y="4590"/>
                  </a:lnTo>
                  <a:lnTo>
                    <a:pt x="41494" y="24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845064" y="5199629"/>
              <a:ext cx="39804" cy="26677"/>
            </a:xfrm>
            <a:custGeom>
              <a:avLst/>
              <a:pathLst>
                <a:path w="39804" h="26677">
                  <a:moveTo>
                    <a:pt x="7198" y="0"/>
                  </a:moveTo>
                  <a:lnTo>
                    <a:pt x="10497" y="1723"/>
                  </a:lnTo>
                  <a:lnTo>
                    <a:pt x="13787" y="3506"/>
                  </a:lnTo>
                  <a:lnTo>
                    <a:pt x="17069" y="5348"/>
                  </a:lnTo>
                  <a:lnTo>
                    <a:pt x="20342" y="7249"/>
                  </a:lnTo>
                  <a:lnTo>
                    <a:pt x="23607" y="9210"/>
                  </a:lnTo>
                  <a:lnTo>
                    <a:pt x="26864" y="11230"/>
                  </a:lnTo>
                  <a:lnTo>
                    <a:pt x="30112" y="13309"/>
                  </a:lnTo>
                  <a:lnTo>
                    <a:pt x="33351" y="15447"/>
                  </a:lnTo>
                  <a:lnTo>
                    <a:pt x="36582" y="17645"/>
                  </a:lnTo>
                  <a:lnTo>
                    <a:pt x="39804" y="19902"/>
                  </a:lnTo>
                  <a:lnTo>
                    <a:pt x="33029" y="26677"/>
                  </a:lnTo>
                  <a:lnTo>
                    <a:pt x="30184" y="24480"/>
                  </a:lnTo>
                  <a:lnTo>
                    <a:pt x="27236" y="22290"/>
                  </a:lnTo>
                  <a:lnTo>
                    <a:pt x="24187" y="20109"/>
                  </a:lnTo>
                  <a:lnTo>
                    <a:pt x="21037" y="17937"/>
                  </a:lnTo>
                  <a:lnTo>
                    <a:pt x="17785" y="15773"/>
                  </a:lnTo>
                  <a:lnTo>
                    <a:pt x="14431" y="13618"/>
                  </a:lnTo>
                  <a:lnTo>
                    <a:pt x="10976" y="11471"/>
                  </a:lnTo>
                  <a:lnTo>
                    <a:pt x="7418" y="9332"/>
                  </a:lnTo>
                  <a:lnTo>
                    <a:pt x="3760" y="7203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019661" y="1590617"/>
              <a:ext cx="6917431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26148" y="513956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924402" y="4359694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936899" y="4373680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925275" y="357868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26585" y="279881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929750" y="202009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984866" y="5178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984866" y="4398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984866" y="36182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1984866" y="2838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984866" y="2058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019661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52005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20455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520852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802124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9294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00288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3435337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49334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50327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3555501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565433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932842" y="5707410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99374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00367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05589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06583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31875" y="5707410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494140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504072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556296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566227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930581" y="5708556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939640" y="5720283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99453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800446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805669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806662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2021-01-05T00:12:38Z</dcterms:modified>
</cp:coreProperties>
</file>