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47f11463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0D9E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5FA5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9EF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9EF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1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67AB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B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DB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A3CCE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9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4EC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DF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DF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B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9EF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1060" y="3667450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4519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1771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39023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6275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21060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21060" y="449361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21060" y="42188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21060" y="39440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21060" y="36692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6625" y="449361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6625" y="42188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6625" y="39440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6625" y="36692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2021-01-05T00:12:24Z</dcterms:modified>
</cp:coreProperties>
</file>