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21924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02138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82353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62567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1816" y="55320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1816" y="534223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1816" y="515243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1816" y="496262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1816" y="477282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1816" y="458301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1816" y="43932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1816" y="420340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1816" y="401360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1816" y="382379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1816" y="36339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1816" y="344418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1816" y="325438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1816" y="306457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1816" y="28747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1816" y="268496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1816" y="24951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1816" y="230535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1816" y="211555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1816" y="192574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181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62031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44224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22460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02675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1816" y="1840333"/>
              <a:ext cx="672085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1816" y="2030138"/>
              <a:ext cx="373007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1816" y="2219943"/>
              <a:ext cx="349484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1816" y="2409748"/>
              <a:ext cx="211707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1816" y="2599553"/>
              <a:ext cx="211707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1816" y="2789359"/>
              <a:ext cx="141138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1816" y="2979164"/>
              <a:ext cx="137777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1816" y="3168969"/>
              <a:ext cx="1310567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1816" y="3358774"/>
              <a:ext cx="117615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1816" y="3548579"/>
              <a:ext cx="117615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1816" y="3738384"/>
              <a:ext cx="1041733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1816" y="3928190"/>
              <a:ext cx="70569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1816" y="4117995"/>
              <a:ext cx="638481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1816" y="4307800"/>
              <a:ext cx="571272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1816" y="4497605"/>
              <a:ext cx="571272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1816" y="4687410"/>
              <a:ext cx="571272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1816" y="4877215"/>
              <a:ext cx="504064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1816" y="5067020"/>
              <a:ext cx="47046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1816" y="5256826"/>
              <a:ext cx="403251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081816" y="5446631"/>
              <a:ext cx="3158803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433853" y="1861311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488479" y="1861311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42258" y="1860041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54962" y="1887142"/>
              <a:ext cx="69023" cy="70717"/>
            </a:xfrm>
            <a:custGeom>
              <a:avLst/>
              <a:pathLst>
                <a:path w="69023" h="70717">
                  <a:moveTo>
                    <a:pt x="0" y="0"/>
                  </a:moveTo>
                  <a:lnTo>
                    <a:pt x="69023" y="0"/>
                  </a:lnTo>
                  <a:lnTo>
                    <a:pt x="69023" y="32606"/>
                  </a:lnTo>
                  <a:lnTo>
                    <a:pt x="39804" y="32606"/>
                  </a:lnTo>
                  <a:lnTo>
                    <a:pt x="39804" y="59707"/>
                  </a:lnTo>
                  <a:lnTo>
                    <a:pt x="39783" y="60937"/>
                  </a:lnTo>
                  <a:lnTo>
                    <a:pt x="39720" y="62087"/>
                  </a:lnTo>
                  <a:lnTo>
                    <a:pt x="39614" y="63156"/>
                  </a:lnTo>
                  <a:lnTo>
                    <a:pt x="39466" y="64145"/>
                  </a:lnTo>
                  <a:lnTo>
                    <a:pt x="39275" y="65053"/>
                  </a:lnTo>
                  <a:lnTo>
                    <a:pt x="39042" y="65881"/>
                  </a:lnTo>
                  <a:lnTo>
                    <a:pt x="38767" y="66628"/>
                  </a:lnTo>
                  <a:lnTo>
                    <a:pt x="38449" y="67295"/>
                  </a:lnTo>
                  <a:lnTo>
                    <a:pt x="38089" y="67882"/>
                  </a:lnTo>
                  <a:lnTo>
                    <a:pt x="37687" y="68388"/>
                  </a:lnTo>
                  <a:lnTo>
                    <a:pt x="37230" y="68830"/>
                  </a:lnTo>
                  <a:lnTo>
                    <a:pt x="36705" y="69226"/>
                  </a:lnTo>
                  <a:lnTo>
                    <a:pt x="36112" y="69576"/>
                  </a:lnTo>
                  <a:lnTo>
                    <a:pt x="35451" y="69878"/>
                  </a:lnTo>
                  <a:lnTo>
                    <a:pt x="34723" y="70135"/>
                  </a:lnTo>
                  <a:lnTo>
                    <a:pt x="33927" y="70344"/>
                  </a:lnTo>
                  <a:lnTo>
                    <a:pt x="33063" y="70507"/>
                  </a:lnTo>
                  <a:lnTo>
                    <a:pt x="32131" y="70624"/>
                  </a:lnTo>
                  <a:lnTo>
                    <a:pt x="31132" y="70694"/>
                  </a:lnTo>
                  <a:lnTo>
                    <a:pt x="30065" y="70717"/>
                  </a:lnTo>
                  <a:lnTo>
                    <a:pt x="28553" y="70704"/>
                  </a:lnTo>
                  <a:lnTo>
                    <a:pt x="27067" y="70666"/>
                  </a:lnTo>
                  <a:lnTo>
                    <a:pt x="25606" y="70602"/>
                  </a:lnTo>
                  <a:lnTo>
                    <a:pt x="24170" y="70514"/>
                  </a:lnTo>
                  <a:lnTo>
                    <a:pt x="22760" y="70399"/>
                  </a:lnTo>
                  <a:lnTo>
                    <a:pt x="21376" y="70259"/>
                  </a:lnTo>
                  <a:lnTo>
                    <a:pt x="20016" y="70094"/>
                  </a:lnTo>
                  <a:lnTo>
                    <a:pt x="18682" y="69904"/>
                  </a:lnTo>
                  <a:lnTo>
                    <a:pt x="17374" y="69688"/>
                  </a:lnTo>
                  <a:lnTo>
                    <a:pt x="16091" y="69446"/>
                  </a:lnTo>
                  <a:lnTo>
                    <a:pt x="14397" y="60977"/>
                  </a:lnTo>
                  <a:lnTo>
                    <a:pt x="15837" y="61299"/>
                  </a:lnTo>
                  <a:lnTo>
                    <a:pt x="17277" y="61587"/>
                  </a:lnTo>
                  <a:lnTo>
                    <a:pt x="18716" y="61841"/>
                  </a:lnTo>
                  <a:lnTo>
                    <a:pt x="20156" y="62061"/>
                  </a:lnTo>
                  <a:lnTo>
                    <a:pt x="21596" y="62248"/>
                  </a:lnTo>
                  <a:lnTo>
                    <a:pt x="23036" y="62400"/>
                  </a:lnTo>
                  <a:lnTo>
                    <a:pt x="24475" y="62519"/>
                  </a:lnTo>
                  <a:lnTo>
                    <a:pt x="25915" y="62603"/>
                  </a:lnTo>
                  <a:lnTo>
                    <a:pt x="27355" y="62654"/>
                  </a:lnTo>
                  <a:lnTo>
                    <a:pt x="28795" y="62671"/>
                  </a:lnTo>
                  <a:lnTo>
                    <a:pt x="29277" y="62620"/>
                  </a:lnTo>
                  <a:lnTo>
                    <a:pt x="29709" y="62468"/>
                  </a:lnTo>
                  <a:lnTo>
                    <a:pt x="30090" y="62214"/>
                  </a:lnTo>
                  <a:lnTo>
                    <a:pt x="30421" y="61858"/>
                  </a:lnTo>
                  <a:lnTo>
                    <a:pt x="30700" y="61401"/>
                  </a:lnTo>
                  <a:lnTo>
                    <a:pt x="30929" y="60842"/>
                  </a:lnTo>
                  <a:lnTo>
                    <a:pt x="31107" y="60181"/>
                  </a:lnTo>
                  <a:lnTo>
                    <a:pt x="31234" y="59419"/>
                  </a:lnTo>
                  <a:lnTo>
                    <a:pt x="31310" y="58555"/>
                  </a:lnTo>
                  <a:lnTo>
                    <a:pt x="31335" y="57590"/>
                  </a:lnTo>
                  <a:lnTo>
                    <a:pt x="31335" y="32606"/>
                  </a:lnTo>
                  <a:lnTo>
                    <a:pt x="0" y="326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63431" y="1895188"/>
              <a:ext cx="52085" cy="16514"/>
            </a:xfrm>
            <a:custGeom>
              <a:avLst/>
              <a:pathLst>
                <a:path w="52085" h="16514">
                  <a:moveTo>
                    <a:pt x="0" y="16514"/>
                  </a:moveTo>
                  <a:lnTo>
                    <a:pt x="52085" y="16514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41835" y="1923559"/>
              <a:ext cx="33453" cy="30065"/>
            </a:xfrm>
            <a:custGeom>
              <a:avLst/>
              <a:pathLst>
                <a:path w="33453" h="30065">
                  <a:moveTo>
                    <a:pt x="25830" y="0"/>
                  </a:moveTo>
                  <a:lnTo>
                    <a:pt x="33453" y="4234"/>
                  </a:lnTo>
                  <a:lnTo>
                    <a:pt x="31416" y="7236"/>
                  </a:lnTo>
                  <a:lnTo>
                    <a:pt x="29201" y="10146"/>
                  </a:lnTo>
                  <a:lnTo>
                    <a:pt x="26809" y="12962"/>
                  </a:lnTo>
                  <a:lnTo>
                    <a:pt x="24238" y="15684"/>
                  </a:lnTo>
                  <a:lnTo>
                    <a:pt x="21490" y="18314"/>
                  </a:lnTo>
                  <a:lnTo>
                    <a:pt x="18564" y="20851"/>
                  </a:lnTo>
                  <a:lnTo>
                    <a:pt x="15460" y="23294"/>
                  </a:lnTo>
                  <a:lnTo>
                    <a:pt x="12178" y="25644"/>
                  </a:lnTo>
                  <a:lnTo>
                    <a:pt x="8718" y="27901"/>
                  </a:lnTo>
                  <a:lnTo>
                    <a:pt x="5081" y="30065"/>
                  </a:lnTo>
                  <a:lnTo>
                    <a:pt x="0" y="23290"/>
                  </a:lnTo>
                  <a:lnTo>
                    <a:pt x="3307" y="21151"/>
                  </a:lnTo>
                  <a:lnTo>
                    <a:pt x="6453" y="18970"/>
                  </a:lnTo>
                  <a:lnTo>
                    <a:pt x="9438" y="16747"/>
                  </a:lnTo>
                  <a:lnTo>
                    <a:pt x="12263" y="14482"/>
                  </a:lnTo>
                  <a:lnTo>
                    <a:pt x="14926" y="12174"/>
                  </a:lnTo>
                  <a:lnTo>
                    <a:pt x="17429" y="9824"/>
                  </a:lnTo>
                  <a:lnTo>
                    <a:pt x="19771" y="7431"/>
                  </a:lnTo>
                  <a:lnTo>
                    <a:pt x="21952" y="4996"/>
                  </a:lnTo>
                  <a:lnTo>
                    <a:pt x="23971" y="2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604083" y="1923559"/>
              <a:ext cx="32606" cy="30065"/>
            </a:xfrm>
            <a:custGeom>
              <a:avLst/>
              <a:pathLst>
                <a:path w="32606" h="30065">
                  <a:moveTo>
                    <a:pt x="7198" y="0"/>
                  </a:moveTo>
                  <a:lnTo>
                    <a:pt x="9739" y="1981"/>
                  </a:lnTo>
                  <a:lnTo>
                    <a:pt x="12280" y="4031"/>
                  </a:lnTo>
                  <a:lnTo>
                    <a:pt x="14820" y="6148"/>
                  </a:lnTo>
                  <a:lnTo>
                    <a:pt x="17361" y="8333"/>
                  </a:lnTo>
                  <a:lnTo>
                    <a:pt x="19902" y="10586"/>
                  </a:lnTo>
                  <a:lnTo>
                    <a:pt x="22443" y="12906"/>
                  </a:lnTo>
                  <a:lnTo>
                    <a:pt x="24983" y="15295"/>
                  </a:lnTo>
                  <a:lnTo>
                    <a:pt x="27524" y="17751"/>
                  </a:lnTo>
                  <a:lnTo>
                    <a:pt x="30065" y="20275"/>
                  </a:lnTo>
                  <a:lnTo>
                    <a:pt x="32606" y="22866"/>
                  </a:lnTo>
                  <a:lnTo>
                    <a:pt x="25830" y="30065"/>
                  </a:lnTo>
                  <a:lnTo>
                    <a:pt x="23590" y="27524"/>
                  </a:lnTo>
                  <a:lnTo>
                    <a:pt x="21274" y="24983"/>
                  </a:lnTo>
                  <a:lnTo>
                    <a:pt x="18881" y="22443"/>
                  </a:lnTo>
                  <a:lnTo>
                    <a:pt x="16413" y="19902"/>
                  </a:lnTo>
                  <a:lnTo>
                    <a:pt x="13868" y="17361"/>
                  </a:lnTo>
                  <a:lnTo>
                    <a:pt x="11247" y="14820"/>
                  </a:lnTo>
                  <a:lnTo>
                    <a:pt x="8549" y="12280"/>
                  </a:lnTo>
                  <a:lnTo>
                    <a:pt x="5775" y="9739"/>
                  </a:lnTo>
                  <a:lnTo>
                    <a:pt x="2926" y="719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40954" y="2049846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53593" y="2050269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18382" y="2112094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52746" y="2112517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11229" y="2240921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06994" y="226717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07841" y="2293006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37906" y="2246003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16669" y="2240074"/>
              <a:ext cx="95277" cy="32182"/>
            </a:xfrm>
            <a:custGeom>
              <a:avLst/>
              <a:pathLst>
                <a:path w="95277" h="32182">
                  <a:moveTo>
                    <a:pt x="0" y="13127"/>
                  </a:moveTo>
                  <a:lnTo>
                    <a:pt x="25407" y="13127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13127"/>
                  </a:lnTo>
                  <a:lnTo>
                    <a:pt x="61401" y="13127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3127"/>
                  </a:lnTo>
                  <a:lnTo>
                    <a:pt x="95277" y="13127"/>
                  </a:lnTo>
                  <a:lnTo>
                    <a:pt x="95277" y="20749"/>
                  </a:lnTo>
                  <a:lnTo>
                    <a:pt x="69870" y="20749"/>
                  </a:lnTo>
                  <a:lnTo>
                    <a:pt x="69870" y="32182"/>
                  </a:lnTo>
                  <a:lnTo>
                    <a:pt x="61401" y="32182"/>
                  </a:lnTo>
                  <a:lnTo>
                    <a:pt x="61401" y="20749"/>
                  </a:lnTo>
                  <a:lnTo>
                    <a:pt x="33876" y="20749"/>
                  </a:lnTo>
                  <a:lnTo>
                    <a:pt x="33876" y="32182"/>
                  </a:lnTo>
                  <a:lnTo>
                    <a:pt x="25407" y="32182"/>
                  </a:lnTo>
                  <a:lnTo>
                    <a:pt x="25407" y="20749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15822" y="2270140"/>
              <a:ext cx="79609" cy="67329"/>
            </a:xfrm>
            <a:custGeom>
              <a:avLst/>
              <a:pathLst>
                <a:path w="79609" h="67329">
                  <a:moveTo>
                    <a:pt x="7622" y="11009"/>
                  </a:moveTo>
                  <a:lnTo>
                    <a:pt x="41075" y="11009"/>
                  </a:lnTo>
                  <a:lnTo>
                    <a:pt x="41240" y="9985"/>
                  </a:lnTo>
                  <a:lnTo>
                    <a:pt x="41397" y="8943"/>
                  </a:lnTo>
                  <a:lnTo>
                    <a:pt x="41545" y="7884"/>
                  </a:lnTo>
                  <a:lnTo>
                    <a:pt x="41685" y="6809"/>
                  </a:lnTo>
                  <a:lnTo>
                    <a:pt x="41816" y="5716"/>
                  </a:lnTo>
                  <a:lnTo>
                    <a:pt x="41939" y="4607"/>
                  </a:lnTo>
                  <a:lnTo>
                    <a:pt x="42053" y="3480"/>
                  </a:lnTo>
                  <a:lnTo>
                    <a:pt x="42159" y="2337"/>
                  </a:lnTo>
                  <a:lnTo>
                    <a:pt x="42256" y="1177"/>
                  </a:lnTo>
                  <a:lnTo>
                    <a:pt x="42345" y="0"/>
                  </a:lnTo>
                  <a:lnTo>
                    <a:pt x="51661" y="0"/>
                  </a:lnTo>
                  <a:lnTo>
                    <a:pt x="51572" y="1177"/>
                  </a:lnTo>
                  <a:lnTo>
                    <a:pt x="51475" y="2337"/>
                  </a:lnTo>
                  <a:lnTo>
                    <a:pt x="51369" y="3480"/>
                  </a:lnTo>
                  <a:lnTo>
                    <a:pt x="51255" y="4607"/>
                  </a:lnTo>
                  <a:lnTo>
                    <a:pt x="51132" y="5716"/>
                  </a:lnTo>
                  <a:lnTo>
                    <a:pt x="51001" y="6809"/>
                  </a:lnTo>
                  <a:lnTo>
                    <a:pt x="50861" y="7884"/>
                  </a:lnTo>
                  <a:lnTo>
                    <a:pt x="50713" y="8943"/>
                  </a:lnTo>
                  <a:lnTo>
                    <a:pt x="50556" y="9985"/>
                  </a:lnTo>
                  <a:lnTo>
                    <a:pt x="50391" y="11009"/>
                  </a:lnTo>
                  <a:lnTo>
                    <a:pt x="79609" y="11009"/>
                  </a:lnTo>
                  <a:lnTo>
                    <a:pt x="79597" y="16423"/>
                  </a:lnTo>
                  <a:lnTo>
                    <a:pt x="79559" y="21486"/>
                  </a:lnTo>
                  <a:lnTo>
                    <a:pt x="79495" y="26197"/>
                  </a:lnTo>
                  <a:lnTo>
                    <a:pt x="79406" y="30556"/>
                  </a:lnTo>
                  <a:lnTo>
                    <a:pt x="79292" y="34564"/>
                  </a:lnTo>
                  <a:lnTo>
                    <a:pt x="79152" y="38221"/>
                  </a:lnTo>
                  <a:lnTo>
                    <a:pt x="78987" y="41526"/>
                  </a:lnTo>
                  <a:lnTo>
                    <a:pt x="78796" y="44479"/>
                  </a:lnTo>
                  <a:lnTo>
                    <a:pt x="78580" y="47082"/>
                  </a:lnTo>
                  <a:lnTo>
                    <a:pt x="78339" y="49332"/>
                  </a:lnTo>
                  <a:lnTo>
                    <a:pt x="78064" y="51335"/>
                  </a:lnTo>
                  <a:lnTo>
                    <a:pt x="77746" y="53194"/>
                  </a:lnTo>
                  <a:lnTo>
                    <a:pt x="77386" y="54909"/>
                  </a:lnTo>
                  <a:lnTo>
                    <a:pt x="76984" y="56480"/>
                  </a:lnTo>
                  <a:lnTo>
                    <a:pt x="76539" y="57907"/>
                  </a:lnTo>
                  <a:lnTo>
                    <a:pt x="76052" y="59190"/>
                  </a:lnTo>
                  <a:lnTo>
                    <a:pt x="75523" y="60329"/>
                  </a:lnTo>
                  <a:lnTo>
                    <a:pt x="74951" y="61325"/>
                  </a:lnTo>
                  <a:lnTo>
                    <a:pt x="74337" y="62176"/>
                  </a:lnTo>
                  <a:lnTo>
                    <a:pt x="73681" y="62883"/>
                  </a:lnTo>
                  <a:lnTo>
                    <a:pt x="72940" y="63486"/>
                  </a:lnTo>
                  <a:lnTo>
                    <a:pt x="72072" y="64026"/>
                  </a:lnTo>
                  <a:lnTo>
                    <a:pt x="71077" y="64503"/>
                  </a:lnTo>
                  <a:lnTo>
                    <a:pt x="69955" y="64915"/>
                  </a:lnTo>
                  <a:lnTo>
                    <a:pt x="68705" y="65265"/>
                  </a:lnTo>
                  <a:lnTo>
                    <a:pt x="67329" y="65551"/>
                  </a:lnTo>
                  <a:lnTo>
                    <a:pt x="65826" y="65773"/>
                  </a:lnTo>
                  <a:lnTo>
                    <a:pt x="64196" y="65932"/>
                  </a:lnTo>
                  <a:lnTo>
                    <a:pt x="62438" y="66027"/>
                  </a:lnTo>
                  <a:lnTo>
                    <a:pt x="60554" y="66059"/>
                  </a:lnTo>
                  <a:lnTo>
                    <a:pt x="59283" y="66046"/>
                  </a:lnTo>
                  <a:lnTo>
                    <a:pt x="58013" y="66008"/>
                  </a:lnTo>
                  <a:lnTo>
                    <a:pt x="56743" y="65944"/>
                  </a:lnTo>
                  <a:lnTo>
                    <a:pt x="55472" y="65856"/>
                  </a:lnTo>
                  <a:lnTo>
                    <a:pt x="54202" y="65741"/>
                  </a:lnTo>
                  <a:lnTo>
                    <a:pt x="52932" y="65601"/>
                  </a:lnTo>
                  <a:lnTo>
                    <a:pt x="51661" y="65436"/>
                  </a:lnTo>
                  <a:lnTo>
                    <a:pt x="50391" y="65246"/>
                  </a:lnTo>
                  <a:lnTo>
                    <a:pt x="49121" y="65030"/>
                  </a:lnTo>
                  <a:lnTo>
                    <a:pt x="47850" y="64788"/>
                  </a:lnTo>
                  <a:lnTo>
                    <a:pt x="46156" y="56743"/>
                  </a:lnTo>
                  <a:lnTo>
                    <a:pt x="47596" y="57065"/>
                  </a:lnTo>
                  <a:lnTo>
                    <a:pt x="49036" y="57353"/>
                  </a:lnTo>
                  <a:lnTo>
                    <a:pt x="50476" y="57607"/>
                  </a:lnTo>
                  <a:lnTo>
                    <a:pt x="51915" y="57827"/>
                  </a:lnTo>
                  <a:lnTo>
                    <a:pt x="53355" y="58013"/>
                  </a:lnTo>
                  <a:lnTo>
                    <a:pt x="54795" y="58166"/>
                  </a:lnTo>
                  <a:lnTo>
                    <a:pt x="56235" y="58284"/>
                  </a:lnTo>
                  <a:lnTo>
                    <a:pt x="57674" y="58369"/>
                  </a:lnTo>
                  <a:lnTo>
                    <a:pt x="59114" y="58420"/>
                  </a:lnTo>
                  <a:lnTo>
                    <a:pt x="60554" y="58437"/>
                  </a:lnTo>
                  <a:lnTo>
                    <a:pt x="61854" y="58390"/>
                  </a:lnTo>
                  <a:lnTo>
                    <a:pt x="63044" y="58250"/>
                  </a:lnTo>
                  <a:lnTo>
                    <a:pt x="64124" y="58017"/>
                  </a:lnTo>
                  <a:lnTo>
                    <a:pt x="65093" y="57691"/>
                  </a:lnTo>
                  <a:lnTo>
                    <a:pt x="65953" y="57272"/>
                  </a:lnTo>
                  <a:lnTo>
                    <a:pt x="66702" y="56760"/>
                  </a:lnTo>
                  <a:lnTo>
                    <a:pt x="67342" y="56154"/>
                  </a:lnTo>
                  <a:lnTo>
                    <a:pt x="67871" y="55455"/>
                  </a:lnTo>
                  <a:lnTo>
                    <a:pt x="68290" y="54664"/>
                  </a:lnTo>
                  <a:lnTo>
                    <a:pt x="68600" y="53779"/>
                  </a:lnTo>
                  <a:lnTo>
                    <a:pt x="69163" y="52055"/>
                  </a:lnTo>
                  <a:lnTo>
                    <a:pt x="69667" y="49934"/>
                  </a:lnTo>
                  <a:lnTo>
                    <a:pt x="70111" y="47414"/>
                  </a:lnTo>
                  <a:lnTo>
                    <a:pt x="70497" y="44496"/>
                  </a:lnTo>
                  <a:lnTo>
                    <a:pt x="70823" y="41181"/>
                  </a:lnTo>
                  <a:lnTo>
                    <a:pt x="71089" y="37467"/>
                  </a:lnTo>
                  <a:lnTo>
                    <a:pt x="71297" y="33355"/>
                  </a:lnTo>
                  <a:lnTo>
                    <a:pt x="71445" y="28845"/>
                  </a:lnTo>
                  <a:lnTo>
                    <a:pt x="71534" y="23938"/>
                  </a:lnTo>
                  <a:lnTo>
                    <a:pt x="71564" y="18632"/>
                  </a:lnTo>
                  <a:lnTo>
                    <a:pt x="48697" y="18632"/>
                  </a:lnTo>
                  <a:lnTo>
                    <a:pt x="46889" y="25979"/>
                  </a:lnTo>
                  <a:lnTo>
                    <a:pt x="44513" y="32775"/>
                  </a:lnTo>
                  <a:lnTo>
                    <a:pt x="41570" y="39021"/>
                  </a:lnTo>
                  <a:lnTo>
                    <a:pt x="38060" y="44717"/>
                  </a:lnTo>
                  <a:lnTo>
                    <a:pt x="33982" y="49862"/>
                  </a:lnTo>
                  <a:lnTo>
                    <a:pt x="29337" y="54456"/>
                  </a:lnTo>
                  <a:lnTo>
                    <a:pt x="24124" y="58500"/>
                  </a:lnTo>
                  <a:lnTo>
                    <a:pt x="18344" y="61994"/>
                  </a:lnTo>
                  <a:lnTo>
                    <a:pt x="11996" y="64937"/>
                  </a:lnTo>
                  <a:lnTo>
                    <a:pt x="5081" y="67329"/>
                  </a:lnTo>
                  <a:lnTo>
                    <a:pt x="0" y="58860"/>
                  </a:lnTo>
                  <a:lnTo>
                    <a:pt x="6339" y="56857"/>
                  </a:lnTo>
                  <a:lnTo>
                    <a:pt x="12144" y="54405"/>
                  </a:lnTo>
                  <a:lnTo>
                    <a:pt x="17416" y="51505"/>
                  </a:lnTo>
                  <a:lnTo>
                    <a:pt x="22155" y="48155"/>
                  </a:lnTo>
                  <a:lnTo>
                    <a:pt x="26360" y="44357"/>
                  </a:lnTo>
                  <a:lnTo>
                    <a:pt x="30031" y="40109"/>
                  </a:lnTo>
                  <a:lnTo>
                    <a:pt x="33169" y="35413"/>
                  </a:lnTo>
                  <a:lnTo>
                    <a:pt x="35773" y="30268"/>
                  </a:lnTo>
                  <a:lnTo>
                    <a:pt x="37844" y="24674"/>
                  </a:lnTo>
                  <a:lnTo>
                    <a:pt x="39381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96279" y="2294277"/>
              <a:ext cx="17361" cy="25830"/>
            </a:xfrm>
            <a:custGeom>
              <a:avLst/>
              <a:pathLst>
                <a:path w="17361" h="25830">
                  <a:moveTo>
                    <a:pt x="8045" y="0"/>
                  </a:moveTo>
                  <a:lnTo>
                    <a:pt x="9129" y="2049"/>
                  </a:lnTo>
                  <a:lnTo>
                    <a:pt x="10179" y="4132"/>
                  </a:lnTo>
                  <a:lnTo>
                    <a:pt x="11196" y="6250"/>
                  </a:lnTo>
                  <a:lnTo>
                    <a:pt x="12178" y="8401"/>
                  </a:lnTo>
                  <a:lnTo>
                    <a:pt x="13127" y="10586"/>
                  </a:lnTo>
                  <a:lnTo>
                    <a:pt x="14041" y="12805"/>
                  </a:lnTo>
                  <a:lnTo>
                    <a:pt x="14922" y="15058"/>
                  </a:lnTo>
                  <a:lnTo>
                    <a:pt x="15769" y="17344"/>
                  </a:lnTo>
                  <a:lnTo>
                    <a:pt x="16582" y="19665"/>
                  </a:lnTo>
                  <a:lnTo>
                    <a:pt x="17361" y="22019"/>
                  </a:lnTo>
                  <a:lnTo>
                    <a:pt x="8892" y="25830"/>
                  </a:lnTo>
                  <a:lnTo>
                    <a:pt x="8193" y="23319"/>
                  </a:lnTo>
                  <a:lnTo>
                    <a:pt x="7452" y="20867"/>
                  </a:lnTo>
                  <a:lnTo>
                    <a:pt x="6669" y="18475"/>
                  </a:lnTo>
                  <a:lnTo>
                    <a:pt x="5843" y="16142"/>
                  </a:lnTo>
                  <a:lnTo>
                    <a:pt x="4975" y="13868"/>
                  </a:lnTo>
                  <a:lnTo>
                    <a:pt x="4065" y="11653"/>
                  </a:lnTo>
                  <a:lnTo>
                    <a:pt x="3112" y="9498"/>
                  </a:lnTo>
                  <a:lnTo>
                    <a:pt x="2117" y="7402"/>
                  </a:lnTo>
                  <a:lnTo>
                    <a:pt x="1079" y="5365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315822" y="2296394"/>
              <a:ext cx="19902" cy="22866"/>
            </a:xfrm>
            <a:custGeom>
              <a:avLst/>
              <a:pathLst>
                <a:path w="19902" h="22866">
                  <a:moveTo>
                    <a:pt x="11856" y="0"/>
                  </a:moveTo>
                  <a:lnTo>
                    <a:pt x="19902" y="2964"/>
                  </a:lnTo>
                  <a:lnTo>
                    <a:pt x="18945" y="5145"/>
                  </a:lnTo>
                  <a:lnTo>
                    <a:pt x="17937" y="7283"/>
                  </a:lnTo>
                  <a:lnTo>
                    <a:pt x="16878" y="9379"/>
                  </a:lnTo>
                  <a:lnTo>
                    <a:pt x="15769" y="11433"/>
                  </a:lnTo>
                  <a:lnTo>
                    <a:pt x="14609" y="13444"/>
                  </a:lnTo>
                  <a:lnTo>
                    <a:pt x="13398" y="15413"/>
                  </a:lnTo>
                  <a:lnTo>
                    <a:pt x="12136" y="17340"/>
                  </a:lnTo>
                  <a:lnTo>
                    <a:pt x="10823" y="19224"/>
                  </a:lnTo>
                  <a:lnTo>
                    <a:pt x="9460" y="21066"/>
                  </a:lnTo>
                  <a:lnTo>
                    <a:pt x="8045" y="22866"/>
                  </a:lnTo>
                  <a:lnTo>
                    <a:pt x="0" y="19055"/>
                  </a:lnTo>
                  <a:lnTo>
                    <a:pt x="1414" y="17264"/>
                  </a:lnTo>
                  <a:lnTo>
                    <a:pt x="2777" y="15447"/>
                  </a:lnTo>
                  <a:lnTo>
                    <a:pt x="4090" y="13605"/>
                  </a:lnTo>
                  <a:lnTo>
                    <a:pt x="5352" y="11738"/>
                  </a:lnTo>
                  <a:lnTo>
                    <a:pt x="6563" y="9845"/>
                  </a:lnTo>
                  <a:lnTo>
                    <a:pt x="7723" y="7927"/>
                  </a:lnTo>
                  <a:lnTo>
                    <a:pt x="8833" y="5983"/>
                  </a:lnTo>
                  <a:lnTo>
                    <a:pt x="9891" y="4014"/>
                  </a:lnTo>
                  <a:lnTo>
                    <a:pt x="10899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66143" y="244564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61908" y="247189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62755" y="249772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392821" y="2450724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471584" y="2448183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512236" y="2456229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485981" y="2482060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535526" y="2482060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65296" y="2636295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474548" y="263544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470313" y="266170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469890" y="268838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494874" y="2634177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97415" y="2660432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516470" y="2667631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525786" y="2669748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512659" y="2692614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524939" y="2694308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01952" y="2826100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58335" y="2826100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55795" y="2851507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55795" y="2879879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78238" y="2824406"/>
              <a:ext cx="30912" cy="96971"/>
            </a:xfrm>
            <a:custGeom>
              <a:avLst/>
              <a:pathLst>
                <a:path w="30912" h="96971">
                  <a:moveTo>
                    <a:pt x="846" y="17785"/>
                  </a:moveTo>
                  <a:lnTo>
                    <a:pt x="11433" y="17785"/>
                  </a:lnTo>
                  <a:lnTo>
                    <a:pt x="11433" y="0"/>
                  </a:lnTo>
                  <a:lnTo>
                    <a:pt x="19479" y="0"/>
                  </a:lnTo>
                  <a:lnTo>
                    <a:pt x="19479" y="17785"/>
                  </a:lnTo>
                  <a:lnTo>
                    <a:pt x="29641" y="17785"/>
                  </a:lnTo>
                  <a:lnTo>
                    <a:pt x="29641" y="25830"/>
                  </a:lnTo>
                  <a:lnTo>
                    <a:pt x="19479" y="25830"/>
                  </a:lnTo>
                  <a:lnTo>
                    <a:pt x="19479" y="47003"/>
                  </a:lnTo>
                  <a:lnTo>
                    <a:pt x="20571" y="46495"/>
                  </a:lnTo>
                  <a:lnTo>
                    <a:pt x="21647" y="45987"/>
                  </a:lnTo>
                  <a:lnTo>
                    <a:pt x="22705" y="45479"/>
                  </a:lnTo>
                  <a:lnTo>
                    <a:pt x="23747" y="44971"/>
                  </a:lnTo>
                  <a:lnTo>
                    <a:pt x="24772" y="44462"/>
                  </a:lnTo>
                  <a:lnTo>
                    <a:pt x="25780" y="43954"/>
                  </a:lnTo>
                  <a:lnTo>
                    <a:pt x="26770" y="43446"/>
                  </a:lnTo>
                  <a:lnTo>
                    <a:pt x="27744" y="42938"/>
                  </a:lnTo>
                  <a:lnTo>
                    <a:pt x="28701" y="42430"/>
                  </a:lnTo>
                  <a:lnTo>
                    <a:pt x="29641" y="41922"/>
                  </a:lnTo>
                  <a:lnTo>
                    <a:pt x="30912" y="48697"/>
                  </a:lnTo>
                  <a:lnTo>
                    <a:pt x="29807" y="49451"/>
                  </a:lnTo>
                  <a:lnTo>
                    <a:pt x="28693" y="50188"/>
                  </a:lnTo>
                  <a:lnTo>
                    <a:pt x="27571" y="50908"/>
                  </a:lnTo>
                  <a:lnTo>
                    <a:pt x="26440" y="51610"/>
                  </a:lnTo>
                  <a:lnTo>
                    <a:pt x="25301" y="52296"/>
                  </a:lnTo>
                  <a:lnTo>
                    <a:pt x="24153" y="52966"/>
                  </a:lnTo>
                  <a:lnTo>
                    <a:pt x="22997" y="53618"/>
                  </a:lnTo>
                  <a:lnTo>
                    <a:pt x="21833" y="54253"/>
                  </a:lnTo>
                  <a:lnTo>
                    <a:pt x="20660" y="54871"/>
                  </a:lnTo>
                  <a:lnTo>
                    <a:pt x="19479" y="55472"/>
                  </a:lnTo>
                  <a:lnTo>
                    <a:pt x="19479" y="86385"/>
                  </a:lnTo>
                  <a:lnTo>
                    <a:pt x="19464" y="87613"/>
                  </a:lnTo>
                  <a:lnTo>
                    <a:pt x="19419" y="88756"/>
                  </a:lnTo>
                  <a:lnTo>
                    <a:pt x="19345" y="89815"/>
                  </a:lnTo>
                  <a:lnTo>
                    <a:pt x="19241" y="90789"/>
                  </a:lnTo>
                  <a:lnTo>
                    <a:pt x="19108" y="91678"/>
                  </a:lnTo>
                  <a:lnTo>
                    <a:pt x="18945" y="92483"/>
                  </a:lnTo>
                  <a:lnTo>
                    <a:pt x="18752" y="93202"/>
                  </a:lnTo>
                  <a:lnTo>
                    <a:pt x="18530" y="93838"/>
                  </a:lnTo>
                  <a:lnTo>
                    <a:pt x="18278" y="94388"/>
                  </a:lnTo>
                  <a:lnTo>
                    <a:pt x="17996" y="94854"/>
                  </a:lnTo>
                  <a:lnTo>
                    <a:pt x="17672" y="95256"/>
                  </a:lnTo>
                  <a:lnTo>
                    <a:pt x="17293" y="95616"/>
                  </a:lnTo>
                  <a:lnTo>
                    <a:pt x="16859" y="95934"/>
                  </a:lnTo>
                  <a:lnTo>
                    <a:pt x="16370" y="96209"/>
                  </a:lnTo>
                  <a:lnTo>
                    <a:pt x="15826" y="96442"/>
                  </a:lnTo>
                  <a:lnTo>
                    <a:pt x="15227" y="96632"/>
                  </a:lnTo>
                  <a:lnTo>
                    <a:pt x="14573" y="96781"/>
                  </a:lnTo>
                  <a:lnTo>
                    <a:pt x="13863" y="96886"/>
                  </a:lnTo>
                  <a:lnTo>
                    <a:pt x="13099" y="96950"/>
                  </a:lnTo>
                  <a:lnTo>
                    <a:pt x="12280" y="96971"/>
                  </a:lnTo>
                  <a:lnTo>
                    <a:pt x="11183" y="96954"/>
                  </a:lnTo>
                  <a:lnTo>
                    <a:pt x="10095" y="96903"/>
                  </a:lnTo>
                  <a:lnTo>
                    <a:pt x="9015" y="96819"/>
                  </a:lnTo>
                  <a:lnTo>
                    <a:pt x="7944" y="96700"/>
                  </a:lnTo>
                  <a:lnTo>
                    <a:pt x="6881" y="96548"/>
                  </a:lnTo>
                  <a:lnTo>
                    <a:pt x="5826" y="96361"/>
                  </a:lnTo>
                  <a:lnTo>
                    <a:pt x="4780" y="96141"/>
                  </a:lnTo>
                  <a:lnTo>
                    <a:pt x="3743" y="95887"/>
                  </a:lnTo>
                  <a:lnTo>
                    <a:pt x="2714" y="95599"/>
                  </a:lnTo>
                  <a:lnTo>
                    <a:pt x="1693" y="95277"/>
                  </a:lnTo>
                  <a:lnTo>
                    <a:pt x="423" y="87232"/>
                  </a:lnTo>
                  <a:lnTo>
                    <a:pt x="1443" y="87634"/>
                  </a:lnTo>
                  <a:lnTo>
                    <a:pt x="2472" y="87994"/>
                  </a:lnTo>
                  <a:lnTo>
                    <a:pt x="3510" y="88311"/>
                  </a:lnTo>
                  <a:lnTo>
                    <a:pt x="4556" y="88587"/>
                  </a:lnTo>
                  <a:lnTo>
                    <a:pt x="5610" y="88820"/>
                  </a:lnTo>
                  <a:lnTo>
                    <a:pt x="6673" y="89010"/>
                  </a:lnTo>
                  <a:lnTo>
                    <a:pt x="7745" y="89158"/>
                  </a:lnTo>
                  <a:lnTo>
                    <a:pt x="8824" y="89264"/>
                  </a:lnTo>
                  <a:lnTo>
                    <a:pt x="9913" y="89328"/>
                  </a:lnTo>
                  <a:lnTo>
                    <a:pt x="11090" y="89302"/>
                  </a:lnTo>
                  <a:lnTo>
                    <a:pt x="11162" y="89163"/>
                  </a:lnTo>
                  <a:lnTo>
                    <a:pt x="11225" y="88930"/>
                  </a:lnTo>
                  <a:lnTo>
                    <a:pt x="11280" y="88604"/>
                  </a:lnTo>
                  <a:lnTo>
                    <a:pt x="11327" y="88184"/>
                  </a:lnTo>
                  <a:lnTo>
                    <a:pt x="11365" y="87672"/>
                  </a:lnTo>
                  <a:lnTo>
                    <a:pt x="11395" y="87067"/>
                  </a:lnTo>
                  <a:lnTo>
                    <a:pt x="11416" y="86368"/>
                  </a:lnTo>
                  <a:lnTo>
                    <a:pt x="11429" y="85576"/>
                  </a:lnTo>
                  <a:lnTo>
                    <a:pt x="11433" y="84691"/>
                  </a:lnTo>
                  <a:lnTo>
                    <a:pt x="11433" y="59283"/>
                  </a:lnTo>
                  <a:lnTo>
                    <a:pt x="10586" y="59703"/>
                  </a:lnTo>
                  <a:lnTo>
                    <a:pt x="9739" y="60113"/>
                  </a:lnTo>
                  <a:lnTo>
                    <a:pt x="8892" y="60516"/>
                  </a:lnTo>
                  <a:lnTo>
                    <a:pt x="8045" y="60910"/>
                  </a:lnTo>
                  <a:lnTo>
                    <a:pt x="7198" y="61295"/>
                  </a:lnTo>
                  <a:lnTo>
                    <a:pt x="6351" y="61672"/>
                  </a:lnTo>
                  <a:lnTo>
                    <a:pt x="5504" y="62040"/>
                  </a:lnTo>
                  <a:lnTo>
                    <a:pt x="4658" y="62400"/>
                  </a:lnTo>
                  <a:lnTo>
                    <a:pt x="3811" y="62752"/>
                  </a:lnTo>
                  <a:lnTo>
                    <a:pt x="2964" y="63095"/>
                  </a:lnTo>
                  <a:lnTo>
                    <a:pt x="0" y="55049"/>
                  </a:lnTo>
                  <a:lnTo>
                    <a:pt x="1181" y="54621"/>
                  </a:lnTo>
                  <a:lnTo>
                    <a:pt x="2354" y="54185"/>
                  </a:lnTo>
                  <a:lnTo>
                    <a:pt x="3518" y="53740"/>
                  </a:lnTo>
                  <a:lnTo>
                    <a:pt x="4674" y="53287"/>
                  </a:lnTo>
                  <a:lnTo>
                    <a:pt x="5822" y="52826"/>
                  </a:lnTo>
                  <a:lnTo>
                    <a:pt x="6961" y="52356"/>
                  </a:lnTo>
                  <a:lnTo>
                    <a:pt x="8092" y="51877"/>
                  </a:lnTo>
                  <a:lnTo>
                    <a:pt x="9214" y="51390"/>
                  </a:lnTo>
                  <a:lnTo>
                    <a:pt x="10328" y="50895"/>
                  </a:lnTo>
                  <a:lnTo>
                    <a:pt x="11433" y="50391"/>
                  </a:lnTo>
                  <a:lnTo>
                    <a:pt x="11433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68858" y="282525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64623" y="285150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65470" y="287733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795536" y="2830334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645057" y="3014211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655220" y="3065026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673429" y="3016752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692061" y="3024798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692061" y="3049358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624731" y="301590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22190" y="3041312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22190" y="306968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31866" y="3015058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86492" y="3015058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54558" y="3203169"/>
              <a:ext cx="37687" cy="98242"/>
            </a:xfrm>
            <a:custGeom>
              <a:avLst/>
              <a:pathLst>
                <a:path w="37687" h="98242">
                  <a:moveTo>
                    <a:pt x="2540" y="13550"/>
                  </a:moveTo>
                  <a:lnTo>
                    <a:pt x="13974" y="13550"/>
                  </a:lnTo>
                  <a:lnTo>
                    <a:pt x="13550" y="12373"/>
                  </a:lnTo>
                  <a:lnTo>
                    <a:pt x="13127" y="11213"/>
                  </a:lnTo>
                  <a:lnTo>
                    <a:pt x="12703" y="10069"/>
                  </a:lnTo>
                  <a:lnTo>
                    <a:pt x="12280" y="8943"/>
                  </a:lnTo>
                  <a:lnTo>
                    <a:pt x="11856" y="7833"/>
                  </a:lnTo>
                  <a:lnTo>
                    <a:pt x="11433" y="6741"/>
                  </a:lnTo>
                  <a:lnTo>
                    <a:pt x="11009" y="5665"/>
                  </a:lnTo>
                  <a:lnTo>
                    <a:pt x="10586" y="4607"/>
                  </a:lnTo>
                  <a:lnTo>
                    <a:pt x="10162" y="3565"/>
                  </a:lnTo>
                  <a:lnTo>
                    <a:pt x="9739" y="2540"/>
                  </a:lnTo>
                  <a:lnTo>
                    <a:pt x="17785" y="0"/>
                  </a:lnTo>
                  <a:lnTo>
                    <a:pt x="18369" y="1278"/>
                  </a:lnTo>
                  <a:lnTo>
                    <a:pt x="18936" y="2574"/>
                  </a:lnTo>
                  <a:lnTo>
                    <a:pt x="19487" y="3887"/>
                  </a:lnTo>
                  <a:lnTo>
                    <a:pt x="20021" y="5216"/>
                  </a:lnTo>
                  <a:lnTo>
                    <a:pt x="20537" y="6563"/>
                  </a:lnTo>
                  <a:lnTo>
                    <a:pt x="21037" y="7927"/>
                  </a:lnTo>
                  <a:lnTo>
                    <a:pt x="21520" y="9307"/>
                  </a:lnTo>
                  <a:lnTo>
                    <a:pt x="21985" y="10704"/>
                  </a:lnTo>
                  <a:lnTo>
                    <a:pt x="22434" y="12119"/>
                  </a:lnTo>
                  <a:lnTo>
                    <a:pt x="22866" y="13550"/>
                  </a:lnTo>
                  <a:lnTo>
                    <a:pt x="34300" y="13550"/>
                  </a:lnTo>
                  <a:lnTo>
                    <a:pt x="34300" y="21596"/>
                  </a:lnTo>
                  <a:lnTo>
                    <a:pt x="33275" y="24353"/>
                  </a:lnTo>
                  <a:lnTo>
                    <a:pt x="32233" y="27033"/>
                  </a:lnTo>
                  <a:lnTo>
                    <a:pt x="31174" y="29637"/>
                  </a:lnTo>
                  <a:lnTo>
                    <a:pt x="30099" y="32165"/>
                  </a:lnTo>
                  <a:lnTo>
                    <a:pt x="29006" y="34617"/>
                  </a:lnTo>
                  <a:lnTo>
                    <a:pt x="27897" y="36993"/>
                  </a:lnTo>
                  <a:lnTo>
                    <a:pt x="26770" y="39292"/>
                  </a:lnTo>
                  <a:lnTo>
                    <a:pt x="25627" y="41515"/>
                  </a:lnTo>
                  <a:lnTo>
                    <a:pt x="24467" y="43662"/>
                  </a:lnTo>
                  <a:lnTo>
                    <a:pt x="23290" y="45733"/>
                  </a:lnTo>
                  <a:lnTo>
                    <a:pt x="24958" y="47249"/>
                  </a:lnTo>
                  <a:lnTo>
                    <a:pt x="26576" y="48748"/>
                  </a:lnTo>
                  <a:lnTo>
                    <a:pt x="28142" y="50230"/>
                  </a:lnTo>
                  <a:lnTo>
                    <a:pt x="29658" y="51695"/>
                  </a:lnTo>
                  <a:lnTo>
                    <a:pt x="31124" y="53143"/>
                  </a:lnTo>
                  <a:lnTo>
                    <a:pt x="32538" y="54575"/>
                  </a:lnTo>
                  <a:lnTo>
                    <a:pt x="33901" y="55989"/>
                  </a:lnTo>
                  <a:lnTo>
                    <a:pt x="35214" y="57386"/>
                  </a:lnTo>
                  <a:lnTo>
                    <a:pt x="36476" y="58767"/>
                  </a:lnTo>
                  <a:lnTo>
                    <a:pt x="37687" y="60130"/>
                  </a:lnTo>
                  <a:lnTo>
                    <a:pt x="32182" y="68176"/>
                  </a:lnTo>
                  <a:lnTo>
                    <a:pt x="31251" y="66749"/>
                  </a:lnTo>
                  <a:lnTo>
                    <a:pt x="30319" y="65347"/>
                  </a:lnTo>
                  <a:lnTo>
                    <a:pt x="29387" y="63971"/>
                  </a:lnTo>
                  <a:lnTo>
                    <a:pt x="28456" y="62620"/>
                  </a:lnTo>
                  <a:lnTo>
                    <a:pt x="27524" y="61295"/>
                  </a:lnTo>
                  <a:lnTo>
                    <a:pt x="26593" y="59995"/>
                  </a:lnTo>
                  <a:lnTo>
                    <a:pt x="25661" y="58720"/>
                  </a:lnTo>
                  <a:lnTo>
                    <a:pt x="24729" y="57471"/>
                  </a:lnTo>
                  <a:lnTo>
                    <a:pt x="23798" y="56247"/>
                  </a:lnTo>
                  <a:lnTo>
                    <a:pt x="22866" y="55049"/>
                  </a:lnTo>
                  <a:lnTo>
                    <a:pt x="22866" y="98242"/>
                  </a:lnTo>
                  <a:lnTo>
                    <a:pt x="14820" y="98242"/>
                  </a:lnTo>
                  <a:lnTo>
                    <a:pt x="14820" y="58437"/>
                  </a:lnTo>
                  <a:lnTo>
                    <a:pt x="13728" y="59677"/>
                  </a:lnTo>
                  <a:lnTo>
                    <a:pt x="12652" y="60859"/>
                  </a:lnTo>
                  <a:lnTo>
                    <a:pt x="11594" y="61981"/>
                  </a:lnTo>
                  <a:lnTo>
                    <a:pt x="10552" y="63044"/>
                  </a:lnTo>
                  <a:lnTo>
                    <a:pt x="9527" y="64047"/>
                  </a:lnTo>
                  <a:lnTo>
                    <a:pt x="8519" y="64992"/>
                  </a:lnTo>
                  <a:lnTo>
                    <a:pt x="7529" y="65877"/>
                  </a:lnTo>
                  <a:lnTo>
                    <a:pt x="6555" y="66702"/>
                  </a:lnTo>
                  <a:lnTo>
                    <a:pt x="5598" y="67469"/>
                  </a:lnTo>
                  <a:lnTo>
                    <a:pt x="4658" y="68176"/>
                  </a:lnTo>
                  <a:lnTo>
                    <a:pt x="0" y="60554"/>
                  </a:lnTo>
                  <a:lnTo>
                    <a:pt x="2998" y="58030"/>
                  </a:lnTo>
                  <a:lnTo>
                    <a:pt x="5894" y="55201"/>
                  </a:lnTo>
                  <a:lnTo>
                    <a:pt x="8689" y="52068"/>
                  </a:lnTo>
                  <a:lnTo>
                    <a:pt x="11382" y="48629"/>
                  </a:lnTo>
                  <a:lnTo>
                    <a:pt x="13974" y="44886"/>
                  </a:lnTo>
                  <a:lnTo>
                    <a:pt x="16464" y="40838"/>
                  </a:lnTo>
                  <a:lnTo>
                    <a:pt x="18852" y="36485"/>
                  </a:lnTo>
                  <a:lnTo>
                    <a:pt x="21138" y="31827"/>
                  </a:lnTo>
                  <a:lnTo>
                    <a:pt x="23324" y="26864"/>
                  </a:lnTo>
                  <a:lnTo>
                    <a:pt x="25407" y="21596"/>
                  </a:lnTo>
                  <a:lnTo>
                    <a:pt x="254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594363" y="3207404"/>
              <a:ext cx="56319" cy="7622"/>
            </a:xfrm>
            <a:custGeom>
              <a:avLst/>
              <a:pathLst>
                <a:path w="56319" h="7622">
                  <a:moveTo>
                    <a:pt x="0" y="0"/>
                  </a:moveTo>
                  <a:lnTo>
                    <a:pt x="56319" y="0"/>
                  </a:lnTo>
                  <a:lnTo>
                    <a:pt x="5631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98174" y="3222648"/>
              <a:ext cx="48697" cy="24137"/>
            </a:xfrm>
            <a:custGeom>
              <a:avLst/>
              <a:pathLst>
                <a:path w="48697" h="24137">
                  <a:moveTo>
                    <a:pt x="0" y="0"/>
                  </a:moveTo>
                  <a:lnTo>
                    <a:pt x="48697" y="0"/>
                  </a:lnTo>
                  <a:lnTo>
                    <a:pt x="48697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606220" y="3229847"/>
              <a:ext cx="32606" cy="9739"/>
            </a:xfrm>
            <a:custGeom>
              <a:avLst/>
              <a:pathLst>
                <a:path w="32606" h="9739">
                  <a:moveTo>
                    <a:pt x="0" y="9739"/>
                  </a:moveTo>
                  <a:lnTo>
                    <a:pt x="32606" y="9739"/>
                  </a:lnTo>
                  <a:lnTo>
                    <a:pt x="3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594787" y="3254408"/>
              <a:ext cx="55896" cy="47003"/>
            </a:xfrm>
            <a:custGeom>
              <a:avLst/>
              <a:pathLst>
                <a:path w="55896" h="47003">
                  <a:moveTo>
                    <a:pt x="55896" y="0"/>
                  </a:moveTo>
                  <a:lnTo>
                    <a:pt x="55896" y="47003"/>
                  </a:lnTo>
                  <a:lnTo>
                    <a:pt x="47427" y="47003"/>
                  </a:lnTo>
                  <a:lnTo>
                    <a:pt x="47427" y="41498"/>
                  </a:lnTo>
                  <a:lnTo>
                    <a:pt x="8045" y="41498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02832" y="3262030"/>
              <a:ext cx="16091" cy="10162"/>
            </a:xfrm>
            <a:custGeom>
              <a:avLst/>
              <a:pathLst>
                <a:path w="16091" h="10162">
                  <a:moveTo>
                    <a:pt x="0" y="10162"/>
                  </a:moveTo>
                  <a:lnTo>
                    <a:pt x="16091" y="10162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626546" y="3262030"/>
              <a:ext cx="15667" cy="10162"/>
            </a:xfrm>
            <a:custGeom>
              <a:avLst/>
              <a:pathLst>
                <a:path w="15667" h="10162">
                  <a:moveTo>
                    <a:pt x="0" y="0"/>
                  </a:moveTo>
                  <a:lnTo>
                    <a:pt x="0" y="10162"/>
                  </a:lnTo>
                  <a:lnTo>
                    <a:pt x="15667" y="1016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602832" y="3278968"/>
              <a:ext cx="16091" cy="9739"/>
            </a:xfrm>
            <a:custGeom>
              <a:avLst/>
              <a:pathLst>
                <a:path w="16091" h="9739">
                  <a:moveTo>
                    <a:pt x="0" y="9739"/>
                  </a:moveTo>
                  <a:lnTo>
                    <a:pt x="16091" y="9739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626546" y="3278968"/>
              <a:ext cx="15667" cy="9739"/>
            </a:xfrm>
            <a:custGeom>
              <a:avLst/>
              <a:pathLst>
                <a:path w="15667" h="9739">
                  <a:moveTo>
                    <a:pt x="0" y="9739"/>
                  </a:moveTo>
                  <a:lnTo>
                    <a:pt x="15667" y="9739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665081" y="3209521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95146" y="3204016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731140" y="3218837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31140" y="3233658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25223" y="3394668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20988" y="342092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421835" y="3446754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51900" y="3399750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56982" y="3424310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465028" y="3431509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529817" y="3393821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547602" y="3431509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428610" y="3584050"/>
              <a:ext cx="81727" cy="97818"/>
            </a:xfrm>
            <a:custGeom>
              <a:avLst/>
              <a:pathLst>
                <a:path w="81727" h="97818">
                  <a:moveTo>
                    <a:pt x="0" y="22866"/>
                  </a:moveTo>
                  <a:lnTo>
                    <a:pt x="8469" y="22866"/>
                  </a:lnTo>
                  <a:lnTo>
                    <a:pt x="8469" y="82150"/>
                  </a:lnTo>
                  <a:lnTo>
                    <a:pt x="36840" y="82150"/>
                  </a:lnTo>
                  <a:lnTo>
                    <a:pt x="36840" y="0"/>
                  </a:lnTo>
                  <a:lnTo>
                    <a:pt x="45309" y="0"/>
                  </a:lnTo>
                  <a:lnTo>
                    <a:pt x="45309" y="82150"/>
                  </a:lnTo>
                  <a:lnTo>
                    <a:pt x="73258" y="82150"/>
                  </a:lnTo>
                  <a:lnTo>
                    <a:pt x="73258" y="22019"/>
                  </a:lnTo>
                  <a:lnTo>
                    <a:pt x="81727" y="22019"/>
                  </a:lnTo>
                  <a:lnTo>
                    <a:pt x="81727" y="97818"/>
                  </a:lnTo>
                  <a:lnTo>
                    <a:pt x="73258" y="97818"/>
                  </a:lnTo>
                  <a:lnTo>
                    <a:pt x="73258" y="90196"/>
                  </a:lnTo>
                  <a:lnTo>
                    <a:pt x="0" y="90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532357" y="3583627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597146" y="3645451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531510" y="3645875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289112" y="3776396"/>
              <a:ext cx="93160" cy="71140"/>
            </a:xfrm>
            <a:custGeom>
              <a:avLst/>
              <a:pathLst>
                <a:path w="93160" h="71140">
                  <a:moveTo>
                    <a:pt x="8469" y="0"/>
                  </a:moveTo>
                  <a:lnTo>
                    <a:pt x="84267" y="0"/>
                  </a:lnTo>
                  <a:lnTo>
                    <a:pt x="84267" y="38534"/>
                  </a:lnTo>
                  <a:lnTo>
                    <a:pt x="50391" y="38534"/>
                  </a:lnTo>
                  <a:lnTo>
                    <a:pt x="50391" y="47003"/>
                  </a:lnTo>
                  <a:lnTo>
                    <a:pt x="85114" y="47003"/>
                  </a:lnTo>
                  <a:lnTo>
                    <a:pt x="85114" y="54625"/>
                  </a:lnTo>
                  <a:lnTo>
                    <a:pt x="50391" y="54625"/>
                  </a:lnTo>
                  <a:lnTo>
                    <a:pt x="50391" y="63518"/>
                  </a:lnTo>
                  <a:lnTo>
                    <a:pt x="93160" y="63518"/>
                  </a:lnTo>
                  <a:lnTo>
                    <a:pt x="93160" y="71140"/>
                  </a:lnTo>
                  <a:lnTo>
                    <a:pt x="0" y="71140"/>
                  </a:lnTo>
                  <a:lnTo>
                    <a:pt x="0" y="63518"/>
                  </a:lnTo>
                  <a:lnTo>
                    <a:pt x="42345" y="63518"/>
                  </a:lnTo>
                  <a:lnTo>
                    <a:pt x="42345" y="54625"/>
                  </a:lnTo>
                  <a:lnTo>
                    <a:pt x="7622" y="54625"/>
                  </a:lnTo>
                  <a:lnTo>
                    <a:pt x="7622" y="47003"/>
                  </a:lnTo>
                  <a:lnTo>
                    <a:pt x="42345" y="47003"/>
                  </a:lnTo>
                  <a:lnTo>
                    <a:pt x="42345" y="38534"/>
                  </a:lnTo>
                  <a:lnTo>
                    <a:pt x="8469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06050" y="3783595"/>
              <a:ext cx="25407" cy="24137"/>
            </a:xfrm>
            <a:custGeom>
              <a:avLst/>
              <a:pathLst>
                <a:path w="25407" h="24137">
                  <a:moveTo>
                    <a:pt x="0" y="24137"/>
                  </a:moveTo>
                  <a:lnTo>
                    <a:pt x="25407" y="24137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11555" y="3787406"/>
              <a:ext cx="13974" cy="16514"/>
            </a:xfrm>
            <a:custGeom>
              <a:avLst/>
              <a:pathLst>
                <a:path w="13974" h="16514">
                  <a:moveTo>
                    <a:pt x="8045" y="0"/>
                  </a:moveTo>
                  <a:lnTo>
                    <a:pt x="8790" y="1283"/>
                  </a:lnTo>
                  <a:lnTo>
                    <a:pt x="9502" y="2591"/>
                  </a:lnTo>
                  <a:lnTo>
                    <a:pt x="10179" y="3925"/>
                  </a:lnTo>
                  <a:lnTo>
                    <a:pt x="10823" y="5284"/>
                  </a:lnTo>
                  <a:lnTo>
                    <a:pt x="11433" y="6669"/>
                  </a:lnTo>
                  <a:lnTo>
                    <a:pt x="12009" y="8079"/>
                  </a:lnTo>
                  <a:lnTo>
                    <a:pt x="12551" y="9515"/>
                  </a:lnTo>
                  <a:lnTo>
                    <a:pt x="13059" y="10976"/>
                  </a:lnTo>
                  <a:lnTo>
                    <a:pt x="13533" y="12462"/>
                  </a:lnTo>
                  <a:lnTo>
                    <a:pt x="13974" y="13974"/>
                  </a:lnTo>
                  <a:lnTo>
                    <a:pt x="6351" y="16514"/>
                  </a:lnTo>
                  <a:lnTo>
                    <a:pt x="5907" y="14926"/>
                  </a:lnTo>
                  <a:lnTo>
                    <a:pt x="5420" y="13381"/>
                  </a:lnTo>
                  <a:lnTo>
                    <a:pt x="4890" y="11877"/>
                  </a:lnTo>
                  <a:lnTo>
                    <a:pt x="4319" y="10417"/>
                  </a:lnTo>
                  <a:lnTo>
                    <a:pt x="3705" y="8998"/>
                  </a:lnTo>
                  <a:lnTo>
                    <a:pt x="3048" y="7622"/>
                  </a:lnTo>
                  <a:lnTo>
                    <a:pt x="2350" y="6288"/>
                  </a:lnTo>
                  <a:lnTo>
                    <a:pt x="1609" y="4996"/>
                  </a:lnTo>
                  <a:lnTo>
                    <a:pt x="825" y="374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339503" y="3783595"/>
              <a:ext cx="25407" cy="24137"/>
            </a:xfrm>
            <a:custGeom>
              <a:avLst/>
              <a:pathLst>
                <a:path w="25407" h="24137">
                  <a:moveTo>
                    <a:pt x="0" y="0"/>
                  </a:moveTo>
                  <a:lnTo>
                    <a:pt x="0" y="24137"/>
                  </a:lnTo>
                  <a:lnTo>
                    <a:pt x="25407" y="24137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344585" y="3786982"/>
              <a:ext cx="14820" cy="17361"/>
            </a:xfrm>
            <a:custGeom>
              <a:avLst/>
              <a:pathLst>
                <a:path w="14820" h="17361">
                  <a:moveTo>
                    <a:pt x="7198" y="0"/>
                  </a:moveTo>
                  <a:lnTo>
                    <a:pt x="14820" y="2964"/>
                  </a:lnTo>
                  <a:lnTo>
                    <a:pt x="14134" y="4632"/>
                  </a:lnTo>
                  <a:lnTo>
                    <a:pt x="13432" y="6250"/>
                  </a:lnTo>
                  <a:lnTo>
                    <a:pt x="12712" y="7817"/>
                  </a:lnTo>
                  <a:lnTo>
                    <a:pt x="11975" y="9332"/>
                  </a:lnTo>
                  <a:lnTo>
                    <a:pt x="11221" y="10798"/>
                  </a:lnTo>
                  <a:lnTo>
                    <a:pt x="10450" y="12212"/>
                  </a:lnTo>
                  <a:lnTo>
                    <a:pt x="9663" y="13576"/>
                  </a:lnTo>
                  <a:lnTo>
                    <a:pt x="8858" y="14888"/>
                  </a:lnTo>
                  <a:lnTo>
                    <a:pt x="8037" y="16150"/>
                  </a:lnTo>
                  <a:lnTo>
                    <a:pt x="7198" y="17361"/>
                  </a:lnTo>
                  <a:lnTo>
                    <a:pt x="0" y="13550"/>
                  </a:lnTo>
                  <a:lnTo>
                    <a:pt x="910" y="12195"/>
                  </a:lnTo>
                  <a:lnTo>
                    <a:pt x="1778" y="10840"/>
                  </a:lnTo>
                  <a:lnTo>
                    <a:pt x="2604" y="9485"/>
                  </a:lnTo>
                  <a:lnTo>
                    <a:pt x="3387" y="8130"/>
                  </a:lnTo>
                  <a:lnTo>
                    <a:pt x="4128" y="6775"/>
                  </a:lnTo>
                  <a:lnTo>
                    <a:pt x="4827" y="5420"/>
                  </a:lnTo>
                  <a:lnTo>
                    <a:pt x="5483" y="4065"/>
                  </a:lnTo>
                  <a:lnTo>
                    <a:pt x="6097" y="2710"/>
                  </a:lnTo>
                  <a:lnTo>
                    <a:pt x="6669" y="1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286571" y="3848807"/>
              <a:ext cx="20325" cy="22443"/>
            </a:xfrm>
            <a:custGeom>
              <a:avLst/>
              <a:pathLst>
                <a:path w="20325" h="22443">
                  <a:moveTo>
                    <a:pt x="12703" y="0"/>
                  </a:moveTo>
                  <a:lnTo>
                    <a:pt x="20325" y="4658"/>
                  </a:lnTo>
                  <a:lnTo>
                    <a:pt x="19051" y="6817"/>
                  </a:lnTo>
                  <a:lnTo>
                    <a:pt x="17768" y="8892"/>
                  </a:lnTo>
                  <a:lnTo>
                    <a:pt x="16476" y="10882"/>
                  </a:lnTo>
                  <a:lnTo>
                    <a:pt x="15176" y="12788"/>
                  </a:lnTo>
                  <a:lnTo>
                    <a:pt x="13868" y="14609"/>
                  </a:lnTo>
                  <a:lnTo>
                    <a:pt x="12551" y="16345"/>
                  </a:lnTo>
                  <a:lnTo>
                    <a:pt x="11225" y="17996"/>
                  </a:lnTo>
                  <a:lnTo>
                    <a:pt x="9891" y="19563"/>
                  </a:lnTo>
                  <a:lnTo>
                    <a:pt x="854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575" y="14558"/>
                  </a:lnTo>
                  <a:lnTo>
                    <a:pt x="3082" y="13008"/>
                  </a:lnTo>
                  <a:lnTo>
                    <a:pt x="4522" y="11441"/>
                  </a:lnTo>
                  <a:lnTo>
                    <a:pt x="5894" y="9858"/>
                  </a:lnTo>
                  <a:lnTo>
                    <a:pt x="7198" y="8257"/>
                  </a:lnTo>
                  <a:lnTo>
                    <a:pt x="8435" y="6639"/>
                  </a:lnTo>
                  <a:lnTo>
                    <a:pt x="9604" y="5005"/>
                  </a:lnTo>
                  <a:lnTo>
                    <a:pt x="10704" y="3353"/>
                  </a:lnTo>
                  <a:lnTo>
                    <a:pt x="11738" y="16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364064" y="3848807"/>
              <a:ext cx="19902" cy="22443"/>
            </a:xfrm>
            <a:custGeom>
              <a:avLst/>
              <a:pathLst>
                <a:path w="19902" h="22443">
                  <a:moveTo>
                    <a:pt x="7198" y="0"/>
                  </a:moveTo>
                  <a:lnTo>
                    <a:pt x="8469" y="1372"/>
                  </a:lnTo>
                  <a:lnTo>
                    <a:pt x="9739" y="2777"/>
                  </a:lnTo>
                  <a:lnTo>
                    <a:pt x="11009" y="4217"/>
                  </a:lnTo>
                  <a:lnTo>
                    <a:pt x="12280" y="5691"/>
                  </a:lnTo>
                  <a:lnTo>
                    <a:pt x="13550" y="7198"/>
                  </a:lnTo>
                  <a:lnTo>
                    <a:pt x="14820" y="8740"/>
                  </a:lnTo>
                  <a:lnTo>
                    <a:pt x="16091" y="10315"/>
                  </a:lnTo>
                  <a:lnTo>
                    <a:pt x="17361" y="11924"/>
                  </a:lnTo>
                  <a:lnTo>
                    <a:pt x="18632" y="13567"/>
                  </a:lnTo>
                  <a:lnTo>
                    <a:pt x="19902" y="15244"/>
                  </a:lnTo>
                  <a:lnTo>
                    <a:pt x="13127" y="22443"/>
                  </a:lnTo>
                  <a:lnTo>
                    <a:pt x="12005" y="20668"/>
                  </a:lnTo>
                  <a:lnTo>
                    <a:pt x="10840" y="18903"/>
                  </a:lnTo>
                  <a:lnTo>
                    <a:pt x="9633" y="17145"/>
                  </a:lnTo>
                  <a:lnTo>
                    <a:pt x="8384" y="15396"/>
                  </a:lnTo>
                  <a:lnTo>
                    <a:pt x="7092" y="13656"/>
                  </a:lnTo>
                  <a:lnTo>
                    <a:pt x="5759" y="11924"/>
                  </a:lnTo>
                  <a:lnTo>
                    <a:pt x="4382" y="10201"/>
                  </a:lnTo>
                  <a:lnTo>
                    <a:pt x="2964" y="8486"/>
                  </a:lnTo>
                  <a:lnTo>
                    <a:pt x="1503" y="677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315366" y="3849654"/>
              <a:ext cx="15244" cy="20749"/>
            </a:xfrm>
            <a:custGeom>
              <a:avLst/>
              <a:pathLst>
                <a:path w="15244" h="20749">
                  <a:moveTo>
                    <a:pt x="8045" y="0"/>
                  </a:moveTo>
                  <a:lnTo>
                    <a:pt x="8879" y="1541"/>
                  </a:lnTo>
                  <a:lnTo>
                    <a:pt x="9688" y="3116"/>
                  </a:lnTo>
                  <a:lnTo>
                    <a:pt x="10472" y="4725"/>
                  </a:lnTo>
                  <a:lnTo>
                    <a:pt x="11230" y="6368"/>
                  </a:lnTo>
                  <a:lnTo>
                    <a:pt x="11962" y="8045"/>
                  </a:lnTo>
                  <a:lnTo>
                    <a:pt x="12669" y="9756"/>
                  </a:lnTo>
                  <a:lnTo>
                    <a:pt x="13351" y="11501"/>
                  </a:lnTo>
                  <a:lnTo>
                    <a:pt x="14007" y="13279"/>
                  </a:lnTo>
                  <a:lnTo>
                    <a:pt x="14638" y="15092"/>
                  </a:lnTo>
                  <a:lnTo>
                    <a:pt x="15244" y="16938"/>
                  </a:lnTo>
                  <a:lnTo>
                    <a:pt x="6351" y="20749"/>
                  </a:lnTo>
                  <a:lnTo>
                    <a:pt x="5831" y="18826"/>
                  </a:lnTo>
                  <a:lnTo>
                    <a:pt x="5284" y="16955"/>
                  </a:lnTo>
                  <a:lnTo>
                    <a:pt x="4713" y="15134"/>
                  </a:lnTo>
                  <a:lnTo>
                    <a:pt x="4116" y="13364"/>
                  </a:lnTo>
                  <a:lnTo>
                    <a:pt x="3493" y="11645"/>
                  </a:lnTo>
                  <a:lnTo>
                    <a:pt x="2845" y="9976"/>
                  </a:lnTo>
                  <a:lnTo>
                    <a:pt x="2172" y="8359"/>
                  </a:lnTo>
                  <a:lnTo>
                    <a:pt x="1473" y="6792"/>
                  </a:lnTo>
                  <a:lnTo>
                    <a:pt x="749" y="527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340350" y="3849654"/>
              <a:ext cx="16514" cy="20325"/>
            </a:xfrm>
            <a:custGeom>
              <a:avLst/>
              <a:pathLst>
                <a:path w="16514" h="20325">
                  <a:moveTo>
                    <a:pt x="8045" y="0"/>
                  </a:moveTo>
                  <a:lnTo>
                    <a:pt x="9045" y="1537"/>
                  </a:lnTo>
                  <a:lnTo>
                    <a:pt x="10010" y="3099"/>
                  </a:lnTo>
                  <a:lnTo>
                    <a:pt x="10942" y="4687"/>
                  </a:lnTo>
                  <a:lnTo>
                    <a:pt x="11839" y="6301"/>
                  </a:lnTo>
                  <a:lnTo>
                    <a:pt x="12703" y="7939"/>
                  </a:lnTo>
                  <a:lnTo>
                    <a:pt x="13533" y="9604"/>
                  </a:lnTo>
                  <a:lnTo>
                    <a:pt x="14329" y="11293"/>
                  </a:lnTo>
                  <a:lnTo>
                    <a:pt x="15092" y="13008"/>
                  </a:lnTo>
                  <a:lnTo>
                    <a:pt x="15820" y="14749"/>
                  </a:lnTo>
                  <a:lnTo>
                    <a:pt x="16514" y="16514"/>
                  </a:lnTo>
                  <a:lnTo>
                    <a:pt x="8045" y="20325"/>
                  </a:lnTo>
                  <a:lnTo>
                    <a:pt x="7355" y="18483"/>
                  </a:lnTo>
                  <a:lnTo>
                    <a:pt x="6639" y="16684"/>
                  </a:lnTo>
                  <a:lnTo>
                    <a:pt x="5898" y="14926"/>
                  </a:lnTo>
                  <a:lnTo>
                    <a:pt x="5132" y="13211"/>
                  </a:lnTo>
                  <a:lnTo>
                    <a:pt x="4340" y="11539"/>
                  </a:lnTo>
                  <a:lnTo>
                    <a:pt x="3523" y="9908"/>
                  </a:lnTo>
                  <a:lnTo>
                    <a:pt x="2680" y="8320"/>
                  </a:lnTo>
                  <a:lnTo>
                    <a:pt x="1812" y="6775"/>
                  </a:lnTo>
                  <a:lnTo>
                    <a:pt x="91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94976" y="3773432"/>
              <a:ext cx="94854" cy="97395"/>
            </a:xfrm>
            <a:custGeom>
              <a:avLst/>
              <a:pathLst>
                <a:path w="94854" h="97395">
                  <a:moveTo>
                    <a:pt x="2117" y="21172"/>
                  </a:moveTo>
                  <a:lnTo>
                    <a:pt x="35993" y="21172"/>
                  </a:lnTo>
                  <a:lnTo>
                    <a:pt x="36319" y="19208"/>
                  </a:lnTo>
                  <a:lnTo>
                    <a:pt x="36620" y="17209"/>
                  </a:lnTo>
                  <a:lnTo>
                    <a:pt x="36895" y="15176"/>
                  </a:lnTo>
                  <a:lnTo>
                    <a:pt x="37145" y="13110"/>
                  </a:lnTo>
                  <a:lnTo>
                    <a:pt x="37370" y="11009"/>
                  </a:lnTo>
                  <a:lnTo>
                    <a:pt x="37569" y="8875"/>
                  </a:lnTo>
                  <a:lnTo>
                    <a:pt x="37742" y="6707"/>
                  </a:lnTo>
                  <a:lnTo>
                    <a:pt x="37890" y="4505"/>
                  </a:lnTo>
                  <a:lnTo>
                    <a:pt x="38013" y="2269"/>
                  </a:lnTo>
                  <a:lnTo>
                    <a:pt x="38111" y="0"/>
                  </a:lnTo>
                  <a:lnTo>
                    <a:pt x="46580" y="846"/>
                  </a:lnTo>
                  <a:lnTo>
                    <a:pt x="46406" y="3031"/>
                  </a:lnTo>
                  <a:lnTo>
                    <a:pt x="46224" y="5183"/>
                  </a:lnTo>
                  <a:lnTo>
                    <a:pt x="46034" y="7300"/>
                  </a:lnTo>
                  <a:lnTo>
                    <a:pt x="45834" y="9383"/>
                  </a:lnTo>
                  <a:lnTo>
                    <a:pt x="45627" y="11433"/>
                  </a:lnTo>
                  <a:lnTo>
                    <a:pt x="45411" y="13448"/>
                  </a:lnTo>
                  <a:lnTo>
                    <a:pt x="45187" y="15430"/>
                  </a:lnTo>
                  <a:lnTo>
                    <a:pt x="44954" y="17378"/>
                  </a:lnTo>
                  <a:lnTo>
                    <a:pt x="44712" y="19292"/>
                  </a:lnTo>
                  <a:lnTo>
                    <a:pt x="44462" y="21172"/>
                  </a:lnTo>
                  <a:lnTo>
                    <a:pt x="94854" y="21172"/>
                  </a:lnTo>
                  <a:lnTo>
                    <a:pt x="94854" y="29218"/>
                  </a:lnTo>
                  <a:lnTo>
                    <a:pt x="43192" y="29218"/>
                  </a:lnTo>
                  <a:lnTo>
                    <a:pt x="41443" y="37370"/>
                  </a:lnTo>
                  <a:lnTo>
                    <a:pt x="39245" y="45225"/>
                  </a:lnTo>
                  <a:lnTo>
                    <a:pt x="36599" y="52783"/>
                  </a:lnTo>
                  <a:lnTo>
                    <a:pt x="33503" y="60046"/>
                  </a:lnTo>
                  <a:lnTo>
                    <a:pt x="29959" y="67012"/>
                  </a:lnTo>
                  <a:lnTo>
                    <a:pt x="25966" y="73681"/>
                  </a:lnTo>
                  <a:lnTo>
                    <a:pt x="21524" y="80054"/>
                  </a:lnTo>
                  <a:lnTo>
                    <a:pt x="16633" y="86131"/>
                  </a:lnTo>
                  <a:lnTo>
                    <a:pt x="11293" y="91911"/>
                  </a:lnTo>
                  <a:lnTo>
                    <a:pt x="5504" y="97395"/>
                  </a:lnTo>
                  <a:lnTo>
                    <a:pt x="0" y="89772"/>
                  </a:lnTo>
                  <a:lnTo>
                    <a:pt x="5149" y="85051"/>
                  </a:lnTo>
                  <a:lnTo>
                    <a:pt x="9925" y="80033"/>
                  </a:lnTo>
                  <a:lnTo>
                    <a:pt x="14329" y="74718"/>
                  </a:lnTo>
                  <a:lnTo>
                    <a:pt x="18361" y="69108"/>
                  </a:lnTo>
                  <a:lnTo>
                    <a:pt x="22019" y="63200"/>
                  </a:lnTo>
                  <a:lnTo>
                    <a:pt x="25305" y="56997"/>
                  </a:lnTo>
                  <a:lnTo>
                    <a:pt x="28219" y="50497"/>
                  </a:lnTo>
                  <a:lnTo>
                    <a:pt x="30759" y="43700"/>
                  </a:lnTo>
                  <a:lnTo>
                    <a:pt x="32928" y="36607"/>
                  </a:lnTo>
                  <a:lnTo>
                    <a:pt x="34723" y="29218"/>
                  </a:lnTo>
                  <a:lnTo>
                    <a:pt x="2117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5107" y="3774702"/>
              <a:ext cx="19479" cy="17361"/>
            </a:xfrm>
            <a:custGeom>
              <a:avLst/>
              <a:pathLst>
                <a:path w="19479" h="17361">
                  <a:moveTo>
                    <a:pt x="7198" y="0"/>
                  </a:moveTo>
                  <a:lnTo>
                    <a:pt x="8693" y="1274"/>
                  </a:lnTo>
                  <a:lnTo>
                    <a:pt x="10129" y="2557"/>
                  </a:lnTo>
                  <a:lnTo>
                    <a:pt x="11505" y="3849"/>
                  </a:lnTo>
                  <a:lnTo>
                    <a:pt x="12822" y="5149"/>
                  </a:lnTo>
                  <a:lnTo>
                    <a:pt x="14079" y="6457"/>
                  </a:lnTo>
                  <a:lnTo>
                    <a:pt x="15278" y="7774"/>
                  </a:lnTo>
                  <a:lnTo>
                    <a:pt x="16417" y="9100"/>
                  </a:lnTo>
                  <a:lnTo>
                    <a:pt x="17497" y="10433"/>
                  </a:lnTo>
                  <a:lnTo>
                    <a:pt x="18517" y="11776"/>
                  </a:lnTo>
                  <a:lnTo>
                    <a:pt x="19479" y="13127"/>
                  </a:lnTo>
                  <a:lnTo>
                    <a:pt x="11856" y="17361"/>
                  </a:lnTo>
                  <a:lnTo>
                    <a:pt x="10976" y="16015"/>
                  </a:lnTo>
                  <a:lnTo>
                    <a:pt x="10027" y="14685"/>
                  </a:lnTo>
                  <a:lnTo>
                    <a:pt x="9011" y="13372"/>
                  </a:lnTo>
                  <a:lnTo>
                    <a:pt x="7927" y="12076"/>
                  </a:lnTo>
                  <a:lnTo>
                    <a:pt x="6775" y="10798"/>
                  </a:lnTo>
                  <a:lnTo>
                    <a:pt x="5555" y="9536"/>
                  </a:lnTo>
                  <a:lnTo>
                    <a:pt x="4268" y="8291"/>
                  </a:lnTo>
                  <a:lnTo>
                    <a:pt x="2913" y="7063"/>
                  </a:lnTo>
                  <a:lnTo>
                    <a:pt x="1490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420383" y="3808155"/>
              <a:ext cx="70293" cy="60554"/>
            </a:xfrm>
            <a:custGeom>
              <a:avLst/>
              <a:pathLst>
                <a:path w="70293" h="60554">
                  <a:moveTo>
                    <a:pt x="52508" y="4658"/>
                  </a:moveTo>
                  <a:lnTo>
                    <a:pt x="60977" y="7198"/>
                  </a:lnTo>
                  <a:lnTo>
                    <a:pt x="58885" y="11107"/>
                  </a:lnTo>
                  <a:lnTo>
                    <a:pt x="56675" y="14871"/>
                  </a:lnTo>
                  <a:lnTo>
                    <a:pt x="54346" y="18492"/>
                  </a:lnTo>
                  <a:lnTo>
                    <a:pt x="51898" y="21968"/>
                  </a:lnTo>
                  <a:lnTo>
                    <a:pt x="49332" y="25301"/>
                  </a:lnTo>
                  <a:lnTo>
                    <a:pt x="46648" y="28490"/>
                  </a:lnTo>
                  <a:lnTo>
                    <a:pt x="43844" y="31534"/>
                  </a:lnTo>
                  <a:lnTo>
                    <a:pt x="40922" y="34435"/>
                  </a:lnTo>
                  <a:lnTo>
                    <a:pt x="37882" y="37192"/>
                  </a:lnTo>
                  <a:lnTo>
                    <a:pt x="34723" y="39804"/>
                  </a:lnTo>
                  <a:lnTo>
                    <a:pt x="34723" y="49544"/>
                  </a:lnTo>
                  <a:lnTo>
                    <a:pt x="34742" y="49794"/>
                  </a:lnTo>
                  <a:lnTo>
                    <a:pt x="34799" y="50035"/>
                  </a:lnTo>
                  <a:lnTo>
                    <a:pt x="34894" y="50268"/>
                  </a:lnTo>
                  <a:lnTo>
                    <a:pt x="35028" y="50493"/>
                  </a:lnTo>
                  <a:lnTo>
                    <a:pt x="35199" y="50708"/>
                  </a:lnTo>
                  <a:lnTo>
                    <a:pt x="35409" y="50916"/>
                  </a:lnTo>
                  <a:lnTo>
                    <a:pt x="35657" y="51115"/>
                  </a:lnTo>
                  <a:lnTo>
                    <a:pt x="35943" y="51306"/>
                  </a:lnTo>
                  <a:lnTo>
                    <a:pt x="36266" y="51488"/>
                  </a:lnTo>
                  <a:lnTo>
                    <a:pt x="36629" y="51661"/>
                  </a:lnTo>
                  <a:lnTo>
                    <a:pt x="37075" y="51822"/>
                  </a:lnTo>
                  <a:lnTo>
                    <a:pt x="37653" y="51966"/>
                  </a:lnTo>
                  <a:lnTo>
                    <a:pt x="38363" y="52093"/>
                  </a:lnTo>
                  <a:lnTo>
                    <a:pt x="39203" y="52203"/>
                  </a:lnTo>
                  <a:lnTo>
                    <a:pt x="40175" y="52296"/>
                  </a:lnTo>
                  <a:lnTo>
                    <a:pt x="41278" y="52373"/>
                  </a:lnTo>
                  <a:lnTo>
                    <a:pt x="42512" y="52432"/>
                  </a:lnTo>
                  <a:lnTo>
                    <a:pt x="43878" y="52474"/>
                  </a:lnTo>
                  <a:lnTo>
                    <a:pt x="45375" y="52500"/>
                  </a:lnTo>
                  <a:lnTo>
                    <a:pt x="47003" y="52508"/>
                  </a:lnTo>
                  <a:lnTo>
                    <a:pt x="48951" y="52487"/>
                  </a:lnTo>
                  <a:lnTo>
                    <a:pt x="50730" y="52423"/>
                  </a:lnTo>
                  <a:lnTo>
                    <a:pt x="52339" y="52318"/>
                  </a:lnTo>
                  <a:lnTo>
                    <a:pt x="53779" y="52169"/>
                  </a:lnTo>
                  <a:lnTo>
                    <a:pt x="55049" y="51979"/>
                  </a:lnTo>
                  <a:lnTo>
                    <a:pt x="56150" y="51746"/>
                  </a:lnTo>
                  <a:lnTo>
                    <a:pt x="57082" y="51471"/>
                  </a:lnTo>
                  <a:lnTo>
                    <a:pt x="57844" y="51153"/>
                  </a:lnTo>
                  <a:lnTo>
                    <a:pt x="58437" y="50793"/>
                  </a:lnTo>
                  <a:lnTo>
                    <a:pt x="58860" y="50391"/>
                  </a:lnTo>
                  <a:lnTo>
                    <a:pt x="59267" y="49781"/>
                  </a:lnTo>
                  <a:lnTo>
                    <a:pt x="59639" y="48968"/>
                  </a:lnTo>
                  <a:lnTo>
                    <a:pt x="59978" y="47952"/>
                  </a:lnTo>
                  <a:lnTo>
                    <a:pt x="60283" y="46732"/>
                  </a:lnTo>
                  <a:lnTo>
                    <a:pt x="60554" y="45309"/>
                  </a:lnTo>
                  <a:lnTo>
                    <a:pt x="60791" y="43683"/>
                  </a:lnTo>
                  <a:lnTo>
                    <a:pt x="60994" y="41854"/>
                  </a:lnTo>
                  <a:lnTo>
                    <a:pt x="61164" y="39821"/>
                  </a:lnTo>
                  <a:lnTo>
                    <a:pt x="61299" y="37586"/>
                  </a:lnTo>
                  <a:lnTo>
                    <a:pt x="61401" y="35146"/>
                  </a:lnTo>
                  <a:lnTo>
                    <a:pt x="70293" y="37687"/>
                  </a:lnTo>
                  <a:lnTo>
                    <a:pt x="70094" y="40778"/>
                  </a:lnTo>
                  <a:lnTo>
                    <a:pt x="69836" y="43616"/>
                  </a:lnTo>
                  <a:lnTo>
                    <a:pt x="69518" y="46199"/>
                  </a:lnTo>
                  <a:lnTo>
                    <a:pt x="69142" y="48528"/>
                  </a:lnTo>
                  <a:lnTo>
                    <a:pt x="68705" y="50603"/>
                  </a:lnTo>
                  <a:lnTo>
                    <a:pt x="68210" y="52423"/>
                  </a:lnTo>
                  <a:lnTo>
                    <a:pt x="67655" y="53990"/>
                  </a:lnTo>
                  <a:lnTo>
                    <a:pt x="67041" y="55303"/>
                  </a:lnTo>
                  <a:lnTo>
                    <a:pt x="66368" y="56362"/>
                  </a:lnTo>
                  <a:lnTo>
                    <a:pt x="65635" y="57166"/>
                  </a:lnTo>
                  <a:lnTo>
                    <a:pt x="64839" y="57810"/>
                  </a:lnTo>
                  <a:lnTo>
                    <a:pt x="63806" y="58386"/>
                  </a:lnTo>
                  <a:lnTo>
                    <a:pt x="62536" y="58894"/>
                  </a:lnTo>
                  <a:lnTo>
                    <a:pt x="61028" y="59334"/>
                  </a:lnTo>
                  <a:lnTo>
                    <a:pt x="59283" y="59707"/>
                  </a:lnTo>
                  <a:lnTo>
                    <a:pt x="57302" y="60012"/>
                  </a:lnTo>
                  <a:lnTo>
                    <a:pt x="55083" y="60249"/>
                  </a:lnTo>
                  <a:lnTo>
                    <a:pt x="52627" y="60418"/>
                  </a:lnTo>
                  <a:lnTo>
                    <a:pt x="49934" y="60520"/>
                  </a:lnTo>
                  <a:lnTo>
                    <a:pt x="47003" y="60554"/>
                  </a:lnTo>
                  <a:lnTo>
                    <a:pt x="44393" y="60533"/>
                  </a:lnTo>
                  <a:lnTo>
                    <a:pt x="41981" y="60469"/>
                  </a:lnTo>
                  <a:lnTo>
                    <a:pt x="39768" y="60363"/>
                  </a:lnTo>
                  <a:lnTo>
                    <a:pt x="37755" y="60215"/>
                  </a:lnTo>
                  <a:lnTo>
                    <a:pt x="35940" y="60025"/>
                  </a:lnTo>
                  <a:lnTo>
                    <a:pt x="34325" y="59792"/>
                  </a:lnTo>
                  <a:lnTo>
                    <a:pt x="32908" y="59516"/>
                  </a:lnTo>
                  <a:lnTo>
                    <a:pt x="31691" y="59199"/>
                  </a:lnTo>
                  <a:lnTo>
                    <a:pt x="30673" y="58839"/>
                  </a:lnTo>
                  <a:lnTo>
                    <a:pt x="29853" y="58437"/>
                  </a:lnTo>
                  <a:lnTo>
                    <a:pt x="29169" y="57992"/>
                  </a:lnTo>
                  <a:lnTo>
                    <a:pt x="28557" y="57505"/>
                  </a:lnTo>
                  <a:lnTo>
                    <a:pt x="28018" y="56976"/>
                  </a:lnTo>
                  <a:lnTo>
                    <a:pt x="27550" y="56404"/>
                  </a:lnTo>
                  <a:lnTo>
                    <a:pt x="27154" y="55790"/>
                  </a:lnTo>
                  <a:lnTo>
                    <a:pt x="26830" y="55134"/>
                  </a:lnTo>
                  <a:lnTo>
                    <a:pt x="26578" y="54435"/>
                  </a:lnTo>
                  <a:lnTo>
                    <a:pt x="26398" y="53694"/>
                  </a:lnTo>
                  <a:lnTo>
                    <a:pt x="26290" y="52910"/>
                  </a:lnTo>
                  <a:lnTo>
                    <a:pt x="26254" y="52085"/>
                  </a:lnTo>
                  <a:lnTo>
                    <a:pt x="26254" y="45733"/>
                  </a:lnTo>
                  <a:lnTo>
                    <a:pt x="24200" y="46991"/>
                  </a:lnTo>
                  <a:lnTo>
                    <a:pt x="22104" y="48223"/>
                  </a:lnTo>
                  <a:lnTo>
                    <a:pt x="19965" y="49430"/>
                  </a:lnTo>
                  <a:lnTo>
                    <a:pt x="17785" y="50611"/>
                  </a:lnTo>
                  <a:lnTo>
                    <a:pt x="15562" y="51767"/>
                  </a:lnTo>
                  <a:lnTo>
                    <a:pt x="13296" y="52898"/>
                  </a:lnTo>
                  <a:lnTo>
                    <a:pt x="10988" y="54003"/>
                  </a:lnTo>
                  <a:lnTo>
                    <a:pt x="8638" y="55083"/>
                  </a:lnTo>
                  <a:lnTo>
                    <a:pt x="6245" y="56137"/>
                  </a:lnTo>
                  <a:lnTo>
                    <a:pt x="3811" y="57166"/>
                  </a:lnTo>
                  <a:lnTo>
                    <a:pt x="0" y="49967"/>
                  </a:lnTo>
                  <a:lnTo>
                    <a:pt x="3006" y="48680"/>
                  </a:lnTo>
                  <a:lnTo>
                    <a:pt x="5928" y="47359"/>
                  </a:lnTo>
                  <a:lnTo>
                    <a:pt x="8765" y="46004"/>
                  </a:lnTo>
                  <a:lnTo>
                    <a:pt x="11518" y="44615"/>
                  </a:lnTo>
                  <a:lnTo>
                    <a:pt x="14185" y="43192"/>
                  </a:lnTo>
                  <a:lnTo>
                    <a:pt x="16768" y="41735"/>
                  </a:lnTo>
                  <a:lnTo>
                    <a:pt x="19267" y="40245"/>
                  </a:lnTo>
                  <a:lnTo>
                    <a:pt x="21680" y="38720"/>
                  </a:lnTo>
                  <a:lnTo>
                    <a:pt x="24010" y="37162"/>
                  </a:lnTo>
                  <a:lnTo>
                    <a:pt x="26254" y="35570"/>
                  </a:lnTo>
                  <a:lnTo>
                    <a:pt x="26254" y="0"/>
                  </a:lnTo>
                  <a:lnTo>
                    <a:pt x="34723" y="0"/>
                  </a:lnTo>
                  <a:lnTo>
                    <a:pt x="34723" y="28371"/>
                  </a:lnTo>
                  <a:lnTo>
                    <a:pt x="36654" y="26533"/>
                  </a:lnTo>
                  <a:lnTo>
                    <a:pt x="38551" y="24577"/>
                  </a:lnTo>
                  <a:lnTo>
                    <a:pt x="40414" y="22502"/>
                  </a:lnTo>
                  <a:lnTo>
                    <a:pt x="42244" y="20308"/>
                  </a:lnTo>
                  <a:lnTo>
                    <a:pt x="44039" y="17996"/>
                  </a:lnTo>
                  <a:lnTo>
                    <a:pt x="45801" y="15566"/>
                  </a:lnTo>
                  <a:lnTo>
                    <a:pt x="47528" y="13017"/>
                  </a:lnTo>
                  <a:lnTo>
                    <a:pt x="49222" y="10349"/>
                  </a:lnTo>
                  <a:lnTo>
                    <a:pt x="50882" y="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507616" y="3774279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503381" y="38005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504228" y="3826364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34293" y="3779360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961114" y="3970436"/>
              <a:ext cx="76645" cy="8045"/>
            </a:xfrm>
            <a:custGeom>
              <a:avLst/>
              <a:pathLst>
                <a:path w="76645" h="8045">
                  <a:moveTo>
                    <a:pt x="0" y="0"/>
                  </a:moveTo>
                  <a:lnTo>
                    <a:pt x="76645" y="0"/>
                  </a:lnTo>
                  <a:lnTo>
                    <a:pt x="7664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951798" y="3999654"/>
              <a:ext cx="95277" cy="60977"/>
            </a:xfrm>
            <a:custGeom>
              <a:avLst/>
              <a:pathLst>
                <a:path w="95277" h="60977">
                  <a:moveTo>
                    <a:pt x="0" y="0"/>
                  </a:moveTo>
                  <a:lnTo>
                    <a:pt x="95277" y="0"/>
                  </a:lnTo>
                  <a:lnTo>
                    <a:pt x="95277" y="8045"/>
                  </a:lnTo>
                  <a:lnTo>
                    <a:pt x="46580" y="8045"/>
                  </a:lnTo>
                  <a:lnTo>
                    <a:pt x="44043" y="13635"/>
                  </a:lnTo>
                  <a:lnTo>
                    <a:pt x="41515" y="18886"/>
                  </a:lnTo>
                  <a:lnTo>
                    <a:pt x="38996" y="23798"/>
                  </a:lnTo>
                  <a:lnTo>
                    <a:pt x="36485" y="28371"/>
                  </a:lnTo>
                  <a:lnTo>
                    <a:pt x="33982" y="32606"/>
                  </a:lnTo>
                  <a:lnTo>
                    <a:pt x="31488" y="36501"/>
                  </a:lnTo>
                  <a:lnTo>
                    <a:pt x="29002" y="40059"/>
                  </a:lnTo>
                  <a:lnTo>
                    <a:pt x="26525" y="43277"/>
                  </a:lnTo>
                  <a:lnTo>
                    <a:pt x="24056" y="46156"/>
                  </a:lnTo>
                  <a:lnTo>
                    <a:pt x="21596" y="48697"/>
                  </a:lnTo>
                  <a:lnTo>
                    <a:pt x="26216" y="48485"/>
                  </a:lnTo>
                  <a:lnTo>
                    <a:pt x="30929" y="48189"/>
                  </a:lnTo>
                  <a:lnTo>
                    <a:pt x="35735" y="47808"/>
                  </a:lnTo>
                  <a:lnTo>
                    <a:pt x="40634" y="47342"/>
                  </a:lnTo>
                  <a:lnTo>
                    <a:pt x="45627" y="46792"/>
                  </a:lnTo>
                  <a:lnTo>
                    <a:pt x="50713" y="46156"/>
                  </a:lnTo>
                  <a:lnTo>
                    <a:pt x="55892" y="45436"/>
                  </a:lnTo>
                  <a:lnTo>
                    <a:pt x="61164" y="44632"/>
                  </a:lnTo>
                  <a:lnTo>
                    <a:pt x="66529" y="43743"/>
                  </a:lnTo>
                  <a:lnTo>
                    <a:pt x="71987" y="42769"/>
                  </a:lnTo>
                  <a:lnTo>
                    <a:pt x="71047" y="40664"/>
                  </a:lnTo>
                  <a:lnTo>
                    <a:pt x="70090" y="38585"/>
                  </a:lnTo>
                  <a:lnTo>
                    <a:pt x="69116" y="36531"/>
                  </a:lnTo>
                  <a:lnTo>
                    <a:pt x="68125" y="34503"/>
                  </a:lnTo>
                  <a:lnTo>
                    <a:pt x="67117" y="32500"/>
                  </a:lnTo>
                  <a:lnTo>
                    <a:pt x="66093" y="30522"/>
                  </a:lnTo>
                  <a:lnTo>
                    <a:pt x="65051" y="28570"/>
                  </a:lnTo>
                  <a:lnTo>
                    <a:pt x="63992" y="26643"/>
                  </a:lnTo>
                  <a:lnTo>
                    <a:pt x="62917" y="24742"/>
                  </a:lnTo>
                  <a:lnTo>
                    <a:pt x="61824" y="22866"/>
                  </a:lnTo>
                  <a:lnTo>
                    <a:pt x="69870" y="19479"/>
                  </a:lnTo>
                  <a:lnTo>
                    <a:pt x="71953" y="22904"/>
                  </a:lnTo>
                  <a:lnTo>
                    <a:pt x="73969" y="26406"/>
                  </a:lnTo>
                  <a:lnTo>
                    <a:pt x="75917" y="29984"/>
                  </a:lnTo>
                  <a:lnTo>
                    <a:pt x="77797" y="33639"/>
                  </a:lnTo>
                  <a:lnTo>
                    <a:pt x="79609" y="37370"/>
                  </a:lnTo>
                  <a:lnTo>
                    <a:pt x="81354" y="41176"/>
                  </a:lnTo>
                  <a:lnTo>
                    <a:pt x="83031" y="45060"/>
                  </a:lnTo>
                  <a:lnTo>
                    <a:pt x="84640" y="49019"/>
                  </a:lnTo>
                  <a:lnTo>
                    <a:pt x="86181" y="53054"/>
                  </a:lnTo>
                  <a:lnTo>
                    <a:pt x="87655" y="57166"/>
                  </a:lnTo>
                  <a:lnTo>
                    <a:pt x="78763" y="60977"/>
                  </a:lnTo>
                  <a:lnTo>
                    <a:pt x="75375" y="50814"/>
                  </a:lnTo>
                  <a:lnTo>
                    <a:pt x="69108" y="52025"/>
                  </a:lnTo>
                  <a:lnTo>
                    <a:pt x="62841" y="53118"/>
                  </a:lnTo>
                  <a:lnTo>
                    <a:pt x="56573" y="54092"/>
                  </a:lnTo>
                  <a:lnTo>
                    <a:pt x="50306" y="54947"/>
                  </a:lnTo>
                  <a:lnTo>
                    <a:pt x="44039" y="55684"/>
                  </a:lnTo>
                  <a:lnTo>
                    <a:pt x="37772" y="56302"/>
                  </a:lnTo>
                  <a:lnTo>
                    <a:pt x="31505" y="56802"/>
                  </a:lnTo>
                  <a:lnTo>
                    <a:pt x="25238" y="57183"/>
                  </a:lnTo>
                  <a:lnTo>
                    <a:pt x="18970" y="57446"/>
                  </a:lnTo>
                  <a:lnTo>
                    <a:pt x="12703" y="57590"/>
                  </a:lnTo>
                  <a:lnTo>
                    <a:pt x="8892" y="49121"/>
                  </a:lnTo>
                  <a:lnTo>
                    <a:pt x="12369" y="45585"/>
                  </a:lnTo>
                  <a:lnTo>
                    <a:pt x="15684" y="41922"/>
                  </a:lnTo>
                  <a:lnTo>
                    <a:pt x="18839" y="38132"/>
                  </a:lnTo>
                  <a:lnTo>
                    <a:pt x="21833" y="34215"/>
                  </a:lnTo>
                  <a:lnTo>
                    <a:pt x="24666" y="30171"/>
                  </a:lnTo>
                  <a:lnTo>
                    <a:pt x="27338" y="26000"/>
                  </a:lnTo>
                  <a:lnTo>
                    <a:pt x="29849" y="21702"/>
                  </a:lnTo>
                  <a:lnTo>
                    <a:pt x="32199" y="17277"/>
                  </a:lnTo>
                  <a:lnTo>
                    <a:pt x="34388" y="12724"/>
                  </a:lnTo>
                  <a:lnTo>
                    <a:pt x="3641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059356" y="3963237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077142" y="4000925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887977" y="4156430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96447" y="416447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98140" y="4160664"/>
              <a:ext cx="25407" cy="66059"/>
            </a:xfrm>
            <a:custGeom>
              <a:avLst/>
              <a:pathLst>
                <a:path w="25407" h="66059">
                  <a:moveTo>
                    <a:pt x="17361" y="0"/>
                  </a:moveTo>
                  <a:lnTo>
                    <a:pt x="25407" y="0"/>
                  </a:lnTo>
                  <a:lnTo>
                    <a:pt x="25358" y="6324"/>
                  </a:lnTo>
                  <a:lnTo>
                    <a:pt x="25212" y="12254"/>
                  </a:lnTo>
                  <a:lnTo>
                    <a:pt x="24969" y="17791"/>
                  </a:lnTo>
                  <a:lnTo>
                    <a:pt x="24628" y="22934"/>
                  </a:lnTo>
                  <a:lnTo>
                    <a:pt x="24189" y="27683"/>
                  </a:lnTo>
                  <a:lnTo>
                    <a:pt x="23654" y="32038"/>
                  </a:lnTo>
                  <a:lnTo>
                    <a:pt x="23021" y="36000"/>
                  </a:lnTo>
                  <a:lnTo>
                    <a:pt x="22290" y="39567"/>
                  </a:lnTo>
                  <a:lnTo>
                    <a:pt x="21462" y="42741"/>
                  </a:lnTo>
                  <a:lnTo>
                    <a:pt x="20537" y="45521"/>
                  </a:lnTo>
                  <a:lnTo>
                    <a:pt x="19498" y="48051"/>
                  </a:lnTo>
                  <a:lnTo>
                    <a:pt x="18327" y="50476"/>
                  </a:lnTo>
                  <a:lnTo>
                    <a:pt x="17025" y="52794"/>
                  </a:lnTo>
                  <a:lnTo>
                    <a:pt x="15591" y="55007"/>
                  </a:lnTo>
                  <a:lnTo>
                    <a:pt x="14027" y="57113"/>
                  </a:lnTo>
                  <a:lnTo>
                    <a:pt x="12331" y="59114"/>
                  </a:lnTo>
                  <a:lnTo>
                    <a:pt x="10503" y="61009"/>
                  </a:lnTo>
                  <a:lnTo>
                    <a:pt x="8545" y="62798"/>
                  </a:lnTo>
                  <a:lnTo>
                    <a:pt x="6455" y="64481"/>
                  </a:lnTo>
                  <a:lnTo>
                    <a:pt x="4234" y="66059"/>
                  </a:lnTo>
                  <a:lnTo>
                    <a:pt x="0" y="58437"/>
                  </a:lnTo>
                  <a:lnTo>
                    <a:pt x="1810" y="57037"/>
                  </a:lnTo>
                  <a:lnTo>
                    <a:pt x="3514" y="55549"/>
                  </a:lnTo>
                  <a:lnTo>
                    <a:pt x="5113" y="53971"/>
                  </a:lnTo>
                  <a:lnTo>
                    <a:pt x="6605" y="52305"/>
                  </a:lnTo>
                  <a:lnTo>
                    <a:pt x="7992" y="50550"/>
                  </a:lnTo>
                  <a:lnTo>
                    <a:pt x="9273" y="48706"/>
                  </a:lnTo>
                  <a:lnTo>
                    <a:pt x="10448" y="46772"/>
                  </a:lnTo>
                  <a:lnTo>
                    <a:pt x="11518" y="44750"/>
                  </a:lnTo>
                  <a:lnTo>
                    <a:pt x="12481" y="42640"/>
                  </a:lnTo>
                  <a:lnTo>
                    <a:pt x="13338" y="40440"/>
                  </a:lnTo>
                  <a:lnTo>
                    <a:pt x="14103" y="38015"/>
                  </a:lnTo>
                  <a:lnTo>
                    <a:pt x="14787" y="35231"/>
                  </a:lnTo>
                  <a:lnTo>
                    <a:pt x="15390" y="32087"/>
                  </a:lnTo>
                  <a:lnTo>
                    <a:pt x="15913" y="28583"/>
                  </a:lnTo>
                  <a:lnTo>
                    <a:pt x="16356" y="24719"/>
                  </a:lnTo>
                  <a:lnTo>
                    <a:pt x="16718" y="20495"/>
                  </a:lnTo>
                  <a:lnTo>
                    <a:pt x="16999" y="15911"/>
                  </a:lnTo>
                  <a:lnTo>
                    <a:pt x="17200" y="10967"/>
                  </a:lnTo>
                  <a:lnTo>
                    <a:pt x="17321" y="56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938792" y="4160664"/>
              <a:ext cx="24137" cy="59283"/>
            </a:xfrm>
            <a:custGeom>
              <a:avLst/>
              <a:pathLst>
                <a:path w="24137" h="59283">
                  <a:moveTo>
                    <a:pt x="24137" y="50814"/>
                  </a:moveTo>
                  <a:lnTo>
                    <a:pt x="24137" y="58437"/>
                  </a:lnTo>
                  <a:lnTo>
                    <a:pt x="23370" y="58597"/>
                  </a:lnTo>
                  <a:lnTo>
                    <a:pt x="22595" y="58741"/>
                  </a:lnTo>
                  <a:lnTo>
                    <a:pt x="21812" y="58868"/>
                  </a:lnTo>
                  <a:lnTo>
                    <a:pt x="21020" y="58979"/>
                  </a:lnTo>
                  <a:lnTo>
                    <a:pt x="20220" y="59072"/>
                  </a:lnTo>
                  <a:lnTo>
                    <a:pt x="19411" y="59148"/>
                  </a:lnTo>
                  <a:lnTo>
                    <a:pt x="18593" y="59207"/>
                  </a:lnTo>
                  <a:lnTo>
                    <a:pt x="17768" y="59250"/>
                  </a:lnTo>
                  <a:lnTo>
                    <a:pt x="16934" y="59275"/>
                  </a:lnTo>
                  <a:lnTo>
                    <a:pt x="16091" y="59283"/>
                  </a:lnTo>
                  <a:lnTo>
                    <a:pt x="14058" y="59267"/>
                  </a:lnTo>
                  <a:lnTo>
                    <a:pt x="12195" y="59216"/>
                  </a:lnTo>
                  <a:lnTo>
                    <a:pt x="10501" y="59131"/>
                  </a:lnTo>
                  <a:lnTo>
                    <a:pt x="8977" y="59012"/>
                  </a:lnTo>
                  <a:lnTo>
                    <a:pt x="7622" y="58860"/>
                  </a:lnTo>
                  <a:lnTo>
                    <a:pt x="6436" y="58674"/>
                  </a:lnTo>
                  <a:lnTo>
                    <a:pt x="5420" y="58454"/>
                  </a:lnTo>
                  <a:lnTo>
                    <a:pt x="4573" y="58199"/>
                  </a:lnTo>
                  <a:lnTo>
                    <a:pt x="3895" y="57911"/>
                  </a:lnTo>
                  <a:lnTo>
                    <a:pt x="3387" y="57590"/>
                  </a:lnTo>
                  <a:lnTo>
                    <a:pt x="2744" y="57132"/>
                  </a:lnTo>
                  <a:lnTo>
                    <a:pt x="2168" y="56607"/>
                  </a:lnTo>
                  <a:lnTo>
                    <a:pt x="1659" y="56014"/>
                  </a:lnTo>
                  <a:lnTo>
                    <a:pt x="1219" y="55354"/>
                  </a:lnTo>
                  <a:lnTo>
                    <a:pt x="846" y="54625"/>
                  </a:lnTo>
                  <a:lnTo>
                    <a:pt x="542" y="53829"/>
                  </a:lnTo>
                  <a:lnTo>
                    <a:pt x="304" y="52966"/>
                  </a:lnTo>
                  <a:lnTo>
                    <a:pt x="135" y="52034"/>
                  </a:lnTo>
                  <a:lnTo>
                    <a:pt x="33" y="51035"/>
                  </a:lnTo>
                  <a:lnTo>
                    <a:pt x="0" y="49967"/>
                  </a:lnTo>
                  <a:lnTo>
                    <a:pt x="0" y="0"/>
                  </a:lnTo>
                  <a:lnTo>
                    <a:pt x="8045" y="0"/>
                  </a:lnTo>
                  <a:lnTo>
                    <a:pt x="8045" y="48274"/>
                  </a:lnTo>
                  <a:lnTo>
                    <a:pt x="8058" y="48604"/>
                  </a:lnTo>
                  <a:lnTo>
                    <a:pt x="8096" y="48917"/>
                  </a:lnTo>
                  <a:lnTo>
                    <a:pt x="8160" y="49214"/>
                  </a:lnTo>
                  <a:lnTo>
                    <a:pt x="8248" y="49493"/>
                  </a:lnTo>
                  <a:lnTo>
                    <a:pt x="8363" y="49756"/>
                  </a:lnTo>
                  <a:lnTo>
                    <a:pt x="8503" y="50001"/>
                  </a:lnTo>
                  <a:lnTo>
                    <a:pt x="8668" y="50230"/>
                  </a:lnTo>
                  <a:lnTo>
                    <a:pt x="8858" y="50442"/>
                  </a:lnTo>
                  <a:lnTo>
                    <a:pt x="9074" y="50636"/>
                  </a:lnTo>
                  <a:lnTo>
                    <a:pt x="9316" y="50814"/>
                  </a:lnTo>
                  <a:lnTo>
                    <a:pt x="9612" y="50975"/>
                  </a:lnTo>
                  <a:lnTo>
                    <a:pt x="9993" y="51119"/>
                  </a:lnTo>
                  <a:lnTo>
                    <a:pt x="10459" y="51246"/>
                  </a:lnTo>
                  <a:lnTo>
                    <a:pt x="11009" y="51356"/>
                  </a:lnTo>
                  <a:lnTo>
                    <a:pt x="11645" y="51450"/>
                  </a:lnTo>
                  <a:lnTo>
                    <a:pt x="12364" y="51526"/>
                  </a:lnTo>
                  <a:lnTo>
                    <a:pt x="13169" y="51585"/>
                  </a:lnTo>
                  <a:lnTo>
                    <a:pt x="14058" y="51627"/>
                  </a:lnTo>
                  <a:lnTo>
                    <a:pt x="15032" y="51653"/>
                  </a:lnTo>
                  <a:lnTo>
                    <a:pt x="16091" y="51661"/>
                  </a:lnTo>
                  <a:lnTo>
                    <a:pt x="16934" y="51653"/>
                  </a:lnTo>
                  <a:lnTo>
                    <a:pt x="17768" y="51627"/>
                  </a:lnTo>
                  <a:lnTo>
                    <a:pt x="18593" y="51585"/>
                  </a:lnTo>
                  <a:lnTo>
                    <a:pt x="19411" y="51526"/>
                  </a:lnTo>
                  <a:lnTo>
                    <a:pt x="20220" y="51450"/>
                  </a:lnTo>
                  <a:lnTo>
                    <a:pt x="21020" y="51356"/>
                  </a:lnTo>
                  <a:lnTo>
                    <a:pt x="21812" y="51246"/>
                  </a:lnTo>
                  <a:lnTo>
                    <a:pt x="22595" y="51119"/>
                  </a:lnTo>
                  <a:lnTo>
                    <a:pt x="23370" y="5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071334" y="4155159"/>
              <a:ext cx="8469" cy="94007"/>
            </a:xfrm>
            <a:custGeom>
              <a:avLst/>
              <a:pathLst>
                <a:path w="8469" h="94007">
                  <a:moveTo>
                    <a:pt x="0" y="0"/>
                  </a:moveTo>
                  <a:lnTo>
                    <a:pt x="8469" y="0"/>
                  </a:lnTo>
                  <a:lnTo>
                    <a:pt x="8469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92571" y="4157277"/>
              <a:ext cx="21596" cy="92737"/>
            </a:xfrm>
            <a:custGeom>
              <a:avLst/>
              <a:pathLst>
                <a:path w="21596" h="92737">
                  <a:moveTo>
                    <a:pt x="13127" y="0"/>
                  </a:moveTo>
                  <a:lnTo>
                    <a:pt x="21596" y="0"/>
                  </a:lnTo>
                  <a:lnTo>
                    <a:pt x="21596" y="37687"/>
                  </a:lnTo>
                  <a:lnTo>
                    <a:pt x="21452" y="44335"/>
                  </a:lnTo>
                  <a:lnTo>
                    <a:pt x="21020" y="50730"/>
                  </a:lnTo>
                  <a:lnTo>
                    <a:pt x="20300" y="56870"/>
                  </a:lnTo>
                  <a:lnTo>
                    <a:pt x="19292" y="62756"/>
                  </a:lnTo>
                  <a:lnTo>
                    <a:pt x="17996" y="68388"/>
                  </a:lnTo>
                  <a:lnTo>
                    <a:pt x="16413" y="73766"/>
                  </a:lnTo>
                  <a:lnTo>
                    <a:pt x="14541" y="78890"/>
                  </a:lnTo>
                  <a:lnTo>
                    <a:pt x="12381" y="83759"/>
                  </a:lnTo>
                  <a:lnTo>
                    <a:pt x="9934" y="88375"/>
                  </a:lnTo>
                  <a:lnTo>
                    <a:pt x="7198" y="92737"/>
                  </a:lnTo>
                  <a:lnTo>
                    <a:pt x="0" y="87232"/>
                  </a:lnTo>
                  <a:lnTo>
                    <a:pt x="2494" y="83078"/>
                  </a:lnTo>
                  <a:lnTo>
                    <a:pt x="4725" y="78746"/>
                  </a:lnTo>
                  <a:lnTo>
                    <a:pt x="6694" y="74236"/>
                  </a:lnTo>
                  <a:lnTo>
                    <a:pt x="8401" y="69548"/>
                  </a:lnTo>
                  <a:lnTo>
                    <a:pt x="9845" y="64683"/>
                  </a:lnTo>
                  <a:lnTo>
                    <a:pt x="11026" y="59639"/>
                  </a:lnTo>
                  <a:lnTo>
                    <a:pt x="11945" y="54418"/>
                  </a:lnTo>
                  <a:lnTo>
                    <a:pt x="12602" y="49019"/>
                  </a:lnTo>
                  <a:lnTo>
                    <a:pt x="12995" y="43442"/>
                  </a:lnTo>
                  <a:lnTo>
                    <a:pt x="13127" y="37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037881" y="4159817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820345" y="4343694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816111" y="436994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816958" y="4395779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847023" y="4348776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852105" y="4373336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860150" y="4380535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925363" y="4343694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979989" y="4343694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838554" y="4532652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848717" y="4583467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866926" y="4535193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885558" y="4543239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885558" y="4567799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18228" y="4534346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815687" y="4559754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815687" y="4588125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24939" y="4532652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942725" y="4570340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823733" y="4722881"/>
              <a:ext cx="81727" cy="97818"/>
            </a:xfrm>
            <a:custGeom>
              <a:avLst/>
              <a:pathLst>
                <a:path w="81727" h="97818">
                  <a:moveTo>
                    <a:pt x="0" y="22866"/>
                  </a:moveTo>
                  <a:lnTo>
                    <a:pt x="8469" y="22866"/>
                  </a:lnTo>
                  <a:lnTo>
                    <a:pt x="8469" y="82150"/>
                  </a:lnTo>
                  <a:lnTo>
                    <a:pt x="36840" y="82150"/>
                  </a:lnTo>
                  <a:lnTo>
                    <a:pt x="36840" y="0"/>
                  </a:lnTo>
                  <a:lnTo>
                    <a:pt x="45309" y="0"/>
                  </a:lnTo>
                  <a:lnTo>
                    <a:pt x="45309" y="82150"/>
                  </a:lnTo>
                  <a:lnTo>
                    <a:pt x="73258" y="82150"/>
                  </a:lnTo>
                  <a:lnTo>
                    <a:pt x="73258" y="22019"/>
                  </a:lnTo>
                  <a:lnTo>
                    <a:pt x="81727" y="22019"/>
                  </a:lnTo>
                  <a:lnTo>
                    <a:pt x="81727" y="97818"/>
                  </a:lnTo>
                  <a:lnTo>
                    <a:pt x="73258" y="97818"/>
                  </a:lnTo>
                  <a:lnTo>
                    <a:pt x="73258" y="90196"/>
                  </a:lnTo>
                  <a:lnTo>
                    <a:pt x="0" y="90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925786" y="4725845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966438" y="4733891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940184" y="4759722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989728" y="4759722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752290" y="4916074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781508" y="4912263"/>
              <a:ext cx="66482" cy="98665"/>
            </a:xfrm>
            <a:custGeom>
              <a:avLst/>
              <a:pathLst>
                <a:path w="66482" h="98665">
                  <a:moveTo>
                    <a:pt x="8892" y="13550"/>
                  </a:moveTo>
                  <a:lnTo>
                    <a:pt x="29641" y="13550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13550"/>
                  </a:lnTo>
                  <a:lnTo>
                    <a:pt x="61824" y="13550"/>
                  </a:lnTo>
                  <a:lnTo>
                    <a:pt x="61824" y="21596"/>
                  </a:lnTo>
                  <a:lnTo>
                    <a:pt x="38111" y="21596"/>
                  </a:lnTo>
                  <a:lnTo>
                    <a:pt x="38111" y="46580"/>
                  </a:lnTo>
                  <a:lnTo>
                    <a:pt x="38106" y="47173"/>
                  </a:lnTo>
                  <a:lnTo>
                    <a:pt x="38094" y="47765"/>
                  </a:lnTo>
                  <a:lnTo>
                    <a:pt x="38073" y="48358"/>
                  </a:lnTo>
                  <a:lnTo>
                    <a:pt x="38043" y="48951"/>
                  </a:lnTo>
                  <a:lnTo>
                    <a:pt x="38005" y="49544"/>
                  </a:lnTo>
                  <a:lnTo>
                    <a:pt x="37958" y="50137"/>
                  </a:lnTo>
                  <a:lnTo>
                    <a:pt x="37903" y="50730"/>
                  </a:lnTo>
                  <a:lnTo>
                    <a:pt x="37840" y="51322"/>
                  </a:lnTo>
                  <a:lnTo>
                    <a:pt x="37768" y="51915"/>
                  </a:lnTo>
                  <a:lnTo>
                    <a:pt x="37687" y="52508"/>
                  </a:lnTo>
                  <a:lnTo>
                    <a:pt x="64365" y="52508"/>
                  </a:lnTo>
                  <a:lnTo>
                    <a:pt x="64365" y="60554"/>
                  </a:lnTo>
                  <a:lnTo>
                    <a:pt x="38958" y="60554"/>
                  </a:lnTo>
                  <a:lnTo>
                    <a:pt x="41215" y="64424"/>
                  </a:lnTo>
                  <a:lnTo>
                    <a:pt x="43582" y="68074"/>
                  </a:lnTo>
                  <a:lnTo>
                    <a:pt x="46059" y="71504"/>
                  </a:lnTo>
                  <a:lnTo>
                    <a:pt x="48646" y="74714"/>
                  </a:lnTo>
                  <a:lnTo>
                    <a:pt x="51344" y="77704"/>
                  </a:lnTo>
                  <a:lnTo>
                    <a:pt x="54151" y="80473"/>
                  </a:lnTo>
                  <a:lnTo>
                    <a:pt x="57069" y="83022"/>
                  </a:lnTo>
                  <a:lnTo>
                    <a:pt x="60097" y="85351"/>
                  </a:lnTo>
                  <a:lnTo>
                    <a:pt x="63234" y="87460"/>
                  </a:lnTo>
                  <a:lnTo>
                    <a:pt x="66482" y="89349"/>
                  </a:lnTo>
                  <a:lnTo>
                    <a:pt x="61824" y="98665"/>
                  </a:lnTo>
                  <a:lnTo>
                    <a:pt x="58572" y="96446"/>
                  </a:lnTo>
                  <a:lnTo>
                    <a:pt x="55422" y="94024"/>
                  </a:lnTo>
                  <a:lnTo>
                    <a:pt x="52373" y="91398"/>
                  </a:lnTo>
                  <a:lnTo>
                    <a:pt x="49425" y="88570"/>
                  </a:lnTo>
                  <a:lnTo>
                    <a:pt x="46580" y="85538"/>
                  </a:lnTo>
                  <a:lnTo>
                    <a:pt x="43836" y="82303"/>
                  </a:lnTo>
                  <a:lnTo>
                    <a:pt x="41193" y="78864"/>
                  </a:lnTo>
                  <a:lnTo>
                    <a:pt x="38653" y="75222"/>
                  </a:lnTo>
                  <a:lnTo>
                    <a:pt x="36214" y="71377"/>
                  </a:lnTo>
                  <a:lnTo>
                    <a:pt x="33876" y="67329"/>
                  </a:lnTo>
                  <a:lnTo>
                    <a:pt x="32136" y="70996"/>
                  </a:lnTo>
                  <a:lnTo>
                    <a:pt x="30133" y="74545"/>
                  </a:lnTo>
                  <a:lnTo>
                    <a:pt x="27867" y="77975"/>
                  </a:lnTo>
                  <a:lnTo>
                    <a:pt x="25339" y="81286"/>
                  </a:lnTo>
                  <a:lnTo>
                    <a:pt x="22549" y="84479"/>
                  </a:lnTo>
                  <a:lnTo>
                    <a:pt x="19495" y="87553"/>
                  </a:lnTo>
                  <a:lnTo>
                    <a:pt x="16180" y="90509"/>
                  </a:lnTo>
                  <a:lnTo>
                    <a:pt x="12602" y="93346"/>
                  </a:lnTo>
                  <a:lnTo>
                    <a:pt x="8761" y="96065"/>
                  </a:lnTo>
                  <a:lnTo>
                    <a:pt x="4658" y="98665"/>
                  </a:lnTo>
                  <a:lnTo>
                    <a:pt x="0" y="90619"/>
                  </a:lnTo>
                  <a:lnTo>
                    <a:pt x="4082" y="87956"/>
                  </a:lnTo>
                  <a:lnTo>
                    <a:pt x="7859" y="85216"/>
                  </a:lnTo>
                  <a:lnTo>
                    <a:pt x="11331" y="82400"/>
                  </a:lnTo>
                  <a:lnTo>
                    <a:pt x="14499" y="79508"/>
                  </a:lnTo>
                  <a:lnTo>
                    <a:pt x="17361" y="76539"/>
                  </a:lnTo>
                  <a:lnTo>
                    <a:pt x="19919" y="73495"/>
                  </a:lnTo>
                  <a:lnTo>
                    <a:pt x="22172" y="70374"/>
                  </a:lnTo>
                  <a:lnTo>
                    <a:pt x="24120" y="67177"/>
                  </a:lnTo>
                  <a:lnTo>
                    <a:pt x="25763" y="63903"/>
                  </a:lnTo>
                  <a:lnTo>
                    <a:pt x="27101" y="60554"/>
                  </a:lnTo>
                  <a:lnTo>
                    <a:pt x="5928" y="60554"/>
                  </a:lnTo>
                  <a:lnTo>
                    <a:pt x="5928" y="52508"/>
                  </a:lnTo>
                  <a:lnTo>
                    <a:pt x="29218" y="52508"/>
                  </a:lnTo>
                  <a:lnTo>
                    <a:pt x="29298" y="51915"/>
                  </a:lnTo>
                  <a:lnTo>
                    <a:pt x="29370" y="51322"/>
                  </a:lnTo>
                  <a:lnTo>
                    <a:pt x="29434" y="50730"/>
                  </a:lnTo>
                  <a:lnTo>
                    <a:pt x="29489" y="50137"/>
                  </a:lnTo>
                  <a:lnTo>
                    <a:pt x="29536" y="49544"/>
                  </a:lnTo>
                  <a:lnTo>
                    <a:pt x="29574" y="48951"/>
                  </a:lnTo>
                  <a:lnTo>
                    <a:pt x="29603" y="48358"/>
                  </a:lnTo>
                  <a:lnTo>
                    <a:pt x="29625" y="47765"/>
                  </a:lnTo>
                  <a:lnTo>
                    <a:pt x="29637" y="47173"/>
                  </a:lnTo>
                  <a:lnTo>
                    <a:pt x="29641" y="46580"/>
                  </a:lnTo>
                  <a:lnTo>
                    <a:pt x="29641" y="21596"/>
                  </a:lnTo>
                  <a:lnTo>
                    <a:pt x="8892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790401" y="4938517"/>
              <a:ext cx="15244" cy="22866"/>
            </a:xfrm>
            <a:custGeom>
              <a:avLst/>
              <a:pathLst>
                <a:path w="15244" h="22866">
                  <a:moveTo>
                    <a:pt x="7622" y="0"/>
                  </a:moveTo>
                  <a:lnTo>
                    <a:pt x="8536" y="1795"/>
                  </a:lnTo>
                  <a:lnTo>
                    <a:pt x="9417" y="3624"/>
                  </a:lnTo>
                  <a:lnTo>
                    <a:pt x="10264" y="5488"/>
                  </a:lnTo>
                  <a:lnTo>
                    <a:pt x="11077" y="7385"/>
                  </a:lnTo>
                  <a:lnTo>
                    <a:pt x="11856" y="9316"/>
                  </a:lnTo>
                  <a:lnTo>
                    <a:pt x="12602" y="11280"/>
                  </a:lnTo>
                  <a:lnTo>
                    <a:pt x="13313" y="13279"/>
                  </a:lnTo>
                  <a:lnTo>
                    <a:pt x="13991" y="15312"/>
                  </a:lnTo>
                  <a:lnTo>
                    <a:pt x="14634" y="17378"/>
                  </a:lnTo>
                  <a:lnTo>
                    <a:pt x="15244" y="19479"/>
                  </a:lnTo>
                  <a:lnTo>
                    <a:pt x="7622" y="22866"/>
                  </a:lnTo>
                  <a:lnTo>
                    <a:pt x="7012" y="20690"/>
                  </a:lnTo>
                  <a:lnTo>
                    <a:pt x="6368" y="18564"/>
                  </a:lnTo>
                  <a:lnTo>
                    <a:pt x="5691" y="16489"/>
                  </a:lnTo>
                  <a:lnTo>
                    <a:pt x="4979" y="14465"/>
                  </a:lnTo>
                  <a:lnTo>
                    <a:pt x="4234" y="12491"/>
                  </a:lnTo>
                  <a:lnTo>
                    <a:pt x="3455" y="10569"/>
                  </a:lnTo>
                  <a:lnTo>
                    <a:pt x="2642" y="8697"/>
                  </a:lnTo>
                  <a:lnTo>
                    <a:pt x="1795" y="6876"/>
                  </a:lnTo>
                  <a:lnTo>
                    <a:pt x="914" y="510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824701" y="4938517"/>
              <a:ext cx="16938" cy="23290"/>
            </a:xfrm>
            <a:custGeom>
              <a:avLst/>
              <a:pathLst>
                <a:path w="16938" h="23290">
                  <a:moveTo>
                    <a:pt x="8045" y="0"/>
                  </a:moveTo>
                  <a:lnTo>
                    <a:pt x="16938" y="2964"/>
                  </a:lnTo>
                  <a:lnTo>
                    <a:pt x="16159" y="5301"/>
                  </a:lnTo>
                  <a:lnTo>
                    <a:pt x="15346" y="7571"/>
                  </a:lnTo>
                  <a:lnTo>
                    <a:pt x="14499" y="9773"/>
                  </a:lnTo>
                  <a:lnTo>
                    <a:pt x="13618" y="11907"/>
                  </a:lnTo>
                  <a:lnTo>
                    <a:pt x="12703" y="13974"/>
                  </a:lnTo>
                  <a:lnTo>
                    <a:pt x="11755" y="15972"/>
                  </a:lnTo>
                  <a:lnTo>
                    <a:pt x="10772" y="17903"/>
                  </a:lnTo>
                  <a:lnTo>
                    <a:pt x="9756" y="19766"/>
                  </a:lnTo>
                  <a:lnTo>
                    <a:pt x="8706" y="21562"/>
                  </a:lnTo>
                  <a:lnTo>
                    <a:pt x="7622" y="23290"/>
                  </a:lnTo>
                  <a:lnTo>
                    <a:pt x="0" y="19055"/>
                  </a:lnTo>
                  <a:lnTo>
                    <a:pt x="1071" y="17111"/>
                  </a:lnTo>
                  <a:lnTo>
                    <a:pt x="2083" y="15176"/>
                  </a:lnTo>
                  <a:lnTo>
                    <a:pt x="3036" y="13249"/>
                  </a:lnTo>
                  <a:lnTo>
                    <a:pt x="3929" y="11331"/>
                  </a:lnTo>
                  <a:lnTo>
                    <a:pt x="4763" y="9421"/>
                  </a:lnTo>
                  <a:lnTo>
                    <a:pt x="5538" y="7520"/>
                  </a:lnTo>
                  <a:lnTo>
                    <a:pt x="6254" y="5627"/>
                  </a:lnTo>
                  <a:lnTo>
                    <a:pt x="6910" y="3743"/>
                  </a:lnTo>
                  <a:lnTo>
                    <a:pt x="7507" y="1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858578" y="4915650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899230" y="4923696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872975" y="4949527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922520" y="4949527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716145" y="5107149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827938" y="5102915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823703" y="5129169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823280" y="5155847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847840" y="5101644"/>
              <a:ext cx="74951" cy="97818"/>
            </a:xfrm>
            <a:custGeom>
              <a:avLst/>
              <a:pathLst>
                <a:path w="74951" h="97818">
                  <a:moveTo>
                    <a:pt x="8045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39804" y="0"/>
                  </a:lnTo>
                  <a:lnTo>
                    <a:pt x="39804" y="8469"/>
                  </a:lnTo>
                  <a:lnTo>
                    <a:pt x="66059" y="8469"/>
                  </a:lnTo>
                  <a:lnTo>
                    <a:pt x="66059" y="24983"/>
                  </a:lnTo>
                  <a:lnTo>
                    <a:pt x="74104" y="24983"/>
                  </a:lnTo>
                  <a:lnTo>
                    <a:pt x="74104" y="32182"/>
                  </a:lnTo>
                  <a:lnTo>
                    <a:pt x="66059" y="32182"/>
                  </a:lnTo>
                  <a:lnTo>
                    <a:pt x="66059" y="49121"/>
                  </a:lnTo>
                  <a:lnTo>
                    <a:pt x="39804" y="49121"/>
                  </a:lnTo>
                  <a:lnTo>
                    <a:pt x="39804" y="57590"/>
                  </a:lnTo>
                  <a:lnTo>
                    <a:pt x="69870" y="57590"/>
                  </a:lnTo>
                  <a:lnTo>
                    <a:pt x="69870" y="64788"/>
                  </a:lnTo>
                  <a:lnTo>
                    <a:pt x="39804" y="64788"/>
                  </a:lnTo>
                  <a:lnTo>
                    <a:pt x="39804" y="73258"/>
                  </a:lnTo>
                  <a:lnTo>
                    <a:pt x="74951" y="73258"/>
                  </a:lnTo>
                  <a:lnTo>
                    <a:pt x="74951" y="80880"/>
                  </a:lnTo>
                  <a:lnTo>
                    <a:pt x="39804" y="80880"/>
                  </a:lnTo>
                  <a:lnTo>
                    <a:pt x="39804" y="97818"/>
                  </a:lnTo>
                  <a:lnTo>
                    <a:pt x="31759" y="97818"/>
                  </a:lnTo>
                  <a:lnTo>
                    <a:pt x="31759" y="80880"/>
                  </a:lnTo>
                  <a:lnTo>
                    <a:pt x="0" y="80880"/>
                  </a:lnTo>
                  <a:lnTo>
                    <a:pt x="0" y="73258"/>
                  </a:lnTo>
                  <a:lnTo>
                    <a:pt x="31759" y="73258"/>
                  </a:lnTo>
                  <a:lnTo>
                    <a:pt x="31759" y="64788"/>
                  </a:lnTo>
                  <a:lnTo>
                    <a:pt x="6775" y="64788"/>
                  </a:lnTo>
                  <a:lnTo>
                    <a:pt x="6775" y="57590"/>
                  </a:lnTo>
                  <a:lnTo>
                    <a:pt x="31759" y="57590"/>
                  </a:lnTo>
                  <a:lnTo>
                    <a:pt x="31759" y="49121"/>
                  </a:lnTo>
                  <a:lnTo>
                    <a:pt x="7622" y="49121"/>
                  </a:lnTo>
                  <a:lnTo>
                    <a:pt x="7622" y="41075"/>
                  </a:lnTo>
                  <a:lnTo>
                    <a:pt x="31759" y="41075"/>
                  </a:lnTo>
                  <a:lnTo>
                    <a:pt x="31759" y="32182"/>
                  </a:lnTo>
                  <a:lnTo>
                    <a:pt x="1693" y="32182"/>
                  </a:lnTo>
                  <a:lnTo>
                    <a:pt x="1693" y="24983"/>
                  </a:lnTo>
                  <a:lnTo>
                    <a:pt x="31759" y="24983"/>
                  </a:lnTo>
                  <a:lnTo>
                    <a:pt x="31759" y="16514"/>
                  </a:lnTo>
                  <a:lnTo>
                    <a:pt x="8045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887645" y="5118159"/>
              <a:ext cx="18208" cy="8469"/>
            </a:xfrm>
            <a:custGeom>
              <a:avLst/>
              <a:pathLst>
                <a:path w="18208" h="8469">
                  <a:moveTo>
                    <a:pt x="0" y="0"/>
                  </a:moveTo>
                  <a:lnTo>
                    <a:pt x="0" y="8469"/>
                  </a:lnTo>
                  <a:lnTo>
                    <a:pt x="18208" y="8469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887645" y="5133827"/>
              <a:ext cx="18208" cy="8892"/>
            </a:xfrm>
            <a:custGeom>
              <a:avLst/>
              <a:pathLst>
                <a:path w="18208" h="8892">
                  <a:moveTo>
                    <a:pt x="0" y="0"/>
                  </a:moveTo>
                  <a:lnTo>
                    <a:pt x="0" y="8892"/>
                  </a:lnTo>
                  <a:lnTo>
                    <a:pt x="18208" y="8892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652324" y="5292720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648089" y="531897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647666" y="5345652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672650" y="5291449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675191" y="5317704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694246" y="5324903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703562" y="5327020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690435" y="5349887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702715" y="5351580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756918" y="5291873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774703" y="5329561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404065" y="5482102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432860" y="5502427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432860" y="5519789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432860" y="5537998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405759" y="5558324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462078" y="5558324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515011" y="5480831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532796" y="5512590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26585" y="549245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89286" y="549245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04621" y="5504458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29750" y="530379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1988741" y="530264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004293" y="5314653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9750" y="51139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988413" y="511284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005876" y="512359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004184" y="515589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29750" y="492418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89668" y="4924183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29750" y="473437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88959" y="4733232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05057" y="4773068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1929750" y="45445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988304" y="45445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1929750" y="435476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1986558" y="4354767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1999054" y="4368754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1929750" y="416496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1987431" y="416381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1929750" y="397515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1988741" y="397401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1929750" y="378535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991906" y="378535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1929750" y="359554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1989286" y="3594401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004621" y="3606406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88741" y="3404596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004293" y="3416601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88413" y="3214790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005876" y="3225541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004184" y="3257846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89668" y="302613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88959" y="283518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005057" y="287501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88304" y="264652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986558" y="245671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99054" y="247070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1987431" y="226576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988741" y="207596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1991906" y="188730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047022" y="5532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047022" y="5342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047022" y="5152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047022" y="4962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047022" y="477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047022" y="4583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047022" y="4393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047022" y="4203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047022" y="4013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047022" y="3823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047022" y="3633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047022" y="3444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047022" y="325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047022" y="306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047022" y="287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47022" y="2684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47022" y="249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47022" y="2305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047022" y="2115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047022" y="1925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08181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6203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44224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12246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80267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0551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06503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704350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76639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77632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357525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41553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42546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47768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48762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037740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095857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1579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16783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715062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77596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78589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83811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84805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2021-01-05T00:12:31Z</dcterms:modified>
</cp:coreProperties>
</file>