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952625"/>
            <a:ext cx="7315200" cy="3657600"/>
            <a:chOff x="1691482" y="1952625"/>
            <a:chExt cx="7315200" cy="3657600"/>
          </a:xfrm>
        </p:grpSpPr>
        <p:sp>
          <p:nvSpPr>
            <p:cNvPr id="3" name="rc3"/>
            <p:cNvSpPr/>
            <p:nvPr/>
          </p:nvSpPr>
          <p:spPr>
            <a:xfrm>
              <a:off x="1691481" y="1952625"/>
              <a:ext cx="73151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2243459"/>
              <a:ext cx="2040631" cy="2970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304649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74626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44603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14580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871537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00215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728894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157573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586252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89638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59614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29591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9661" y="2329157"/>
              <a:ext cx="2000618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2900478"/>
              <a:ext cx="1892323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3471800"/>
              <a:ext cx="968960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4043121"/>
              <a:ext cx="501579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4614442"/>
              <a:ext cx="262189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547857" y="252605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05447" y="2552730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55415" y="2520547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704113" y="2550612"/>
              <a:ext cx="18632" cy="37264"/>
            </a:xfrm>
            <a:custGeom>
              <a:avLst/>
              <a:pathLst>
                <a:path w="18632" h="37264">
                  <a:moveTo>
                    <a:pt x="8469" y="0"/>
                  </a:moveTo>
                  <a:lnTo>
                    <a:pt x="9942" y="3472"/>
                  </a:lnTo>
                  <a:lnTo>
                    <a:pt x="11314" y="6944"/>
                  </a:lnTo>
                  <a:lnTo>
                    <a:pt x="12585" y="10417"/>
                  </a:lnTo>
                  <a:lnTo>
                    <a:pt x="13753" y="13889"/>
                  </a:lnTo>
                  <a:lnTo>
                    <a:pt x="14820" y="17361"/>
                  </a:lnTo>
                  <a:lnTo>
                    <a:pt x="15786" y="20834"/>
                  </a:lnTo>
                  <a:lnTo>
                    <a:pt x="16650" y="24306"/>
                  </a:lnTo>
                  <a:lnTo>
                    <a:pt x="17412" y="27778"/>
                  </a:lnTo>
                  <a:lnTo>
                    <a:pt x="18073" y="31251"/>
                  </a:lnTo>
                  <a:lnTo>
                    <a:pt x="18632" y="34723"/>
                  </a:lnTo>
                  <a:lnTo>
                    <a:pt x="9316" y="37264"/>
                  </a:lnTo>
                  <a:lnTo>
                    <a:pt x="8841" y="33482"/>
                  </a:lnTo>
                  <a:lnTo>
                    <a:pt x="8265" y="29760"/>
                  </a:lnTo>
                  <a:lnTo>
                    <a:pt x="7588" y="26097"/>
                  </a:lnTo>
                  <a:lnTo>
                    <a:pt x="6809" y="22494"/>
                  </a:lnTo>
                  <a:lnTo>
                    <a:pt x="5928" y="18949"/>
                  </a:lnTo>
                  <a:lnTo>
                    <a:pt x="4945" y="15464"/>
                  </a:lnTo>
                  <a:lnTo>
                    <a:pt x="3861" y="12038"/>
                  </a:lnTo>
                  <a:lnTo>
                    <a:pt x="2676" y="8672"/>
                  </a:lnTo>
                  <a:lnTo>
                    <a:pt x="1388" y="53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678282" y="2552306"/>
              <a:ext cx="76222" cy="61401"/>
            </a:xfrm>
            <a:custGeom>
              <a:avLst/>
              <a:pathLst>
                <a:path w="76222" h="61401">
                  <a:moveTo>
                    <a:pt x="0" y="53355"/>
                  </a:moveTo>
                  <a:lnTo>
                    <a:pt x="44039" y="53355"/>
                  </a:lnTo>
                  <a:lnTo>
                    <a:pt x="46042" y="48477"/>
                  </a:lnTo>
                  <a:lnTo>
                    <a:pt x="47986" y="43497"/>
                  </a:lnTo>
                  <a:lnTo>
                    <a:pt x="49870" y="38416"/>
                  </a:lnTo>
                  <a:lnTo>
                    <a:pt x="51695" y="33232"/>
                  </a:lnTo>
                  <a:lnTo>
                    <a:pt x="53461" y="27948"/>
                  </a:lnTo>
                  <a:lnTo>
                    <a:pt x="55167" y="22561"/>
                  </a:lnTo>
                  <a:lnTo>
                    <a:pt x="56815" y="17073"/>
                  </a:lnTo>
                  <a:lnTo>
                    <a:pt x="58403" y="11484"/>
                  </a:lnTo>
                  <a:lnTo>
                    <a:pt x="59931" y="5792"/>
                  </a:lnTo>
                  <a:lnTo>
                    <a:pt x="61401" y="0"/>
                  </a:lnTo>
                  <a:lnTo>
                    <a:pt x="70293" y="2964"/>
                  </a:lnTo>
                  <a:lnTo>
                    <a:pt x="68909" y="8498"/>
                  </a:lnTo>
                  <a:lnTo>
                    <a:pt x="67465" y="13923"/>
                  </a:lnTo>
                  <a:lnTo>
                    <a:pt x="65961" y="19237"/>
                  </a:lnTo>
                  <a:lnTo>
                    <a:pt x="64399" y="24441"/>
                  </a:lnTo>
                  <a:lnTo>
                    <a:pt x="62777" y="29536"/>
                  </a:lnTo>
                  <a:lnTo>
                    <a:pt x="61096" y="34520"/>
                  </a:lnTo>
                  <a:lnTo>
                    <a:pt x="59355" y="39394"/>
                  </a:lnTo>
                  <a:lnTo>
                    <a:pt x="57556" y="44158"/>
                  </a:lnTo>
                  <a:lnTo>
                    <a:pt x="55697" y="48811"/>
                  </a:lnTo>
                  <a:lnTo>
                    <a:pt x="53779" y="53355"/>
                  </a:lnTo>
                  <a:lnTo>
                    <a:pt x="76222" y="53355"/>
                  </a:lnTo>
                  <a:lnTo>
                    <a:pt x="76222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682516" y="2558658"/>
              <a:ext cx="21172" cy="38111"/>
            </a:xfrm>
            <a:custGeom>
              <a:avLst/>
              <a:pathLst>
                <a:path w="21172" h="38111">
                  <a:moveTo>
                    <a:pt x="8469" y="0"/>
                  </a:moveTo>
                  <a:lnTo>
                    <a:pt x="10120" y="3171"/>
                  </a:lnTo>
                  <a:lnTo>
                    <a:pt x="11687" y="6419"/>
                  </a:lnTo>
                  <a:lnTo>
                    <a:pt x="13169" y="9743"/>
                  </a:lnTo>
                  <a:lnTo>
                    <a:pt x="14566" y="13144"/>
                  </a:lnTo>
                  <a:lnTo>
                    <a:pt x="15879" y="16620"/>
                  </a:lnTo>
                  <a:lnTo>
                    <a:pt x="17107" y="20173"/>
                  </a:lnTo>
                  <a:lnTo>
                    <a:pt x="18250" y="23802"/>
                  </a:lnTo>
                  <a:lnTo>
                    <a:pt x="19309" y="27507"/>
                  </a:lnTo>
                  <a:lnTo>
                    <a:pt x="20283" y="31289"/>
                  </a:lnTo>
                  <a:lnTo>
                    <a:pt x="21172" y="35146"/>
                  </a:lnTo>
                  <a:lnTo>
                    <a:pt x="12703" y="38111"/>
                  </a:lnTo>
                  <a:lnTo>
                    <a:pt x="11814" y="34249"/>
                  </a:lnTo>
                  <a:lnTo>
                    <a:pt x="10840" y="30455"/>
                  </a:lnTo>
                  <a:lnTo>
                    <a:pt x="9781" y="26728"/>
                  </a:lnTo>
                  <a:lnTo>
                    <a:pt x="8638" y="23069"/>
                  </a:lnTo>
                  <a:lnTo>
                    <a:pt x="7410" y="19479"/>
                  </a:lnTo>
                  <a:lnTo>
                    <a:pt x="6097" y="15955"/>
                  </a:lnTo>
                  <a:lnTo>
                    <a:pt x="4700" y="12500"/>
                  </a:lnTo>
                  <a:lnTo>
                    <a:pt x="3218" y="9112"/>
                  </a:lnTo>
                  <a:lnTo>
                    <a:pt x="1651" y="5792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797273" y="2523935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14635" y="2531557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14635" y="2544261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14635" y="2557388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93038" y="2578137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25221" y="2578137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764667" y="2520970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873919" y="2520970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86395" y="3114047"/>
              <a:ext cx="48909" cy="53302"/>
            </a:xfrm>
            <a:custGeom>
              <a:avLst/>
              <a:pathLst>
                <a:path w="48909" h="53302">
                  <a:moveTo>
                    <a:pt x="48909" y="53302"/>
                  </a:moveTo>
                  <a:lnTo>
                    <a:pt x="0" y="30859"/>
                  </a:lnTo>
                  <a:lnTo>
                    <a:pt x="0" y="25460"/>
                  </a:lnTo>
                  <a:lnTo>
                    <a:pt x="48909" y="0"/>
                  </a:lnTo>
                  <a:lnTo>
                    <a:pt x="48909" y="8469"/>
                  </a:lnTo>
                  <a:lnTo>
                    <a:pt x="10004" y="27736"/>
                  </a:lnTo>
                  <a:lnTo>
                    <a:pt x="48909" y="44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86395" y="317200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50125" y="3102561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05598" y="310134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15391" y="310960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764353" y="309229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800770" y="309737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041504" y="3688798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096977" y="3687581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06769" y="3695838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55837" y="3732679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93313" y="3688798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251274" y="3687581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261067" y="3695838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10029" y="3678529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46446" y="3683611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571635" y="4260119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629596" y="425890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39388" y="426715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688456" y="4304000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728420" y="4260119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783893" y="425890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793685" y="426715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843600" y="425890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853393" y="426715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902355" y="4249850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38772" y="4254932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334733" y="483144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390206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399998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449913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459705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508774" y="487532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543656" y="4830329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04210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614003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63918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673710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722672" y="482117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759090" y="482625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019661" y="2243459"/>
              <a:ext cx="2040631" cy="297087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26148" y="483309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924402" y="426177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936899" y="427575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25275" y="368930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26585" y="311798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929750" y="254780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984866" y="4871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984866" y="4300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984866" y="3728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984866" y="3157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984866" y="2586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19661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589638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159614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729591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992948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02880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504917" y="52769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562925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72857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625081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35013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072002" y="527581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32902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142834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195058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04990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640614" y="527581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702879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712811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765035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74967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027682" y="2015993"/>
              <a:ext cx="76453" cy="123192"/>
            </a:xfrm>
            <a:custGeom>
              <a:avLst/>
              <a:pathLst>
                <a:path w="76453" h="123192">
                  <a:moveTo>
                    <a:pt x="76453" y="61555"/>
                  </a:moveTo>
                  <a:lnTo>
                    <a:pt x="76431" y="64422"/>
                  </a:lnTo>
                  <a:lnTo>
                    <a:pt x="76367" y="67229"/>
                  </a:lnTo>
                  <a:lnTo>
                    <a:pt x="76261" y="69975"/>
                  </a:lnTo>
                  <a:lnTo>
                    <a:pt x="76112" y="72661"/>
                  </a:lnTo>
                  <a:lnTo>
                    <a:pt x="75920" y="75286"/>
                  </a:lnTo>
                  <a:lnTo>
                    <a:pt x="75686" y="77851"/>
                  </a:lnTo>
                  <a:lnTo>
                    <a:pt x="75410" y="80355"/>
                  </a:lnTo>
                  <a:lnTo>
                    <a:pt x="75090" y="82798"/>
                  </a:lnTo>
                  <a:lnTo>
                    <a:pt x="74729" y="85181"/>
                  </a:lnTo>
                  <a:lnTo>
                    <a:pt x="74324" y="87503"/>
                  </a:lnTo>
                  <a:lnTo>
                    <a:pt x="73889" y="89760"/>
                  </a:lnTo>
                  <a:lnTo>
                    <a:pt x="73401" y="91946"/>
                  </a:lnTo>
                  <a:lnTo>
                    <a:pt x="72861" y="94062"/>
                  </a:lnTo>
                  <a:lnTo>
                    <a:pt x="72268" y="96108"/>
                  </a:lnTo>
                  <a:lnTo>
                    <a:pt x="71623" y="98083"/>
                  </a:lnTo>
                  <a:lnTo>
                    <a:pt x="70926" y="99988"/>
                  </a:lnTo>
                  <a:lnTo>
                    <a:pt x="70176" y="101822"/>
                  </a:lnTo>
                  <a:lnTo>
                    <a:pt x="69374" y="103586"/>
                  </a:lnTo>
                  <a:lnTo>
                    <a:pt x="68519" y="105280"/>
                  </a:lnTo>
                  <a:lnTo>
                    <a:pt x="67612" y="106903"/>
                  </a:lnTo>
                  <a:lnTo>
                    <a:pt x="66668" y="108453"/>
                  </a:lnTo>
                  <a:lnTo>
                    <a:pt x="65671" y="109928"/>
                  </a:lnTo>
                  <a:lnTo>
                    <a:pt x="64619" y="111328"/>
                  </a:lnTo>
                  <a:lnTo>
                    <a:pt x="63513" y="112652"/>
                  </a:lnTo>
                  <a:lnTo>
                    <a:pt x="62353" y="113901"/>
                  </a:lnTo>
                  <a:lnTo>
                    <a:pt x="61139" y="115075"/>
                  </a:lnTo>
                  <a:lnTo>
                    <a:pt x="59871" y="116174"/>
                  </a:lnTo>
                  <a:lnTo>
                    <a:pt x="58549" y="117197"/>
                  </a:lnTo>
                  <a:lnTo>
                    <a:pt x="57173" y="118145"/>
                  </a:lnTo>
                  <a:lnTo>
                    <a:pt x="55743" y="119017"/>
                  </a:lnTo>
                  <a:lnTo>
                    <a:pt x="54255" y="119811"/>
                  </a:lnTo>
                  <a:lnTo>
                    <a:pt x="52705" y="120520"/>
                  </a:lnTo>
                  <a:lnTo>
                    <a:pt x="51092" y="121146"/>
                  </a:lnTo>
                  <a:lnTo>
                    <a:pt x="49417" y="121689"/>
                  </a:lnTo>
                  <a:lnTo>
                    <a:pt x="47680" y="122148"/>
                  </a:lnTo>
                  <a:lnTo>
                    <a:pt x="45881" y="122524"/>
                  </a:lnTo>
                  <a:lnTo>
                    <a:pt x="44020" y="122816"/>
                  </a:lnTo>
                  <a:lnTo>
                    <a:pt x="42096" y="123025"/>
                  </a:lnTo>
                  <a:lnTo>
                    <a:pt x="40110" y="123150"/>
                  </a:lnTo>
                  <a:lnTo>
                    <a:pt x="38062" y="123192"/>
                  </a:lnTo>
                  <a:lnTo>
                    <a:pt x="36155" y="123150"/>
                  </a:lnTo>
                  <a:lnTo>
                    <a:pt x="34297" y="123025"/>
                  </a:lnTo>
                  <a:lnTo>
                    <a:pt x="32488" y="122816"/>
                  </a:lnTo>
                  <a:lnTo>
                    <a:pt x="30728" y="122524"/>
                  </a:lnTo>
                  <a:lnTo>
                    <a:pt x="29017" y="122148"/>
                  </a:lnTo>
                  <a:lnTo>
                    <a:pt x="27356" y="121689"/>
                  </a:lnTo>
                  <a:lnTo>
                    <a:pt x="25743" y="121146"/>
                  </a:lnTo>
                  <a:lnTo>
                    <a:pt x="24180" y="120520"/>
                  </a:lnTo>
                  <a:lnTo>
                    <a:pt x="22665" y="119811"/>
                  </a:lnTo>
                  <a:lnTo>
                    <a:pt x="21200" y="119017"/>
                  </a:lnTo>
                  <a:lnTo>
                    <a:pt x="19800" y="118145"/>
                  </a:lnTo>
                  <a:lnTo>
                    <a:pt x="18446" y="117197"/>
                  </a:lnTo>
                  <a:lnTo>
                    <a:pt x="17141" y="116174"/>
                  </a:lnTo>
                  <a:lnTo>
                    <a:pt x="15883" y="115075"/>
                  </a:lnTo>
                  <a:lnTo>
                    <a:pt x="14672" y="113901"/>
                  </a:lnTo>
                  <a:lnTo>
                    <a:pt x="13509" y="112652"/>
                  </a:lnTo>
                  <a:lnTo>
                    <a:pt x="12393" y="111328"/>
                  </a:lnTo>
                  <a:lnTo>
                    <a:pt x="11325" y="109928"/>
                  </a:lnTo>
                  <a:lnTo>
                    <a:pt x="10304" y="108453"/>
                  </a:lnTo>
                  <a:lnTo>
                    <a:pt x="9331" y="106903"/>
                  </a:lnTo>
                  <a:lnTo>
                    <a:pt x="8421" y="105280"/>
                  </a:lnTo>
                  <a:lnTo>
                    <a:pt x="7556" y="103586"/>
                  </a:lnTo>
                  <a:lnTo>
                    <a:pt x="6738" y="101822"/>
                  </a:lnTo>
                  <a:lnTo>
                    <a:pt x="5965" y="99988"/>
                  </a:lnTo>
                  <a:lnTo>
                    <a:pt x="5238" y="98083"/>
                  </a:lnTo>
                  <a:lnTo>
                    <a:pt x="4557" y="96108"/>
                  </a:lnTo>
                  <a:lnTo>
                    <a:pt x="3922" y="94062"/>
                  </a:lnTo>
                  <a:lnTo>
                    <a:pt x="3333" y="91946"/>
                  </a:lnTo>
                  <a:lnTo>
                    <a:pt x="2789" y="89760"/>
                  </a:lnTo>
                  <a:lnTo>
                    <a:pt x="2291" y="87503"/>
                  </a:lnTo>
                  <a:lnTo>
                    <a:pt x="1856" y="85181"/>
                  </a:lnTo>
                  <a:lnTo>
                    <a:pt x="1466" y="82798"/>
                  </a:lnTo>
                  <a:lnTo>
                    <a:pt x="1123" y="80355"/>
                  </a:lnTo>
                  <a:lnTo>
                    <a:pt x="825" y="77851"/>
                  </a:lnTo>
                  <a:lnTo>
                    <a:pt x="572" y="75286"/>
                  </a:lnTo>
                  <a:lnTo>
                    <a:pt x="366" y="72661"/>
                  </a:lnTo>
                  <a:lnTo>
                    <a:pt x="206" y="69975"/>
                  </a:lnTo>
                  <a:lnTo>
                    <a:pt x="91" y="67229"/>
                  </a:lnTo>
                  <a:lnTo>
                    <a:pt x="22" y="64422"/>
                  </a:lnTo>
                  <a:lnTo>
                    <a:pt x="0" y="61555"/>
                  </a:lnTo>
                  <a:lnTo>
                    <a:pt x="20" y="58687"/>
                  </a:lnTo>
                  <a:lnTo>
                    <a:pt x="81" y="55881"/>
                  </a:lnTo>
                  <a:lnTo>
                    <a:pt x="184" y="53134"/>
                  </a:lnTo>
                  <a:lnTo>
                    <a:pt x="327" y="50449"/>
                  </a:lnTo>
                  <a:lnTo>
                    <a:pt x="511" y="47824"/>
                  </a:lnTo>
                  <a:lnTo>
                    <a:pt x="736" y="45259"/>
                  </a:lnTo>
                  <a:lnTo>
                    <a:pt x="1002" y="42755"/>
                  </a:lnTo>
                  <a:lnTo>
                    <a:pt x="1309" y="40312"/>
                  </a:lnTo>
                  <a:lnTo>
                    <a:pt x="1657" y="37929"/>
                  </a:lnTo>
                  <a:lnTo>
                    <a:pt x="2046" y="35607"/>
                  </a:lnTo>
                  <a:lnTo>
                    <a:pt x="2495" y="33351"/>
                  </a:lnTo>
                  <a:lnTo>
                    <a:pt x="2992" y="31167"/>
                  </a:lnTo>
                  <a:lnTo>
                    <a:pt x="3536" y="29055"/>
                  </a:lnTo>
                  <a:lnTo>
                    <a:pt x="4128" y="27015"/>
                  </a:lnTo>
                  <a:lnTo>
                    <a:pt x="4768" y="25047"/>
                  </a:lnTo>
                  <a:lnTo>
                    <a:pt x="5454" y="23152"/>
                  </a:lnTo>
                  <a:lnTo>
                    <a:pt x="6189" y="21328"/>
                  </a:lnTo>
                  <a:lnTo>
                    <a:pt x="6970" y="19576"/>
                  </a:lnTo>
                  <a:lnTo>
                    <a:pt x="7800" y="17896"/>
                  </a:lnTo>
                  <a:lnTo>
                    <a:pt x="8676" y="16289"/>
                  </a:lnTo>
                  <a:lnTo>
                    <a:pt x="9619" y="14738"/>
                  </a:lnTo>
                  <a:lnTo>
                    <a:pt x="10615" y="13263"/>
                  </a:lnTo>
                  <a:lnTo>
                    <a:pt x="11662" y="11864"/>
                  </a:lnTo>
                  <a:lnTo>
                    <a:pt x="12762" y="10539"/>
                  </a:lnTo>
                  <a:lnTo>
                    <a:pt x="13915" y="9290"/>
                  </a:lnTo>
                  <a:lnTo>
                    <a:pt x="15120" y="8116"/>
                  </a:lnTo>
                  <a:lnTo>
                    <a:pt x="16377" y="7018"/>
                  </a:lnTo>
                  <a:lnTo>
                    <a:pt x="17687" y="5995"/>
                  </a:lnTo>
                  <a:lnTo>
                    <a:pt x="19049" y="5047"/>
                  </a:lnTo>
                  <a:lnTo>
                    <a:pt x="20463" y="4174"/>
                  </a:lnTo>
                  <a:lnTo>
                    <a:pt x="21951" y="3381"/>
                  </a:lnTo>
                  <a:lnTo>
                    <a:pt x="23499" y="2671"/>
                  </a:lnTo>
                  <a:lnTo>
                    <a:pt x="25107" y="2045"/>
                  </a:lnTo>
                  <a:lnTo>
                    <a:pt x="26776" y="1502"/>
                  </a:lnTo>
                  <a:lnTo>
                    <a:pt x="28506" y="1043"/>
                  </a:lnTo>
                  <a:lnTo>
                    <a:pt x="30296" y="667"/>
                  </a:lnTo>
                  <a:lnTo>
                    <a:pt x="32147" y="375"/>
                  </a:lnTo>
                  <a:lnTo>
                    <a:pt x="34058" y="166"/>
                  </a:lnTo>
                  <a:lnTo>
                    <a:pt x="36030" y="41"/>
                  </a:lnTo>
                  <a:lnTo>
                    <a:pt x="38062" y="0"/>
                  </a:lnTo>
                  <a:lnTo>
                    <a:pt x="39985" y="41"/>
                  </a:lnTo>
                  <a:lnTo>
                    <a:pt x="41857" y="166"/>
                  </a:lnTo>
                  <a:lnTo>
                    <a:pt x="43678" y="375"/>
                  </a:lnTo>
                  <a:lnTo>
                    <a:pt x="45449" y="667"/>
                  </a:lnTo>
                  <a:lnTo>
                    <a:pt x="47169" y="1043"/>
                  </a:lnTo>
                  <a:lnTo>
                    <a:pt x="48838" y="1502"/>
                  </a:lnTo>
                  <a:lnTo>
                    <a:pt x="50456" y="2045"/>
                  </a:lnTo>
                  <a:lnTo>
                    <a:pt x="52024" y="2671"/>
                  </a:lnTo>
                  <a:lnTo>
                    <a:pt x="53540" y="3381"/>
                  </a:lnTo>
                  <a:lnTo>
                    <a:pt x="55006" y="4174"/>
                  </a:lnTo>
                  <a:lnTo>
                    <a:pt x="56422" y="5031"/>
                  </a:lnTo>
                  <a:lnTo>
                    <a:pt x="57789" y="5965"/>
                  </a:lnTo>
                  <a:lnTo>
                    <a:pt x="59107" y="6976"/>
                  </a:lnTo>
                  <a:lnTo>
                    <a:pt x="60376" y="8064"/>
                  </a:lnTo>
                  <a:lnTo>
                    <a:pt x="61596" y="9229"/>
                  </a:lnTo>
                  <a:lnTo>
                    <a:pt x="62766" y="10470"/>
                  </a:lnTo>
                  <a:lnTo>
                    <a:pt x="63888" y="11789"/>
                  </a:lnTo>
                  <a:lnTo>
                    <a:pt x="64960" y="13185"/>
                  </a:lnTo>
                  <a:lnTo>
                    <a:pt x="65983" y="14657"/>
                  </a:lnTo>
                  <a:lnTo>
                    <a:pt x="66957" y="16207"/>
                  </a:lnTo>
                  <a:lnTo>
                    <a:pt x="67883" y="17815"/>
                  </a:lnTo>
                  <a:lnTo>
                    <a:pt x="68761" y="19494"/>
                  </a:lnTo>
                  <a:lnTo>
                    <a:pt x="69592" y="21246"/>
                  </a:lnTo>
                  <a:lnTo>
                    <a:pt x="70376" y="23070"/>
                  </a:lnTo>
                  <a:lnTo>
                    <a:pt x="71111" y="24965"/>
                  </a:lnTo>
                  <a:lnTo>
                    <a:pt x="71800" y="26933"/>
                  </a:lnTo>
                  <a:lnTo>
                    <a:pt x="72441" y="28973"/>
                  </a:lnTo>
                  <a:lnTo>
                    <a:pt x="73034" y="31085"/>
                  </a:lnTo>
                  <a:lnTo>
                    <a:pt x="73580" y="33269"/>
                  </a:lnTo>
                  <a:lnTo>
                    <a:pt x="74079" y="35525"/>
                  </a:lnTo>
                  <a:lnTo>
                    <a:pt x="74530" y="37848"/>
                  </a:lnTo>
                  <a:lnTo>
                    <a:pt x="74933" y="40233"/>
                  </a:lnTo>
                  <a:lnTo>
                    <a:pt x="75289" y="42681"/>
                  </a:lnTo>
                  <a:lnTo>
                    <a:pt x="75598" y="45190"/>
                  </a:lnTo>
                  <a:lnTo>
                    <a:pt x="75859" y="47762"/>
                  </a:lnTo>
                  <a:lnTo>
                    <a:pt x="76073" y="50396"/>
                  </a:lnTo>
                  <a:lnTo>
                    <a:pt x="76239" y="53093"/>
                  </a:lnTo>
                  <a:lnTo>
                    <a:pt x="76358" y="55851"/>
                  </a:lnTo>
                  <a:lnTo>
                    <a:pt x="76429" y="586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042826" y="2028762"/>
              <a:ext cx="46248" cy="97735"/>
            </a:xfrm>
            <a:custGeom>
              <a:avLst/>
              <a:pathLst>
                <a:path w="46248" h="97735">
                  <a:moveTo>
                    <a:pt x="0" y="48785"/>
                  </a:moveTo>
                  <a:lnTo>
                    <a:pt x="12" y="51210"/>
                  </a:lnTo>
                  <a:lnTo>
                    <a:pt x="49" y="53572"/>
                  </a:lnTo>
                  <a:lnTo>
                    <a:pt x="110" y="55872"/>
                  </a:lnTo>
                  <a:lnTo>
                    <a:pt x="196" y="58110"/>
                  </a:lnTo>
                  <a:lnTo>
                    <a:pt x="306" y="60286"/>
                  </a:lnTo>
                  <a:lnTo>
                    <a:pt x="442" y="62400"/>
                  </a:lnTo>
                  <a:lnTo>
                    <a:pt x="601" y="64451"/>
                  </a:lnTo>
                  <a:lnTo>
                    <a:pt x="785" y="66440"/>
                  </a:lnTo>
                  <a:lnTo>
                    <a:pt x="994" y="68367"/>
                  </a:lnTo>
                  <a:lnTo>
                    <a:pt x="1227" y="70231"/>
                  </a:lnTo>
                  <a:lnTo>
                    <a:pt x="1488" y="72035"/>
                  </a:lnTo>
                  <a:lnTo>
                    <a:pt x="1777" y="73777"/>
                  </a:lnTo>
                  <a:lnTo>
                    <a:pt x="2097" y="75460"/>
                  </a:lnTo>
                  <a:lnTo>
                    <a:pt x="2445" y="77081"/>
                  </a:lnTo>
                  <a:lnTo>
                    <a:pt x="2824" y="78642"/>
                  </a:lnTo>
                  <a:lnTo>
                    <a:pt x="3231" y="80143"/>
                  </a:lnTo>
                  <a:lnTo>
                    <a:pt x="3668" y="81582"/>
                  </a:lnTo>
                  <a:lnTo>
                    <a:pt x="4135" y="82962"/>
                  </a:lnTo>
                  <a:lnTo>
                    <a:pt x="4631" y="84280"/>
                  </a:lnTo>
                  <a:lnTo>
                    <a:pt x="5156" y="85538"/>
                  </a:lnTo>
                  <a:lnTo>
                    <a:pt x="5713" y="86720"/>
                  </a:lnTo>
                  <a:lnTo>
                    <a:pt x="6302" y="87844"/>
                  </a:lnTo>
                  <a:lnTo>
                    <a:pt x="6924" y="88908"/>
                  </a:lnTo>
                  <a:lnTo>
                    <a:pt x="7579" y="89913"/>
                  </a:lnTo>
                  <a:lnTo>
                    <a:pt x="8267" y="90859"/>
                  </a:lnTo>
                  <a:lnTo>
                    <a:pt x="8987" y="91746"/>
                  </a:lnTo>
                  <a:lnTo>
                    <a:pt x="9740" y="92575"/>
                  </a:lnTo>
                  <a:lnTo>
                    <a:pt x="10526" y="93344"/>
                  </a:lnTo>
                  <a:lnTo>
                    <a:pt x="11345" y="94055"/>
                  </a:lnTo>
                  <a:lnTo>
                    <a:pt x="12196" y="94706"/>
                  </a:lnTo>
                  <a:lnTo>
                    <a:pt x="13099" y="95282"/>
                  </a:lnTo>
                  <a:lnTo>
                    <a:pt x="14039" y="95797"/>
                  </a:lnTo>
                  <a:lnTo>
                    <a:pt x="15018" y="96251"/>
                  </a:lnTo>
                  <a:lnTo>
                    <a:pt x="16033" y="96645"/>
                  </a:lnTo>
                  <a:lnTo>
                    <a:pt x="17087" y="96978"/>
                  </a:lnTo>
                  <a:lnTo>
                    <a:pt x="18178" y="97250"/>
                  </a:lnTo>
                  <a:lnTo>
                    <a:pt x="19307" y="97462"/>
                  </a:lnTo>
                  <a:lnTo>
                    <a:pt x="20473" y="97614"/>
                  </a:lnTo>
                  <a:lnTo>
                    <a:pt x="21677" y="97705"/>
                  </a:lnTo>
                  <a:lnTo>
                    <a:pt x="22919" y="97735"/>
                  </a:lnTo>
                  <a:lnTo>
                    <a:pt x="24161" y="97705"/>
                  </a:lnTo>
                  <a:lnTo>
                    <a:pt x="25365" y="97614"/>
                  </a:lnTo>
                  <a:lnTo>
                    <a:pt x="26531" y="97462"/>
                  </a:lnTo>
                  <a:lnTo>
                    <a:pt x="27660" y="97250"/>
                  </a:lnTo>
                  <a:lnTo>
                    <a:pt x="28751" y="96978"/>
                  </a:lnTo>
                  <a:lnTo>
                    <a:pt x="29805" y="96645"/>
                  </a:lnTo>
                  <a:lnTo>
                    <a:pt x="30821" y="96251"/>
                  </a:lnTo>
                  <a:lnTo>
                    <a:pt x="31799" y="95797"/>
                  </a:lnTo>
                  <a:lnTo>
                    <a:pt x="32739" y="95282"/>
                  </a:lnTo>
                  <a:lnTo>
                    <a:pt x="33642" y="94706"/>
                  </a:lnTo>
                  <a:lnTo>
                    <a:pt x="34510" y="94070"/>
                  </a:lnTo>
                  <a:lnTo>
                    <a:pt x="35345" y="93374"/>
                  </a:lnTo>
                  <a:lnTo>
                    <a:pt x="36147" y="92617"/>
                  </a:lnTo>
                  <a:lnTo>
                    <a:pt x="36916" y="91799"/>
                  </a:lnTo>
                  <a:lnTo>
                    <a:pt x="37653" y="90920"/>
                  </a:lnTo>
                  <a:lnTo>
                    <a:pt x="38357" y="89982"/>
                  </a:lnTo>
                  <a:lnTo>
                    <a:pt x="39028" y="88982"/>
                  </a:lnTo>
                  <a:lnTo>
                    <a:pt x="39667" y="87922"/>
                  </a:lnTo>
                  <a:lnTo>
                    <a:pt x="40272" y="86801"/>
                  </a:lnTo>
                  <a:lnTo>
                    <a:pt x="40845" y="85620"/>
                  </a:lnTo>
                  <a:lnTo>
                    <a:pt x="41402" y="84378"/>
                  </a:lnTo>
                  <a:lnTo>
                    <a:pt x="41926" y="83073"/>
                  </a:lnTo>
                  <a:lnTo>
                    <a:pt x="42417" y="81706"/>
                  </a:lnTo>
                  <a:lnTo>
                    <a:pt x="42875" y="80277"/>
                  </a:lnTo>
                  <a:lnTo>
                    <a:pt x="43301" y="78785"/>
                  </a:lnTo>
                  <a:lnTo>
                    <a:pt x="43694" y="77232"/>
                  </a:lnTo>
                  <a:lnTo>
                    <a:pt x="44054" y="75616"/>
                  </a:lnTo>
                  <a:lnTo>
                    <a:pt x="44382" y="73938"/>
                  </a:lnTo>
                  <a:lnTo>
                    <a:pt x="44676" y="72198"/>
                  </a:lnTo>
                  <a:lnTo>
                    <a:pt x="44938" y="70395"/>
                  </a:lnTo>
                  <a:lnTo>
                    <a:pt x="45187" y="68514"/>
                  </a:lnTo>
                  <a:lnTo>
                    <a:pt x="45410" y="66571"/>
                  </a:lnTo>
                  <a:lnTo>
                    <a:pt x="45606" y="64565"/>
                  </a:lnTo>
                  <a:lnTo>
                    <a:pt x="45776" y="62498"/>
                  </a:lnTo>
                  <a:lnTo>
                    <a:pt x="45920" y="60368"/>
                  </a:lnTo>
                  <a:lnTo>
                    <a:pt x="46038" y="58176"/>
                  </a:lnTo>
                  <a:lnTo>
                    <a:pt x="46130" y="55922"/>
                  </a:lnTo>
                  <a:lnTo>
                    <a:pt x="46195" y="53605"/>
                  </a:lnTo>
                  <a:lnTo>
                    <a:pt x="46235" y="51226"/>
                  </a:lnTo>
                  <a:lnTo>
                    <a:pt x="46248" y="48785"/>
                  </a:lnTo>
                  <a:lnTo>
                    <a:pt x="46235" y="46361"/>
                  </a:lnTo>
                  <a:lnTo>
                    <a:pt x="46195" y="43998"/>
                  </a:lnTo>
                  <a:lnTo>
                    <a:pt x="46130" y="41698"/>
                  </a:lnTo>
                  <a:lnTo>
                    <a:pt x="46038" y="39460"/>
                  </a:lnTo>
                  <a:lnTo>
                    <a:pt x="45920" y="37285"/>
                  </a:lnTo>
                  <a:lnTo>
                    <a:pt x="45776" y="35171"/>
                  </a:lnTo>
                  <a:lnTo>
                    <a:pt x="45606" y="33120"/>
                  </a:lnTo>
                  <a:lnTo>
                    <a:pt x="45410" y="31131"/>
                  </a:lnTo>
                  <a:lnTo>
                    <a:pt x="45187" y="29204"/>
                  </a:lnTo>
                  <a:lnTo>
                    <a:pt x="44938" y="27339"/>
                  </a:lnTo>
                  <a:lnTo>
                    <a:pt x="44676" y="25537"/>
                  </a:lnTo>
                  <a:lnTo>
                    <a:pt x="44382" y="23797"/>
                  </a:lnTo>
                  <a:lnTo>
                    <a:pt x="44054" y="22118"/>
                  </a:lnTo>
                  <a:lnTo>
                    <a:pt x="43694" y="20503"/>
                  </a:lnTo>
                  <a:lnTo>
                    <a:pt x="43301" y="18949"/>
                  </a:lnTo>
                  <a:lnTo>
                    <a:pt x="42875" y="17458"/>
                  </a:lnTo>
                  <a:lnTo>
                    <a:pt x="42417" y="16028"/>
                  </a:lnTo>
                  <a:lnTo>
                    <a:pt x="41926" y="14661"/>
                  </a:lnTo>
                  <a:lnTo>
                    <a:pt x="41402" y="13357"/>
                  </a:lnTo>
                  <a:lnTo>
                    <a:pt x="40845" y="12114"/>
                  </a:lnTo>
                  <a:lnTo>
                    <a:pt x="40272" y="10933"/>
                  </a:lnTo>
                  <a:lnTo>
                    <a:pt x="39667" y="9812"/>
                  </a:lnTo>
                  <a:lnTo>
                    <a:pt x="39028" y="8752"/>
                  </a:lnTo>
                  <a:lnTo>
                    <a:pt x="38357" y="7753"/>
                  </a:lnTo>
                  <a:lnTo>
                    <a:pt x="37653" y="6814"/>
                  </a:lnTo>
                  <a:lnTo>
                    <a:pt x="36916" y="5936"/>
                  </a:lnTo>
                  <a:lnTo>
                    <a:pt x="36147" y="5118"/>
                  </a:lnTo>
                  <a:lnTo>
                    <a:pt x="35345" y="4361"/>
                  </a:lnTo>
                  <a:lnTo>
                    <a:pt x="34510" y="3664"/>
                  </a:lnTo>
                  <a:lnTo>
                    <a:pt x="33642" y="3028"/>
                  </a:lnTo>
                  <a:lnTo>
                    <a:pt x="32739" y="2453"/>
                  </a:lnTo>
                  <a:lnTo>
                    <a:pt x="31799" y="1938"/>
                  </a:lnTo>
                  <a:lnTo>
                    <a:pt x="30821" y="1484"/>
                  </a:lnTo>
                  <a:lnTo>
                    <a:pt x="29805" y="1090"/>
                  </a:lnTo>
                  <a:lnTo>
                    <a:pt x="28751" y="757"/>
                  </a:lnTo>
                  <a:lnTo>
                    <a:pt x="27660" y="484"/>
                  </a:lnTo>
                  <a:lnTo>
                    <a:pt x="26531" y="272"/>
                  </a:lnTo>
                  <a:lnTo>
                    <a:pt x="25365" y="121"/>
                  </a:lnTo>
                  <a:lnTo>
                    <a:pt x="24161" y="30"/>
                  </a:lnTo>
                  <a:lnTo>
                    <a:pt x="22919" y="0"/>
                  </a:lnTo>
                  <a:lnTo>
                    <a:pt x="21677" y="30"/>
                  </a:lnTo>
                  <a:lnTo>
                    <a:pt x="20473" y="121"/>
                  </a:lnTo>
                  <a:lnTo>
                    <a:pt x="19307" y="272"/>
                  </a:lnTo>
                  <a:lnTo>
                    <a:pt x="18178" y="484"/>
                  </a:lnTo>
                  <a:lnTo>
                    <a:pt x="17087" y="757"/>
                  </a:lnTo>
                  <a:lnTo>
                    <a:pt x="16033" y="1090"/>
                  </a:lnTo>
                  <a:lnTo>
                    <a:pt x="15018" y="1484"/>
                  </a:lnTo>
                  <a:lnTo>
                    <a:pt x="14039" y="1938"/>
                  </a:lnTo>
                  <a:lnTo>
                    <a:pt x="13099" y="2453"/>
                  </a:lnTo>
                  <a:lnTo>
                    <a:pt x="12196" y="3028"/>
                  </a:lnTo>
                  <a:lnTo>
                    <a:pt x="11345" y="3664"/>
                  </a:lnTo>
                  <a:lnTo>
                    <a:pt x="10526" y="4361"/>
                  </a:lnTo>
                  <a:lnTo>
                    <a:pt x="9740" y="5118"/>
                  </a:lnTo>
                  <a:lnTo>
                    <a:pt x="8987" y="5936"/>
                  </a:lnTo>
                  <a:lnTo>
                    <a:pt x="8267" y="6814"/>
                  </a:lnTo>
                  <a:lnTo>
                    <a:pt x="7579" y="7753"/>
                  </a:lnTo>
                  <a:lnTo>
                    <a:pt x="6924" y="8752"/>
                  </a:lnTo>
                  <a:lnTo>
                    <a:pt x="6302" y="9812"/>
                  </a:lnTo>
                  <a:lnTo>
                    <a:pt x="5713" y="10933"/>
                  </a:lnTo>
                  <a:lnTo>
                    <a:pt x="5156" y="12114"/>
                  </a:lnTo>
                  <a:lnTo>
                    <a:pt x="4631" y="13357"/>
                  </a:lnTo>
                  <a:lnTo>
                    <a:pt x="4135" y="14661"/>
                  </a:lnTo>
                  <a:lnTo>
                    <a:pt x="3668" y="16028"/>
                  </a:lnTo>
                  <a:lnTo>
                    <a:pt x="3231" y="17458"/>
                  </a:lnTo>
                  <a:lnTo>
                    <a:pt x="2824" y="18949"/>
                  </a:lnTo>
                  <a:lnTo>
                    <a:pt x="2445" y="20503"/>
                  </a:lnTo>
                  <a:lnTo>
                    <a:pt x="2097" y="22118"/>
                  </a:lnTo>
                  <a:lnTo>
                    <a:pt x="1777" y="23797"/>
                  </a:lnTo>
                  <a:lnTo>
                    <a:pt x="1488" y="25537"/>
                  </a:lnTo>
                  <a:lnTo>
                    <a:pt x="1227" y="27339"/>
                  </a:lnTo>
                  <a:lnTo>
                    <a:pt x="994" y="29204"/>
                  </a:lnTo>
                  <a:lnTo>
                    <a:pt x="785" y="31131"/>
                  </a:lnTo>
                  <a:lnTo>
                    <a:pt x="601" y="33120"/>
                  </a:lnTo>
                  <a:lnTo>
                    <a:pt x="442" y="35171"/>
                  </a:lnTo>
                  <a:lnTo>
                    <a:pt x="306" y="37285"/>
                  </a:lnTo>
                  <a:lnTo>
                    <a:pt x="196" y="39460"/>
                  </a:lnTo>
                  <a:lnTo>
                    <a:pt x="110" y="41698"/>
                  </a:lnTo>
                  <a:lnTo>
                    <a:pt x="49" y="43998"/>
                  </a:lnTo>
                  <a:lnTo>
                    <a:pt x="12" y="46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118706" y="2085733"/>
              <a:ext cx="40600" cy="13751"/>
            </a:xfrm>
            <a:custGeom>
              <a:avLst/>
              <a:pathLst>
                <a:path w="40600" h="13751">
                  <a:moveTo>
                    <a:pt x="0" y="13751"/>
                  </a:moveTo>
                  <a:lnTo>
                    <a:pt x="0" y="0"/>
                  </a:lnTo>
                  <a:lnTo>
                    <a:pt x="40600" y="0"/>
                  </a:lnTo>
                  <a:lnTo>
                    <a:pt x="40600" y="137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172649" y="2016156"/>
              <a:ext cx="75634" cy="123028"/>
            </a:xfrm>
            <a:custGeom>
              <a:avLst/>
              <a:pathLst>
                <a:path w="75634" h="123028">
                  <a:moveTo>
                    <a:pt x="71950" y="29713"/>
                  </a:moveTo>
                  <a:lnTo>
                    <a:pt x="71932" y="30897"/>
                  </a:lnTo>
                  <a:lnTo>
                    <a:pt x="71875" y="32061"/>
                  </a:lnTo>
                  <a:lnTo>
                    <a:pt x="71781" y="33203"/>
                  </a:lnTo>
                  <a:lnTo>
                    <a:pt x="71649" y="34323"/>
                  </a:lnTo>
                  <a:lnTo>
                    <a:pt x="71480" y="35422"/>
                  </a:lnTo>
                  <a:lnTo>
                    <a:pt x="71273" y="36500"/>
                  </a:lnTo>
                  <a:lnTo>
                    <a:pt x="71028" y="37557"/>
                  </a:lnTo>
                  <a:lnTo>
                    <a:pt x="70746" y="38593"/>
                  </a:lnTo>
                  <a:lnTo>
                    <a:pt x="70425" y="39607"/>
                  </a:lnTo>
                  <a:lnTo>
                    <a:pt x="70068" y="40600"/>
                  </a:lnTo>
                  <a:lnTo>
                    <a:pt x="69676" y="41569"/>
                  </a:lnTo>
                  <a:lnTo>
                    <a:pt x="69253" y="42512"/>
                  </a:lnTo>
                  <a:lnTo>
                    <a:pt x="68798" y="43429"/>
                  </a:lnTo>
                  <a:lnTo>
                    <a:pt x="68313" y="44319"/>
                  </a:lnTo>
                  <a:lnTo>
                    <a:pt x="67796" y="45184"/>
                  </a:lnTo>
                  <a:lnTo>
                    <a:pt x="67249" y="46022"/>
                  </a:lnTo>
                  <a:lnTo>
                    <a:pt x="66670" y="46834"/>
                  </a:lnTo>
                  <a:lnTo>
                    <a:pt x="66060" y="47620"/>
                  </a:lnTo>
                  <a:lnTo>
                    <a:pt x="65419" y="48379"/>
                  </a:lnTo>
                  <a:lnTo>
                    <a:pt x="64747" y="49113"/>
                  </a:lnTo>
                  <a:lnTo>
                    <a:pt x="64062" y="49821"/>
                  </a:lnTo>
                  <a:lnTo>
                    <a:pt x="63349" y="50504"/>
                  </a:lnTo>
                  <a:lnTo>
                    <a:pt x="62608" y="51163"/>
                  </a:lnTo>
                  <a:lnTo>
                    <a:pt x="61840" y="51798"/>
                  </a:lnTo>
                  <a:lnTo>
                    <a:pt x="61043" y="52407"/>
                  </a:lnTo>
                  <a:lnTo>
                    <a:pt x="60219" y="52993"/>
                  </a:lnTo>
                  <a:lnTo>
                    <a:pt x="59367" y="53553"/>
                  </a:lnTo>
                  <a:lnTo>
                    <a:pt x="58487" y="54090"/>
                  </a:lnTo>
                  <a:lnTo>
                    <a:pt x="57579" y="54601"/>
                  </a:lnTo>
                  <a:lnTo>
                    <a:pt x="56643" y="55088"/>
                  </a:lnTo>
                  <a:lnTo>
                    <a:pt x="55683" y="55534"/>
                  </a:lnTo>
                  <a:lnTo>
                    <a:pt x="54702" y="55953"/>
                  </a:lnTo>
                  <a:lnTo>
                    <a:pt x="53699" y="56346"/>
                  </a:lnTo>
                  <a:lnTo>
                    <a:pt x="52675" y="56712"/>
                  </a:lnTo>
                  <a:lnTo>
                    <a:pt x="51630" y="57053"/>
                  </a:lnTo>
                  <a:lnTo>
                    <a:pt x="50563" y="57367"/>
                  </a:lnTo>
                  <a:lnTo>
                    <a:pt x="49475" y="57655"/>
                  </a:lnTo>
                  <a:lnTo>
                    <a:pt x="48366" y="57917"/>
                  </a:lnTo>
                  <a:lnTo>
                    <a:pt x="47236" y="58153"/>
                  </a:lnTo>
                  <a:lnTo>
                    <a:pt x="46084" y="58362"/>
                  </a:lnTo>
                  <a:lnTo>
                    <a:pt x="46084" y="58854"/>
                  </a:lnTo>
                  <a:lnTo>
                    <a:pt x="48912" y="59270"/>
                  </a:lnTo>
                  <a:lnTo>
                    <a:pt x="51601" y="59800"/>
                  </a:lnTo>
                  <a:lnTo>
                    <a:pt x="54151" y="60442"/>
                  </a:lnTo>
                  <a:lnTo>
                    <a:pt x="56562" y="61198"/>
                  </a:lnTo>
                  <a:lnTo>
                    <a:pt x="58833" y="62066"/>
                  </a:lnTo>
                  <a:lnTo>
                    <a:pt x="60965" y="63048"/>
                  </a:lnTo>
                  <a:lnTo>
                    <a:pt x="62959" y="64142"/>
                  </a:lnTo>
                  <a:lnTo>
                    <a:pt x="64813" y="65350"/>
                  </a:lnTo>
                  <a:lnTo>
                    <a:pt x="66528" y="66670"/>
                  </a:lnTo>
                  <a:lnTo>
                    <a:pt x="68103" y="68103"/>
                  </a:lnTo>
                  <a:lnTo>
                    <a:pt x="69534" y="69622"/>
                  </a:lnTo>
                  <a:lnTo>
                    <a:pt x="70814" y="71230"/>
                  </a:lnTo>
                  <a:lnTo>
                    <a:pt x="71944" y="72929"/>
                  </a:lnTo>
                  <a:lnTo>
                    <a:pt x="72923" y="74717"/>
                  </a:lnTo>
                  <a:lnTo>
                    <a:pt x="73751" y="76596"/>
                  </a:lnTo>
                  <a:lnTo>
                    <a:pt x="74429" y="78564"/>
                  </a:lnTo>
                  <a:lnTo>
                    <a:pt x="74956" y="80623"/>
                  </a:lnTo>
                  <a:lnTo>
                    <a:pt x="75333" y="82772"/>
                  </a:lnTo>
                  <a:lnTo>
                    <a:pt x="75559" y="85010"/>
                  </a:lnTo>
                  <a:lnTo>
                    <a:pt x="75634" y="87339"/>
                  </a:lnTo>
                  <a:lnTo>
                    <a:pt x="75607" y="88898"/>
                  </a:lnTo>
                  <a:lnTo>
                    <a:pt x="75526" y="90430"/>
                  </a:lnTo>
                  <a:lnTo>
                    <a:pt x="75391" y="91936"/>
                  </a:lnTo>
                  <a:lnTo>
                    <a:pt x="75202" y="93416"/>
                  </a:lnTo>
                  <a:lnTo>
                    <a:pt x="74959" y="94870"/>
                  </a:lnTo>
                  <a:lnTo>
                    <a:pt x="74662" y="96298"/>
                  </a:lnTo>
                  <a:lnTo>
                    <a:pt x="74310" y="97699"/>
                  </a:lnTo>
                  <a:lnTo>
                    <a:pt x="73905" y="99074"/>
                  </a:lnTo>
                  <a:lnTo>
                    <a:pt x="73446" y="100423"/>
                  </a:lnTo>
                  <a:lnTo>
                    <a:pt x="72933" y="101746"/>
                  </a:lnTo>
                  <a:lnTo>
                    <a:pt x="72381" y="103038"/>
                  </a:lnTo>
                  <a:lnTo>
                    <a:pt x="71774" y="104293"/>
                  </a:lnTo>
                  <a:lnTo>
                    <a:pt x="71111" y="105513"/>
                  </a:lnTo>
                  <a:lnTo>
                    <a:pt x="70392" y="106696"/>
                  </a:lnTo>
                  <a:lnTo>
                    <a:pt x="69618" y="107844"/>
                  </a:lnTo>
                  <a:lnTo>
                    <a:pt x="68788" y="108956"/>
                  </a:lnTo>
                  <a:lnTo>
                    <a:pt x="67902" y="110031"/>
                  </a:lnTo>
                  <a:lnTo>
                    <a:pt x="66961" y="111071"/>
                  </a:lnTo>
                  <a:lnTo>
                    <a:pt x="65964" y="112074"/>
                  </a:lnTo>
                  <a:lnTo>
                    <a:pt x="64911" y="113042"/>
                  </a:lnTo>
                  <a:lnTo>
                    <a:pt x="63802" y="113970"/>
                  </a:lnTo>
                  <a:lnTo>
                    <a:pt x="62635" y="114856"/>
                  </a:lnTo>
                  <a:lnTo>
                    <a:pt x="61412" y="115699"/>
                  </a:lnTo>
                  <a:lnTo>
                    <a:pt x="60131" y="116499"/>
                  </a:lnTo>
                  <a:lnTo>
                    <a:pt x="58792" y="117257"/>
                  </a:lnTo>
                  <a:lnTo>
                    <a:pt x="57397" y="117973"/>
                  </a:lnTo>
                  <a:lnTo>
                    <a:pt x="55944" y="118646"/>
                  </a:lnTo>
                  <a:lnTo>
                    <a:pt x="54433" y="119276"/>
                  </a:lnTo>
                  <a:lnTo>
                    <a:pt x="52866" y="119864"/>
                  </a:lnTo>
                  <a:lnTo>
                    <a:pt x="51241" y="120409"/>
                  </a:lnTo>
                  <a:lnTo>
                    <a:pt x="49557" y="120907"/>
                  </a:lnTo>
                  <a:lnTo>
                    <a:pt x="47813" y="121352"/>
                  </a:lnTo>
                  <a:lnTo>
                    <a:pt x="46008" y="121745"/>
                  </a:lnTo>
                  <a:lnTo>
                    <a:pt x="44143" y="122085"/>
                  </a:lnTo>
                  <a:lnTo>
                    <a:pt x="42216" y="122373"/>
                  </a:lnTo>
                  <a:lnTo>
                    <a:pt x="40230" y="122609"/>
                  </a:lnTo>
                  <a:lnTo>
                    <a:pt x="38183" y="122793"/>
                  </a:lnTo>
                  <a:lnTo>
                    <a:pt x="36075" y="122923"/>
                  </a:lnTo>
                  <a:lnTo>
                    <a:pt x="33906" y="123002"/>
                  </a:lnTo>
                  <a:lnTo>
                    <a:pt x="31678" y="123028"/>
                  </a:lnTo>
                  <a:lnTo>
                    <a:pt x="29903" y="123014"/>
                  </a:lnTo>
                  <a:lnTo>
                    <a:pt x="28148" y="122973"/>
                  </a:lnTo>
                  <a:lnTo>
                    <a:pt x="26413" y="122903"/>
                  </a:lnTo>
                  <a:lnTo>
                    <a:pt x="24697" y="122806"/>
                  </a:lnTo>
                  <a:lnTo>
                    <a:pt x="23001" y="122680"/>
                  </a:lnTo>
                  <a:lnTo>
                    <a:pt x="21324" y="122527"/>
                  </a:lnTo>
                  <a:lnTo>
                    <a:pt x="19668" y="122346"/>
                  </a:lnTo>
                  <a:lnTo>
                    <a:pt x="18031" y="122138"/>
                  </a:lnTo>
                  <a:lnTo>
                    <a:pt x="16413" y="121901"/>
                  </a:lnTo>
                  <a:lnTo>
                    <a:pt x="14815" y="121637"/>
                  </a:lnTo>
                  <a:lnTo>
                    <a:pt x="13253" y="121335"/>
                  </a:lnTo>
                  <a:lnTo>
                    <a:pt x="11708" y="120988"/>
                  </a:lnTo>
                  <a:lnTo>
                    <a:pt x="10182" y="120596"/>
                  </a:lnTo>
                  <a:lnTo>
                    <a:pt x="8673" y="120157"/>
                  </a:lnTo>
                  <a:lnTo>
                    <a:pt x="7182" y="119672"/>
                  </a:lnTo>
                  <a:lnTo>
                    <a:pt x="5710" y="119142"/>
                  </a:lnTo>
                  <a:lnTo>
                    <a:pt x="4255" y="118566"/>
                  </a:lnTo>
                  <a:lnTo>
                    <a:pt x="2819" y="117943"/>
                  </a:lnTo>
                  <a:lnTo>
                    <a:pt x="1400" y="117275"/>
                  </a:lnTo>
                  <a:lnTo>
                    <a:pt x="0" y="116562"/>
                  </a:lnTo>
                  <a:lnTo>
                    <a:pt x="0" y="102646"/>
                  </a:lnTo>
                  <a:lnTo>
                    <a:pt x="1435" y="103382"/>
                  </a:lnTo>
                  <a:lnTo>
                    <a:pt x="2894" y="104084"/>
                  </a:lnTo>
                  <a:lnTo>
                    <a:pt x="4375" y="104751"/>
                  </a:lnTo>
                  <a:lnTo>
                    <a:pt x="5880" y="105384"/>
                  </a:lnTo>
                  <a:lnTo>
                    <a:pt x="7407" y="105982"/>
                  </a:lnTo>
                  <a:lnTo>
                    <a:pt x="8958" y="106546"/>
                  </a:lnTo>
                  <a:lnTo>
                    <a:pt x="10531" y="107075"/>
                  </a:lnTo>
                  <a:lnTo>
                    <a:pt x="12127" y="107571"/>
                  </a:lnTo>
                  <a:lnTo>
                    <a:pt x="13746" y="108032"/>
                  </a:lnTo>
                  <a:lnTo>
                    <a:pt x="15388" y="108458"/>
                  </a:lnTo>
                  <a:lnTo>
                    <a:pt x="17051" y="108847"/>
                  </a:lnTo>
                  <a:lnTo>
                    <a:pt x="18699" y="109195"/>
                  </a:lnTo>
                  <a:lnTo>
                    <a:pt x="20332" y="109502"/>
                  </a:lnTo>
                  <a:lnTo>
                    <a:pt x="21950" y="109768"/>
                  </a:lnTo>
                  <a:lnTo>
                    <a:pt x="23553" y="109993"/>
                  </a:lnTo>
                  <a:lnTo>
                    <a:pt x="25142" y="110177"/>
                  </a:lnTo>
                  <a:lnTo>
                    <a:pt x="26716" y="110320"/>
                  </a:lnTo>
                  <a:lnTo>
                    <a:pt x="28276" y="110423"/>
                  </a:lnTo>
                  <a:lnTo>
                    <a:pt x="29820" y="110484"/>
                  </a:lnTo>
                  <a:lnTo>
                    <a:pt x="31350" y="110504"/>
                  </a:lnTo>
                  <a:lnTo>
                    <a:pt x="32836" y="110488"/>
                  </a:lnTo>
                  <a:lnTo>
                    <a:pt x="34281" y="110439"/>
                  </a:lnTo>
                  <a:lnTo>
                    <a:pt x="35684" y="110357"/>
                  </a:lnTo>
                  <a:lnTo>
                    <a:pt x="37047" y="110242"/>
                  </a:lnTo>
                  <a:lnTo>
                    <a:pt x="38369" y="110095"/>
                  </a:lnTo>
                  <a:lnTo>
                    <a:pt x="39650" y="109915"/>
                  </a:lnTo>
                  <a:lnTo>
                    <a:pt x="40890" y="109702"/>
                  </a:lnTo>
                  <a:lnTo>
                    <a:pt x="42090" y="109457"/>
                  </a:lnTo>
                  <a:lnTo>
                    <a:pt x="43248" y="109178"/>
                  </a:lnTo>
                  <a:lnTo>
                    <a:pt x="44365" y="108867"/>
                  </a:lnTo>
                  <a:lnTo>
                    <a:pt x="45442" y="108526"/>
                  </a:lnTo>
                  <a:lnTo>
                    <a:pt x="46480" y="108157"/>
                  </a:lnTo>
                  <a:lnTo>
                    <a:pt x="47479" y="107760"/>
                  </a:lnTo>
                  <a:lnTo>
                    <a:pt x="48438" y="107335"/>
                  </a:lnTo>
                  <a:lnTo>
                    <a:pt x="49358" y="106882"/>
                  </a:lnTo>
                  <a:lnTo>
                    <a:pt x="50239" y="106402"/>
                  </a:lnTo>
                  <a:lnTo>
                    <a:pt x="51081" y="105893"/>
                  </a:lnTo>
                  <a:lnTo>
                    <a:pt x="51883" y="105357"/>
                  </a:lnTo>
                  <a:lnTo>
                    <a:pt x="52646" y="104793"/>
                  </a:lnTo>
                  <a:lnTo>
                    <a:pt x="53369" y="104202"/>
                  </a:lnTo>
                  <a:lnTo>
                    <a:pt x="54070" y="103582"/>
                  </a:lnTo>
                  <a:lnTo>
                    <a:pt x="54731" y="102934"/>
                  </a:lnTo>
                  <a:lnTo>
                    <a:pt x="55353" y="102259"/>
                  </a:lnTo>
                  <a:lnTo>
                    <a:pt x="55936" y="101556"/>
                  </a:lnTo>
                  <a:lnTo>
                    <a:pt x="56480" y="100825"/>
                  </a:lnTo>
                  <a:lnTo>
                    <a:pt x="56984" y="100066"/>
                  </a:lnTo>
                  <a:lnTo>
                    <a:pt x="57449" y="99280"/>
                  </a:lnTo>
                  <a:lnTo>
                    <a:pt x="57875" y="98465"/>
                  </a:lnTo>
                  <a:lnTo>
                    <a:pt x="58261" y="97623"/>
                  </a:lnTo>
                  <a:lnTo>
                    <a:pt x="58608" y="96753"/>
                  </a:lnTo>
                  <a:lnTo>
                    <a:pt x="58935" y="95858"/>
                  </a:lnTo>
                  <a:lnTo>
                    <a:pt x="59227" y="94942"/>
                  </a:lnTo>
                  <a:lnTo>
                    <a:pt x="59485" y="94005"/>
                  </a:lnTo>
                  <a:lnTo>
                    <a:pt x="59708" y="93046"/>
                  </a:lnTo>
                  <a:lnTo>
                    <a:pt x="59897" y="92066"/>
                  </a:lnTo>
                  <a:lnTo>
                    <a:pt x="60052" y="91065"/>
                  </a:lnTo>
                  <a:lnTo>
                    <a:pt x="60172" y="90043"/>
                  </a:lnTo>
                  <a:lnTo>
                    <a:pt x="60258" y="88999"/>
                  </a:lnTo>
                  <a:lnTo>
                    <a:pt x="60310" y="87934"/>
                  </a:lnTo>
                  <a:lnTo>
                    <a:pt x="60327" y="86848"/>
                  </a:lnTo>
                  <a:lnTo>
                    <a:pt x="60305" y="85751"/>
                  </a:lnTo>
                  <a:lnTo>
                    <a:pt x="60239" y="84687"/>
                  </a:lnTo>
                  <a:lnTo>
                    <a:pt x="60128" y="83656"/>
                  </a:lnTo>
                  <a:lnTo>
                    <a:pt x="59973" y="82657"/>
                  </a:lnTo>
                  <a:lnTo>
                    <a:pt x="59774" y="81691"/>
                  </a:lnTo>
                  <a:lnTo>
                    <a:pt x="59531" y="80758"/>
                  </a:lnTo>
                  <a:lnTo>
                    <a:pt x="59244" y="79858"/>
                  </a:lnTo>
                  <a:lnTo>
                    <a:pt x="58913" y="78990"/>
                  </a:lnTo>
                  <a:lnTo>
                    <a:pt x="58537" y="78155"/>
                  </a:lnTo>
                  <a:lnTo>
                    <a:pt x="58117" y="77353"/>
                  </a:lnTo>
                  <a:lnTo>
                    <a:pt x="57672" y="76565"/>
                  </a:lnTo>
                  <a:lnTo>
                    <a:pt x="57190" y="75807"/>
                  </a:lnTo>
                  <a:lnTo>
                    <a:pt x="56670" y="75079"/>
                  </a:lnTo>
                  <a:lnTo>
                    <a:pt x="56113" y="74380"/>
                  </a:lnTo>
                  <a:lnTo>
                    <a:pt x="55518" y="73710"/>
                  </a:lnTo>
                  <a:lnTo>
                    <a:pt x="54885" y="73070"/>
                  </a:lnTo>
                  <a:lnTo>
                    <a:pt x="54215" y="72460"/>
                  </a:lnTo>
                  <a:lnTo>
                    <a:pt x="53507" y="71878"/>
                  </a:lnTo>
                  <a:lnTo>
                    <a:pt x="52761" y="71327"/>
                  </a:lnTo>
                  <a:lnTo>
                    <a:pt x="51978" y="70804"/>
                  </a:lnTo>
                  <a:lnTo>
                    <a:pt x="51158" y="70295"/>
                  </a:lnTo>
                  <a:lnTo>
                    <a:pt x="50301" y="69812"/>
                  </a:lnTo>
                  <a:lnTo>
                    <a:pt x="49409" y="69358"/>
                  </a:lnTo>
                  <a:lnTo>
                    <a:pt x="48481" y="68932"/>
                  </a:lnTo>
                  <a:lnTo>
                    <a:pt x="47517" y="68533"/>
                  </a:lnTo>
                  <a:lnTo>
                    <a:pt x="46516" y="68162"/>
                  </a:lnTo>
                  <a:lnTo>
                    <a:pt x="45480" y="67819"/>
                  </a:lnTo>
                  <a:lnTo>
                    <a:pt x="44408" y="67504"/>
                  </a:lnTo>
                  <a:lnTo>
                    <a:pt x="43299" y="67217"/>
                  </a:lnTo>
                  <a:lnTo>
                    <a:pt x="42155" y="66957"/>
                  </a:lnTo>
                  <a:lnTo>
                    <a:pt x="40994" y="66724"/>
                  </a:lnTo>
                  <a:lnTo>
                    <a:pt x="39801" y="66515"/>
                  </a:lnTo>
                  <a:lnTo>
                    <a:pt x="38577" y="66331"/>
                  </a:lnTo>
                  <a:lnTo>
                    <a:pt x="37322" y="66171"/>
                  </a:lnTo>
                  <a:lnTo>
                    <a:pt x="36036" y="66036"/>
                  </a:lnTo>
                  <a:lnTo>
                    <a:pt x="34719" y="65926"/>
                  </a:lnTo>
                  <a:lnTo>
                    <a:pt x="33371" y="65840"/>
                  </a:lnTo>
                  <a:lnTo>
                    <a:pt x="31992" y="65779"/>
                  </a:lnTo>
                  <a:lnTo>
                    <a:pt x="30582" y="65742"/>
                  </a:lnTo>
                  <a:lnTo>
                    <a:pt x="29140" y="65729"/>
                  </a:lnTo>
                  <a:lnTo>
                    <a:pt x="18253" y="65729"/>
                  </a:lnTo>
                  <a:lnTo>
                    <a:pt x="18253" y="53369"/>
                  </a:lnTo>
                  <a:lnTo>
                    <a:pt x="29140" y="53369"/>
                  </a:lnTo>
                  <a:lnTo>
                    <a:pt x="30451" y="53353"/>
                  </a:lnTo>
                  <a:lnTo>
                    <a:pt x="31733" y="53304"/>
                  </a:lnTo>
                  <a:lnTo>
                    <a:pt x="32986" y="53222"/>
                  </a:lnTo>
                  <a:lnTo>
                    <a:pt x="34209" y="53107"/>
                  </a:lnTo>
                  <a:lnTo>
                    <a:pt x="35402" y="52960"/>
                  </a:lnTo>
                  <a:lnTo>
                    <a:pt x="36566" y="52780"/>
                  </a:lnTo>
                  <a:lnTo>
                    <a:pt x="37700" y="52567"/>
                  </a:lnTo>
                  <a:lnTo>
                    <a:pt x="38806" y="52322"/>
                  </a:lnTo>
                  <a:lnTo>
                    <a:pt x="39881" y="52043"/>
                  </a:lnTo>
                  <a:lnTo>
                    <a:pt x="40927" y="51732"/>
                  </a:lnTo>
                  <a:lnTo>
                    <a:pt x="41941" y="51391"/>
                  </a:lnTo>
                  <a:lnTo>
                    <a:pt x="42921" y="51022"/>
                  </a:lnTo>
                  <a:lnTo>
                    <a:pt x="43867" y="50625"/>
                  </a:lnTo>
                  <a:lnTo>
                    <a:pt x="44778" y="50200"/>
                  </a:lnTo>
                  <a:lnTo>
                    <a:pt x="45654" y="49747"/>
                  </a:lnTo>
                  <a:lnTo>
                    <a:pt x="46497" y="49267"/>
                  </a:lnTo>
                  <a:lnTo>
                    <a:pt x="47305" y="48758"/>
                  </a:lnTo>
                  <a:lnTo>
                    <a:pt x="48078" y="48222"/>
                  </a:lnTo>
                  <a:lnTo>
                    <a:pt x="48817" y="47658"/>
                  </a:lnTo>
                  <a:lnTo>
                    <a:pt x="49522" y="47066"/>
                  </a:lnTo>
                  <a:lnTo>
                    <a:pt x="50209" y="46449"/>
                  </a:lnTo>
                  <a:lnTo>
                    <a:pt x="50861" y="45809"/>
                  </a:lnTo>
                  <a:lnTo>
                    <a:pt x="51479" y="45146"/>
                  </a:lnTo>
                  <a:lnTo>
                    <a:pt x="52063" y="44460"/>
                  </a:lnTo>
                  <a:lnTo>
                    <a:pt x="52612" y="43751"/>
                  </a:lnTo>
                  <a:lnTo>
                    <a:pt x="53127" y="43019"/>
                  </a:lnTo>
                  <a:lnTo>
                    <a:pt x="53607" y="42265"/>
                  </a:lnTo>
                  <a:lnTo>
                    <a:pt x="54054" y="41487"/>
                  </a:lnTo>
                  <a:lnTo>
                    <a:pt x="54465" y="40687"/>
                  </a:lnTo>
                  <a:lnTo>
                    <a:pt x="54843" y="39863"/>
                  </a:lnTo>
                  <a:lnTo>
                    <a:pt x="55185" y="39020"/>
                  </a:lnTo>
                  <a:lnTo>
                    <a:pt x="55491" y="38161"/>
                  </a:lnTo>
                  <a:lnTo>
                    <a:pt x="55761" y="37285"/>
                  </a:lnTo>
                  <a:lnTo>
                    <a:pt x="55995" y="36392"/>
                  </a:lnTo>
                  <a:lnTo>
                    <a:pt x="56193" y="35484"/>
                  </a:lnTo>
                  <a:lnTo>
                    <a:pt x="56355" y="34559"/>
                  </a:lnTo>
                  <a:lnTo>
                    <a:pt x="56481" y="33618"/>
                  </a:lnTo>
                  <a:lnTo>
                    <a:pt x="56571" y="32660"/>
                  </a:lnTo>
                  <a:lnTo>
                    <a:pt x="56625" y="31686"/>
                  </a:lnTo>
                  <a:lnTo>
                    <a:pt x="56643" y="30695"/>
                  </a:lnTo>
                  <a:lnTo>
                    <a:pt x="56629" y="29853"/>
                  </a:lnTo>
                  <a:lnTo>
                    <a:pt x="56585" y="29029"/>
                  </a:lnTo>
                  <a:lnTo>
                    <a:pt x="56511" y="28222"/>
                  </a:lnTo>
                  <a:lnTo>
                    <a:pt x="56408" y="27434"/>
                  </a:lnTo>
                  <a:lnTo>
                    <a:pt x="56275" y="26664"/>
                  </a:lnTo>
                  <a:lnTo>
                    <a:pt x="56113" y="25912"/>
                  </a:lnTo>
                  <a:lnTo>
                    <a:pt x="55922" y="25177"/>
                  </a:lnTo>
                  <a:lnTo>
                    <a:pt x="55701" y="24461"/>
                  </a:lnTo>
                  <a:lnTo>
                    <a:pt x="55450" y="23763"/>
                  </a:lnTo>
                  <a:lnTo>
                    <a:pt x="55170" y="23083"/>
                  </a:lnTo>
                  <a:lnTo>
                    <a:pt x="54863" y="22422"/>
                  </a:lnTo>
                  <a:lnTo>
                    <a:pt x="54532" y="21783"/>
                  </a:lnTo>
                  <a:lnTo>
                    <a:pt x="54176" y="21165"/>
                  </a:lnTo>
                  <a:lnTo>
                    <a:pt x="53795" y="20568"/>
                  </a:lnTo>
                  <a:lnTo>
                    <a:pt x="53390" y="19993"/>
                  </a:lnTo>
                  <a:lnTo>
                    <a:pt x="52960" y="19439"/>
                  </a:lnTo>
                  <a:lnTo>
                    <a:pt x="52506" y="18906"/>
                  </a:lnTo>
                  <a:lnTo>
                    <a:pt x="52027" y="18394"/>
                  </a:lnTo>
                  <a:lnTo>
                    <a:pt x="51523" y="17904"/>
                  </a:lnTo>
                  <a:lnTo>
                    <a:pt x="50995" y="17435"/>
                  </a:lnTo>
                  <a:lnTo>
                    <a:pt x="50445" y="16971"/>
                  </a:lnTo>
                  <a:lnTo>
                    <a:pt x="49872" y="16531"/>
                  </a:lnTo>
                  <a:lnTo>
                    <a:pt x="49279" y="16114"/>
                  </a:lnTo>
                  <a:lnTo>
                    <a:pt x="48664" y="15719"/>
                  </a:lnTo>
                  <a:lnTo>
                    <a:pt x="48028" y="15347"/>
                  </a:lnTo>
                  <a:lnTo>
                    <a:pt x="47371" y="14999"/>
                  </a:lnTo>
                  <a:lnTo>
                    <a:pt x="46692" y="14673"/>
                  </a:lnTo>
                  <a:lnTo>
                    <a:pt x="45992" y="14370"/>
                  </a:lnTo>
                  <a:lnTo>
                    <a:pt x="45271" y="14090"/>
                  </a:lnTo>
                  <a:lnTo>
                    <a:pt x="44529" y="13833"/>
                  </a:lnTo>
                  <a:lnTo>
                    <a:pt x="43768" y="13600"/>
                  </a:lnTo>
                  <a:lnTo>
                    <a:pt x="42990" y="13391"/>
                  </a:lnTo>
                  <a:lnTo>
                    <a:pt x="42196" y="13207"/>
                  </a:lnTo>
                  <a:lnTo>
                    <a:pt x="41386" y="13047"/>
                  </a:lnTo>
                  <a:lnTo>
                    <a:pt x="40559" y="12912"/>
                  </a:lnTo>
                  <a:lnTo>
                    <a:pt x="39716" y="12802"/>
                  </a:lnTo>
                  <a:lnTo>
                    <a:pt x="38856" y="12716"/>
                  </a:lnTo>
                  <a:lnTo>
                    <a:pt x="37980" y="12654"/>
                  </a:lnTo>
                  <a:lnTo>
                    <a:pt x="37088" y="12618"/>
                  </a:lnTo>
                  <a:lnTo>
                    <a:pt x="36180" y="12605"/>
                  </a:lnTo>
                  <a:lnTo>
                    <a:pt x="34448" y="12633"/>
                  </a:lnTo>
                  <a:lnTo>
                    <a:pt x="32758" y="12717"/>
                  </a:lnTo>
                  <a:lnTo>
                    <a:pt x="31109" y="12856"/>
                  </a:lnTo>
                  <a:lnTo>
                    <a:pt x="29500" y="13051"/>
                  </a:lnTo>
                  <a:lnTo>
                    <a:pt x="27933" y="13301"/>
                  </a:lnTo>
                  <a:lnTo>
                    <a:pt x="26406" y="13607"/>
                  </a:lnTo>
                  <a:lnTo>
                    <a:pt x="24920" y="13969"/>
                  </a:lnTo>
                  <a:lnTo>
                    <a:pt x="23476" y="14386"/>
                  </a:lnTo>
                  <a:lnTo>
                    <a:pt x="22072" y="14860"/>
                  </a:lnTo>
                  <a:lnTo>
                    <a:pt x="20709" y="15388"/>
                  </a:lnTo>
                  <a:lnTo>
                    <a:pt x="19389" y="15946"/>
                  </a:lnTo>
                  <a:lnTo>
                    <a:pt x="18080" y="16538"/>
                  </a:lnTo>
                  <a:lnTo>
                    <a:pt x="16782" y="17164"/>
                  </a:lnTo>
                  <a:lnTo>
                    <a:pt x="15496" y="17824"/>
                  </a:lnTo>
                  <a:lnTo>
                    <a:pt x="14222" y="18519"/>
                  </a:lnTo>
                  <a:lnTo>
                    <a:pt x="12959" y="19249"/>
                  </a:lnTo>
                  <a:lnTo>
                    <a:pt x="11707" y="20012"/>
                  </a:lnTo>
                  <a:lnTo>
                    <a:pt x="10467" y="20810"/>
                  </a:lnTo>
                  <a:lnTo>
                    <a:pt x="9239" y="21643"/>
                  </a:lnTo>
                  <a:lnTo>
                    <a:pt x="8021" y="22510"/>
                  </a:lnTo>
                  <a:lnTo>
                    <a:pt x="491" y="12278"/>
                  </a:lnTo>
                  <a:lnTo>
                    <a:pt x="1119" y="11774"/>
                  </a:lnTo>
                  <a:lnTo>
                    <a:pt x="1761" y="11276"/>
                  </a:lnTo>
                  <a:lnTo>
                    <a:pt x="2416" y="10785"/>
                  </a:lnTo>
                  <a:lnTo>
                    <a:pt x="3084" y="10300"/>
                  </a:lnTo>
                  <a:lnTo>
                    <a:pt x="3765" y="9822"/>
                  </a:lnTo>
                  <a:lnTo>
                    <a:pt x="4459" y="9351"/>
                  </a:lnTo>
                  <a:lnTo>
                    <a:pt x="5166" y="8886"/>
                  </a:lnTo>
                  <a:lnTo>
                    <a:pt x="5887" y="8427"/>
                  </a:lnTo>
                  <a:lnTo>
                    <a:pt x="6620" y="7975"/>
                  </a:lnTo>
                  <a:lnTo>
                    <a:pt x="7366" y="7530"/>
                  </a:lnTo>
                  <a:lnTo>
                    <a:pt x="8142" y="7094"/>
                  </a:lnTo>
                  <a:lnTo>
                    <a:pt x="8932" y="6669"/>
                  </a:lnTo>
                  <a:lnTo>
                    <a:pt x="9734" y="6256"/>
                  </a:lnTo>
                  <a:lnTo>
                    <a:pt x="10549" y="5854"/>
                  </a:lnTo>
                  <a:lnTo>
                    <a:pt x="11377" y="5463"/>
                  </a:lnTo>
                  <a:lnTo>
                    <a:pt x="12219" y="5084"/>
                  </a:lnTo>
                  <a:lnTo>
                    <a:pt x="13073" y="4717"/>
                  </a:lnTo>
                  <a:lnTo>
                    <a:pt x="13941" y="4361"/>
                  </a:lnTo>
                  <a:lnTo>
                    <a:pt x="14822" y="4016"/>
                  </a:lnTo>
                  <a:lnTo>
                    <a:pt x="15716" y="3683"/>
                  </a:lnTo>
                  <a:lnTo>
                    <a:pt x="16622" y="3347"/>
                  </a:lnTo>
                  <a:lnTo>
                    <a:pt x="17539" y="3025"/>
                  </a:lnTo>
                  <a:lnTo>
                    <a:pt x="18469" y="2718"/>
                  </a:lnTo>
                  <a:lnTo>
                    <a:pt x="19409" y="2426"/>
                  </a:lnTo>
                  <a:lnTo>
                    <a:pt x="20361" y="2148"/>
                  </a:lnTo>
                  <a:lnTo>
                    <a:pt x="21324" y="1885"/>
                  </a:lnTo>
                  <a:lnTo>
                    <a:pt x="22299" y="1637"/>
                  </a:lnTo>
                  <a:lnTo>
                    <a:pt x="23286" y="1404"/>
                  </a:lnTo>
                  <a:lnTo>
                    <a:pt x="24284" y="1186"/>
                  </a:lnTo>
                  <a:lnTo>
                    <a:pt x="25293" y="982"/>
                  </a:lnTo>
                  <a:lnTo>
                    <a:pt x="26330" y="795"/>
                  </a:lnTo>
                  <a:lnTo>
                    <a:pt x="27379" y="628"/>
                  </a:lnTo>
                  <a:lnTo>
                    <a:pt x="28439" y="481"/>
                  </a:lnTo>
                  <a:lnTo>
                    <a:pt x="29510" y="353"/>
                  </a:lnTo>
                  <a:lnTo>
                    <a:pt x="30593" y="245"/>
                  </a:lnTo>
                  <a:lnTo>
                    <a:pt x="31687" y="157"/>
                  </a:lnTo>
                  <a:lnTo>
                    <a:pt x="32793" y="88"/>
                  </a:lnTo>
                  <a:lnTo>
                    <a:pt x="33911" y="39"/>
                  </a:lnTo>
                  <a:lnTo>
                    <a:pt x="35039" y="9"/>
                  </a:lnTo>
                  <a:lnTo>
                    <a:pt x="36180" y="0"/>
                  </a:lnTo>
                  <a:lnTo>
                    <a:pt x="37926" y="22"/>
                  </a:lnTo>
                  <a:lnTo>
                    <a:pt x="39627" y="88"/>
                  </a:lnTo>
                  <a:lnTo>
                    <a:pt x="41285" y="198"/>
                  </a:lnTo>
                  <a:lnTo>
                    <a:pt x="42898" y="353"/>
                  </a:lnTo>
                  <a:lnTo>
                    <a:pt x="44467" y="552"/>
                  </a:lnTo>
                  <a:lnTo>
                    <a:pt x="45992" y="795"/>
                  </a:lnTo>
                  <a:lnTo>
                    <a:pt x="47473" y="1082"/>
                  </a:lnTo>
                  <a:lnTo>
                    <a:pt x="48910" y="1414"/>
                  </a:lnTo>
                  <a:lnTo>
                    <a:pt x="50302" y="1790"/>
                  </a:lnTo>
                  <a:lnTo>
                    <a:pt x="51650" y="2210"/>
                  </a:lnTo>
                  <a:lnTo>
                    <a:pt x="52971" y="2670"/>
                  </a:lnTo>
                  <a:lnTo>
                    <a:pt x="54247" y="3166"/>
                  </a:lnTo>
                  <a:lnTo>
                    <a:pt x="55479" y="3698"/>
                  </a:lnTo>
                  <a:lnTo>
                    <a:pt x="56666" y="4266"/>
                  </a:lnTo>
                  <a:lnTo>
                    <a:pt x="57810" y="4870"/>
                  </a:lnTo>
                  <a:lnTo>
                    <a:pt x="58909" y="5510"/>
                  </a:lnTo>
                  <a:lnTo>
                    <a:pt x="59964" y="6186"/>
                  </a:lnTo>
                  <a:lnTo>
                    <a:pt x="60975" y="6898"/>
                  </a:lnTo>
                  <a:lnTo>
                    <a:pt x="61942" y="7646"/>
                  </a:lnTo>
                  <a:lnTo>
                    <a:pt x="62864" y="8431"/>
                  </a:lnTo>
                  <a:lnTo>
                    <a:pt x="63743" y="9232"/>
                  </a:lnTo>
                  <a:lnTo>
                    <a:pt x="64577" y="10064"/>
                  </a:lnTo>
                  <a:lnTo>
                    <a:pt x="65367" y="10928"/>
                  </a:lnTo>
                  <a:lnTo>
                    <a:pt x="66113" y="11823"/>
                  </a:lnTo>
                  <a:lnTo>
                    <a:pt x="66814" y="12748"/>
                  </a:lnTo>
                  <a:lnTo>
                    <a:pt x="67471" y="13705"/>
                  </a:lnTo>
                  <a:lnTo>
                    <a:pt x="68084" y="14693"/>
                  </a:lnTo>
                  <a:lnTo>
                    <a:pt x="68653" y="15712"/>
                  </a:lnTo>
                  <a:lnTo>
                    <a:pt x="69178" y="16763"/>
                  </a:lnTo>
                  <a:lnTo>
                    <a:pt x="69659" y="17844"/>
                  </a:lnTo>
                  <a:lnTo>
                    <a:pt x="70094" y="18935"/>
                  </a:lnTo>
                  <a:lnTo>
                    <a:pt x="70484" y="20048"/>
                  </a:lnTo>
                  <a:lnTo>
                    <a:pt x="70827" y="21181"/>
                  </a:lnTo>
                  <a:lnTo>
                    <a:pt x="71125" y="22336"/>
                  </a:lnTo>
                  <a:lnTo>
                    <a:pt x="71377" y="23512"/>
                  </a:lnTo>
                  <a:lnTo>
                    <a:pt x="71584" y="24710"/>
                  </a:lnTo>
                  <a:lnTo>
                    <a:pt x="71744" y="25929"/>
                  </a:lnTo>
                  <a:lnTo>
                    <a:pt x="71859" y="27169"/>
                  </a:lnTo>
                  <a:lnTo>
                    <a:pt x="71928" y="28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277260" y="2001995"/>
              <a:ext cx="129004" cy="43219"/>
            </a:xfrm>
            <a:custGeom>
              <a:avLst/>
              <a:pathLst>
                <a:path w="129004" h="43219">
                  <a:moveTo>
                    <a:pt x="0" y="9167"/>
                  </a:moveTo>
                  <a:lnTo>
                    <a:pt x="13096" y="9167"/>
                  </a:lnTo>
                  <a:lnTo>
                    <a:pt x="13096" y="30777"/>
                  </a:lnTo>
                  <a:lnTo>
                    <a:pt x="58281" y="30777"/>
                  </a:lnTo>
                  <a:lnTo>
                    <a:pt x="58281" y="0"/>
                  </a:lnTo>
                  <a:lnTo>
                    <a:pt x="71377" y="0"/>
                  </a:lnTo>
                  <a:lnTo>
                    <a:pt x="71377" y="30777"/>
                  </a:lnTo>
                  <a:lnTo>
                    <a:pt x="115907" y="30777"/>
                  </a:lnTo>
                  <a:lnTo>
                    <a:pt x="115907" y="9167"/>
                  </a:lnTo>
                  <a:lnTo>
                    <a:pt x="129004" y="9167"/>
                  </a:lnTo>
                  <a:lnTo>
                    <a:pt x="129004" y="43219"/>
                  </a:lnTo>
                  <a:lnTo>
                    <a:pt x="0" y="432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277260" y="2047834"/>
              <a:ext cx="122455" cy="106084"/>
            </a:xfrm>
            <a:custGeom>
              <a:avLst/>
              <a:pathLst>
                <a:path w="122455" h="106084">
                  <a:moveTo>
                    <a:pt x="44529" y="28158"/>
                  </a:moveTo>
                  <a:lnTo>
                    <a:pt x="44103" y="28970"/>
                  </a:lnTo>
                  <a:lnTo>
                    <a:pt x="43612" y="29834"/>
                  </a:lnTo>
                  <a:lnTo>
                    <a:pt x="43055" y="30751"/>
                  </a:lnTo>
                  <a:lnTo>
                    <a:pt x="42433" y="31720"/>
                  </a:lnTo>
                  <a:lnTo>
                    <a:pt x="41746" y="32742"/>
                  </a:lnTo>
                  <a:lnTo>
                    <a:pt x="40993" y="33816"/>
                  </a:lnTo>
                  <a:lnTo>
                    <a:pt x="40174" y="34942"/>
                  </a:lnTo>
                  <a:lnTo>
                    <a:pt x="39290" y="36121"/>
                  </a:lnTo>
                  <a:lnTo>
                    <a:pt x="38341" y="37352"/>
                  </a:lnTo>
                  <a:lnTo>
                    <a:pt x="37326" y="38635"/>
                  </a:lnTo>
                  <a:lnTo>
                    <a:pt x="39290" y="40626"/>
                  </a:lnTo>
                  <a:lnTo>
                    <a:pt x="41255" y="42669"/>
                  </a:lnTo>
                  <a:lnTo>
                    <a:pt x="43219" y="44765"/>
                  </a:lnTo>
                  <a:lnTo>
                    <a:pt x="45184" y="46913"/>
                  </a:lnTo>
                  <a:lnTo>
                    <a:pt x="47148" y="49113"/>
                  </a:lnTo>
                  <a:lnTo>
                    <a:pt x="49113" y="51365"/>
                  </a:lnTo>
                  <a:lnTo>
                    <a:pt x="51077" y="53670"/>
                  </a:lnTo>
                  <a:lnTo>
                    <a:pt x="53042" y="56028"/>
                  </a:lnTo>
                  <a:lnTo>
                    <a:pt x="55006" y="58438"/>
                  </a:lnTo>
                  <a:lnTo>
                    <a:pt x="56971" y="60900"/>
                  </a:lnTo>
                  <a:lnTo>
                    <a:pt x="46493" y="70723"/>
                  </a:lnTo>
                  <a:lnTo>
                    <a:pt x="44902" y="68496"/>
                  </a:lnTo>
                  <a:lnTo>
                    <a:pt x="43272" y="66270"/>
                  </a:lnTo>
                  <a:lnTo>
                    <a:pt x="41602" y="64043"/>
                  </a:lnTo>
                  <a:lnTo>
                    <a:pt x="39893" y="61817"/>
                  </a:lnTo>
                  <a:lnTo>
                    <a:pt x="38144" y="59590"/>
                  </a:lnTo>
                  <a:lnTo>
                    <a:pt x="36356" y="57364"/>
                  </a:lnTo>
                  <a:lnTo>
                    <a:pt x="34529" y="55137"/>
                  </a:lnTo>
                  <a:lnTo>
                    <a:pt x="32663" y="52911"/>
                  </a:lnTo>
                  <a:lnTo>
                    <a:pt x="30758" y="50684"/>
                  </a:lnTo>
                  <a:lnTo>
                    <a:pt x="28813" y="48458"/>
                  </a:lnTo>
                  <a:lnTo>
                    <a:pt x="27103" y="50265"/>
                  </a:lnTo>
                  <a:lnTo>
                    <a:pt x="25381" y="52020"/>
                  </a:lnTo>
                  <a:lnTo>
                    <a:pt x="23646" y="53723"/>
                  </a:lnTo>
                  <a:lnTo>
                    <a:pt x="21897" y="55373"/>
                  </a:lnTo>
                  <a:lnTo>
                    <a:pt x="20136" y="56971"/>
                  </a:lnTo>
                  <a:lnTo>
                    <a:pt x="18361" y="58516"/>
                  </a:lnTo>
                  <a:lnTo>
                    <a:pt x="16574" y="60009"/>
                  </a:lnTo>
                  <a:lnTo>
                    <a:pt x="14773" y="61450"/>
                  </a:lnTo>
                  <a:lnTo>
                    <a:pt x="12959" y="62838"/>
                  </a:lnTo>
                  <a:lnTo>
                    <a:pt x="11132" y="64174"/>
                  </a:lnTo>
                  <a:lnTo>
                    <a:pt x="654" y="54352"/>
                  </a:lnTo>
                  <a:lnTo>
                    <a:pt x="6273" y="49918"/>
                  </a:lnTo>
                  <a:lnTo>
                    <a:pt x="11603" y="45262"/>
                  </a:lnTo>
                  <a:lnTo>
                    <a:pt x="16646" y="40384"/>
                  </a:lnTo>
                  <a:lnTo>
                    <a:pt x="21400" y="35282"/>
                  </a:lnTo>
                  <a:lnTo>
                    <a:pt x="25866" y="29959"/>
                  </a:lnTo>
                  <a:lnTo>
                    <a:pt x="30044" y="24412"/>
                  </a:lnTo>
                  <a:lnTo>
                    <a:pt x="33934" y="18643"/>
                  </a:lnTo>
                  <a:lnTo>
                    <a:pt x="37535" y="12651"/>
                  </a:lnTo>
                  <a:lnTo>
                    <a:pt x="40849" y="6437"/>
                  </a:lnTo>
                  <a:lnTo>
                    <a:pt x="43874" y="0"/>
                  </a:lnTo>
                  <a:lnTo>
                    <a:pt x="56971" y="2619"/>
                  </a:lnTo>
                  <a:lnTo>
                    <a:pt x="56440" y="4053"/>
                  </a:lnTo>
                  <a:lnTo>
                    <a:pt x="55897" y="5474"/>
                  </a:lnTo>
                  <a:lnTo>
                    <a:pt x="55340" y="6882"/>
                  </a:lnTo>
                  <a:lnTo>
                    <a:pt x="54771" y="8277"/>
                  </a:lnTo>
                  <a:lnTo>
                    <a:pt x="54188" y="9658"/>
                  </a:lnTo>
                  <a:lnTo>
                    <a:pt x="53592" y="11027"/>
                  </a:lnTo>
                  <a:lnTo>
                    <a:pt x="52983" y="12383"/>
                  </a:lnTo>
                  <a:lnTo>
                    <a:pt x="52361" y="13725"/>
                  </a:lnTo>
                  <a:lnTo>
                    <a:pt x="51726" y="15054"/>
                  </a:lnTo>
                  <a:lnTo>
                    <a:pt x="51077" y="16371"/>
                  </a:lnTo>
                  <a:lnTo>
                    <a:pt x="122455" y="16371"/>
                  </a:lnTo>
                  <a:lnTo>
                    <a:pt x="122455" y="27503"/>
                  </a:lnTo>
                  <a:lnTo>
                    <a:pt x="119197" y="33665"/>
                  </a:lnTo>
                  <a:lnTo>
                    <a:pt x="115710" y="39578"/>
                  </a:lnTo>
                  <a:lnTo>
                    <a:pt x="111994" y="45243"/>
                  </a:lnTo>
                  <a:lnTo>
                    <a:pt x="108049" y="50658"/>
                  </a:lnTo>
                  <a:lnTo>
                    <a:pt x="103874" y="55825"/>
                  </a:lnTo>
                  <a:lnTo>
                    <a:pt x="99470" y="60743"/>
                  </a:lnTo>
                  <a:lnTo>
                    <a:pt x="94837" y="65412"/>
                  </a:lnTo>
                  <a:lnTo>
                    <a:pt x="89975" y="69832"/>
                  </a:lnTo>
                  <a:lnTo>
                    <a:pt x="84884" y="74003"/>
                  </a:lnTo>
                  <a:lnTo>
                    <a:pt x="79563" y="77926"/>
                  </a:lnTo>
                  <a:lnTo>
                    <a:pt x="73954" y="81626"/>
                  </a:lnTo>
                  <a:lnTo>
                    <a:pt x="67998" y="85129"/>
                  </a:lnTo>
                  <a:lnTo>
                    <a:pt x="61696" y="88436"/>
                  </a:lnTo>
                  <a:lnTo>
                    <a:pt x="55046" y="91547"/>
                  </a:lnTo>
                  <a:lnTo>
                    <a:pt x="48049" y="94461"/>
                  </a:lnTo>
                  <a:lnTo>
                    <a:pt x="40705" y="97178"/>
                  </a:lnTo>
                  <a:lnTo>
                    <a:pt x="33013" y="99699"/>
                  </a:lnTo>
                  <a:lnTo>
                    <a:pt x="24975" y="102024"/>
                  </a:lnTo>
                  <a:lnTo>
                    <a:pt x="16590" y="104152"/>
                  </a:lnTo>
                  <a:lnTo>
                    <a:pt x="7858" y="106084"/>
                  </a:lnTo>
                  <a:lnTo>
                    <a:pt x="0" y="93642"/>
                  </a:lnTo>
                  <a:lnTo>
                    <a:pt x="15198" y="90158"/>
                  </a:lnTo>
                  <a:lnTo>
                    <a:pt x="29363" y="85994"/>
                  </a:lnTo>
                  <a:lnTo>
                    <a:pt x="42492" y="81148"/>
                  </a:lnTo>
                  <a:lnTo>
                    <a:pt x="54587" y="75621"/>
                  </a:lnTo>
                  <a:lnTo>
                    <a:pt x="65648" y="69413"/>
                  </a:lnTo>
                  <a:lnTo>
                    <a:pt x="75673" y="62524"/>
                  </a:lnTo>
                  <a:lnTo>
                    <a:pt x="84664" y="54954"/>
                  </a:lnTo>
                  <a:lnTo>
                    <a:pt x="92621" y="46703"/>
                  </a:lnTo>
                  <a:lnTo>
                    <a:pt x="99542" y="37771"/>
                  </a:lnTo>
                  <a:lnTo>
                    <a:pt x="105429" y="281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41298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4458061" y="2243459"/>
              <a:ext cx="2040631" cy="2970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5390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500050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194709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458061" y="4871537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458061" y="4300215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458061" y="3728894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458061" y="3157573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458061" y="2586252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458061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52720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847379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458061" y="2329157"/>
              <a:ext cx="2000618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458061" y="2900478"/>
              <a:ext cx="1785274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458061" y="3471800"/>
              <a:ext cx="1125348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458061" y="4043121"/>
              <a:ext cx="1097561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458061" y="4614442"/>
              <a:ext cx="659926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143034" y="2542726"/>
              <a:ext cx="48909" cy="53302"/>
            </a:xfrm>
            <a:custGeom>
              <a:avLst/>
              <a:pathLst>
                <a:path w="48909" h="53302">
                  <a:moveTo>
                    <a:pt x="48909" y="53302"/>
                  </a:moveTo>
                  <a:lnTo>
                    <a:pt x="0" y="30859"/>
                  </a:lnTo>
                  <a:lnTo>
                    <a:pt x="0" y="25460"/>
                  </a:lnTo>
                  <a:lnTo>
                    <a:pt x="48909" y="0"/>
                  </a:lnTo>
                  <a:lnTo>
                    <a:pt x="48909" y="8469"/>
                  </a:lnTo>
                  <a:lnTo>
                    <a:pt x="10004" y="27736"/>
                  </a:lnTo>
                  <a:lnTo>
                    <a:pt x="48909" y="44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43034" y="2600686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206764" y="2531239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262237" y="253002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272030" y="253827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320992" y="2520970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357409" y="2526052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837123" y="3102561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892596" y="310134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902388" y="310960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951456" y="314644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988932" y="3102561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046893" y="310134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056685" y="310960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05647" y="309229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42065" y="309737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115001" y="3673882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72962" y="367266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182754" y="368092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231822" y="3717762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71786" y="3673882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27259" y="367266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37051" y="368092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386966" y="367266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396759" y="368092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45721" y="3663613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82138" y="3668694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093143" y="4240016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150733" y="4266693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00701" y="4234511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49399" y="4264576"/>
              <a:ext cx="18632" cy="37264"/>
            </a:xfrm>
            <a:custGeom>
              <a:avLst/>
              <a:pathLst>
                <a:path w="18632" h="37264">
                  <a:moveTo>
                    <a:pt x="8469" y="0"/>
                  </a:moveTo>
                  <a:lnTo>
                    <a:pt x="9942" y="3472"/>
                  </a:lnTo>
                  <a:lnTo>
                    <a:pt x="11314" y="6944"/>
                  </a:lnTo>
                  <a:lnTo>
                    <a:pt x="12585" y="10417"/>
                  </a:lnTo>
                  <a:lnTo>
                    <a:pt x="13753" y="13889"/>
                  </a:lnTo>
                  <a:lnTo>
                    <a:pt x="14820" y="17361"/>
                  </a:lnTo>
                  <a:lnTo>
                    <a:pt x="15786" y="20834"/>
                  </a:lnTo>
                  <a:lnTo>
                    <a:pt x="16650" y="24306"/>
                  </a:lnTo>
                  <a:lnTo>
                    <a:pt x="17412" y="27778"/>
                  </a:lnTo>
                  <a:lnTo>
                    <a:pt x="18073" y="31251"/>
                  </a:lnTo>
                  <a:lnTo>
                    <a:pt x="18632" y="34723"/>
                  </a:lnTo>
                  <a:lnTo>
                    <a:pt x="9316" y="37264"/>
                  </a:lnTo>
                  <a:lnTo>
                    <a:pt x="8841" y="33482"/>
                  </a:lnTo>
                  <a:lnTo>
                    <a:pt x="8265" y="29760"/>
                  </a:lnTo>
                  <a:lnTo>
                    <a:pt x="7588" y="26097"/>
                  </a:lnTo>
                  <a:lnTo>
                    <a:pt x="6809" y="22494"/>
                  </a:lnTo>
                  <a:lnTo>
                    <a:pt x="5928" y="18949"/>
                  </a:lnTo>
                  <a:lnTo>
                    <a:pt x="4945" y="15464"/>
                  </a:lnTo>
                  <a:lnTo>
                    <a:pt x="3861" y="12038"/>
                  </a:lnTo>
                  <a:lnTo>
                    <a:pt x="2676" y="8672"/>
                  </a:lnTo>
                  <a:lnTo>
                    <a:pt x="1388" y="53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223568" y="4266270"/>
              <a:ext cx="76222" cy="61401"/>
            </a:xfrm>
            <a:custGeom>
              <a:avLst/>
              <a:pathLst>
                <a:path w="76222" h="61401">
                  <a:moveTo>
                    <a:pt x="0" y="53355"/>
                  </a:moveTo>
                  <a:lnTo>
                    <a:pt x="44039" y="53355"/>
                  </a:lnTo>
                  <a:lnTo>
                    <a:pt x="46042" y="48477"/>
                  </a:lnTo>
                  <a:lnTo>
                    <a:pt x="47986" y="43497"/>
                  </a:lnTo>
                  <a:lnTo>
                    <a:pt x="49870" y="38416"/>
                  </a:lnTo>
                  <a:lnTo>
                    <a:pt x="51695" y="33232"/>
                  </a:lnTo>
                  <a:lnTo>
                    <a:pt x="53461" y="27948"/>
                  </a:lnTo>
                  <a:lnTo>
                    <a:pt x="55167" y="22561"/>
                  </a:lnTo>
                  <a:lnTo>
                    <a:pt x="56815" y="17073"/>
                  </a:lnTo>
                  <a:lnTo>
                    <a:pt x="58403" y="11484"/>
                  </a:lnTo>
                  <a:lnTo>
                    <a:pt x="59931" y="5792"/>
                  </a:lnTo>
                  <a:lnTo>
                    <a:pt x="61401" y="0"/>
                  </a:lnTo>
                  <a:lnTo>
                    <a:pt x="70293" y="2964"/>
                  </a:lnTo>
                  <a:lnTo>
                    <a:pt x="68909" y="8498"/>
                  </a:lnTo>
                  <a:lnTo>
                    <a:pt x="67465" y="13923"/>
                  </a:lnTo>
                  <a:lnTo>
                    <a:pt x="65961" y="19237"/>
                  </a:lnTo>
                  <a:lnTo>
                    <a:pt x="64399" y="24441"/>
                  </a:lnTo>
                  <a:lnTo>
                    <a:pt x="62777" y="29536"/>
                  </a:lnTo>
                  <a:lnTo>
                    <a:pt x="61096" y="34520"/>
                  </a:lnTo>
                  <a:lnTo>
                    <a:pt x="59355" y="39394"/>
                  </a:lnTo>
                  <a:lnTo>
                    <a:pt x="57556" y="44158"/>
                  </a:lnTo>
                  <a:lnTo>
                    <a:pt x="55697" y="48811"/>
                  </a:lnTo>
                  <a:lnTo>
                    <a:pt x="53779" y="53355"/>
                  </a:lnTo>
                  <a:lnTo>
                    <a:pt x="76222" y="53355"/>
                  </a:lnTo>
                  <a:lnTo>
                    <a:pt x="76222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227802" y="4272622"/>
              <a:ext cx="21172" cy="38111"/>
            </a:xfrm>
            <a:custGeom>
              <a:avLst/>
              <a:pathLst>
                <a:path w="21172" h="38111">
                  <a:moveTo>
                    <a:pt x="8469" y="0"/>
                  </a:moveTo>
                  <a:lnTo>
                    <a:pt x="10120" y="3171"/>
                  </a:lnTo>
                  <a:lnTo>
                    <a:pt x="11687" y="6419"/>
                  </a:lnTo>
                  <a:lnTo>
                    <a:pt x="13169" y="9743"/>
                  </a:lnTo>
                  <a:lnTo>
                    <a:pt x="14566" y="13144"/>
                  </a:lnTo>
                  <a:lnTo>
                    <a:pt x="15879" y="16620"/>
                  </a:lnTo>
                  <a:lnTo>
                    <a:pt x="17107" y="20173"/>
                  </a:lnTo>
                  <a:lnTo>
                    <a:pt x="18250" y="23802"/>
                  </a:lnTo>
                  <a:lnTo>
                    <a:pt x="19309" y="27507"/>
                  </a:lnTo>
                  <a:lnTo>
                    <a:pt x="20283" y="31289"/>
                  </a:lnTo>
                  <a:lnTo>
                    <a:pt x="21172" y="35146"/>
                  </a:lnTo>
                  <a:lnTo>
                    <a:pt x="12703" y="38111"/>
                  </a:lnTo>
                  <a:lnTo>
                    <a:pt x="11814" y="34249"/>
                  </a:lnTo>
                  <a:lnTo>
                    <a:pt x="10840" y="30455"/>
                  </a:lnTo>
                  <a:lnTo>
                    <a:pt x="9781" y="26728"/>
                  </a:lnTo>
                  <a:lnTo>
                    <a:pt x="8638" y="23069"/>
                  </a:lnTo>
                  <a:lnTo>
                    <a:pt x="7410" y="19479"/>
                  </a:lnTo>
                  <a:lnTo>
                    <a:pt x="6097" y="15955"/>
                  </a:lnTo>
                  <a:lnTo>
                    <a:pt x="4700" y="12500"/>
                  </a:lnTo>
                  <a:lnTo>
                    <a:pt x="3218" y="9112"/>
                  </a:lnTo>
                  <a:lnTo>
                    <a:pt x="1651" y="5792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342559" y="4237898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359921" y="4245521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359921" y="4258224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359921" y="4271351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338325" y="4292101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70507" y="4292101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09953" y="4234934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19205" y="4234934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160926" y="483144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16399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26192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76107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285899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334967" y="487532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369849" y="4830329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430404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440196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490111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499904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548866" y="482117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585283" y="482625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4458061" y="2243459"/>
              <a:ext cx="2040631" cy="297087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64548" y="483309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62802" y="426177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75299" y="427575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363675" y="368930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364985" y="311798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368150" y="254780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423266" y="4871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423266" y="4300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423266" y="3728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423266" y="3157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423266" y="2586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458061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152720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847379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431348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441280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068000" y="52769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126008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135940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188163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198095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759767" y="527581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20667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830599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882823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892755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464773" y="2016156"/>
              <a:ext cx="75634" cy="123028"/>
            </a:xfrm>
            <a:custGeom>
              <a:avLst/>
              <a:pathLst>
                <a:path w="75634" h="123028">
                  <a:moveTo>
                    <a:pt x="71950" y="29713"/>
                  </a:moveTo>
                  <a:lnTo>
                    <a:pt x="71932" y="30897"/>
                  </a:lnTo>
                  <a:lnTo>
                    <a:pt x="71875" y="32061"/>
                  </a:lnTo>
                  <a:lnTo>
                    <a:pt x="71781" y="33203"/>
                  </a:lnTo>
                  <a:lnTo>
                    <a:pt x="71649" y="34323"/>
                  </a:lnTo>
                  <a:lnTo>
                    <a:pt x="71480" y="35422"/>
                  </a:lnTo>
                  <a:lnTo>
                    <a:pt x="71273" y="36500"/>
                  </a:lnTo>
                  <a:lnTo>
                    <a:pt x="71028" y="37557"/>
                  </a:lnTo>
                  <a:lnTo>
                    <a:pt x="70746" y="38593"/>
                  </a:lnTo>
                  <a:lnTo>
                    <a:pt x="70425" y="39607"/>
                  </a:lnTo>
                  <a:lnTo>
                    <a:pt x="70068" y="40600"/>
                  </a:lnTo>
                  <a:lnTo>
                    <a:pt x="69676" y="41569"/>
                  </a:lnTo>
                  <a:lnTo>
                    <a:pt x="69253" y="42512"/>
                  </a:lnTo>
                  <a:lnTo>
                    <a:pt x="68798" y="43429"/>
                  </a:lnTo>
                  <a:lnTo>
                    <a:pt x="68313" y="44319"/>
                  </a:lnTo>
                  <a:lnTo>
                    <a:pt x="67796" y="45184"/>
                  </a:lnTo>
                  <a:lnTo>
                    <a:pt x="67249" y="46022"/>
                  </a:lnTo>
                  <a:lnTo>
                    <a:pt x="66670" y="46834"/>
                  </a:lnTo>
                  <a:lnTo>
                    <a:pt x="66060" y="47620"/>
                  </a:lnTo>
                  <a:lnTo>
                    <a:pt x="65419" y="48379"/>
                  </a:lnTo>
                  <a:lnTo>
                    <a:pt x="64747" y="49113"/>
                  </a:lnTo>
                  <a:lnTo>
                    <a:pt x="64062" y="49821"/>
                  </a:lnTo>
                  <a:lnTo>
                    <a:pt x="63349" y="50504"/>
                  </a:lnTo>
                  <a:lnTo>
                    <a:pt x="62608" y="51163"/>
                  </a:lnTo>
                  <a:lnTo>
                    <a:pt x="61840" y="51798"/>
                  </a:lnTo>
                  <a:lnTo>
                    <a:pt x="61043" y="52407"/>
                  </a:lnTo>
                  <a:lnTo>
                    <a:pt x="60219" y="52993"/>
                  </a:lnTo>
                  <a:lnTo>
                    <a:pt x="59367" y="53553"/>
                  </a:lnTo>
                  <a:lnTo>
                    <a:pt x="58487" y="54090"/>
                  </a:lnTo>
                  <a:lnTo>
                    <a:pt x="57579" y="54601"/>
                  </a:lnTo>
                  <a:lnTo>
                    <a:pt x="56643" y="55088"/>
                  </a:lnTo>
                  <a:lnTo>
                    <a:pt x="55683" y="55534"/>
                  </a:lnTo>
                  <a:lnTo>
                    <a:pt x="54702" y="55953"/>
                  </a:lnTo>
                  <a:lnTo>
                    <a:pt x="53699" y="56346"/>
                  </a:lnTo>
                  <a:lnTo>
                    <a:pt x="52675" y="56712"/>
                  </a:lnTo>
                  <a:lnTo>
                    <a:pt x="51630" y="57053"/>
                  </a:lnTo>
                  <a:lnTo>
                    <a:pt x="50563" y="57367"/>
                  </a:lnTo>
                  <a:lnTo>
                    <a:pt x="49475" y="57655"/>
                  </a:lnTo>
                  <a:lnTo>
                    <a:pt x="48366" y="57917"/>
                  </a:lnTo>
                  <a:lnTo>
                    <a:pt x="47236" y="58153"/>
                  </a:lnTo>
                  <a:lnTo>
                    <a:pt x="46084" y="58362"/>
                  </a:lnTo>
                  <a:lnTo>
                    <a:pt x="46084" y="58854"/>
                  </a:lnTo>
                  <a:lnTo>
                    <a:pt x="48912" y="59270"/>
                  </a:lnTo>
                  <a:lnTo>
                    <a:pt x="51601" y="59800"/>
                  </a:lnTo>
                  <a:lnTo>
                    <a:pt x="54151" y="60442"/>
                  </a:lnTo>
                  <a:lnTo>
                    <a:pt x="56562" y="61198"/>
                  </a:lnTo>
                  <a:lnTo>
                    <a:pt x="58833" y="62066"/>
                  </a:lnTo>
                  <a:lnTo>
                    <a:pt x="60965" y="63048"/>
                  </a:lnTo>
                  <a:lnTo>
                    <a:pt x="62959" y="64142"/>
                  </a:lnTo>
                  <a:lnTo>
                    <a:pt x="64813" y="65350"/>
                  </a:lnTo>
                  <a:lnTo>
                    <a:pt x="66528" y="66670"/>
                  </a:lnTo>
                  <a:lnTo>
                    <a:pt x="68103" y="68103"/>
                  </a:lnTo>
                  <a:lnTo>
                    <a:pt x="69534" y="69622"/>
                  </a:lnTo>
                  <a:lnTo>
                    <a:pt x="70814" y="71230"/>
                  </a:lnTo>
                  <a:lnTo>
                    <a:pt x="71944" y="72929"/>
                  </a:lnTo>
                  <a:lnTo>
                    <a:pt x="72923" y="74717"/>
                  </a:lnTo>
                  <a:lnTo>
                    <a:pt x="73751" y="76596"/>
                  </a:lnTo>
                  <a:lnTo>
                    <a:pt x="74429" y="78564"/>
                  </a:lnTo>
                  <a:lnTo>
                    <a:pt x="74956" y="80623"/>
                  </a:lnTo>
                  <a:lnTo>
                    <a:pt x="75333" y="82772"/>
                  </a:lnTo>
                  <a:lnTo>
                    <a:pt x="75559" y="85010"/>
                  </a:lnTo>
                  <a:lnTo>
                    <a:pt x="75634" y="87339"/>
                  </a:lnTo>
                  <a:lnTo>
                    <a:pt x="75607" y="88898"/>
                  </a:lnTo>
                  <a:lnTo>
                    <a:pt x="75526" y="90430"/>
                  </a:lnTo>
                  <a:lnTo>
                    <a:pt x="75391" y="91936"/>
                  </a:lnTo>
                  <a:lnTo>
                    <a:pt x="75202" y="93416"/>
                  </a:lnTo>
                  <a:lnTo>
                    <a:pt x="74959" y="94870"/>
                  </a:lnTo>
                  <a:lnTo>
                    <a:pt x="74662" y="96298"/>
                  </a:lnTo>
                  <a:lnTo>
                    <a:pt x="74310" y="97699"/>
                  </a:lnTo>
                  <a:lnTo>
                    <a:pt x="73905" y="99074"/>
                  </a:lnTo>
                  <a:lnTo>
                    <a:pt x="73446" y="100423"/>
                  </a:lnTo>
                  <a:lnTo>
                    <a:pt x="72933" y="101746"/>
                  </a:lnTo>
                  <a:lnTo>
                    <a:pt x="72381" y="103038"/>
                  </a:lnTo>
                  <a:lnTo>
                    <a:pt x="71774" y="104293"/>
                  </a:lnTo>
                  <a:lnTo>
                    <a:pt x="71111" y="105513"/>
                  </a:lnTo>
                  <a:lnTo>
                    <a:pt x="70392" y="106696"/>
                  </a:lnTo>
                  <a:lnTo>
                    <a:pt x="69618" y="107844"/>
                  </a:lnTo>
                  <a:lnTo>
                    <a:pt x="68788" y="108956"/>
                  </a:lnTo>
                  <a:lnTo>
                    <a:pt x="67902" y="110031"/>
                  </a:lnTo>
                  <a:lnTo>
                    <a:pt x="66961" y="111071"/>
                  </a:lnTo>
                  <a:lnTo>
                    <a:pt x="65964" y="112074"/>
                  </a:lnTo>
                  <a:lnTo>
                    <a:pt x="64911" y="113042"/>
                  </a:lnTo>
                  <a:lnTo>
                    <a:pt x="63802" y="113970"/>
                  </a:lnTo>
                  <a:lnTo>
                    <a:pt x="62635" y="114856"/>
                  </a:lnTo>
                  <a:lnTo>
                    <a:pt x="61412" y="115699"/>
                  </a:lnTo>
                  <a:lnTo>
                    <a:pt x="60131" y="116499"/>
                  </a:lnTo>
                  <a:lnTo>
                    <a:pt x="58792" y="117257"/>
                  </a:lnTo>
                  <a:lnTo>
                    <a:pt x="57397" y="117973"/>
                  </a:lnTo>
                  <a:lnTo>
                    <a:pt x="55944" y="118646"/>
                  </a:lnTo>
                  <a:lnTo>
                    <a:pt x="54433" y="119276"/>
                  </a:lnTo>
                  <a:lnTo>
                    <a:pt x="52866" y="119864"/>
                  </a:lnTo>
                  <a:lnTo>
                    <a:pt x="51241" y="120409"/>
                  </a:lnTo>
                  <a:lnTo>
                    <a:pt x="49557" y="120907"/>
                  </a:lnTo>
                  <a:lnTo>
                    <a:pt x="47813" y="121352"/>
                  </a:lnTo>
                  <a:lnTo>
                    <a:pt x="46008" y="121745"/>
                  </a:lnTo>
                  <a:lnTo>
                    <a:pt x="44143" y="122085"/>
                  </a:lnTo>
                  <a:lnTo>
                    <a:pt x="42216" y="122373"/>
                  </a:lnTo>
                  <a:lnTo>
                    <a:pt x="40230" y="122609"/>
                  </a:lnTo>
                  <a:lnTo>
                    <a:pt x="38183" y="122793"/>
                  </a:lnTo>
                  <a:lnTo>
                    <a:pt x="36075" y="122923"/>
                  </a:lnTo>
                  <a:lnTo>
                    <a:pt x="33906" y="123002"/>
                  </a:lnTo>
                  <a:lnTo>
                    <a:pt x="31678" y="123028"/>
                  </a:lnTo>
                  <a:lnTo>
                    <a:pt x="29903" y="123014"/>
                  </a:lnTo>
                  <a:lnTo>
                    <a:pt x="28148" y="122973"/>
                  </a:lnTo>
                  <a:lnTo>
                    <a:pt x="26413" y="122903"/>
                  </a:lnTo>
                  <a:lnTo>
                    <a:pt x="24697" y="122806"/>
                  </a:lnTo>
                  <a:lnTo>
                    <a:pt x="23001" y="122680"/>
                  </a:lnTo>
                  <a:lnTo>
                    <a:pt x="21324" y="122527"/>
                  </a:lnTo>
                  <a:lnTo>
                    <a:pt x="19668" y="122346"/>
                  </a:lnTo>
                  <a:lnTo>
                    <a:pt x="18031" y="122138"/>
                  </a:lnTo>
                  <a:lnTo>
                    <a:pt x="16413" y="121901"/>
                  </a:lnTo>
                  <a:lnTo>
                    <a:pt x="14815" y="121637"/>
                  </a:lnTo>
                  <a:lnTo>
                    <a:pt x="13253" y="121335"/>
                  </a:lnTo>
                  <a:lnTo>
                    <a:pt x="11708" y="120988"/>
                  </a:lnTo>
                  <a:lnTo>
                    <a:pt x="10182" y="120596"/>
                  </a:lnTo>
                  <a:lnTo>
                    <a:pt x="8673" y="120157"/>
                  </a:lnTo>
                  <a:lnTo>
                    <a:pt x="7182" y="119672"/>
                  </a:lnTo>
                  <a:lnTo>
                    <a:pt x="5710" y="119142"/>
                  </a:lnTo>
                  <a:lnTo>
                    <a:pt x="4255" y="118566"/>
                  </a:lnTo>
                  <a:lnTo>
                    <a:pt x="2819" y="117943"/>
                  </a:lnTo>
                  <a:lnTo>
                    <a:pt x="1400" y="117275"/>
                  </a:lnTo>
                  <a:lnTo>
                    <a:pt x="0" y="116562"/>
                  </a:lnTo>
                  <a:lnTo>
                    <a:pt x="0" y="102646"/>
                  </a:lnTo>
                  <a:lnTo>
                    <a:pt x="1435" y="103382"/>
                  </a:lnTo>
                  <a:lnTo>
                    <a:pt x="2894" y="104084"/>
                  </a:lnTo>
                  <a:lnTo>
                    <a:pt x="4375" y="104751"/>
                  </a:lnTo>
                  <a:lnTo>
                    <a:pt x="5880" y="105384"/>
                  </a:lnTo>
                  <a:lnTo>
                    <a:pt x="7407" y="105982"/>
                  </a:lnTo>
                  <a:lnTo>
                    <a:pt x="8958" y="106546"/>
                  </a:lnTo>
                  <a:lnTo>
                    <a:pt x="10531" y="107075"/>
                  </a:lnTo>
                  <a:lnTo>
                    <a:pt x="12127" y="107571"/>
                  </a:lnTo>
                  <a:lnTo>
                    <a:pt x="13746" y="108032"/>
                  </a:lnTo>
                  <a:lnTo>
                    <a:pt x="15388" y="108458"/>
                  </a:lnTo>
                  <a:lnTo>
                    <a:pt x="17051" y="108847"/>
                  </a:lnTo>
                  <a:lnTo>
                    <a:pt x="18699" y="109195"/>
                  </a:lnTo>
                  <a:lnTo>
                    <a:pt x="20332" y="109502"/>
                  </a:lnTo>
                  <a:lnTo>
                    <a:pt x="21950" y="109768"/>
                  </a:lnTo>
                  <a:lnTo>
                    <a:pt x="23553" y="109993"/>
                  </a:lnTo>
                  <a:lnTo>
                    <a:pt x="25142" y="110177"/>
                  </a:lnTo>
                  <a:lnTo>
                    <a:pt x="26716" y="110320"/>
                  </a:lnTo>
                  <a:lnTo>
                    <a:pt x="28276" y="110423"/>
                  </a:lnTo>
                  <a:lnTo>
                    <a:pt x="29820" y="110484"/>
                  </a:lnTo>
                  <a:lnTo>
                    <a:pt x="31350" y="110504"/>
                  </a:lnTo>
                  <a:lnTo>
                    <a:pt x="32836" y="110488"/>
                  </a:lnTo>
                  <a:lnTo>
                    <a:pt x="34281" y="110439"/>
                  </a:lnTo>
                  <a:lnTo>
                    <a:pt x="35684" y="110357"/>
                  </a:lnTo>
                  <a:lnTo>
                    <a:pt x="37047" y="110242"/>
                  </a:lnTo>
                  <a:lnTo>
                    <a:pt x="38369" y="110095"/>
                  </a:lnTo>
                  <a:lnTo>
                    <a:pt x="39650" y="109915"/>
                  </a:lnTo>
                  <a:lnTo>
                    <a:pt x="40890" y="109702"/>
                  </a:lnTo>
                  <a:lnTo>
                    <a:pt x="42090" y="109457"/>
                  </a:lnTo>
                  <a:lnTo>
                    <a:pt x="43248" y="109178"/>
                  </a:lnTo>
                  <a:lnTo>
                    <a:pt x="44365" y="108867"/>
                  </a:lnTo>
                  <a:lnTo>
                    <a:pt x="45442" y="108526"/>
                  </a:lnTo>
                  <a:lnTo>
                    <a:pt x="46480" y="108157"/>
                  </a:lnTo>
                  <a:lnTo>
                    <a:pt x="47479" y="107760"/>
                  </a:lnTo>
                  <a:lnTo>
                    <a:pt x="48438" y="107335"/>
                  </a:lnTo>
                  <a:lnTo>
                    <a:pt x="49358" y="106882"/>
                  </a:lnTo>
                  <a:lnTo>
                    <a:pt x="50239" y="106402"/>
                  </a:lnTo>
                  <a:lnTo>
                    <a:pt x="51081" y="105893"/>
                  </a:lnTo>
                  <a:lnTo>
                    <a:pt x="51883" y="105357"/>
                  </a:lnTo>
                  <a:lnTo>
                    <a:pt x="52646" y="104793"/>
                  </a:lnTo>
                  <a:lnTo>
                    <a:pt x="53369" y="104202"/>
                  </a:lnTo>
                  <a:lnTo>
                    <a:pt x="54070" y="103582"/>
                  </a:lnTo>
                  <a:lnTo>
                    <a:pt x="54731" y="102934"/>
                  </a:lnTo>
                  <a:lnTo>
                    <a:pt x="55353" y="102259"/>
                  </a:lnTo>
                  <a:lnTo>
                    <a:pt x="55936" y="101556"/>
                  </a:lnTo>
                  <a:lnTo>
                    <a:pt x="56480" y="100825"/>
                  </a:lnTo>
                  <a:lnTo>
                    <a:pt x="56984" y="100066"/>
                  </a:lnTo>
                  <a:lnTo>
                    <a:pt x="57449" y="99280"/>
                  </a:lnTo>
                  <a:lnTo>
                    <a:pt x="57875" y="98465"/>
                  </a:lnTo>
                  <a:lnTo>
                    <a:pt x="58261" y="97623"/>
                  </a:lnTo>
                  <a:lnTo>
                    <a:pt x="58608" y="96753"/>
                  </a:lnTo>
                  <a:lnTo>
                    <a:pt x="58935" y="95858"/>
                  </a:lnTo>
                  <a:lnTo>
                    <a:pt x="59227" y="94942"/>
                  </a:lnTo>
                  <a:lnTo>
                    <a:pt x="59485" y="94005"/>
                  </a:lnTo>
                  <a:lnTo>
                    <a:pt x="59708" y="93046"/>
                  </a:lnTo>
                  <a:lnTo>
                    <a:pt x="59897" y="92066"/>
                  </a:lnTo>
                  <a:lnTo>
                    <a:pt x="60052" y="91065"/>
                  </a:lnTo>
                  <a:lnTo>
                    <a:pt x="60172" y="90043"/>
                  </a:lnTo>
                  <a:lnTo>
                    <a:pt x="60258" y="88999"/>
                  </a:lnTo>
                  <a:lnTo>
                    <a:pt x="60310" y="87934"/>
                  </a:lnTo>
                  <a:lnTo>
                    <a:pt x="60327" y="86848"/>
                  </a:lnTo>
                  <a:lnTo>
                    <a:pt x="60305" y="85751"/>
                  </a:lnTo>
                  <a:lnTo>
                    <a:pt x="60239" y="84687"/>
                  </a:lnTo>
                  <a:lnTo>
                    <a:pt x="60128" y="83656"/>
                  </a:lnTo>
                  <a:lnTo>
                    <a:pt x="59973" y="82657"/>
                  </a:lnTo>
                  <a:lnTo>
                    <a:pt x="59774" y="81691"/>
                  </a:lnTo>
                  <a:lnTo>
                    <a:pt x="59531" y="80758"/>
                  </a:lnTo>
                  <a:lnTo>
                    <a:pt x="59244" y="79858"/>
                  </a:lnTo>
                  <a:lnTo>
                    <a:pt x="58913" y="78990"/>
                  </a:lnTo>
                  <a:lnTo>
                    <a:pt x="58537" y="78155"/>
                  </a:lnTo>
                  <a:lnTo>
                    <a:pt x="58117" y="77353"/>
                  </a:lnTo>
                  <a:lnTo>
                    <a:pt x="57672" y="76565"/>
                  </a:lnTo>
                  <a:lnTo>
                    <a:pt x="57190" y="75807"/>
                  </a:lnTo>
                  <a:lnTo>
                    <a:pt x="56670" y="75079"/>
                  </a:lnTo>
                  <a:lnTo>
                    <a:pt x="56113" y="74380"/>
                  </a:lnTo>
                  <a:lnTo>
                    <a:pt x="55518" y="73710"/>
                  </a:lnTo>
                  <a:lnTo>
                    <a:pt x="54885" y="73070"/>
                  </a:lnTo>
                  <a:lnTo>
                    <a:pt x="54215" y="72460"/>
                  </a:lnTo>
                  <a:lnTo>
                    <a:pt x="53507" y="71878"/>
                  </a:lnTo>
                  <a:lnTo>
                    <a:pt x="52761" y="71327"/>
                  </a:lnTo>
                  <a:lnTo>
                    <a:pt x="51978" y="70804"/>
                  </a:lnTo>
                  <a:lnTo>
                    <a:pt x="51158" y="70295"/>
                  </a:lnTo>
                  <a:lnTo>
                    <a:pt x="50301" y="69812"/>
                  </a:lnTo>
                  <a:lnTo>
                    <a:pt x="49409" y="69358"/>
                  </a:lnTo>
                  <a:lnTo>
                    <a:pt x="48481" y="68932"/>
                  </a:lnTo>
                  <a:lnTo>
                    <a:pt x="47517" y="68533"/>
                  </a:lnTo>
                  <a:lnTo>
                    <a:pt x="46516" y="68162"/>
                  </a:lnTo>
                  <a:lnTo>
                    <a:pt x="45480" y="67819"/>
                  </a:lnTo>
                  <a:lnTo>
                    <a:pt x="44408" y="67504"/>
                  </a:lnTo>
                  <a:lnTo>
                    <a:pt x="43299" y="67217"/>
                  </a:lnTo>
                  <a:lnTo>
                    <a:pt x="42155" y="66957"/>
                  </a:lnTo>
                  <a:lnTo>
                    <a:pt x="40994" y="66724"/>
                  </a:lnTo>
                  <a:lnTo>
                    <a:pt x="39801" y="66515"/>
                  </a:lnTo>
                  <a:lnTo>
                    <a:pt x="38577" y="66331"/>
                  </a:lnTo>
                  <a:lnTo>
                    <a:pt x="37322" y="66171"/>
                  </a:lnTo>
                  <a:lnTo>
                    <a:pt x="36036" y="66036"/>
                  </a:lnTo>
                  <a:lnTo>
                    <a:pt x="34719" y="65926"/>
                  </a:lnTo>
                  <a:lnTo>
                    <a:pt x="33371" y="65840"/>
                  </a:lnTo>
                  <a:lnTo>
                    <a:pt x="31992" y="65779"/>
                  </a:lnTo>
                  <a:lnTo>
                    <a:pt x="30582" y="65742"/>
                  </a:lnTo>
                  <a:lnTo>
                    <a:pt x="29140" y="65729"/>
                  </a:lnTo>
                  <a:lnTo>
                    <a:pt x="18253" y="65729"/>
                  </a:lnTo>
                  <a:lnTo>
                    <a:pt x="18253" y="53369"/>
                  </a:lnTo>
                  <a:lnTo>
                    <a:pt x="29140" y="53369"/>
                  </a:lnTo>
                  <a:lnTo>
                    <a:pt x="30451" y="53353"/>
                  </a:lnTo>
                  <a:lnTo>
                    <a:pt x="31733" y="53304"/>
                  </a:lnTo>
                  <a:lnTo>
                    <a:pt x="32986" y="53222"/>
                  </a:lnTo>
                  <a:lnTo>
                    <a:pt x="34209" y="53107"/>
                  </a:lnTo>
                  <a:lnTo>
                    <a:pt x="35402" y="52960"/>
                  </a:lnTo>
                  <a:lnTo>
                    <a:pt x="36566" y="52780"/>
                  </a:lnTo>
                  <a:lnTo>
                    <a:pt x="37700" y="52567"/>
                  </a:lnTo>
                  <a:lnTo>
                    <a:pt x="38806" y="52322"/>
                  </a:lnTo>
                  <a:lnTo>
                    <a:pt x="39881" y="52043"/>
                  </a:lnTo>
                  <a:lnTo>
                    <a:pt x="40927" y="51732"/>
                  </a:lnTo>
                  <a:lnTo>
                    <a:pt x="41941" y="51391"/>
                  </a:lnTo>
                  <a:lnTo>
                    <a:pt x="42921" y="51022"/>
                  </a:lnTo>
                  <a:lnTo>
                    <a:pt x="43867" y="50625"/>
                  </a:lnTo>
                  <a:lnTo>
                    <a:pt x="44778" y="50200"/>
                  </a:lnTo>
                  <a:lnTo>
                    <a:pt x="45654" y="49747"/>
                  </a:lnTo>
                  <a:lnTo>
                    <a:pt x="46497" y="49267"/>
                  </a:lnTo>
                  <a:lnTo>
                    <a:pt x="47305" y="48758"/>
                  </a:lnTo>
                  <a:lnTo>
                    <a:pt x="48078" y="48222"/>
                  </a:lnTo>
                  <a:lnTo>
                    <a:pt x="48817" y="47658"/>
                  </a:lnTo>
                  <a:lnTo>
                    <a:pt x="49522" y="47066"/>
                  </a:lnTo>
                  <a:lnTo>
                    <a:pt x="50209" y="46449"/>
                  </a:lnTo>
                  <a:lnTo>
                    <a:pt x="50861" y="45809"/>
                  </a:lnTo>
                  <a:lnTo>
                    <a:pt x="51479" y="45146"/>
                  </a:lnTo>
                  <a:lnTo>
                    <a:pt x="52063" y="44460"/>
                  </a:lnTo>
                  <a:lnTo>
                    <a:pt x="52612" y="43751"/>
                  </a:lnTo>
                  <a:lnTo>
                    <a:pt x="53127" y="43019"/>
                  </a:lnTo>
                  <a:lnTo>
                    <a:pt x="53607" y="42265"/>
                  </a:lnTo>
                  <a:lnTo>
                    <a:pt x="54054" y="41487"/>
                  </a:lnTo>
                  <a:lnTo>
                    <a:pt x="54465" y="40687"/>
                  </a:lnTo>
                  <a:lnTo>
                    <a:pt x="54843" y="39863"/>
                  </a:lnTo>
                  <a:lnTo>
                    <a:pt x="55185" y="39020"/>
                  </a:lnTo>
                  <a:lnTo>
                    <a:pt x="55491" y="38161"/>
                  </a:lnTo>
                  <a:lnTo>
                    <a:pt x="55761" y="37285"/>
                  </a:lnTo>
                  <a:lnTo>
                    <a:pt x="55995" y="36392"/>
                  </a:lnTo>
                  <a:lnTo>
                    <a:pt x="56193" y="35484"/>
                  </a:lnTo>
                  <a:lnTo>
                    <a:pt x="56355" y="34559"/>
                  </a:lnTo>
                  <a:lnTo>
                    <a:pt x="56481" y="33618"/>
                  </a:lnTo>
                  <a:lnTo>
                    <a:pt x="56571" y="32660"/>
                  </a:lnTo>
                  <a:lnTo>
                    <a:pt x="56625" y="31686"/>
                  </a:lnTo>
                  <a:lnTo>
                    <a:pt x="56643" y="30695"/>
                  </a:lnTo>
                  <a:lnTo>
                    <a:pt x="56629" y="29853"/>
                  </a:lnTo>
                  <a:lnTo>
                    <a:pt x="56585" y="29029"/>
                  </a:lnTo>
                  <a:lnTo>
                    <a:pt x="56511" y="28222"/>
                  </a:lnTo>
                  <a:lnTo>
                    <a:pt x="56408" y="27434"/>
                  </a:lnTo>
                  <a:lnTo>
                    <a:pt x="56275" y="26664"/>
                  </a:lnTo>
                  <a:lnTo>
                    <a:pt x="56113" y="25912"/>
                  </a:lnTo>
                  <a:lnTo>
                    <a:pt x="55922" y="25177"/>
                  </a:lnTo>
                  <a:lnTo>
                    <a:pt x="55701" y="24461"/>
                  </a:lnTo>
                  <a:lnTo>
                    <a:pt x="55450" y="23763"/>
                  </a:lnTo>
                  <a:lnTo>
                    <a:pt x="55170" y="23083"/>
                  </a:lnTo>
                  <a:lnTo>
                    <a:pt x="54863" y="22422"/>
                  </a:lnTo>
                  <a:lnTo>
                    <a:pt x="54532" y="21783"/>
                  </a:lnTo>
                  <a:lnTo>
                    <a:pt x="54176" y="21165"/>
                  </a:lnTo>
                  <a:lnTo>
                    <a:pt x="53795" y="20568"/>
                  </a:lnTo>
                  <a:lnTo>
                    <a:pt x="53390" y="19993"/>
                  </a:lnTo>
                  <a:lnTo>
                    <a:pt x="52960" y="19439"/>
                  </a:lnTo>
                  <a:lnTo>
                    <a:pt x="52506" y="18906"/>
                  </a:lnTo>
                  <a:lnTo>
                    <a:pt x="52027" y="18394"/>
                  </a:lnTo>
                  <a:lnTo>
                    <a:pt x="51523" y="17904"/>
                  </a:lnTo>
                  <a:lnTo>
                    <a:pt x="50995" y="17435"/>
                  </a:lnTo>
                  <a:lnTo>
                    <a:pt x="50445" y="16971"/>
                  </a:lnTo>
                  <a:lnTo>
                    <a:pt x="49872" y="16531"/>
                  </a:lnTo>
                  <a:lnTo>
                    <a:pt x="49279" y="16114"/>
                  </a:lnTo>
                  <a:lnTo>
                    <a:pt x="48664" y="15719"/>
                  </a:lnTo>
                  <a:lnTo>
                    <a:pt x="48028" y="15347"/>
                  </a:lnTo>
                  <a:lnTo>
                    <a:pt x="47371" y="14999"/>
                  </a:lnTo>
                  <a:lnTo>
                    <a:pt x="46692" y="14673"/>
                  </a:lnTo>
                  <a:lnTo>
                    <a:pt x="45992" y="14370"/>
                  </a:lnTo>
                  <a:lnTo>
                    <a:pt x="45271" y="14090"/>
                  </a:lnTo>
                  <a:lnTo>
                    <a:pt x="44529" y="13833"/>
                  </a:lnTo>
                  <a:lnTo>
                    <a:pt x="43768" y="13600"/>
                  </a:lnTo>
                  <a:lnTo>
                    <a:pt x="42990" y="13391"/>
                  </a:lnTo>
                  <a:lnTo>
                    <a:pt x="42196" y="13207"/>
                  </a:lnTo>
                  <a:lnTo>
                    <a:pt x="41386" y="13047"/>
                  </a:lnTo>
                  <a:lnTo>
                    <a:pt x="40559" y="12912"/>
                  </a:lnTo>
                  <a:lnTo>
                    <a:pt x="39716" y="12802"/>
                  </a:lnTo>
                  <a:lnTo>
                    <a:pt x="38856" y="12716"/>
                  </a:lnTo>
                  <a:lnTo>
                    <a:pt x="37980" y="12654"/>
                  </a:lnTo>
                  <a:lnTo>
                    <a:pt x="37088" y="12618"/>
                  </a:lnTo>
                  <a:lnTo>
                    <a:pt x="36180" y="12605"/>
                  </a:lnTo>
                  <a:lnTo>
                    <a:pt x="34448" y="12633"/>
                  </a:lnTo>
                  <a:lnTo>
                    <a:pt x="32758" y="12717"/>
                  </a:lnTo>
                  <a:lnTo>
                    <a:pt x="31109" y="12856"/>
                  </a:lnTo>
                  <a:lnTo>
                    <a:pt x="29500" y="13051"/>
                  </a:lnTo>
                  <a:lnTo>
                    <a:pt x="27933" y="13301"/>
                  </a:lnTo>
                  <a:lnTo>
                    <a:pt x="26406" y="13607"/>
                  </a:lnTo>
                  <a:lnTo>
                    <a:pt x="24920" y="13969"/>
                  </a:lnTo>
                  <a:lnTo>
                    <a:pt x="23476" y="14386"/>
                  </a:lnTo>
                  <a:lnTo>
                    <a:pt x="22072" y="14860"/>
                  </a:lnTo>
                  <a:lnTo>
                    <a:pt x="20709" y="15388"/>
                  </a:lnTo>
                  <a:lnTo>
                    <a:pt x="19389" y="15946"/>
                  </a:lnTo>
                  <a:lnTo>
                    <a:pt x="18080" y="16538"/>
                  </a:lnTo>
                  <a:lnTo>
                    <a:pt x="16782" y="17164"/>
                  </a:lnTo>
                  <a:lnTo>
                    <a:pt x="15496" y="17824"/>
                  </a:lnTo>
                  <a:lnTo>
                    <a:pt x="14222" y="18519"/>
                  </a:lnTo>
                  <a:lnTo>
                    <a:pt x="12959" y="19249"/>
                  </a:lnTo>
                  <a:lnTo>
                    <a:pt x="11707" y="20012"/>
                  </a:lnTo>
                  <a:lnTo>
                    <a:pt x="10467" y="20810"/>
                  </a:lnTo>
                  <a:lnTo>
                    <a:pt x="9239" y="21643"/>
                  </a:lnTo>
                  <a:lnTo>
                    <a:pt x="8021" y="22510"/>
                  </a:lnTo>
                  <a:lnTo>
                    <a:pt x="491" y="12278"/>
                  </a:lnTo>
                  <a:lnTo>
                    <a:pt x="1119" y="11774"/>
                  </a:lnTo>
                  <a:lnTo>
                    <a:pt x="1761" y="11276"/>
                  </a:lnTo>
                  <a:lnTo>
                    <a:pt x="2416" y="10785"/>
                  </a:lnTo>
                  <a:lnTo>
                    <a:pt x="3084" y="10300"/>
                  </a:lnTo>
                  <a:lnTo>
                    <a:pt x="3765" y="9822"/>
                  </a:lnTo>
                  <a:lnTo>
                    <a:pt x="4459" y="9351"/>
                  </a:lnTo>
                  <a:lnTo>
                    <a:pt x="5166" y="8886"/>
                  </a:lnTo>
                  <a:lnTo>
                    <a:pt x="5887" y="8427"/>
                  </a:lnTo>
                  <a:lnTo>
                    <a:pt x="6620" y="7975"/>
                  </a:lnTo>
                  <a:lnTo>
                    <a:pt x="7366" y="7530"/>
                  </a:lnTo>
                  <a:lnTo>
                    <a:pt x="8142" y="7094"/>
                  </a:lnTo>
                  <a:lnTo>
                    <a:pt x="8932" y="6669"/>
                  </a:lnTo>
                  <a:lnTo>
                    <a:pt x="9734" y="6256"/>
                  </a:lnTo>
                  <a:lnTo>
                    <a:pt x="10549" y="5854"/>
                  </a:lnTo>
                  <a:lnTo>
                    <a:pt x="11377" y="5463"/>
                  </a:lnTo>
                  <a:lnTo>
                    <a:pt x="12219" y="5084"/>
                  </a:lnTo>
                  <a:lnTo>
                    <a:pt x="13073" y="4717"/>
                  </a:lnTo>
                  <a:lnTo>
                    <a:pt x="13941" y="4361"/>
                  </a:lnTo>
                  <a:lnTo>
                    <a:pt x="14822" y="4016"/>
                  </a:lnTo>
                  <a:lnTo>
                    <a:pt x="15716" y="3683"/>
                  </a:lnTo>
                  <a:lnTo>
                    <a:pt x="16622" y="3347"/>
                  </a:lnTo>
                  <a:lnTo>
                    <a:pt x="17539" y="3025"/>
                  </a:lnTo>
                  <a:lnTo>
                    <a:pt x="18469" y="2718"/>
                  </a:lnTo>
                  <a:lnTo>
                    <a:pt x="19409" y="2426"/>
                  </a:lnTo>
                  <a:lnTo>
                    <a:pt x="20361" y="2148"/>
                  </a:lnTo>
                  <a:lnTo>
                    <a:pt x="21324" y="1885"/>
                  </a:lnTo>
                  <a:lnTo>
                    <a:pt x="22299" y="1637"/>
                  </a:lnTo>
                  <a:lnTo>
                    <a:pt x="23286" y="1404"/>
                  </a:lnTo>
                  <a:lnTo>
                    <a:pt x="24284" y="1186"/>
                  </a:lnTo>
                  <a:lnTo>
                    <a:pt x="25293" y="982"/>
                  </a:lnTo>
                  <a:lnTo>
                    <a:pt x="26330" y="795"/>
                  </a:lnTo>
                  <a:lnTo>
                    <a:pt x="27379" y="628"/>
                  </a:lnTo>
                  <a:lnTo>
                    <a:pt x="28439" y="481"/>
                  </a:lnTo>
                  <a:lnTo>
                    <a:pt x="29510" y="353"/>
                  </a:lnTo>
                  <a:lnTo>
                    <a:pt x="30593" y="245"/>
                  </a:lnTo>
                  <a:lnTo>
                    <a:pt x="31687" y="157"/>
                  </a:lnTo>
                  <a:lnTo>
                    <a:pt x="32793" y="88"/>
                  </a:lnTo>
                  <a:lnTo>
                    <a:pt x="33911" y="39"/>
                  </a:lnTo>
                  <a:lnTo>
                    <a:pt x="35039" y="9"/>
                  </a:lnTo>
                  <a:lnTo>
                    <a:pt x="36180" y="0"/>
                  </a:lnTo>
                  <a:lnTo>
                    <a:pt x="37926" y="22"/>
                  </a:lnTo>
                  <a:lnTo>
                    <a:pt x="39627" y="88"/>
                  </a:lnTo>
                  <a:lnTo>
                    <a:pt x="41285" y="198"/>
                  </a:lnTo>
                  <a:lnTo>
                    <a:pt x="42898" y="353"/>
                  </a:lnTo>
                  <a:lnTo>
                    <a:pt x="44467" y="552"/>
                  </a:lnTo>
                  <a:lnTo>
                    <a:pt x="45992" y="795"/>
                  </a:lnTo>
                  <a:lnTo>
                    <a:pt x="47473" y="1082"/>
                  </a:lnTo>
                  <a:lnTo>
                    <a:pt x="48910" y="1414"/>
                  </a:lnTo>
                  <a:lnTo>
                    <a:pt x="50302" y="1790"/>
                  </a:lnTo>
                  <a:lnTo>
                    <a:pt x="51650" y="2210"/>
                  </a:lnTo>
                  <a:lnTo>
                    <a:pt x="52971" y="2670"/>
                  </a:lnTo>
                  <a:lnTo>
                    <a:pt x="54247" y="3166"/>
                  </a:lnTo>
                  <a:lnTo>
                    <a:pt x="55479" y="3698"/>
                  </a:lnTo>
                  <a:lnTo>
                    <a:pt x="56666" y="4266"/>
                  </a:lnTo>
                  <a:lnTo>
                    <a:pt x="57810" y="4870"/>
                  </a:lnTo>
                  <a:lnTo>
                    <a:pt x="58909" y="5510"/>
                  </a:lnTo>
                  <a:lnTo>
                    <a:pt x="59964" y="6186"/>
                  </a:lnTo>
                  <a:lnTo>
                    <a:pt x="60975" y="6898"/>
                  </a:lnTo>
                  <a:lnTo>
                    <a:pt x="61942" y="7646"/>
                  </a:lnTo>
                  <a:lnTo>
                    <a:pt x="62864" y="8431"/>
                  </a:lnTo>
                  <a:lnTo>
                    <a:pt x="63743" y="9232"/>
                  </a:lnTo>
                  <a:lnTo>
                    <a:pt x="64577" y="10064"/>
                  </a:lnTo>
                  <a:lnTo>
                    <a:pt x="65367" y="10928"/>
                  </a:lnTo>
                  <a:lnTo>
                    <a:pt x="66113" y="11823"/>
                  </a:lnTo>
                  <a:lnTo>
                    <a:pt x="66814" y="12748"/>
                  </a:lnTo>
                  <a:lnTo>
                    <a:pt x="67471" y="13705"/>
                  </a:lnTo>
                  <a:lnTo>
                    <a:pt x="68084" y="14693"/>
                  </a:lnTo>
                  <a:lnTo>
                    <a:pt x="68653" y="15712"/>
                  </a:lnTo>
                  <a:lnTo>
                    <a:pt x="69178" y="16763"/>
                  </a:lnTo>
                  <a:lnTo>
                    <a:pt x="69659" y="17844"/>
                  </a:lnTo>
                  <a:lnTo>
                    <a:pt x="70094" y="18935"/>
                  </a:lnTo>
                  <a:lnTo>
                    <a:pt x="70484" y="20048"/>
                  </a:lnTo>
                  <a:lnTo>
                    <a:pt x="70827" y="21181"/>
                  </a:lnTo>
                  <a:lnTo>
                    <a:pt x="71125" y="22336"/>
                  </a:lnTo>
                  <a:lnTo>
                    <a:pt x="71377" y="23512"/>
                  </a:lnTo>
                  <a:lnTo>
                    <a:pt x="71584" y="24710"/>
                  </a:lnTo>
                  <a:lnTo>
                    <a:pt x="71744" y="25929"/>
                  </a:lnTo>
                  <a:lnTo>
                    <a:pt x="71859" y="27169"/>
                  </a:lnTo>
                  <a:lnTo>
                    <a:pt x="71928" y="28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557106" y="2085733"/>
              <a:ext cx="40600" cy="13751"/>
            </a:xfrm>
            <a:custGeom>
              <a:avLst/>
              <a:pathLst>
                <a:path w="40600" h="13751">
                  <a:moveTo>
                    <a:pt x="0" y="13751"/>
                  </a:moveTo>
                  <a:lnTo>
                    <a:pt x="0" y="0"/>
                  </a:lnTo>
                  <a:lnTo>
                    <a:pt x="40600" y="0"/>
                  </a:lnTo>
                  <a:lnTo>
                    <a:pt x="40600" y="137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618907" y="2017875"/>
              <a:ext cx="43628" cy="119672"/>
            </a:xfrm>
            <a:custGeom>
              <a:avLst/>
              <a:pathLst>
                <a:path w="43628" h="119672">
                  <a:moveTo>
                    <a:pt x="43628" y="119672"/>
                  </a:moveTo>
                  <a:lnTo>
                    <a:pt x="29222" y="119672"/>
                  </a:lnTo>
                  <a:lnTo>
                    <a:pt x="29222" y="44938"/>
                  </a:lnTo>
                  <a:lnTo>
                    <a:pt x="29222" y="44229"/>
                  </a:lnTo>
                  <a:lnTo>
                    <a:pt x="29222" y="43511"/>
                  </a:lnTo>
                  <a:lnTo>
                    <a:pt x="29222" y="42782"/>
                  </a:lnTo>
                  <a:lnTo>
                    <a:pt x="29222" y="42044"/>
                  </a:lnTo>
                  <a:lnTo>
                    <a:pt x="29222" y="41296"/>
                  </a:lnTo>
                  <a:lnTo>
                    <a:pt x="29222" y="40538"/>
                  </a:lnTo>
                  <a:lnTo>
                    <a:pt x="29222" y="39770"/>
                  </a:lnTo>
                  <a:lnTo>
                    <a:pt x="29222" y="38992"/>
                  </a:lnTo>
                  <a:lnTo>
                    <a:pt x="29222" y="38205"/>
                  </a:lnTo>
                  <a:lnTo>
                    <a:pt x="29222" y="37407"/>
                  </a:lnTo>
                  <a:lnTo>
                    <a:pt x="29238" y="36606"/>
                  </a:lnTo>
                  <a:lnTo>
                    <a:pt x="29255" y="35806"/>
                  </a:lnTo>
                  <a:lnTo>
                    <a:pt x="29271" y="35008"/>
                  </a:lnTo>
                  <a:lnTo>
                    <a:pt x="29287" y="34212"/>
                  </a:lnTo>
                  <a:lnTo>
                    <a:pt x="29304" y="33417"/>
                  </a:lnTo>
                  <a:lnTo>
                    <a:pt x="29320" y="32624"/>
                  </a:lnTo>
                  <a:lnTo>
                    <a:pt x="29337" y="31832"/>
                  </a:lnTo>
                  <a:lnTo>
                    <a:pt x="29353" y="31042"/>
                  </a:lnTo>
                  <a:lnTo>
                    <a:pt x="29369" y="30254"/>
                  </a:lnTo>
                  <a:lnTo>
                    <a:pt x="29386" y="29467"/>
                  </a:lnTo>
                  <a:lnTo>
                    <a:pt x="29418" y="28669"/>
                  </a:lnTo>
                  <a:lnTo>
                    <a:pt x="29448" y="27879"/>
                  </a:lnTo>
                  <a:lnTo>
                    <a:pt x="29476" y="27098"/>
                  </a:lnTo>
                  <a:lnTo>
                    <a:pt x="29503" y="26324"/>
                  </a:lnTo>
                  <a:lnTo>
                    <a:pt x="29529" y="25559"/>
                  </a:lnTo>
                  <a:lnTo>
                    <a:pt x="29553" y="24802"/>
                  </a:lnTo>
                  <a:lnTo>
                    <a:pt x="29575" y="24053"/>
                  </a:lnTo>
                  <a:lnTo>
                    <a:pt x="29595" y="23312"/>
                  </a:lnTo>
                  <a:lnTo>
                    <a:pt x="29614" y="22579"/>
                  </a:lnTo>
                  <a:lnTo>
                    <a:pt x="29631" y="21855"/>
                  </a:lnTo>
                  <a:lnTo>
                    <a:pt x="29663" y="21127"/>
                  </a:lnTo>
                  <a:lnTo>
                    <a:pt x="29693" y="20418"/>
                  </a:lnTo>
                  <a:lnTo>
                    <a:pt x="29722" y="19726"/>
                  </a:lnTo>
                  <a:lnTo>
                    <a:pt x="29749" y="19052"/>
                  </a:lnTo>
                  <a:lnTo>
                    <a:pt x="29774" y="18397"/>
                  </a:lnTo>
                  <a:lnTo>
                    <a:pt x="29798" y="17759"/>
                  </a:lnTo>
                  <a:lnTo>
                    <a:pt x="29820" y="17139"/>
                  </a:lnTo>
                  <a:lnTo>
                    <a:pt x="29841" y="16538"/>
                  </a:lnTo>
                  <a:lnTo>
                    <a:pt x="29860" y="15954"/>
                  </a:lnTo>
                  <a:lnTo>
                    <a:pt x="29877" y="15388"/>
                  </a:lnTo>
                  <a:lnTo>
                    <a:pt x="29602" y="15679"/>
                  </a:lnTo>
                  <a:lnTo>
                    <a:pt x="29333" y="15961"/>
                  </a:lnTo>
                  <a:lnTo>
                    <a:pt x="29071" y="16236"/>
                  </a:lnTo>
                  <a:lnTo>
                    <a:pt x="28816" y="16502"/>
                  </a:lnTo>
                  <a:lnTo>
                    <a:pt x="28567" y="16759"/>
                  </a:lnTo>
                  <a:lnTo>
                    <a:pt x="28325" y="17009"/>
                  </a:lnTo>
                  <a:lnTo>
                    <a:pt x="28089" y="17251"/>
                  </a:lnTo>
                  <a:lnTo>
                    <a:pt x="27860" y="17484"/>
                  </a:lnTo>
                  <a:lnTo>
                    <a:pt x="27637" y="17709"/>
                  </a:lnTo>
                  <a:lnTo>
                    <a:pt x="27421" y="17926"/>
                  </a:lnTo>
                  <a:lnTo>
                    <a:pt x="27207" y="18138"/>
                  </a:lnTo>
                  <a:lnTo>
                    <a:pt x="26992" y="18348"/>
                  </a:lnTo>
                  <a:lnTo>
                    <a:pt x="26775" y="18557"/>
                  </a:lnTo>
                  <a:lnTo>
                    <a:pt x="26557" y="18764"/>
                  </a:lnTo>
                  <a:lnTo>
                    <a:pt x="26336" y="18970"/>
                  </a:lnTo>
                  <a:lnTo>
                    <a:pt x="26115" y="19173"/>
                  </a:lnTo>
                  <a:lnTo>
                    <a:pt x="25891" y="19376"/>
                  </a:lnTo>
                  <a:lnTo>
                    <a:pt x="25666" y="19576"/>
                  </a:lnTo>
                  <a:lnTo>
                    <a:pt x="25439" y="19775"/>
                  </a:lnTo>
                  <a:lnTo>
                    <a:pt x="25211" y="19972"/>
                  </a:lnTo>
                  <a:lnTo>
                    <a:pt x="24997" y="20170"/>
                  </a:lnTo>
                  <a:lnTo>
                    <a:pt x="24779" y="20372"/>
                  </a:lnTo>
                  <a:lnTo>
                    <a:pt x="24558" y="20576"/>
                  </a:lnTo>
                  <a:lnTo>
                    <a:pt x="24333" y="20784"/>
                  </a:lnTo>
                  <a:lnTo>
                    <a:pt x="24106" y="20995"/>
                  </a:lnTo>
                  <a:lnTo>
                    <a:pt x="23875" y="21210"/>
                  </a:lnTo>
                  <a:lnTo>
                    <a:pt x="23641" y="21428"/>
                  </a:lnTo>
                  <a:lnTo>
                    <a:pt x="23404" y="21649"/>
                  </a:lnTo>
                  <a:lnTo>
                    <a:pt x="23163" y="21873"/>
                  </a:lnTo>
                  <a:lnTo>
                    <a:pt x="22919" y="22100"/>
                  </a:lnTo>
                  <a:lnTo>
                    <a:pt x="22669" y="22317"/>
                  </a:lnTo>
                  <a:lnTo>
                    <a:pt x="22408" y="22542"/>
                  </a:lnTo>
                  <a:lnTo>
                    <a:pt x="22138" y="22776"/>
                  </a:lnTo>
                  <a:lnTo>
                    <a:pt x="21858" y="23017"/>
                  </a:lnTo>
                  <a:lnTo>
                    <a:pt x="21568" y="23267"/>
                  </a:lnTo>
                  <a:lnTo>
                    <a:pt x="21269" y="23525"/>
                  </a:lnTo>
                  <a:lnTo>
                    <a:pt x="20959" y="23791"/>
                  </a:lnTo>
                  <a:lnTo>
                    <a:pt x="20640" y="24065"/>
                  </a:lnTo>
                  <a:lnTo>
                    <a:pt x="20311" y="24347"/>
                  </a:lnTo>
                  <a:lnTo>
                    <a:pt x="19972" y="24638"/>
                  </a:lnTo>
                  <a:lnTo>
                    <a:pt x="7858" y="34543"/>
                  </a:lnTo>
                  <a:lnTo>
                    <a:pt x="0" y="24474"/>
                  </a:lnTo>
                  <a:lnTo>
                    <a:pt x="31350" y="0"/>
                  </a:lnTo>
                  <a:lnTo>
                    <a:pt x="436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04527" y="2016156"/>
              <a:ext cx="74652" cy="121391"/>
            </a:xfrm>
            <a:custGeom>
              <a:avLst/>
              <a:pathLst>
                <a:path w="74652" h="121391">
                  <a:moveTo>
                    <a:pt x="74652" y="121391"/>
                  </a:moveTo>
                  <a:lnTo>
                    <a:pt x="0" y="121391"/>
                  </a:lnTo>
                  <a:lnTo>
                    <a:pt x="0" y="108622"/>
                  </a:lnTo>
                  <a:lnTo>
                    <a:pt x="28649" y="77435"/>
                  </a:lnTo>
                  <a:lnTo>
                    <a:pt x="29864" y="76120"/>
                  </a:lnTo>
                  <a:lnTo>
                    <a:pt x="31052" y="74828"/>
                  </a:lnTo>
                  <a:lnTo>
                    <a:pt x="32215" y="73560"/>
                  </a:lnTo>
                  <a:lnTo>
                    <a:pt x="33351" y="72314"/>
                  </a:lnTo>
                  <a:lnTo>
                    <a:pt x="34461" y="71091"/>
                  </a:lnTo>
                  <a:lnTo>
                    <a:pt x="35544" y="69891"/>
                  </a:lnTo>
                  <a:lnTo>
                    <a:pt x="36602" y="68714"/>
                  </a:lnTo>
                  <a:lnTo>
                    <a:pt x="37633" y="67560"/>
                  </a:lnTo>
                  <a:lnTo>
                    <a:pt x="38639" y="66428"/>
                  </a:lnTo>
                  <a:lnTo>
                    <a:pt x="39618" y="65320"/>
                  </a:lnTo>
                  <a:lnTo>
                    <a:pt x="40569" y="64226"/>
                  </a:lnTo>
                  <a:lnTo>
                    <a:pt x="41490" y="63136"/>
                  </a:lnTo>
                  <a:lnTo>
                    <a:pt x="42383" y="62052"/>
                  </a:lnTo>
                  <a:lnTo>
                    <a:pt x="43245" y="60972"/>
                  </a:lnTo>
                  <a:lnTo>
                    <a:pt x="44079" y="59897"/>
                  </a:lnTo>
                  <a:lnTo>
                    <a:pt x="44882" y="58827"/>
                  </a:lnTo>
                  <a:lnTo>
                    <a:pt x="45657" y="57762"/>
                  </a:lnTo>
                  <a:lnTo>
                    <a:pt x="46402" y="56702"/>
                  </a:lnTo>
                  <a:lnTo>
                    <a:pt x="47117" y="55647"/>
                  </a:lnTo>
                  <a:lnTo>
                    <a:pt x="47803" y="54597"/>
                  </a:lnTo>
                  <a:lnTo>
                    <a:pt x="48474" y="53549"/>
                  </a:lnTo>
                  <a:lnTo>
                    <a:pt x="49113" y="52502"/>
                  </a:lnTo>
                  <a:lnTo>
                    <a:pt x="49719" y="51454"/>
                  </a:lnTo>
                  <a:lnTo>
                    <a:pt x="50292" y="50406"/>
                  </a:lnTo>
                  <a:lnTo>
                    <a:pt x="50832" y="49358"/>
                  </a:lnTo>
                  <a:lnTo>
                    <a:pt x="51339" y="48311"/>
                  </a:lnTo>
                  <a:lnTo>
                    <a:pt x="51814" y="47263"/>
                  </a:lnTo>
                  <a:lnTo>
                    <a:pt x="52256" y="46215"/>
                  </a:lnTo>
                  <a:lnTo>
                    <a:pt x="52665" y="45167"/>
                  </a:lnTo>
                  <a:lnTo>
                    <a:pt x="53042" y="44120"/>
                  </a:lnTo>
                  <a:lnTo>
                    <a:pt x="53384" y="43046"/>
                  </a:lnTo>
                  <a:lnTo>
                    <a:pt x="53690" y="41955"/>
                  </a:lnTo>
                  <a:lnTo>
                    <a:pt x="53960" y="40846"/>
                  </a:lnTo>
                  <a:lnTo>
                    <a:pt x="54194" y="39719"/>
                  </a:lnTo>
                  <a:lnTo>
                    <a:pt x="54392" y="38574"/>
                  </a:lnTo>
                  <a:lnTo>
                    <a:pt x="54555" y="37411"/>
                  </a:lnTo>
                  <a:lnTo>
                    <a:pt x="54681" y="36230"/>
                  </a:lnTo>
                  <a:lnTo>
                    <a:pt x="54771" y="35030"/>
                  </a:lnTo>
                  <a:lnTo>
                    <a:pt x="54825" y="33813"/>
                  </a:lnTo>
                  <a:lnTo>
                    <a:pt x="54843" y="32578"/>
                  </a:lnTo>
                  <a:lnTo>
                    <a:pt x="54829" y="31624"/>
                  </a:lnTo>
                  <a:lnTo>
                    <a:pt x="54787" y="30692"/>
                  </a:lnTo>
                  <a:lnTo>
                    <a:pt x="54717" y="29783"/>
                  </a:lnTo>
                  <a:lnTo>
                    <a:pt x="54620" y="28898"/>
                  </a:lnTo>
                  <a:lnTo>
                    <a:pt x="54495" y="28035"/>
                  </a:lnTo>
                  <a:lnTo>
                    <a:pt x="54342" y="27195"/>
                  </a:lnTo>
                  <a:lnTo>
                    <a:pt x="54161" y="26378"/>
                  </a:lnTo>
                  <a:lnTo>
                    <a:pt x="53952" y="25584"/>
                  </a:lnTo>
                  <a:lnTo>
                    <a:pt x="53716" y="24813"/>
                  </a:lnTo>
                  <a:lnTo>
                    <a:pt x="53451" y="24065"/>
                  </a:lnTo>
                  <a:lnTo>
                    <a:pt x="53161" y="23340"/>
                  </a:lnTo>
                  <a:lnTo>
                    <a:pt x="52845" y="22637"/>
                  </a:lnTo>
                  <a:lnTo>
                    <a:pt x="52506" y="21958"/>
                  </a:lnTo>
                  <a:lnTo>
                    <a:pt x="52141" y="21302"/>
                  </a:lnTo>
                  <a:lnTo>
                    <a:pt x="51753" y="20668"/>
                  </a:lnTo>
                  <a:lnTo>
                    <a:pt x="51339" y="20057"/>
                  </a:lnTo>
                  <a:lnTo>
                    <a:pt x="50901" y="19470"/>
                  </a:lnTo>
                  <a:lnTo>
                    <a:pt x="50439" y="18905"/>
                  </a:lnTo>
                  <a:lnTo>
                    <a:pt x="49952" y="18363"/>
                  </a:lnTo>
                  <a:lnTo>
                    <a:pt x="49440" y="17844"/>
                  </a:lnTo>
                  <a:lnTo>
                    <a:pt x="48923" y="17333"/>
                  </a:lnTo>
                  <a:lnTo>
                    <a:pt x="48386" y="16849"/>
                  </a:lnTo>
                  <a:lnTo>
                    <a:pt x="47829" y="16390"/>
                  </a:lnTo>
                  <a:lnTo>
                    <a:pt x="47253" y="15958"/>
                  </a:lnTo>
                  <a:lnTo>
                    <a:pt x="46657" y="15552"/>
                  </a:lnTo>
                  <a:lnTo>
                    <a:pt x="46042" y="15172"/>
                  </a:lnTo>
                  <a:lnTo>
                    <a:pt x="45406" y="14819"/>
                  </a:lnTo>
                  <a:lnTo>
                    <a:pt x="44752" y="14491"/>
                  </a:lnTo>
                  <a:lnTo>
                    <a:pt x="44077" y="14190"/>
                  </a:lnTo>
                  <a:lnTo>
                    <a:pt x="43383" y="13915"/>
                  </a:lnTo>
                  <a:lnTo>
                    <a:pt x="42671" y="13666"/>
                  </a:lnTo>
                  <a:lnTo>
                    <a:pt x="41942" y="13443"/>
                  </a:lnTo>
                  <a:lnTo>
                    <a:pt x="41197" y="13247"/>
                  </a:lnTo>
                  <a:lnTo>
                    <a:pt x="40436" y="13077"/>
                  </a:lnTo>
                  <a:lnTo>
                    <a:pt x="39658" y="12933"/>
                  </a:lnTo>
                  <a:lnTo>
                    <a:pt x="38864" y="12815"/>
                  </a:lnTo>
                  <a:lnTo>
                    <a:pt x="38054" y="12723"/>
                  </a:lnTo>
                  <a:lnTo>
                    <a:pt x="37227" y="12658"/>
                  </a:lnTo>
                  <a:lnTo>
                    <a:pt x="36384" y="12618"/>
                  </a:lnTo>
                  <a:lnTo>
                    <a:pt x="35525" y="12605"/>
                  </a:lnTo>
                  <a:lnTo>
                    <a:pt x="33984" y="12637"/>
                  </a:lnTo>
                  <a:lnTo>
                    <a:pt x="32473" y="12733"/>
                  </a:lnTo>
                  <a:lnTo>
                    <a:pt x="30992" y="12893"/>
                  </a:lnTo>
                  <a:lnTo>
                    <a:pt x="29540" y="13116"/>
                  </a:lnTo>
                  <a:lnTo>
                    <a:pt x="28117" y="13403"/>
                  </a:lnTo>
                  <a:lnTo>
                    <a:pt x="26724" y="13754"/>
                  </a:lnTo>
                  <a:lnTo>
                    <a:pt x="25360" y="14170"/>
                  </a:lnTo>
                  <a:lnTo>
                    <a:pt x="24026" y="14648"/>
                  </a:lnTo>
                  <a:lnTo>
                    <a:pt x="22721" y="15191"/>
                  </a:lnTo>
                  <a:lnTo>
                    <a:pt x="21446" y="15798"/>
                  </a:lnTo>
                  <a:lnTo>
                    <a:pt x="20207" y="16438"/>
                  </a:lnTo>
                  <a:lnTo>
                    <a:pt x="18980" y="17114"/>
                  </a:lnTo>
                  <a:lnTo>
                    <a:pt x="17765" y="17826"/>
                  </a:lnTo>
                  <a:lnTo>
                    <a:pt x="16560" y="18574"/>
                  </a:lnTo>
                  <a:lnTo>
                    <a:pt x="15368" y="19358"/>
                  </a:lnTo>
                  <a:lnTo>
                    <a:pt x="14187" y="20179"/>
                  </a:lnTo>
                  <a:lnTo>
                    <a:pt x="13017" y="21035"/>
                  </a:lnTo>
                  <a:lnTo>
                    <a:pt x="11859" y="21927"/>
                  </a:lnTo>
                  <a:lnTo>
                    <a:pt x="10712" y="22855"/>
                  </a:lnTo>
                  <a:lnTo>
                    <a:pt x="9577" y="23819"/>
                  </a:lnTo>
                  <a:lnTo>
                    <a:pt x="1227" y="14079"/>
                  </a:lnTo>
                  <a:lnTo>
                    <a:pt x="1887" y="13493"/>
                  </a:lnTo>
                  <a:lnTo>
                    <a:pt x="2557" y="12916"/>
                  </a:lnTo>
                  <a:lnTo>
                    <a:pt x="3236" y="12347"/>
                  </a:lnTo>
                  <a:lnTo>
                    <a:pt x="3925" y="11787"/>
                  </a:lnTo>
                  <a:lnTo>
                    <a:pt x="4624" y="11234"/>
                  </a:lnTo>
                  <a:lnTo>
                    <a:pt x="5333" y="10690"/>
                  </a:lnTo>
                  <a:lnTo>
                    <a:pt x="6052" y="10154"/>
                  </a:lnTo>
                  <a:lnTo>
                    <a:pt x="6780" y="9626"/>
                  </a:lnTo>
                  <a:lnTo>
                    <a:pt x="7519" y="9106"/>
                  </a:lnTo>
                  <a:lnTo>
                    <a:pt x="8267" y="8594"/>
                  </a:lnTo>
                  <a:lnTo>
                    <a:pt x="9026" y="8078"/>
                  </a:lnTo>
                  <a:lnTo>
                    <a:pt x="9796" y="7576"/>
                  </a:lnTo>
                  <a:lnTo>
                    <a:pt x="10578" y="7089"/>
                  </a:lnTo>
                  <a:lnTo>
                    <a:pt x="11371" y="6617"/>
                  </a:lnTo>
                  <a:lnTo>
                    <a:pt x="12176" y="6159"/>
                  </a:lnTo>
                  <a:lnTo>
                    <a:pt x="12992" y="5716"/>
                  </a:lnTo>
                  <a:lnTo>
                    <a:pt x="13819" y="5288"/>
                  </a:lnTo>
                  <a:lnTo>
                    <a:pt x="14658" y="4875"/>
                  </a:lnTo>
                  <a:lnTo>
                    <a:pt x="15509" y="4476"/>
                  </a:lnTo>
                  <a:lnTo>
                    <a:pt x="16371" y="4092"/>
                  </a:lnTo>
                  <a:lnTo>
                    <a:pt x="17243" y="3724"/>
                  </a:lnTo>
                  <a:lnTo>
                    <a:pt x="18126" y="3372"/>
                  </a:lnTo>
                  <a:lnTo>
                    <a:pt x="19018" y="3036"/>
                  </a:lnTo>
                  <a:lnTo>
                    <a:pt x="19920" y="2717"/>
                  </a:lnTo>
                  <a:lnTo>
                    <a:pt x="20832" y="2414"/>
                  </a:lnTo>
                  <a:lnTo>
                    <a:pt x="21753" y="2128"/>
                  </a:lnTo>
                  <a:lnTo>
                    <a:pt x="22685" y="1858"/>
                  </a:lnTo>
                  <a:lnTo>
                    <a:pt x="23626" y="1604"/>
                  </a:lnTo>
                  <a:lnTo>
                    <a:pt x="24577" y="1366"/>
                  </a:lnTo>
                  <a:lnTo>
                    <a:pt x="25538" y="1145"/>
                  </a:lnTo>
                  <a:lnTo>
                    <a:pt x="26509" y="928"/>
                  </a:lnTo>
                  <a:lnTo>
                    <a:pt x="27490" y="733"/>
                  </a:lnTo>
                  <a:lnTo>
                    <a:pt x="28480" y="561"/>
                  </a:lnTo>
                  <a:lnTo>
                    <a:pt x="29481" y="412"/>
                  </a:lnTo>
                  <a:lnTo>
                    <a:pt x="30491" y="286"/>
                  </a:lnTo>
                  <a:lnTo>
                    <a:pt x="31511" y="183"/>
                  </a:lnTo>
                  <a:lnTo>
                    <a:pt x="32540" y="103"/>
                  </a:lnTo>
                  <a:lnTo>
                    <a:pt x="33580" y="45"/>
                  </a:lnTo>
                  <a:lnTo>
                    <a:pt x="34629" y="11"/>
                  </a:lnTo>
                  <a:lnTo>
                    <a:pt x="35688" y="0"/>
                  </a:lnTo>
                  <a:lnTo>
                    <a:pt x="37245" y="22"/>
                  </a:lnTo>
                  <a:lnTo>
                    <a:pt x="38770" y="88"/>
                  </a:lnTo>
                  <a:lnTo>
                    <a:pt x="40263" y="198"/>
                  </a:lnTo>
                  <a:lnTo>
                    <a:pt x="41726" y="353"/>
                  </a:lnTo>
                  <a:lnTo>
                    <a:pt x="43158" y="552"/>
                  </a:lnTo>
                  <a:lnTo>
                    <a:pt x="44558" y="795"/>
                  </a:lnTo>
                  <a:lnTo>
                    <a:pt x="45928" y="1082"/>
                  </a:lnTo>
                  <a:lnTo>
                    <a:pt x="47266" y="1414"/>
                  </a:lnTo>
                  <a:lnTo>
                    <a:pt x="48573" y="1790"/>
                  </a:lnTo>
                  <a:lnTo>
                    <a:pt x="49849" y="2210"/>
                  </a:lnTo>
                  <a:lnTo>
                    <a:pt x="51107" y="2671"/>
                  </a:lnTo>
                  <a:lnTo>
                    <a:pt x="52325" y="3172"/>
                  </a:lnTo>
                  <a:lnTo>
                    <a:pt x="53504" y="3712"/>
                  </a:lnTo>
                  <a:lnTo>
                    <a:pt x="54643" y="4292"/>
                  </a:lnTo>
                  <a:lnTo>
                    <a:pt x="55743" y="4911"/>
                  </a:lnTo>
                  <a:lnTo>
                    <a:pt x="56804" y="5569"/>
                  </a:lnTo>
                  <a:lnTo>
                    <a:pt x="57825" y="6266"/>
                  </a:lnTo>
                  <a:lnTo>
                    <a:pt x="58808" y="7003"/>
                  </a:lnTo>
                  <a:lnTo>
                    <a:pt x="59751" y="7779"/>
                  </a:lnTo>
                  <a:lnTo>
                    <a:pt x="60654" y="8594"/>
                  </a:lnTo>
                  <a:lnTo>
                    <a:pt x="61518" y="9432"/>
                  </a:lnTo>
                  <a:lnTo>
                    <a:pt x="62341" y="10307"/>
                  </a:lnTo>
                  <a:lnTo>
                    <a:pt x="63122" y="11219"/>
                  </a:lnTo>
                  <a:lnTo>
                    <a:pt x="63863" y="12170"/>
                  </a:lnTo>
                  <a:lnTo>
                    <a:pt x="64563" y="13158"/>
                  </a:lnTo>
                  <a:lnTo>
                    <a:pt x="65222" y="14183"/>
                  </a:lnTo>
                  <a:lnTo>
                    <a:pt x="65840" y="15247"/>
                  </a:lnTo>
                  <a:lnTo>
                    <a:pt x="66417" y="16348"/>
                  </a:lnTo>
                  <a:lnTo>
                    <a:pt x="66953" y="17486"/>
                  </a:lnTo>
                  <a:lnTo>
                    <a:pt x="67448" y="18663"/>
                  </a:lnTo>
                  <a:lnTo>
                    <a:pt x="67915" y="19857"/>
                  </a:lnTo>
                  <a:lnTo>
                    <a:pt x="68332" y="21082"/>
                  </a:lnTo>
                  <a:lnTo>
                    <a:pt x="68701" y="22339"/>
                  </a:lnTo>
                  <a:lnTo>
                    <a:pt x="69020" y="23626"/>
                  </a:lnTo>
                  <a:lnTo>
                    <a:pt x="69290" y="24945"/>
                  </a:lnTo>
                  <a:lnTo>
                    <a:pt x="69511" y="26295"/>
                  </a:lnTo>
                  <a:lnTo>
                    <a:pt x="69683" y="27676"/>
                  </a:lnTo>
                  <a:lnTo>
                    <a:pt x="69806" y="29088"/>
                  </a:lnTo>
                  <a:lnTo>
                    <a:pt x="69880" y="30531"/>
                  </a:lnTo>
                  <a:lnTo>
                    <a:pt x="69904" y="32005"/>
                  </a:lnTo>
                  <a:lnTo>
                    <a:pt x="69882" y="33390"/>
                  </a:lnTo>
                  <a:lnTo>
                    <a:pt x="69816" y="34762"/>
                  </a:lnTo>
                  <a:lnTo>
                    <a:pt x="69705" y="36121"/>
                  </a:lnTo>
                  <a:lnTo>
                    <a:pt x="69550" y="37466"/>
                  </a:lnTo>
                  <a:lnTo>
                    <a:pt x="69352" y="38799"/>
                  </a:lnTo>
                  <a:lnTo>
                    <a:pt x="69108" y="40119"/>
                  </a:lnTo>
                  <a:lnTo>
                    <a:pt x="68821" y="41425"/>
                  </a:lnTo>
                  <a:lnTo>
                    <a:pt x="68490" y="42718"/>
                  </a:lnTo>
                  <a:lnTo>
                    <a:pt x="68114" y="43998"/>
                  </a:lnTo>
                  <a:lnTo>
                    <a:pt x="67694" y="45266"/>
                  </a:lnTo>
                  <a:lnTo>
                    <a:pt x="67251" y="46525"/>
                  </a:lnTo>
                  <a:lnTo>
                    <a:pt x="66774" y="47780"/>
                  </a:lnTo>
                  <a:lnTo>
                    <a:pt x="66262" y="49033"/>
                  </a:lnTo>
                  <a:lnTo>
                    <a:pt x="65716" y="50282"/>
                  </a:lnTo>
                  <a:lnTo>
                    <a:pt x="65136" y="51528"/>
                  </a:lnTo>
                  <a:lnTo>
                    <a:pt x="64521" y="52770"/>
                  </a:lnTo>
                  <a:lnTo>
                    <a:pt x="63872" y="54009"/>
                  </a:lnTo>
                  <a:lnTo>
                    <a:pt x="63189" y="55245"/>
                  </a:lnTo>
                  <a:lnTo>
                    <a:pt x="62471" y="56478"/>
                  </a:lnTo>
                  <a:lnTo>
                    <a:pt x="61719" y="57708"/>
                  </a:lnTo>
                  <a:lnTo>
                    <a:pt x="60950" y="58920"/>
                  </a:lnTo>
                  <a:lnTo>
                    <a:pt x="60150" y="60134"/>
                  </a:lnTo>
                  <a:lnTo>
                    <a:pt x="59319" y="61349"/>
                  </a:lnTo>
                  <a:lnTo>
                    <a:pt x="58457" y="62567"/>
                  </a:lnTo>
                  <a:lnTo>
                    <a:pt x="57564" y="63785"/>
                  </a:lnTo>
                  <a:lnTo>
                    <a:pt x="56640" y="65006"/>
                  </a:lnTo>
                  <a:lnTo>
                    <a:pt x="55685" y="66228"/>
                  </a:lnTo>
                  <a:lnTo>
                    <a:pt x="54699" y="67452"/>
                  </a:lnTo>
                  <a:lnTo>
                    <a:pt x="53681" y="68677"/>
                  </a:lnTo>
                  <a:lnTo>
                    <a:pt x="52633" y="69904"/>
                  </a:lnTo>
                  <a:lnTo>
                    <a:pt x="51576" y="71137"/>
                  </a:lnTo>
                  <a:lnTo>
                    <a:pt x="50501" y="72379"/>
                  </a:lnTo>
                  <a:lnTo>
                    <a:pt x="49408" y="73632"/>
                  </a:lnTo>
                  <a:lnTo>
                    <a:pt x="48298" y="74894"/>
                  </a:lnTo>
                  <a:lnTo>
                    <a:pt x="47169" y="76166"/>
                  </a:lnTo>
                  <a:lnTo>
                    <a:pt x="46022" y="77448"/>
                  </a:lnTo>
                  <a:lnTo>
                    <a:pt x="44857" y="78740"/>
                  </a:lnTo>
                  <a:lnTo>
                    <a:pt x="43674" y="80041"/>
                  </a:lnTo>
                  <a:lnTo>
                    <a:pt x="42473" y="81352"/>
                  </a:lnTo>
                  <a:lnTo>
                    <a:pt x="41255" y="82674"/>
                  </a:lnTo>
                  <a:lnTo>
                    <a:pt x="18253" y="107148"/>
                  </a:lnTo>
                  <a:lnTo>
                    <a:pt x="18253" y="107803"/>
                  </a:lnTo>
                  <a:lnTo>
                    <a:pt x="74652" y="1078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807993" y="2001995"/>
              <a:ext cx="129004" cy="43219"/>
            </a:xfrm>
            <a:custGeom>
              <a:avLst/>
              <a:pathLst>
                <a:path w="129004" h="43219">
                  <a:moveTo>
                    <a:pt x="0" y="9167"/>
                  </a:moveTo>
                  <a:lnTo>
                    <a:pt x="13096" y="9167"/>
                  </a:lnTo>
                  <a:lnTo>
                    <a:pt x="13096" y="30777"/>
                  </a:lnTo>
                  <a:lnTo>
                    <a:pt x="58281" y="30777"/>
                  </a:lnTo>
                  <a:lnTo>
                    <a:pt x="58281" y="0"/>
                  </a:lnTo>
                  <a:lnTo>
                    <a:pt x="71377" y="0"/>
                  </a:lnTo>
                  <a:lnTo>
                    <a:pt x="71377" y="30777"/>
                  </a:lnTo>
                  <a:lnTo>
                    <a:pt x="115907" y="30777"/>
                  </a:lnTo>
                  <a:lnTo>
                    <a:pt x="115907" y="9167"/>
                  </a:lnTo>
                  <a:lnTo>
                    <a:pt x="129004" y="9167"/>
                  </a:lnTo>
                  <a:lnTo>
                    <a:pt x="129004" y="43219"/>
                  </a:lnTo>
                  <a:lnTo>
                    <a:pt x="0" y="432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807993" y="2047834"/>
              <a:ext cx="122455" cy="106084"/>
            </a:xfrm>
            <a:custGeom>
              <a:avLst/>
              <a:pathLst>
                <a:path w="122455" h="106084">
                  <a:moveTo>
                    <a:pt x="44529" y="28158"/>
                  </a:moveTo>
                  <a:lnTo>
                    <a:pt x="44103" y="28970"/>
                  </a:lnTo>
                  <a:lnTo>
                    <a:pt x="43612" y="29834"/>
                  </a:lnTo>
                  <a:lnTo>
                    <a:pt x="43055" y="30751"/>
                  </a:lnTo>
                  <a:lnTo>
                    <a:pt x="42433" y="31720"/>
                  </a:lnTo>
                  <a:lnTo>
                    <a:pt x="41746" y="32742"/>
                  </a:lnTo>
                  <a:lnTo>
                    <a:pt x="40993" y="33816"/>
                  </a:lnTo>
                  <a:lnTo>
                    <a:pt x="40174" y="34942"/>
                  </a:lnTo>
                  <a:lnTo>
                    <a:pt x="39290" y="36121"/>
                  </a:lnTo>
                  <a:lnTo>
                    <a:pt x="38341" y="37352"/>
                  </a:lnTo>
                  <a:lnTo>
                    <a:pt x="37326" y="38635"/>
                  </a:lnTo>
                  <a:lnTo>
                    <a:pt x="39290" y="40626"/>
                  </a:lnTo>
                  <a:lnTo>
                    <a:pt x="41255" y="42669"/>
                  </a:lnTo>
                  <a:lnTo>
                    <a:pt x="43219" y="44765"/>
                  </a:lnTo>
                  <a:lnTo>
                    <a:pt x="45184" y="46913"/>
                  </a:lnTo>
                  <a:lnTo>
                    <a:pt x="47148" y="49113"/>
                  </a:lnTo>
                  <a:lnTo>
                    <a:pt x="49113" y="51365"/>
                  </a:lnTo>
                  <a:lnTo>
                    <a:pt x="51077" y="53670"/>
                  </a:lnTo>
                  <a:lnTo>
                    <a:pt x="53042" y="56028"/>
                  </a:lnTo>
                  <a:lnTo>
                    <a:pt x="55006" y="58438"/>
                  </a:lnTo>
                  <a:lnTo>
                    <a:pt x="56971" y="60900"/>
                  </a:lnTo>
                  <a:lnTo>
                    <a:pt x="46493" y="70723"/>
                  </a:lnTo>
                  <a:lnTo>
                    <a:pt x="44902" y="68496"/>
                  </a:lnTo>
                  <a:lnTo>
                    <a:pt x="43272" y="66270"/>
                  </a:lnTo>
                  <a:lnTo>
                    <a:pt x="41602" y="64043"/>
                  </a:lnTo>
                  <a:lnTo>
                    <a:pt x="39893" y="61817"/>
                  </a:lnTo>
                  <a:lnTo>
                    <a:pt x="38144" y="59590"/>
                  </a:lnTo>
                  <a:lnTo>
                    <a:pt x="36356" y="57364"/>
                  </a:lnTo>
                  <a:lnTo>
                    <a:pt x="34529" y="55137"/>
                  </a:lnTo>
                  <a:lnTo>
                    <a:pt x="32663" y="52911"/>
                  </a:lnTo>
                  <a:lnTo>
                    <a:pt x="30758" y="50684"/>
                  </a:lnTo>
                  <a:lnTo>
                    <a:pt x="28813" y="48458"/>
                  </a:lnTo>
                  <a:lnTo>
                    <a:pt x="27103" y="50265"/>
                  </a:lnTo>
                  <a:lnTo>
                    <a:pt x="25381" y="52020"/>
                  </a:lnTo>
                  <a:lnTo>
                    <a:pt x="23646" y="53723"/>
                  </a:lnTo>
                  <a:lnTo>
                    <a:pt x="21897" y="55373"/>
                  </a:lnTo>
                  <a:lnTo>
                    <a:pt x="20136" y="56971"/>
                  </a:lnTo>
                  <a:lnTo>
                    <a:pt x="18361" y="58516"/>
                  </a:lnTo>
                  <a:lnTo>
                    <a:pt x="16574" y="60009"/>
                  </a:lnTo>
                  <a:lnTo>
                    <a:pt x="14773" y="61450"/>
                  </a:lnTo>
                  <a:lnTo>
                    <a:pt x="12959" y="62838"/>
                  </a:lnTo>
                  <a:lnTo>
                    <a:pt x="11132" y="64174"/>
                  </a:lnTo>
                  <a:lnTo>
                    <a:pt x="654" y="54352"/>
                  </a:lnTo>
                  <a:lnTo>
                    <a:pt x="6273" y="49918"/>
                  </a:lnTo>
                  <a:lnTo>
                    <a:pt x="11603" y="45262"/>
                  </a:lnTo>
                  <a:lnTo>
                    <a:pt x="16646" y="40384"/>
                  </a:lnTo>
                  <a:lnTo>
                    <a:pt x="21400" y="35282"/>
                  </a:lnTo>
                  <a:lnTo>
                    <a:pt x="25866" y="29959"/>
                  </a:lnTo>
                  <a:lnTo>
                    <a:pt x="30044" y="24412"/>
                  </a:lnTo>
                  <a:lnTo>
                    <a:pt x="33934" y="18643"/>
                  </a:lnTo>
                  <a:lnTo>
                    <a:pt x="37535" y="12651"/>
                  </a:lnTo>
                  <a:lnTo>
                    <a:pt x="40849" y="6437"/>
                  </a:lnTo>
                  <a:lnTo>
                    <a:pt x="43874" y="0"/>
                  </a:lnTo>
                  <a:lnTo>
                    <a:pt x="56971" y="2619"/>
                  </a:lnTo>
                  <a:lnTo>
                    <a:pt x="56440" y="4053"/>
                  </a:lnTo>
                  <a:lnTo>
                    <a:pt x="55897" y="5474"/>
                  </a:lnTo>
                  <a:lnTo>
                    <a:pt x="55340" y="6882"/>
                  </a:lnTo>
                  <a:lnTo>
                    <a:pt x="54771" y="8277"/>
                  </a:lnTo>
                  <a:lnTo>
                    <a:pt x="54188" y="9658"/>
                  </a:lnTo>
                  <a:lnTo>
                    <a:pt x="53592" y="11027"/>
                  </a:lnTo>
                  <a:lnTo>
                    <a:pt x="52983" y="12383"/>
                  </a:lnTo>
                  <a:lnTo>
                    <a:pt x="52361" y="13725"/>
                  </a:lnTo>
                  <a:lnTo>
                    <a:pt x="51726" y="15054"/>
                  </a:lnTo>
                  <a:lnTo>
                    <a:pt x="51077" y="16371"/>
                  </a:lnTo>
                  <a:lnTo>
                    <a:pt x="122455" y="16371"/>
                  </a:lnTo>
                  <a:lnTo>
                    <a:pt x="122455" y="27503"/>
                  </a:lnTo>
                  <a:lnTo>
                    <a:pt x="119197" y="33665"/>
                  </a:lnTo>
                  <a:lnTo>
                    <a:pt x="115710" y="39578"/>
                  </a:lnTo>
                  <a:lnTo>
                    <a:pt x="111994" y="45243"/>
                  </a:lnTo>
                  <a:lnTo>
                    <a:pt x="108049" y="50658"/>
                  </a:lnTo>
                  <a:lnTo>
                    <a:pt x="103874" y="55825"/>
                  </a:lnTo>
                  <a:lnTo>
                    <a:pt x="99470" y="60743"/>
                  </a:lnTo>
                  <a:lnTo>
                    <a:pt x="94837" y="65412"/>
                  </a:lnTo>
                  <a:lnTo>
                    <a:pt x="89975" y="69832"/>
                  </a:lnTo>
                  <a:lnTo>
                    <a:pt x="84884" y="74003"/>
                  </a:lnTo>
                  <a:lnTo>
                    <a:pt x="79563" y="77926"/>
                  </a:lnTo>
                  <a:lnTo>
                    <a:pt x="73954" y="81626"/>
                  </a:lnTo>
                  <a:lnTo>
                    <a:pt x="67998" y="85129"/>
                  </a:lnTo>
                  <a:lnTo>
                    <a:pt x="61696" y="88436"/>
                  </a:lnTo>
                  <a:lnTo>
                    <a:pt x="55046" y="91547"/>
                  </a:lnTo>
                  <a:lnTo>
                    <a:pt x="48049" y="94461"/>
                  </a:lnTo>
                  <a:lnTo>
                    <a:pt x="40705" y="97178"/>
                  </a:lnTo>
                  <a:lnTo>
                    <a:pt x="33013" y="99699"/>
                  </a:lnTo>
                  <a:lnTo>
                    <a:pt x="24975" y="102024"/>
                  </a:lnTo>
                  <a:lnTo>
                    <a:pt x="16590" y="104152"/>
                  </a:lnTo>
                  <a:lnTo>
                    <a:pt x="7858" y="106084"/>
                  </a:lnTo>
                  <a:lnTo>
                    <a:pt x="0" y="93642"/>
                  </a:lnTo>
                  <a:lnTo>
                    <a:pt x="15198" y="90158"/>
                  </a:lnTo>
                  <a:lnTo>
                    <a:pt x="29363" y="85994"/>
                  </a:lnTo>
                  <a:lnTo>
                    <a:pt x="42492" y="81148"/>
                  </a:lnTo>
                  <a:lnTo>
                    <a:pt x="54587" y="75621"/>
                  </a:lnTo>
                  <a:lnTo>
                    <a:pt x="65648" y="69413"/>
                  </a:lnTo>
                  <a:lnTo>
                    <a:pt x="75673" y="62524"/>
                  </a:lnTo>
                  <a:lnTo>
                    <a:pt x="84664" y="54954"/>
                  </a:lnTo>
                  <a:lnTo>
                    <a:pt x="92621" y="46703"/>
                  </a:lnTo>
                  <a:lnTo>
                    <a:pt x="99542" y="37771"/>
                  </a:lnTo>
                  <a:lnTo>
                    <a:pt x="105429" y="281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568281" y="1952625"/>
              <a:ext cx="2438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896461" y="2243459"/>
              <a:ext cx="2040631" cy="29708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098136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7501487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7904837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8308188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8711538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896461" y="4871537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896461" y="4300215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896461" y="3728894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896461" y="3157573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896461" y="2586252"/>
              <a:ext cx="2040631" cy="0"/>
            </a:xfrm>
            <a:custGeom>
              <a:avLst/>
              <a:pathLst>
                <a:path w="2040631" h="0">
                  <a:moveTo>
                    <a:pt x="0" y="0"/>
                  </a:moveTo>
                  <a:lnTo>
                    <a:pt x="2040631" y="0"/>
                  </a:lnTo>
                  <a:lnTo>
                    <a:pt x="20406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896461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299811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703162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106512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509863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913214" y="2243459"/>
              <a:ext cx="0" cy="2970870"/>
            </a:xfrm>
            <a:custGeom>
              <a:avLst/>
              <a:pathLst>
                <a:path w="0" h="2970870">
                  <a:moveTo>
                    <a:pt x="0" y="29708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6896461" y="2329157"/>
              <a:ext cx="2000618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6896461" y="2900478"/>
              <a:ext cx="1766675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6896461" y="3471800"/>
              <a:ext cx="1581134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896461" y="4043121"/>
              <a:ext cx="1129381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896461" y="4614442"/>
              <a:ext cx="774433" cy="5141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431535" y="2531239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489495" y="253002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499288" y="253827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548356" y="2575120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588320" y="2531239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643792" y="253002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653585" y="253827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703500" y="253002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713292" y="253827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762255" y="2520970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798672" y="2526052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140372" y="3102561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195844" y="310134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8205637" y="310960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8255552" y="310134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8265344" y="310960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8314412" y="314644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8349295" y="3101449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8409849" y="310134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8419641" y="310960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8469556" y="310134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8479349" y="310960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8528311" y="309229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8564728" y="309737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8074245" y="3673882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8129718" y="367266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8139511" y="368092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8188579" y="3717762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226055" y="3673882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8284015" y="3672664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8293808" y="368092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8342770" y="3663613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8379187" y="3668694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713059" y="4256689"/>
              <a:ext cx="48909" cy="53302"/>
            </a:xfrm>
            <a:custGeom>
              <a:avLst/>
              <a:pathLst>
                <a:path w="48909" h="53302">
                  <a:moveTo>
                    <a:pt x="48909" y="53302"/>
                  </a:moveTo>
                  <a:lnTo>
                    <a:pt x="0" y="30859"/>
                  </a:lnTo>
                  <a:lnTo>
                    <a:pt x="0" y="25460"/>
                  </a:lnTo>
                  <a:lnTo>
                    <a:pt x="48909" y="0"/>
                  </a:lnTo>
                  <a:lnTo>
                    <a:pt x="48909" y="8469"/>
                  </a:lnTo>
                  <a:lnTo>
                    <a:pt x="10004" y="27736"/>
                  </a:lnTo>
                  <a:lnTo>
                    <a:pt x="48909" y="44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713059" y="4314650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776790" y="4245203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832263" y="424398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842055" y="425224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891017" y="4234934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927435" y="4240016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705889" y="4830329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766443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776236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826151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835943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85011" y="487532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922487" y="4831440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980448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990240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040155" y="483022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049948" y="483848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098910" y="482117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135327" y="482625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6896461" y="2243459"/>
              <a:ext cx="2040631" cy="297087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802948" y="483309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801202" y="426177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813699" y="427575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802075" y="368930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803385" y="311798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806550" y="254780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6861666" y="4871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6861666" y="4300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6861666" y="3728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6861666" y="3157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861666" y="2586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6896461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299811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703162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8106512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509863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913214" y="52143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869748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879680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242130" y="527695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7304177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7314109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7618441" y="52769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7676450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7686381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7738605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7748537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8021792" y="52769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8079909" y="527695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8141956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8151888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8422250" y="527581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8483151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8493083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8545306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8555238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8825601" y="527581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8886611" y="527695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8948657" y="52758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8958589" y="52837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012368" y="2001995"/>
              <a:ext cx="23574" cy="21609"/>
            </a:xfrm>
            <a:custGeom>
              <a:avLst/>
              <a:pathLst>
                <a:path w="23574" h="21609">
                  <a:moveTo>
                    <a:pt x="11132" y="0"/>
                  </a:moveTo>
                  <a:lnTo>
                    <a:pt x="12553" y="1460"/>
                  </a:lnTo>
                  <a:lnTo>
                    <a:pt x="13935" y="2959"/>
                  </a:lnTo>
                  <a:lnTo>
                    <a:pt x="15277" y="4498"/>
                  </a:lnTo>
                  <a:lnTo>
                    <a:pt x="16580" y="6076"/>
                  </a:lnTo>
                  <a:lnTo>
                    <a:pt x="17844" y="7694"/>
                  </a:lnTo>
                  <a:lnTo>
                    <a:pt x="19069" y="9351"/>
                  </a:lnTo>
                  <a:lnTo>
                    <a:pt x="20254" y="11047"/>
                  </a:lnTo>
                  <a:lnTo>
                    <a:pt x="21400" y="12782"/>
                  </a:lnTo>
                  <a:lnTo>
                    <a:pt x="22506" y="14557"/>
                  </a:lnTo>
                  <a:lnTo>
                    <a:pt x="23574" y="16371"/>
                  </a:lnTo>
                  <a:lnTo>
                    <a:pt x="11787" y="21609"/>
                  </a:lnTo>
                  <a:lnTo>
                    <a:pt x="10844" y="19913"/>
                  </a:lnTo>
                  <a:lnTo>
                    <a:pt x="9848" y="18230"/>
                  </a:lnTo>
                  <a:lnTo>
                    <a:pt x="8801" y="16560"/>
                  </a:lnTo>
                  <a:lnTo>
                    <a:pt x="7700" y="14904"/>
                  </a:lnTo>
                  <a:lnTo>
                    <a:pt x="6548" y="13260"/>
                  </a:lnTo>
                  <a:lnTo>
                    <a:pt x="5343" y="11630"/>
                  </a:lnTo>
                  <a:lnTo>
                    <a:pt x="4086" y="10012"/>
                  </a:lnTo>
                  <a:lnTo>
                    <a:pt x="2776" y="8408"/>
                  </a:lnTo>
                  <a:lnTo>
                    <a:pt x="1414" y="6816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903009" y="2001995"/>
              <a:ext cx="152578" cy="150614"/>
            </a:xfrm>
            <a:custGeom>
              <a:avLst/>
              <a:pathLst>
                <a:path w="152578" h="150614">
                  <a:moveTo>
                    <a:pt x="144065" y="24884"/>
                  </a:moveTo>
                  <a:lnTo>
                    <a:pt x="144065" y="36671"/>
                  </a:lnTo>
                  <a:lnTo>
                    <a:pt x="99536" y="36671"/>
                  </a:lnTo>
                  <a:lnTo>
                    <a:pt x="99994" y="43887"/>
                  </a:lnTo>
                  <a:lnTo>
                    <a:pt x="100584" y="50868"/>
                  </a:lnTo>
                  <a:lnTo>
                    <a:pt x="101304" y="57613"/>
                  </a:lnTo>
                  <a:lnTo>
                    <a:pt x="102155" y="64122"/>
                  </a:lnTo>
                  <a:lnTo>
                    <a:pt x="103137" y="70395"/>
                  </a:lnTo>
                  <a:lnTo>
                    <a:pt x="104251" y="76433"/>
                  </a:lnTo>
                  <a:lnTo>
                    <a:pt x="105495" y="82235"/>
                  </a:lnTo>
                  <a:lnTo>
                    <a:pt x="106870" y="87801"/>
                  </a:lnTo>
                  <a:lnTo>
                    <a:pt x="108376" y="93131"/>
                  </a:lnTo>
                  <a:lnTo>
                    <a:pt x="110013" y="98226"/>
                  </a:lnTo>
                  <a:lnTo>
                    <a:pt x="111821" y="94343"/>
                  </a:lnTo>
                  <a:lnTo>
                    <a:pt x="113576" y="90289"/>
                  </a:lnTo>
                  <a:lnTo>
                    <a:pt x="115278" y="86066"/>
                  </a:lnTo>
                  <a:lnTo>
                    <a:pt x="116928" y="81672"/>
                  </a:lnTo>
                  <a:lnTo>
                    <a:pt x="118526" y="77107"/>
                  </a:lnTo>
                  <a:lnTo>
                    <a:pt x="120072" y="72373"/>
                  </a:lnTo>
                  <a:lnTo>
                    <a:pt x="121565" y="67468"/>
                  </a:lnTo>
                  <a:lnTo>
                    <a:pt x="123005" y="62393"/>
                  </a:lnTo>
                  <a:lnTo>
                    <a:pt x="124394" y="57148"/>
                  </a:lnTo>
                  <a:lnTo>
                    <a:pt x="125730" y="51732"/>
                  </a:lnTo>
                  <a:lnTo>
                    <a:pt x="138826" y="56971"/>
                  </a:lnTo>
                  <a:lnTo>
                    <a:pt x="137189" y="63801"/>
                  </a:lnTo>
                  <a:lnTo>
                    <a:pt x="135421" y="70408"/>
                  </a:lnTo>
                  <a:lnTo>
                    <a:pt x="133522" y="76793"/>
                  </a:lnTo>
                  <a:lnTo>
                    <a:pt x="131492" y="82955"/>
                  </a:lnTo>
                  <a:lnTo>
                    <a:pt x="129331" y="88895"/>
                  </a:lnTo>
                  <a:lnTo>
                    <a:pt x="127039" y="94611"/>
                  </a:lnTo>
                  <a:lnTo>
                    <a:pt x="124616" y="100105"/>
                  </a:lnTo>
                  <a:lnTo>
                    <a:pt x="122062" y="105377"/>
                  </a:lnTo>
                  <a:lnTo>
                    <a:pt x="119378" y="110426"/>
                  </a:lnTo>
                  <a:lnTo>
                    <a:pt x="116562" y="115252"/>
                  </a:lnTo>
                  <a:lnTo>
                    <a:pt x="118611" y="119358"/>
                  </a:lnTo>
                  <a:lnTo>
                    <a:pt x="120569" y="123032"/>
                  </a:lnTo>
                  <a:lnTo>
                    <a:pt x="122436" y="126273"/>
                  </a:lnTo>
                  <a:lnTo>
                    <a:pt x="124210" y="129082"/>
                  </a:lnTo>
                  <a:lnTo>
                    <a:pt x="125893" y="131459"/>
                  </a:lnTo>
                  <a:lnTo>
                    <a:pt x="127484" y="133404"/>
                  </a:lnTo>
                  <a:lnTo>
                    <a:pt x="128984" y="134917"/>
                  </a:lnTo>
                  <a:lnTo>
                    <a:pt x="130392" y="135997"/>
                  </a:lnTo>
                  <a:lnTo>
                    <a:pt x="131708" y="136646"/>
                  </a:lnTo>
                  <a:lnTo>
                    <a:pt x="132933" y="136862"/>
                  </a:lnTo>
                  <a:lnTo>
                    <a:pt x="133329" y="136813"/>
                  </a:lnTo>
                  <a:lnTo>
                    <a:pt x="133732" y="136665"/>
                  </a:lnTo>
                  <a:lnTo>
                    <a:pt x="134141" y="136420"/>
                  </a:lnTo>
                  <a:lnTo>
                    <a:pt x="134557" y="136076"/>
                  </a:lnTo>
                  <a:lnTo>
                    <a:pt x="134979" y="135634"/>
                  </a:lnTo>
                  <a:lnTo>
                    <a:pt x="135408" y="135094"/>
                  </a:lnTo>
                  <a:lnTo>
                    <a:pt x="135844" y="134455"/>
                  </a:lnTo>
                  <a:lnTo>
                    <a:pt x="136286" y="133719"/>
                  </a:lnTo>
                  <a:lnTo>
                    <a:pt x="136734" y="132884"/>
                  </a:lnTo>
                  <a:lnTo>
                    <a:pt x="137189" y="131951"/>
                  </a:lnTo>
                  <a:lnTo>
                    <a:pt x="137638" y="130926"/>
                  </a:lnTo>
                  <a:lnTo>
                    <a:pt x="138067" y="129816"/>
                  </a:lnTo>
                  <a:lnTo>
                    <a:pt x="138476" y="128621"/>
                  </a:lnTo>
                  <a:lnTo>
                    <a:pt x="138866" y="127340"/>
                  </a:lnTo>
                  <a:lnTo>
                    <a:pt x="139236" y="125975"/>
                  </a:lnTo>
                  <a:lnTo>
                    <a:pt x="139586" y="124525"/>
                  </a:lnTo>
                  <a:lnTo>
                    <a:pt x="139917" y="122989"/>
                  </a:lnTo>
                  <a:lnTo>
                    <a:pt x="140228" y="121368"/>
                  </a:lnTo>
                  <a:lnTo>
                    <a:pt x="140519" y="119662"/>
                  </a:lnTo>
                  <a:lnTo>
                    <a:pt x="140791" y="117871"/>
                  </a:lnTo>
                  <a:lnTo>
                    <a:pt x="152578" y="123110"/>
                  </a:lnTo>
                  <a:lnTo>
                    <a:pt x="151321" y="128336"/>
                  </a:lnTo>
                  <a:lnTo>
                    <a:pt x="149906" y="133011"/>
                  </a:lnTo>
                  <a:lnTo>
                    <a:pt x="148335" y="137137"/>
                  </a:lnTo>
                  <a:lnTo>
                    <a:pt x="146606" y="140712"/>
                  </a:lnTo>
                  <a:lnTo>
                    <a:pt x="144720" y="143738"/>
                  </a:lnTo>
                  <a:lnTo>
                    <a:pt x="142677" y="146213"/>
                  </a:lnTo>
                  <a:lnTo>
                    <a:pt x="140477" y="148138"/>
                  </a:lnTo>
                  <a:lnTo>
                    <a:pt x="138119" y="149513"/>
                  </a:lnTo>
                  <a:lnTo>
                    <a:pt x="135605" y="150339"/>
                  </a:lnTo>
                  <a:lnTo>
                    <a:pt x="132933" y="150614"/>
                  </a:lnTo>
                  <a:lnTo>
                    <a:pt x="130438" y="150378"/>
                  </a:lnTo>
                  <a:lnTo>
                    <a:pt x="127930" y="149671"/>
                  </a:lnTo>
                  <a:lnTo>
                    <a:pt x="125409" y="148492"/>
                  </a:lnTo>
                  <a:lnTo>
                    <a:pt x="122874" y="146842"/>
                  </a:lnTo>
                  <a:lnTo>
                    <a:pt x="120327" y="144720"/>
                  </a:lnTo>
                  <a:lnTo>
                    <a:pt x="117767" y="142127"/>
                  </a:lnTo>
                  <a:lnTo>
                    <a:pt x="115193" y="139062"/>
                  </a:lnTo>
                  <a:lnTo>
                    <a:pt x="112606" y="135526"/>
                  </a:lnTo>
                  <a:lnTo>
                    <a:pt x="110007" y="131518"/>
                  </a:lnTo>
                  <a:lnTo>
                    <a:pt x="107394" y="127039"/>
                  </a:lnTo>
                  <a:lnTo>
                    <a:pt x="104879" y="129986"/>
                  </a:lnTo>
                  <a:lnTo>
                    <a:pt x="102312" y="132802"/>
                  </a:lnTo>
                  <a:lnTo>
                    <a:pt x="99693" y="135487"/>
                  </a:lnTo>
                  <a:lnTo>
                    <a:pt x="97021" y="138041"/>
                  </a:lnTo>
                  <a:lnTo>
                    <a:pt x="94297" y="140463"/>
                  </a:lnTo>
                  <a:lnTo>
                    <a:pt x="91520" y="142755"/>
                  </a:lnTo>
                  <a:lnTo>
                    <a:pt x="88692" y="144916"/>
                  </a:lnTo>
                  <a:lnTo>
                    <a:pt x="85810" y="146946"/>
                  </a:lnTo>
                  <a:lnTo>
                    <a:pt x="82877" y="148845"/>
                  </a:lnTo>
                  <a:lnTo>
                    <a:pt x="79890" y="150614"/>
                  </a:lnTo>
                  <a:lnTo>
                    <a:pt x="73342" y="137517"/>
                  </a:lnTo>
                  <a:lnTo>
                    <a:pt x="76446" y="135624"/>
                  </a:lnTo>
                  <a:lnTo>
                    <a:pt x="79471" y="133614"/>
                  </a:lnTo>
                  <a:lnTo>
                    <a:pt x="82418" y="131486"/>
                  </a:lnTo>
                  <a:lnTo>
                    <a:pt x="85286" y="129239"/>
                  </a:lnTo>
                  <a:lnTo>
                    <a:pt x="88076" y="126875"/>
                  </a:lnTo>
                  <a:lnTo>
                    <a:pt x="90787" y="124394"/>
                  </a:lnTo>
                  <a:lnTo>
                    <a:pt x="93420" y="121794"/>
                  </a:lnTo>
                  <a:lnTo>
                    <a:pt x="95973" y="119076"/>
                  </a:lnTo>
                  <a:lnTo>
                    <a:pt x="98449" y="116241"/>
                  </a:lnTo>
                  <a:lnTo>
                    <a:pt x="100845" y="113287"/>
                  </a:lnTo>
                  <a:lnTo>
                    <a:pt x="98580" y="107099"/>
                  </a:lnTo>
                  <a:lnTo>
                    <a:pt x="96497" y="100584"/>
                  </a:lnTo>
                  <a:lnTo>
                    <a:pt x="94598" y="93740"/>
                  </a:lnTo>
                  <a:lnTo>
                    <a:pt x="92883" y="86570"/>
                  </a:lnTo>
                  <a:lnTo>
                    <a:pt x="91350" y="79072"/>
                  </a:lnTo>
                  <a:lnTo>
                    <a:pt x="90001" y="71247"/>
                  </a:lnTo>
                  <a:lnTo>
                    <a:pt x="88836" y="63094"/>
                  </a:lnTo>
                  <a:lnTo>
                    <a:pt x="87853" y="54613"/>
                  </a:lnTo>
                  <a:lnTo>
                    <a:pt x="87054" y="45806"/>
                  </a:lnTo>
                  <a:lnTo>
                    <a:pt x="86439" y="36671"/>
                  </a:lnTo>
                  <a:lnTo>
                    <a:pt x="27503" y="36671"/>
                  </a:lnTo>
                  <a:lnTo>
                    <a:pt x="27503" y="64174"/>
                  </a:lnTo>
                  <a:lnTo>
                    <a:pt x="72032" y="64174"/>
                  </a:lnTo>
                  <a:lnTo>
                    <a:pt x="71869" y="73129"/>
                  </a:lnTo>
                  <a:lnTo>
                    <a:pt x="71639" y="81397"/>
                  </a:lnTo>
                  <a:lnTo>
                    <a:pt x="71345" y="88976"/>
                  </a:lnTo>
                  <a:lnTo>
                    <a:pt x="70985" y="95869"/>
                  </a:lnTo>
                  <a:lnTo>
                    <a:pt x="70559" y="102073"/>
                  </a:lnTo>
                  <a:lnTo>
                    <a:pt x="70068" y="107590"/>
                  </a:lnTo>
                  <a:lnTo>
                    <a:pt x="69511" y="112420"/>
                  </a:lnTo>
                  <a:lnTo>
                    <a:pt x="68889" y="116562"/>
                  </a:lnTo>
                  <a:lnTo>
                    <a:pt x="68201" y="120016"/>
                  </a:lnTo>
                  <a:lnTo>
                    <a:pt x="67448" y="122783"/>
                  </a:lnTo>
                  <a:lnTo>
                    <a:pt x="66597" y="125084"/>
                  </a:lnTo>
                  <a:lnTo>
                    <a:pt x="65615" y="127144"/>
                  </a:lnTo>
                  <a:lnTo>
                    <a:pt x="64502" y="128961"/>
                  </a:lnTo>
                  <a:lnTo>
                    <a:pt x="63257" y="130536"/>
                  </a:lnTo>
                  <a:lnTo>
                    <a:pt x="61882" y="131869"/>
                  </a:lnTo>
                  <a:lnTo>
                    <a:pt x="60376" y="132959"/>
                  </a:lnTo>
                  <a:lnTo>
                    <a:pt x="58739" y="133807"/>
                  </a:lnTo>
                  <a:lnTo>
                    <a:pt x="56971" y="134413"/>
                  </a:lnTo>
                  <a:lnTo>
                    <a:pt x="55072" y="134776"/>
                  </a:lnTo>
                  <a:lnTo>
                    <a:pt x="53042" y="134897"/>
                  </a:lnTo>
                  <a:lnTo>
                    <a:pt x="51719" y="134884"/>
                  </a:lnTo>
                  <a:lnTo>
                    <a:pt x="50370" y="134845"/>
                  </a:lnTo>
                  <a:lnTo>
                    <a:pt x="48995" y="134779"/>
                  </a:lnTo>
                  <a:lnTo>
                    <a:pt x="47594" y="134688"/>
                  </a:lnTo>
                  <a:lnTo>
                    <a:pt x="46166" y="134570"/>
                  </a:lnTo>
                  <a:lnTo>
                    <a:pt x="44712" y="134426"/>
                  </a:lnTo>
                  <a:lnTo>
                    <a:pt x="43232" y="134256"/>
                  </a:lnTo>
                  <a:lnTo>
                    <a:pt x="41726" y="134059"/>
                  </a:lnTo>
                  <a:lnTo>
                    <a:pt x="40194" y="133836"/>
                  </a:lnTo>
                  <a:lnTo>
                    <a:pt x="38635" y="133588"/>
                  </a:lnTo>
                  <a:lnTo>
                    <a:pt x="36671" y="120491"/>
                  </a:lnTo>
                  <a:lnTo>
                    <a:pt x="38236" y="120740"/>
                  </a:lnTo>
                  <a:lnTo>
                    <a:pt x="39788" y="120962"/>
                  </a:lnTo>
                  <a:lnTo>
                    <a:pt x="41327" y="121159"/>
                  </a:lnTo>
                  <a:lnTo>
                    <a:pt x="42852" y="121329"/>
                  </a:lnTo>
                  <a:lnTo>
                    <a:pt x="44365" y="121473"/>
                  </a:lnTo>
                  <a:lnTo>
                    <a:pt x="45865" y="121591"/>
                  </a:lnTo>
                  <a:lnTo>
                    <a:pt x="47351" y="121683"/>
                  </a:lnTo>
                  <a:lnTo>
                    <a:pt x="48825" y="121748"/>
                  </a:lnTo>
                  <a:lnTo>
                    <a:pt x="50285" y="121787"/>
                  </a:lnTo>
                  <a:lnTo>
                    <a:pt x="51732" y="121800"/>
                  </a:lnTo>
                  <a:lnTo>
                    <a:pt x="52361" y="121764"/>
                  </a:lnTo>
                  <a:lnTo>
                    <a:pt x="52937" y="121656"/>
                  </a:lnTo>
                  <a:lnTo>
                    <a:pt x="53461" y="121476"/>
                  </a:lnTo>
                  <a:lnTo>
                    <a:pt x="53932" y="121224"/>
                  </a:lnTo>
                  <a:lnTo>
                    <a:pt x="54352" y="120900"/>
                  </a:lnTo>
                  <a:lnTo>
                    <a:pt x="54718" y="120504"/>
                  </a:lnTo>
                  <a:lnTo>
                    <a:pt x="55033" y="120036"/>
                  </a:lnTo>
                  <a:lnTo>
                    <a:pt x="55295" y="119495"/>
                  </a:lnTo>
                  <a:lnTo>
                    <a:pt x="55504" y="118883"/>
                  </a:lnTo>
                  <a:lnTo>
                    <a:pt x="55661" y="118199"/>
                  </a:lnTo>
                  <a:lnTo>
                    <a:pt x="55805" y="117122"/>
                  </a:lnTo>
                  <a:lnTo>
                    <a:pt x="55976" y="115331"/>
                  </a:lnTo>
                  <a:lnTo>
                    <a:pt x="56172" y="112826"/>
                  </a:lnTo>
                  <a:lnTo>
                    <a:pt x="56395" y="109607"/>
                  </a:lnTo>
                  <a:lnTo>
                    <a:pt x="56643" y="105675"/>
                  </a:lnTo>
                  <a:lnTo>
                    <a:pt x="56919" y="101029"/>
                  </a:lnTo>
                  <a:lnTo>
                    <a:pt x="57220" y="95669"/>
                  </a:lnTo>
                  <a:lnTo>
                    <a:pt x="57547" y="89595"/>
                  </a:lnTo>
                  <a:lnTo>
                    <a:pt x="57901" y="82808"/>
                  </a:lnTo>
                  <a:lnTo>
                    <a:pt x="58281" y="75307"/>
                  </a:lnTo>
                  <a:lnTo>
                    <a:pt x="27503" y="75307"/>
                  </a:lnTo>
                  <a:lnTo>
                    <a:pt x="27503" y="81855"/>
                  </a:lnTo>
                  <a:lnTo>
                    <a:pt x="27346" y="89242"/>
                  </a:lnTo>
                  <a:lnTo>
                    <a:pt x="26874" y="96471"/>
                  </a:lnTo>
                  <a:lnTo>
                    <a:pt x="26088" y="103543"/>
                  </a:lnTo>
                  <a:lnTo>
                    <a:pt x="24988" y="110459"/>
                  </a:lnTo>
                  <a:lnTo>
                    <a:pt x="23574" y="117217"/>
                  </a:lnTo>
                  <a:lnTo>
                    <a:pt x="21845" y="123817"/>
                  </a:lnTo>
                  <a:lnTo>
                    <a:pt x="19802" y="130261"/>
                  </a:lnTo>
                  <a:lnTo>
                    <a:pt x="17445" y="136548"/>
                  </a:lnTo>
                  <a:lnTo>
                    <a:pt x="14773" y="142677"/>
                  </a:lnTo>
                  <a:lnTo>
                    <a:pt x="11787" y="148649"/>
                  </a:lnTo>
                  <a:lnTo>
                    <a:pt x="0" y="141446"/>
                  </a:lnTo>
                  <a:lnTo>
                    <a:pt x="1650" y="137952"/>
                  </a:lnTo>
                  <a:lnTo>
                    <a:pt x="3195" y="134544"/>
                  </a:lnTo>
                  <a:lnTo>
                    <a:pt x="4636" y="131220"/>
                  </a:lnTo>
                  <a:lnTo>
                    <a:pt x="5972" y="127982"/>
                  </a:lnTo>
                  <a:lnTo>
                    <a:pt x="7203" y="124829"/>
                  </a:lnTo>
                  <a:lnTo>
                    <a:pt x="8329" y="121761"/>
                  </a:lnTo>
                  <a:lnTo>
                    <a:pt x="9351" y="118778"/>
                  </a:lnTo>
                  <a:lnTo>
                    <a:pt x="10267" y="115881"/>
                  </a:lnTo>
                  <a:lnTo>
                    <a:pt x="11079" y="113068"/>
                  </a:lnTo>
                  <a:lnTo>
                    <a:pt x="11787" y="110341"/>
                  </a:lnTo>
                  <a:lnTo>
                    <a:pt x="12409" y="107594"/>
                  </a:lnTo>
                  <a:lnTo>
                    <a:pt x="12965" y="104722"/>
                  </a:lnTo>
                  <a:lnTo>
                    <a:pt x="13457" y="101726"/>
                  </a:lnTo>
                  <a:lnTo>
                    <a:pt x="13882" y="98606"/>
                  </a:lnTo>
                  <a:lnTo>
                    <a:pt x="14242" y="95361"/>
                  </a:lnTo>
                  <a:lnTo>
                    <a:pt x="14537" y="91992"/>
                  </a:lnTo>
                  <a:lnTo>
                    <a:pt x="14766" y="88498"/>
                  </a:lnTo>
                  <a:lnTo>
                    <a:pt x="14930" y="84880"/>
                  </a:lnTo>
                  <a:lnTo>
                    <a:pt x="15028" y="81138"/>
                  </a:lnTo>
                  <a:lnTo>
                    <a:pt x="15061" y="77271"/>
                  </a:lnTo>
                  <a:lnTo>
                    <a:pt x="15061" y="24884"/>
                  </a:lnTo>
                  <a:lnTo>
                    <a:pt x="85784" y="24884"/>
                  </a:lnTo>
                  <a:lnTo>
                    <a:pt x="84474" y="0"/>
                  </a:lnTo>
                  <a:lnTo>
                    <a:pt x="98226" y="0"/>
                  </a:lnTo>
                  <a:lnTo>
                    <a:pt x="98233" y="2606"/>
                  </a:lnTo>
                  <a:lnTo>
                    <a:pt x="98252" y="5186"/>
                  </a:lnTo>
                  <a:lnTo>
                    <a:pt x="98285" y="7740"/>
                  </a:lnTo>
                  <a:lnTo>
                    <a:pt x="98331" y="10267"/>
                  </a:lnTo>
                  <a:lnTo>
                    <a:pt x="98390" y="12769"/>
                  </a:lnTo>
                  <a:lnTo>
                    <a:pt x="98462" y="15244"/>
                  </a:lnTo>
                  <a:lnTo>
                    <a:pt x="98547" y="17693"/>
                  </a:lnTo>
                  <a:lnTo>
                    <a:pt x="98645" y="20116"/>
                  </a:lnTo>
                  <a:lnTo>
                    <a:pt x="98756" y="22513"/>
                  </a:lnTo>
                  <a:lnTo>
                    <a:pt x="98881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071304" y="2005269"/>
              <a:ext cx="153233" cy="147339"/>
            </a:xfrm>
            <a:custGeom>
              <a:avLst/>
              <a:pathLst>
                <a:path w="153233" h="147339">
                  <a:moveTo>
                    <a:pt x="68758" y="0"/>
                  </a:moveTo>
                  <a:lnTo>
                    <a:pt x="82510" y="0"/>
                  </a:lnTo>
                  <a:lnTo>
                    <a:pt x="82510" y="36016"/>
                  </a:lnTo>
                  <a:lnTo>
                    <a:pt x="82660" y="39428"/>
                  </a:lnTo>
                  <a:lnTo>
                    <a:pt x="83112" y="43114"/>
                  </a:lnTo>
                  <a:lnTo>
                    <a:pt x="83865" y="47076"/>
                  </a:lnTo>
                  <a:lnTo>
                    <a:pt x="84920" y="51313"/>
                  </a:lnTo>
                  <a:lnTo>
                    <a:pt x="86275" y="55825"/>
                  </a:lnTo>
                  <a:lnTo>
                    <a:pt x="87932" y="60612"/>
                  </a:lnTo>
                  <a:lnTo>
                    <a:pt x="89890" y="65674"/>
                  </a:lnTo>
                  <a:lnTo>
                    <a:pt x="92149" y="71011"/>
                  </a:lnTo>
                  <a:lnTo>
                    <a:pt x="94710" y="76623"/>
                  </a:lnTo>
                  <a:lnTo>
                    <a:pt x="97571" y="82510"/>
                  </a:lnTo>
                  <a:lnTo>
                    <a:pt x="100839" y="88443"/>
                  </a:lnTo>
                  <a:lnTo>
                    <a:pt x="104617" y="94192"/>
                  </a:lnTo>
                  <a:lnTo>
                    <a:pt x="108907" y="99758"/>
                  </a:lnTo>
                  <a:lnTo>
                    <a:pt x="113707" y="105141"/>
                  </a:lnTo>
                  <a:lnTo>
                    <a:pt x="119017" y="110341"/>
                  </a:lnTo>
                  <a:lnTo>
                    <a:pt x="124839" y="115357"/>
                  </a:lnTo>
                  <a:lnTo>
                    <a:pt x="131171" y="120190"/>
                  </a:lnTo>
                  <a:lnTo>
                    <a:pt x="138014" y="124839"/>
                  </a:lnTo>
                  <a:lnTo>
                    <a:pt x="145368" y="129305"/>
                  </a:lnTo>
                  <a:lnTo>
                    <a:pt x="153233" y="133588"/>
                  </a:lnTo>
                  <a:lnTo>
                    <a:pt x="146030" y="147339"/>
                  </a:lnTo>
                  <a:lnTo>
                    <a:pt x="136266" y="141832"/>
                  </a:lnTo>
                  <a:lnTo>
                    <a:pt x="127144" y="135788"/>
                  </a:lnTo>
                  <a:lnTo>
                    <a:pt x="118664" y="129207"/>
                  </a:lnTo>
                  <a:lnTo>
                    <a:pt x="110825" y="122089"/>
                  </a:lnTo>
                  <a:lnTo>
                    <a:pt x="103629" y="114433"/>
                  </a:lnTo>
                  <a:lnTo>
                    <a:pt x="97074" y="106241"/>
                  </a:lnTo>
                  <a:lnTo>
                    <a:pt x="91160" y="97512"/>
                  </a:lnTo>
                  <a:lnTo>
                    <a:pt x="85889" y="88246"/>
                  </a:lnTo>
                  <a:lnTo>
                    <a:pt x="81259" y="78443"/>
                  </a:lnTo>
                  <a:lnTo>
                    <a:pt x="77271" y="68103"/>
                  </a:lnTo>
                  <a:lnTo>
                    <a:pt x="73859" y="77618"/>
                  </a:lnTo>
                  <a:lnTo>
                    <a:pt x="69649" y="86779"/>
                  </a:lnTo>
                  <a:lnTo>
                    <a:pt x="64639" y="95587"/>
                  </a:lnTo>
                  <a:lnTo>
                    <a:pt x="58831" y="104041"/>
                  </a:lnTo>
                  <a:lnTo>
                    <a:pt x="52223" y="112141"/>
                  </a:lnTo>
                  <a:lnTo>
                    <a:pt x="44817" y="119888"/>
                  </a:lnTo>
                  <a:lnTo>
                    <a:pt x="36612" y="127281"/>
                  </a:lnTo>
                  <a:lnTo>
                    <a:pt x="27608" y="134321"/>
                  </a:lnTo>
                  <a:lnTo>
                    <a:pt x="17805" y="141007"/>
                  </a:lnTo>
                  <a:lnTo>
                    <a:pt x="7203" y="147339"/>
                  </a:lnTo>
                  <a:lnTo>
                    <a:pt x="0" y="134897"/>
                  </a:lnTo>
                  <a:lnTo>
                    <a:pt x="13064" y="126600"/>
                  </a:lnTo>
                  <a:lnTo>
                    <a:pt x="24753" y="117950"/>
                  </a:lnTo>
                  <a:lnTo>
                    <a:pt x="35066" y="108946"/>
                  </a:lnTo>
                  <a:lnTo>
                    <a:pt x="44005" y="99588"/>
                  </a:lnTo>
                  <a:lnTo>
                    <a:pt x="51568" y="89877"/>
                  </a:lnTo>
                  <a:lnTo>
                    <a:pt x="57757" y="79812"/>
                  </a:lnTo>
                  <a:lnTo>
                    <a:pt x="62570" y="69393"/>
                  </a:lnTo>
                  <a:lnTo>
                    <a:pt x="66008" y="58621"/>
                  </a:lnTo>
                  <a:lnTo>
                    <a:pt x="68071" y="47495"/>
                  </a:lnTo>
                  <a:lnTo>
                    <a:pt x="68758" y="360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2021-01-05T00:13:32Z</dcterms:modified>
</cp:coreProperties>
</file>