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9443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4398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9352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9661" y="53491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8546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3600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8655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3709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8764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3818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8873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6920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1875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1664799"/>
              <a:ext cx="678179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2159349"/>
              <a:ext cx="3722338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2653899"/>
              <a:ext cx="3492879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3148449"/>
              <a:ext cx="3237924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3642999"/>
              <a:ext cx="2677024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4137549"/>
              <a:ext cx="2192610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4632099"/>
              <a:ext cx="1963151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5126649"/>
              <a:ext cx="1861169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80028" y="1827147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437618" y="1853825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490973" y="1821642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496478" y="1858059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504948" y="1865682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504948" y="1881773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544753" y="1824606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544753" y="1872880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596414" y="1822065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631985" y="1822065"/>
              <a:ext cx="63518" cy="97818"/>
            </a:xfrm>
            <a:custGeom>
              <a:avLst/>
              <a:pathLst>
                <a:path w="63518" h="97818">
                  <a:moveTo>
                    <a:pt x="8469" y="43192"/>
                  </a:moveTo>
                  <a:lnTo>
                    <a:pt x="8469" y="87232"/>
                  </a:lnTo>
                  <a:lnTo>
                    <a:pt x="18208" y="83844"/>
                  </a:lnTo>
                  <a:lnTo>
                    <a:pt x="20325" y="91466"/>
                  </a:lnTo>
                  <a:lnTo>
                    <a:pt x="18640" y="92046"/>
                  </a:lnTo>
                  <a:lnTo>
                    <a:pt x="16972" y="92601"/>
                  </a:lnTo>
                  <a:lnTo>
                    <a:pt x="15320" y="93130"/>
                  </a:lnTo>
                  <a:lnTo>
                    <a:pt x="13686" y="93634"/>
                  </a:lnTo>
                  <a:lnTo>
                    <a:pt x="12068" y="94113"/>
                  </a:lnTo>
                  <a:lnTo>
                    <a:pt x="10467" y="94566"/>
                  </a:lnTo>
                  <a:lnTo>
                    <a:pt x="8884" y="94994"/>
                  </a:lnTo>
                  <a:lnTo>
                    <a:pt x="7317" y="95396"/>
                  </a:lnTo>
                  <a:lnTo>
                    <a:pt x="5767" y="95773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351"/>
                  </a:lnTo>
                  <a:lnTo>
                    <a:pt x="6669" y="6059"/>
                  </a:lnTo>
                  <a:lnTo>
                    <a:pt x="12957" y="5691"/>
                  </a:lnTo>
                  <a:lnTo>
                    <a:pt x="18865" y="5246"/>
                  </a:lnTo>
                  <a:lnTo>
                    <a:pt x="24391" y="4725"/>
                  </a:lnTo>
                  <a:lnTo>
                    <a:pt x="29536" y="4128"/>
                  </a:lnTo>
                  <a:lnTo>
                    <a:pt x="34300" y="3455"/>
                  </a:lnTo>
                  <a:lnTo>
                    <a:pt x="38682" y="2705"/>
                  </a:lnTo>
                  <a:lnTo>
                    <a:pt x="42684" y="1880"/>
                  </a:lnTo>
                  <a:lnTo>
                    <a:pt x="46305" y="978"/>
                  </a:lnTo>
                  <a:lnTo>
                    <a:pt x="49544" y="0"/>
                  </a:lnTo>
                  <a:lnTo>
                    <a:pt x="56319" y="7198"/>
                  </a:lnTo>
                  <a:lnTo>
                    <a:pt x="54676" y="7698"/>
                  </a:lnTo>
                  <a:lnTo>
                    <a:pt x="52966" y="8181"/>
                  </a:lnTo>
                  <a:lnTo>
                    <a:pt x="51187" y="8646"/>
                  </a:lnTo>
                  <a:lnTo>
                    <a:pt x="49341" y="9095"/>
                  </a:lnTo>
                  <a:lnTo>
                    <a:pt x="47427" y="9527"/>
                  </a:lnTo>
                  <a:lnTo>
                    <a:pt x="45445" y="9942"/>
                  </a:lnTo>
                  <a:lnTo>
                    <a:pt x="43395" y="10340"/>
                  </a:lnTo>
                  <a:lnTo>
                    <a:pt x="41278" y="10721"/>
                  </a:lnTo>
                  <a:lnTo>
                    <a:pt x="39093" y="11086"/>
                  </a:lnTo>
                  <a:lnTo>
                    <a:pt x="36840" y="11433"/>
                  </a:lnTo>
                  <a:lnTo>
                    <a:pt x="36929" y="14109"/>
                  </a:lnTo>
                  <a:lnTo>
                    <a:pt x="37027" y="16718"/>
                  </a:lnTo>
                  <a:lnTo>
                    <a:pt x="37132" y="19258"/>
                  </a:lnTo>
                  <a:lnTo>
                    <a:pt x="37247" y="21731"/>
                  </a:lnTo>
                  <a:lnTo>
                    <a:pt x="37370" y="24137"/>
                  </a:lnTo>
                  <a:lnTo>
                    <a:pt x="37501" y="26474"/>
                  </a:lnTo>
                  <a:lnTo>
                    <a:pt x="37641" y="28744"/>
                  </a:lnTo>
                  <a:lnTo>
                    <a:pt x="37789" y="30946"/>
                  </a:lnTo>
                  <a:lnTo>
                    <a:pt x="37945" y="33080"/>
                  </a:lnTo>
                  <a:lnTo>
                    <a:pt x="38111" y="35146"/>
                  </a:lnTo>
                  <a:lnTo>
                    <a:pt x="60554" y="35146"/>
                  </a:lnTo>
                  <a:lnTo>
                    <a:pt x="60554" y="43192"/>
                  </a:lnTo>
                  <a:lnTo>
                    <a:pt x="38958" y="43192"/>
                  </a:lnTo>
                  <a:lnTo>
                    <a:pt x="39334" y="47516"/>
                  </a:lnTo>
                  <a:lnTo>
                    <a:pt x="39788" y="51678"/>
                  </a:lnTo>
                  <a:lnTo>
                    <a:pt x="40317" y="55680"/>
                  </a:lnTo>
                  <a:lnTo>
                    <a:pt x="40922" y="59521"/>
                  </a:lnTo>
                  <a:lnTo>
                    <a:pt x="41604" y="63200"/>
                  </a:lnTo>
                  <a:lnTo>
                    <a:pt x="42362" y="66719"/>
                  </a:lnTo>
                  <a:lnTo>
                    <a:pt x="43196" y="70077"/>
                  </a:lnTo>
                  <a:lnTo>
                    <a:pt x="44107" y="73275"/>
                  </a:lnTo>
                  <a:lnTo>
                    <a:pt x="45093" y="76311"/>
                  </a:lnTo>
                  <a:lnTo>
                    <a:pt x="46156" y="79186"/>
                  </a:lnTo>
                  <a:lnTo>
                    <a:pt x="46910" y="80876"/>
                  </a:lnTo>
                  <a:lnTo>
                    <a:pt x="47647" y="82387"/>
                  </a:lnTo>
                  <a:lnTo>
                    <a:pt x="48367" y="83721"/>
                  </a:lnTo>
                  <a:lnTo>
                    <a:pt x="49070" y="84877"/>
                  </a:lnTo>
                  <a:lnTo>
                    <a:pt x="49756" y="85855"/>
                  </a:lnTo>
                  <a:lnTo>
                    <a:pt x="50425" y="86656"/>
                  </a:lnTo>
                  <a:lnTo>
                    <a:pt x="51077" y="87278"/>
                  </a:lnTo>
                  <a:lnTo>
                    <a:pt x="51712" y="87723"/>
                  </a:lnTo>
                  <a:lnTo>
                    <a:pt x="52330" y="87990"/>
                  </a:lnTo>
                  <a:lnTo>
                    <a:pt x="52932" y="88079"/>
                  </a:lnTo>
                  <a:lnTo>
                    <a:pt x="53181" y="88030"/>
                  </a:lnTo>
                  <a:lnTo>
                    <a:pt x="53423" y="87884"/>
                  </a:lnTo>
                  <a:lnTo>
                    <a:pt x="53656" y="87640"/>
                  </a:lnTo>
                  <a:lnTo>
                    <a:pt x="53880" y="87299"/>
                  </a:lnTo>
                  <a:lnTo>
                    <a:pt x="54096" y="86861"/>
                  </a:lnTo>
                  <a:lnTo>
                    <a:pt x="54304" y="86325"/>
                  </a:lnTo>
                  <a:lnTo>
                    <a:pt x="54503" y="85692"/>
                  </a:lnTo>
                  <a:lnTo>
                    <a:pt x="54693" y="84962"/>
                  </a:lnTo>
                  <a:lnTo>
                    <a:pt x="54875" y="84134"/>
                  </a:lnTo>
                  <a:lnTo>
                    <a:pt x="55049" y="83209"/>
                  </a:lnTo>
                  <a:lnTo>
                    <a:pt x="55214" y="82190"/>
                  </a:lnTo>
                  <a:lnTo>
                    <a:pt x="55371" y="81083"/>
                  </a:lnTo>
                  <a:lnTo>
                    <a:pt x="55519" y="79887"/>
                  </a:lnTo>
                  <a:lnTo>
                    <a:pt x="55659" y="78602"/>
                  </a:lnTo>
                  <a:lnTo>
                    <a:pt x="55790" y="77227"/>
                  </a:lnTo>
                  <a:lnTo>
                    <a:pt x="55913" y="75764"/>
                  </a:lnTo>
                  <a:lnTo>
                    <a:pt x="56027" y="74212"/>
                  </a:lnTo>
                  <a:lnTo>
                    <a:pt x="56133" y="72572"/>
                  </a:lnTo>
                  <a:lnTo>
                    <a:pt x="56230" y="70842"/>
                  </a:lnTo>
                  <a:lnTo>
                    <a:pt x="56319" y="69023"/>
                  </a:lnTo>
                  <a:lnTo>
                    <a:pt x="63518" y="70717"/>
                  </a:lnTo>
                  <a:lnTo>
                    <a:pt x="63251" y="74064"/>
                  </a:lnTo>
                  <a:lnTo>
                    <a:pt x="62959" y="77162"/>
                  </a:lnTo>
                  <a:lnTo>
                    <a:pt x="62641" y="80010"/>
                  </a:lnTo>
                  <a:lnTo>
                    <a:pt x="62298" y="82607"/>
                  </a:lnTo>
                  <a:lnTo>
                    <a:pt x="61930" y="84956"/>
                  </a:lnTo>
                  <a:lnTo>
                    <a:pt x="61536" y="87054"/>
                  </a:lnTo>
                  <a:lnTo>
                    <a:pt x="61117" y="88902"/>
                  </a:lnTo>
                  <a:lnTo>
                    <a:pt x="60672" y="90501"/>
                  </a:lnTo>
                  <a:lnTo>
                    <a:pt x="60202" y="91849"/>
                  </a:lnTo>
                  <a:lnTo>
                    <a:pt x="59707" y="92948"/>
                  </a:lnTo>
                  <a:lnTo>
                    <a:pt x="59182" y="93874"/>
                  </a:lnTo>
                  <a:lnTo>
                    <a:pt x="58623" y="94701"/>
                  </a:lnTo>
                  <a:lnTo>
                    <a:pt x="58030" y="95432"/>
                  </a:lnTo>
                  <a:lnTo>
                    <a:pt x="57403" y="96065"/>
                  </a:lnTo>
                  <a:lnTo>
                    <a:pt x="56743" y="96601"/>
                  </a:lnTo>
                  <a:lnTo>
                    <a:pt x="56048" y="97039"/>
                  </a:lnTo>
                  <a:lnTo>
                    <a:pt x="55320" y="97380"/>
                  </a:lnTo>
                  <a:lnTo>
                    <a:pt x="54558" y="97623"/>
                  </a:lnTo>
                  <a:lnTo>
                    <a:pt x="53762" y="97769"/>
                  </a:lnTo>
                  <a:lnTo>
                    <a:pt x="52932" y="97818"/>
                  </a:lnTo>
                  <a:lnTo>
                    <a:pt x="51589" y="97712"/>
                  </a:lnTo>
                  <a:lnTo>
                    <a:pt x="50272" y="97395"/>
                  </a:lnTo>
                  <a:lnTo>
                    <a:pt x="48981" y="96865"/>
                  </a:lnTo>
                  <a:lnTo>
                    <a:pt x="47715" y="96124"/>
                  </a:lnTo>
                  <a:lnTo>
                    <a:pt x="46474" y="95171"/>
                  </a:lnTo>
                  <a:lnTo>
                    <a:pt x="45259" y="94007"/>
                  </a:lnTo>
                  <a:lnTo>
                    <a:pt x="44069" y="92631"/>
                  </a:lnTo>
                  <a:lnTo>
                    <a:pt x="42904" y="91043"/>
                  </a:lnTo>
                  <a:lnTo>
                    <a:pt x="41765" y="89243"/>
                  </a:lnTo>
                  <a:lnTo>
                    <a:pt x="40651" y="87232"/>
                  </a:lnTo>
                  <a:lnTo>
                    <a:pt x="39174" y="84200"/>
                  </a:lnTo>
                  <a:lnTo>
                    <a:pt x="37789" y="80863"/>
                  </a:lnTo>
                  <a:lnTo>
                    <a:pt x="36497" y="77221"/>
                  </a:lnTo>
                  <a:lnTo>
                    <a:pt x="35299" y="73275"/>
                  </a:lnTo>
                  <a:lnTo>
                    <a:pt x="34194" y="69023"/>
                  </a:lnTo>
                  <a:lnTo>
                    <a:pt x="33182" y="64467"/>
                  </a:lnTo>
                  <a:lnTo>
                    <a:pt x="32263" y="59605"/>
                  </a:lnTo>
                  <a:lnTo>
                    <a:pt x="31437" y="54439"/>
                  </a:lnTo>
                  <a:lnTo>
                    <a:pt x="30704" y="48968"/>
                  </a:lnTo>
                  <a:lnTo>
                    <a:pt x="30065" y="43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640454" y="1834769"/>
              <a:ext cx="21172" cy="22443"/>
            </a:xfrm>
            <a:custGeom>
              <a:avLst/>
              <a:pathLst>
                <a:path w="21172" h="22443">
                  <a:moveTo>
                    <a:pt x="0" y="1270"/>
                  </a:moveTo>
                  <a:lnTo>
                    <a:pt x="0" y="22443"/>
                  </a:lnTo>
                  <a:lnTo>
                    <a:pt x="21172" y="22443"/>
                  </a:lnTo>
                  <a:lnTo>
                    <a:pt x="21007" y="20389"/>
                  </a:lnTo>
                  <a:lnTo>
                    <a:pt x="20851" y="18293"/>
                  </a:lnTo>
                  <a:lnTo>
                    <a:pt x="20702" y="16154"/>
                  </a:lnTo>
                  <a:lnTo>
                    <a:pt x="20563" y="13974"/>
                  </a:lnTo>
                  <a:lnTo>
                    <a:pt x="20431" y="11750"/>
                  </a:lnTo>
                  <a:lnTo>
                    <a:pt x="20308" y="9485"/>
                  </a:lnTo>
                  <a:lnTo>
                    <a:pt x="20194" y="7177"/>
                  </a:lnTo>
                  <a:lnTo>
                    <a:pt x="20088" y="4827"/>
                  </a:lnTo>
                  <a:lnTo>
                    <a:pt x="19991" y="2434"/>
                  </a:lnTo>
                  <a:lnTo>
                    <a:pt x="19902" y="0"/>
                  </a:lnTo>
                  <a:lnTo>
                    <a:pt x="18102" y="165"/>
                  </a:lnTo>
                  <a:lnTo>
                    <a:pt x="16260" y="321"/>
                  </a:lnTo>
                  <a:lnTo>
                    <a:pt x="14376" y="470"/>
                  </a:lnTo>
                  <a:lnTo>
                    <a:pt x="12449" y="609"/>
                  </a:lnTo>
                  <a:lnTo>
                    <a:pt x="10480" y="741"/>
                  </a:lnTo>
                  <a:lnTo>
                    <a:pt x="8469" y="863"/>
                  </a:lnTo>
                  <a:lnTo>
                    <a:pt x="6415" y="978"/>
                  </a:lnTo>
                  <a:lnTo>
                    <a:pt x="4319" y="1084"/>
                  </a:lnTo>
                  <a:lnTo>
                    <a:pt x="2180" y="1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654004" y="1898711"/>
              <a:ext cx="14397" cy="19055"/>
            </a:xfrm>
            <a:custGeom>
              <a:avLst/>
              <a:pathLst>
                <a:path w="14397" h="19055">
                  <a:moveTo>
                    <a:pt x="7198" y="0"/>
                  </a:moveTo>
                  <a:lnTo>
                    <a:pt x="8109" y="1541"/>
                  </a:lnTo>
                  <a:lnTo>
                    <a:pt x="8977" y="3116"/>
                  </a:lnTo>
                  <a:lnTo>
                    <a:pt x="9803" y="4725"/>
                  </a:lnTo>
                  <a:lnTo>
                    <a:pt x="10586" y="6368"/>
                  </a:lnTo>
                  <a:lnTo>
                    <a:pt x="11327" y="8045"/>
                  </a:lnTo>
                  <a:lnTo>
                    <a:pt x="12026" y="9756"/>
                  </a:lnTo>
                  <a:lnTo>
                    <a:pt x="12682" y="11501"/>
                  </a:lnTo>
                  <a:lnTo>
                    <a:pt x="13296" y="13279"/>
                  </a:lnTo>
                  <a:lnTo>
                    <a:pt x="13868" y="15092"/>
                  </a:lnTo>
                  <a:lnTo>
                    <a:pt x="14397" y="16938"/>
                  </a:lnTo>
                  <a:lnTo>
                    <a:pt x="6775" y="19055"/>
                  </a:lnTo>
                  <a:lnTo>
                    <a:pt x="6250" y="17289"/>
                  </a:lnTo>
                  <a:lnTo>
                    <a:pt x="5691" y="15549"/>
                  </a:lnTo>
                  <a:lnTo>
                    <a:pt x="5098" y="13834"/>
                  </a:lnTo>
                  <a:lnTo>
                    <a:pt x="4471" y="12144"/>
                  </a:lnTo>
                  <a:lnTo>
                    <a:pt x="3811" y="10480"/>
                  </a:lnTo>
                  <a:lnTo>
                    <a:pt x="3116" y="8841"/>
                  </a:lnTo>
                  <a:lnTo>
                    <a:pt x="2388" y="7228"/>
                  </a:lnTo>
                  <a:lnTo>
                    <a:pt x="1626" y="5640"/>
                  </a:lnTo>
                  <a:lnTo>
                    <a:pt x="82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707360" y="1828417"/>
              <a:ext cx="94854" cy="91043"/>
            </a:xfrm>
            <a:custGeom>
              <a:avLst/>
              <a:pathLst>
                <a:path w="94854" h="91043">
                  <a:moveTo>
                    <a:pt x="7198" y="0"/>
                  </a:moveTo>
                  <a:lnTo>
                    <a:pt x="87232" y="0"/>
                  </a:lnTo>
                  <a:lnTo>
                    <a:pt x="87232" y="8045"/>
                  </a:lnTo>
                  <a:lnTo>
                    <a:pt x="52932" y="8045"/>
                  </a:lnTo>
                  <a:lnTo>
                    <a:pt x="52932" y="35570"/>
                  </a:lnTo>
                  <a:lnTo>
                    <a:pt x="94854" y="35570"/>
                  </a:lnTo>
                  <a:lnTo>
                    <a:pt x="94854" y="43616"/>
                  </a:lnTo>
                  <a:lnTo>
                    <a:pt x="52932" y="43616"/>
                  </a:lnTo>
                  <a:lnTo>
                    <a:pt x="52932" y="80033"/>
                  </a:lnTo>
                  <a:lnTo>
                    <a:pt x="52908" y="81185"/>
                  </a:lnTo>
                  <a:lnTo>
                    <a:pt x="52838" y="82269"/>
                  </a:lnTo>
                  <a:lnTo>
                    <a:pt x="52722" y="83285"/>
                  </a:lnTo>
                  <a:lnTo>
                    <a:pt x="52559" y="84234"/>
                  </a:lnTo>
                  <a:lnTo>
                    <a:pt x="52349" y="85114"/>
                  </a:lnTo>
                  <a:lnTo>
                    <a:pt x="52093" y="85927"/>
                  </a:lnTo>
                  <a:lnTo>
                    <a:pt x="51790" y="86673"/>
                  </a:lnTo>
                  <a:lnTo>
                    <a:pt x="51441" y="87350"/>
                  </a:lnTo>
                  <a:lnTo>
                    <a:pt x="51045" y="87960"/>
                  </a:lnTo>
                  <a:lnTo>
                    <a:pt x="50603" y="88502"/>
                  </a:lnTo>
                  <a:lnTo>
                    <a:pt x="50084" y="88985"/>
                  </a:lnTo>
                  <a:lnTo>
                    <a:pt x="49459" y="89417"/>
                  </a:lnTo>
                  <a:lnTo>
                    <a:pt x="48729" y="89798"/>
                  </a:lnTo>
                  <a:lnTo>
                    <a:pt x="47892" y="90128"/>
                  </a:lnTo>
                  <a:lnTo>
                    <a:pt x="46950" y="90408"/>
                  </a:lnTo>
                  <a:lnTo>
                    <a:pt x="45902" y="90636"/>
                  </a:lnTo>
                  <a:lnTo>
                    <a:pt x="44748" y="90814"/>
                  </a:lnTo>
                  <a:lnTo>
                    <a:pt x="43489" y="90941"/>
                  </a:lnTo>
                  <a:lnTo>
                    <a:pt x="42123" y="91017"/>
                  </a:lnTo>
                  <a:lnTo>
                    <a:pt x="40651" y="91043"/>
                  </a:lnTo>
                  <a:lnTo>
                    <a:pt x="39216" y="91030"/>
                  </a:lnTo>
                  <a:lnTo>
                    <a:pt x="37789" y="90992"/>
                  </a:lnTo>
                  <a:lnTo>
                    <a:pt x="36370" y="90928"/>
                  </a:lnTo>
                  <a:lnTo>
                    <a:pt x="34960" y="90840"/>
                  </a:lnTo>
                  <a:lnTo>
                    <a:pt x="33558" y="90725"/>
                  </a:lnTo>
                  <a:lnTo>
                    <a:pt x="32165" y="90585"/>
                  </a:lnTo>
                  <a:lnTo>
                    <a:pt x="30781" y="90420"/>
                  </a:lnTo>
                  <a:lnTo>
                    <a:pt x="29404" y="90230"/>
                  </a:lnTo>
                  <a:lnTo>
                    <a:pt x="28037" y="90014"/>
                  </a:lnTo>
                  <a:lnTo>
                    <a:pt x="26677" y="89772"/>
                  </a:lnTo>
                  <a:lnTo>
                    <a:pt x="24983" y="81727"/>
                  </a:lnTo>
                  <a:lnTo>
                    <a:pt x="26423" y="81968"/>
                  </a:lnTo>
                  <a:lnTo>
                    <a:pt x="27863" y="82184"/>
                  </a:lnTo>
                  <a:lnTo>
                    <a:pt x="29303" y="82375"/>
                  </a:lnTo>
                  <a:lnTo>
                    <a:pt x="30742" y="82540"/>
                  </a:lnTo>
                  <a:lnTo>
                    <a:pt x="32182" y="82679"/>
                  </a:lnTo>
                  <a:lnTo>
                    <a:pt x="33622" y="82794"/>
                  </a:lnTo>
                  <a:lnTo>
                    <a:pt x="35062" y="82883"/>
                  </a:lnTo>
                  <a:lnTo>
                    <a:pt x="36501" y="82946"/>
                  </a:lnTo>
                  <a:lnTo>
                    <a:pt x="37941" y="82984"/>
                  </a:lnTo>
                  <a:lnTo>
                    <a:pt x="39381" y="82997"/>
                  </a:lnTo>
                  <a:lnTo>
                    <a:pt x="39876" y="82989"/>
                  </a:lnTo>
                  <a:lnTo>
                    <a:pt x="40346" y="82963"/>
                  </a:lnTo>
                  <a:lnTo>
                    <a:pt x="40791" y="82921"/>
                  </a:lnTo>
                  <a:lnTo>
                    <a:pt x="41210" y="82862"/>
                  </a:lnTo>
                  <a:lnTo>
                    <a:pt x="41604" y="82785"/>
                  </a:lnTo>
                  <a:lnTo>
                    <a:pt x="41973" y="82692"/>
                  </a:lnTo>
                  <a:lnTo>
                    <a:pt x="42316" y="82582"/>
                  </a:lnTo>
                  <a:lnTo>
                    <a:pt x="42633" y="82455"/>
                  </a:lnTo>
                  <a:lnTo>
                    <a:pt x="42925" y="82311"/>
                  </a:lnTo>
                  <a:lnTo>
                    <a:pt x="43192" y="82150"/>
                  </a:lnTo>
                  <a:lnTo>
                    <a:pt x="43433" y="81955"/>
                  </a:lnTo>
                  <a:lnTo>
                    <a:pt x="43649" y="81710"/>
                  </a:lnTo>
                  <a:lnTo>
                    <a:pt x="43840" y="81413"/>
                  </a:lnTo>
                  <a:lnTo>
                    <a:pt x="44005" y="81066"/>
                  </a:lnTo>
                  <a:lnTo>
                    <a:pt x="44145" y="80668"/>
                  </a:lnTo>
                  <a:lnTo>
                    <a:pt x="44259" y="80219"/>
                  </a:lnTo>
                  <a:lnTo>
                    <a:pt x="44348" y="79720"/>
                  </a:lnTo>
                  <a:lnTo>
                    <a:pt x="44412" y="79169"/>
                  </a:lnTo>
                  <a:lnTo>
                    <a:pt x="44450" y="78568"/>
                  </a:lnTo>
                  <a:lnTo>
                    <a:pt x="44462" y="77916"/>
                  </a:lnTo>
                  <a:lnTo>
                    <a:pt x="44462" y="43616"/>
                  </a:lnTo>
                  <a:lnTo>
                    <a:pt x="0" y="43616"/>
                  </a:lnTo>
                  <a:lnTo>
                    <a:pt x="0" y="35570"/>
                  </a:lnTo>
                  <a:lnTo>
                    <a:pt x="44462" y="35570"/>
                  </a:lnTo>
                  <a:lnTo>
                    <a:pt x="44462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820423" y="1822065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921629" y="1825453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35116" y="1822912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030881" y="184916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30458" y="1875845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060947" y="1822065"/>
              <a:ext cx="68600" cy="97395"/>
            </a:xfrm>
            <a:custGeom>
              <a:avLst/>
              <a:pathLst>
                <a:path w="68600" h="97395">
                  <a:moveTo>
                    <a:pt x="58437" y="0"/>
                  </a:moveTo>
                  <a:lnTo>
                    <a:pt x="62248" y="7198"/>
                  </a:lnTo>
                  <a:lnTo>
                    <a:pt x="38534" y="13127"/>
                  </a:lnTo>
                  <a:lnTo>
                    <a:pt x="38534" y="30912"/>
                  </a:lnTo>
                  <a:lnTo>
                    <a:pt x="68600" y="30912"/>
                  </a:lnTo>
                  <a:lnTo>
                    <a:pt x="68600" y="38958"/>
                  </a:lnTo>
                  <a:lnTo>
                    <a:pt x="38534" y="38958"/>
                  </a:lnTo>
                  <a:lnTo>
                    <a:pt x="38534" y="55049"/>
                  </a:lnTo>
                  <a:lnTo>
                    <a:pt x="62248" y="55049"/>
                  </a:lnTo>
                  <a:lnTo>
                    <a:pt x="62248" y="97395"/>
                  </a:lnTo>
                  <a:lnTo>
                    <a:pt x="53779" y="97395"/>
                  </a:lnTo>
                  <a:lnTo>
                    <a:pt x="53779" y="91466"/>
                  </a:lnTo>
                  <a:lnTo>
                    <a:pt x="14820" y="91466"/>
                  </a:lnTo>
                  <a:lnTo>
                    <a:pt x="14820" y="97395"/>
                  </a:lnTo>
                  <a:lnTo>
                    <a:pt x="6351" y="97395"/>
                  </a:lnTo>
                  <a:lnTo>
                    <a:pt x="6351" y="55049"/>
                  </a:lnTo>
                  <a:lnTo>
                    <a:pt x="30065" y="55049"/>
                  </a:lnTo>
                  <a:lnTo>
                    <a:pt x="30065" y="38958"/>
                  </a:lnTo>
                  <a:lnTo>
                    <a:pt x="0" y="38958"/>
                  </a:lnTo>
                  <a:lnTo>
                    <a:pt x="0" y="30912"/>
                  </a:lnTo>
                  <a:lnTo>
                    <a:pt x="30065" y="30912"/>
                  </a:lnTo>
                  <a:lnTo>
                    <a:pt x="30065" y="14820"/>
                  </a:lnTo>
                  <a:lnTo>
                    <a:pt x="9316" y="18208"/>
                  </a:lnTo>
                  <a:lnTo>
                    <a:pt x="5928" y="9739"/>
                  </a:lnTo>
                  <a:lnTo>
                    <a:pt x="11560" y="9032"/>
                  </a:lnTo>
                  <a:lnTo>
                    <a:pt x="17107" y="8265"/>
                  </a:lnTo>
                  <a:lnTo>
                    <a:pt x="22570" y="7440"/>
                  </a:lnTo>
                  <a:lnTo>
                    <a:pt x="27948" y="6555"/>
                  </a:lnTo>
                  <a:lnTo>
                    <a:pt x="33241" y="5610"/>
                  </a:lnTo>
                  <a:lnTo>
                    <a:pt x="38449" y="4607"/>
                  </a:lnTo>
                  <a:lnTo>
                    <a:pt x="43573" y="3544"/>
                  </a:lnTo>
                  <a:lnTo>
                    <a:pt x="48612" y="2422"/>
                  </a:lnTo>
                  <a:lnTo>
                    <a:pt x="53567" y="1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075768" y="1884737"/>
              <a:ext cx="38958" cy="20749"/>
            </a:xfrm>
            <a:custGeom>
              <a:avLst/>
              <a:pathLst>
                <a:path w="38958" h="20749">
                  <a:moveTo>
                    <a:pt x="0" y="20749"/>
                  </a:moveTo>
                  <a:lnTo>
                    <a:pt x="38958" y="20749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140557" y="182206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146908" y="184704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155378" y="185467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159612" y="185805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196876" y="188516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295118" y="1822065"/>
              <a:ext cx="51238" cy="97818"/>
            </a:xfrm>
            <a:custGeom>
              <a:avLst/>
              <a:pathLst>
                <a:path w="51238" h="97818">
                  <a:moveTo>
                    <a:pt x="19902" y="17785"/>
                  </a:moveTo>
                  <a:lnTo>
                    <a:pt x="48274" y="17785"/>
                  </a:lnTo>
                  <a:lnTo>
                    <a:pt x="48274" y="25830"/>
                  </a:lnTo>
                  <a:lnTo>
                    <a:pt x="43616" y="25830"/>
                  </a:lnTo>
                  <a:lnTo>
                    <a:pt x="43040" y="31615"/>
                  </a:lnTo>
                  <a:lnTo>
                    <a:pt x="42328" y="37111"/>
                  </a:lnTo>
                  <a:lnTo>
                    <a:pt x="41481" y="42320"/>
                  </a:lnTo>
                  <a:lnTo>
                    <a:pt x="40499" y="47240"/>
                  </a:lnTo>
                  <a:lnTo>
                    <a:pt x="39381" y="51873"/>
                  </a:lnTo>
                  <a:lnTo>
                    <a:pt x="38128" y="56218"/>
                  </a:lnTo>
                  <a:lnTo>
                    <a:pt x="36739" y="60274"/>
                  </a:lnTo>
                  <a:lnTo>
                    <a:pt x="35214" y="64043"/>
                  </a:lnTo>
                  <a:lnTo>
                    <a:pt x="33554" y="67524"/>
                  </a:lnTo>
                  <a:lnTo>
                    <a:pt x="31759" y="70717"/>
                  </a:lnTo>
                  <a:lnTo>
                    <a:pt x="33326" y="72732"/>
                  </a:lnTo>
                  <a:lnTo>
                    <a:pt x="34977" y="74714"/>
                  </a:lnTo>
                  <a:lnTo>
                    <a:pt x="36713" y="76662"/>
                  </a:lnTo>
                  <a:lnTo>
                    <a:pt x="38534" y="78576"/>
                  </a:lnTo>
                  <a:lnTo>
                    <a:pt x="40440" y="80456"/>
                  </a:lnTo>
                  <a:lnTo>
                    <a:pt x="42430" y="82303"/>
                  </a:lnTo>
                  <a:lnTo>
                    <a:pt x="44505" y="84115"/>
                  </a:lnTo>
                  <a:lnTo>
                    <a:pt x="46664" y="85894"/>
                  </a:lnTo>
                  <a:lnTo>
                    <a:pt x="48909" y="87638"/>
                  </a:lnTo>
                  <a:lnTo>
                    <a:pt x="51238" y="89349"/>
                  </a:lnTo>
                  <a:lnTo>
                    <a:pt x="44886" y="97395"/>
                  </a:lnTo>
                  <a:lnTo>
                    <a:pt x="42951" y="95756"/>
                  </a:lnTo>
                  <a:lnTo>
                    <a:pt x="41041" y="94058"/>
                  </a:lnTo>
                  <a:lnTo>
                    <a:pt x="39157" y="92300"/>
                  </a:lnTo>
                  <a:lnTo>
                    <a:pt x="37298" y="90484"/>
                  </a:lnTo>
                  <a:lnTo>
                    <a:pt x="35464" y="88608"/>
                  </a:lnTo>
                  <a:lnTo>
                    <a:pt x="33656" y="86673"/>
                  </a:lnTo>
                  <a:lnTo>
                    <a:pt x="31873" y="84678"/>
                  </a:lnTo>
                  <a:lnTo>
                    <a:pt x="30116" y="82624"/>
                  </a:lnTo>
                  <a:lnTo>
                    <a:pt x="28384" y="80511"/>
                  </a:lnTo>
                  <a:lnTo>
                    <a:pt x="26677" y="78339"/>
                  </a:lnTo>
                  <a:lnTo>
                    <a:pt x="24945" y="80592"/>
                  </a:lnTo>
                  <a:lnTo>
                    <a:pt x="23137" y="82777"/>
                  </a:lnTo>
                  <a:lnTo>
                    <a:pt x="21253" y="84894"/>
                  </a:lnTo>
                  <a:lnTo>
                    <a:pt x="19292" y="86944"/>
                  </a:lnTo>
                  <a:lnTo>
                    <a:pt x="17255" y="88925"/>
                  </a:lnTo>
                  <a:lnTo>
                    <a:pt x="15142" y="90840"/>
                  </a:lnTo>
                  <a:lnTo>
                    <a:pt x="12953" y="92686"/>
                  </a:lnTo>
                  <a:lnTo>
                    <a:pt x="10688" y="94464"/>
                  </a:lnTo>
                  <a:lnTo>
                    <a:pt x="8346" y="96175"/>
                  </a:lnTo>
                  <a:lnTo>
                    <a:pt x="5928" y="97818"/>
                  </a:lnTo>
                  <a:lnTo>
                    <a:pt x="0" y="90196"/>
                  </a:lnTo>
                  <a:lnTo>
                    <a:pt x="2498" y="88625"/>
                  </a:lnTo>
                  <a:lnTo>
                    <a:pt x="4912" y="86961"/>
                  </a:lnTo>
                  <a:lnTo>
                    <a:pt x="7241" y="85203"/>
                  </a:lnTo>
                  <a:lnTo>
                    <a:pt x="9485" y="83353"/>
                  </a:lnTo>
                  <a:lnTo>
                    <a:pt x="11645" y="81409"/>
                  </a:lnTo>
                  <a:lnTo>
                    <a:pt x="13720" y="79372"/>
                  </a:lnTo>
                  <a:lnTo>
                    <a:pt x="15710" y="77242"/>
                  </a:lnTo>
                  <a:lnTo>
                    <a:pt x="17615" y="75019"/>
                  </a:lnTo>
                  <a:lnTo>
                    <a:pt x="19436" y="72703"/>
                  </a:lnTo>
                  <a:lnTo>
                    <a:pt x="21172" y="70293"/>
                  </a:lnTo>
                  <a:lnTo>
                    <a:pt x="19995" y="68235"/>
                  </a:lnTo>
                  <a:lnTo>
                    <a:pt x="18835" y="66127"/>
                  </a:lnTo>
                  <a:lnTo>
                    <a:pt x="17692" y="63967"/>
                  </a:lnTo>
                  <a:lnTo>
                    <a:pt x="16565" y="61756"/>
                  </a:lnTo>
                  <a:lnTo>
                    <a:pt x="15456" y="59495"/>
                  </a:lnTo>
                  <a:lnTo>
                    <a:pt x="14363" y="57183"/>
                  </a:lnTo>
                  <a:lnTo>
                    <a:pt x="13288" y="54820"/>
                  </a:lnTo>
                  <a:lnTo>
                    <a:pt x="12229" y="52407"/>
                  </a:lnTo>
                  <a:lnTo>
                    <a:pt x="11187" y="49942"/>
                  </a:lnTo>
                  <a:lnTo>
                    <a:pt x="10162" y="47427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2058" y="45009"/>
                  </a:lnTo>
                  <a:lnTo>
                    <a:pt x="3997" y="40380"/>
                  </a:lnTo>
                  <a:lnTo>
                    <a:pt x="5818" y="35659"/>
                  </a:lnTo>
                  <a:lnTo>
                    <a:pt x="7520" y="30844"/>
                  </a:lnTo>
                  <a:lnTo>
                    <a:pt x="9104" y="25936"/>
                  </a:lnTo>
                  <a:lnTo>
                    <a:pt x="10569" y="20935"/>
                  </a:lnTo>
                  <a:lnTo>
                    <a:pt x="11916" y="15841"/>
                  </a:lnTo>
                  <a:lnTo>
                    <a:pt x="13144" y="10654"/>
                  </a:lnTo>
                  <a:lnTo>
                    <a:pt x="14253" y="5373"/>
                  </a:lnTo>
                  <a:lnTo>
                    <a:pt x="15244" y="0"/>
                  </a:lnTo>
                  <a:lnTo>
                    <a:pt x="23713" y="2540"/>
                  </a:lnTo>
                  <a:lnTo>
                    <a:pt x="23370" y="4141"/>
                  </a:lnTo>
                  <a:lnTo>
                    <a:pt x="23019" y="5725"/>
                  </a:lnTo>
                  <a:lnTo>
                    <a:pt x="22659" y="7291"/>
                  </a:lnTo>
                  <a:lnTo>
                    <a:pt x="22290" y="8841"/>
                  </a:lnTo>
                  <a:lnTo>
                    <a:pt x="21913" y="10374"/>
                  </a:lnTo>
                  <a:lnTo>
                    <a:pt x="21528" y="11890"/>
                  </a:lnTo>
                  <a:lnTo>
                    <a:pt x="21134" y="13389"/>
                  </a:lnTo>
                  <a:lnTo>
                    <a:pt x="20732" y="14871"/>
                  </a:lnTo>
                  <a:lnTo>
                    <a:pt x="20321" y="16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09939" y="1847896"/>
              <a:ext cx="20325" cy="35993"/>
            </a:xfrm>
            <a:custGeom>
              <a:avLst/>
              <a:pathLst>
                <a:path w="20325" h="35993">
                  <a:moveTo>
                    <a:pt x="20325" y="0"/>
                  </a:moveTo>
                  <a:lnTo>
                    <a:pt x="2964" y="0"/>
                  </a:lnTo>
                  <a:lnTo>
                    <a:pt x="2858" y="478"/>
                  </a:lnTo>
                  <a:lnTo>
                    <a:pt x="2710" y="1067"/>
                  </a:lnTo>
                  <a:lnTo>
                    <a:pt x="2519" y="1765"/>
                  </a:lnTo>
                  <a:lnTo>
                    <a:pt x="2286" y="2574"/>
                  </a:lnTo>
                  <a:lnTo>
                    <a:pt x="2011" y="3493"/>
                  </a:lnTo>
                  <a:lnTo>
                    <a:pt x="1693" y="4522"/>
                  </a:lnTo>
                  <a:lnTo>
                    <a:pt x="1333" y="5661"/>
                  </a:lnTo>
                  <a:lnTo>
                    <a:pt x="931" y="6910"/>
                  </a:lnTo>
                  <a:lnTo>
                    <a:pt x="486" y="8270"/>
                  </a:lnTo>
                  <a:lnTo>
                    <a:pt x="0" y="9739"/>
                  </a:lnTo>
                  <a:lnTo>
                    <a:pt x="1029" y="12746"/>
                  </a:lnTo>
                  <a:lnTo>
                    <a:pt x="2083" y="15667"/>
                  </a:lnTo>
                  <a:lnTo>
                    <a:pt x="3163" y="18505"/>
                  </a:lnTo>
                  <a:lnTo>
                    <a:pt x="4268" y="21257"/>
                  </a:lnTo>
                  <a:lnTo>
                    <a:pt x="5399" y="23925"/>
                  </a:lnTo>
                  <a:lnTo>
                    <a:pt x="6555" y="26508"/>
                  </a:lnTo>
                  <a:lnTo>
                    <a:pt x="7736" y="29006"/>
                  </a:lnTo>
                  <a:lnTo>
                    <a:pt x="8943" y="31420"/>
                  </a:lnTo>
                  <a:lnTo>
                    <a:pt x="10175" y="33749"/>
                  </a:lnTo>
                  <a:lnTo>
                    <a:pt x="11433" y="35993"/>
                  </a:lnTo>
                  <a:lnTo>
                    <a:pt x="12504" y="33571"/>
                  </a:lnTo>
                  <a:lnTo>
                    <a:pt x="13516" y="31047"/>
                  </a:lnTo>
                  <a:lnTo>
                    <a:pt x="14469" y="28422"/>
                  </a:lnTo>
                  <a:lnTo>
                    <a:pt x="15363" y="25695"/>
                  </a:lnTo>
                  <a:lnTo>
                    <a:pt x="16197" y="22866"/>
                  </a:lnTo>
                  <a:lnTo>
                    <a:pt x="16972" y="19936"/>
                  </a:lnTo>
                  <a:lnTo>
                    <a:pt x="17687" y="16904"/>
                  </a:lnTo>
                  <a:lnTo>
                    <a:pt x="18344" y="13770"/>
                  </a:lnTo>
                  <a:lnTo>
                    <a:pt x="18941" y="10535"/>
                  </a:lnTo>
                  <a:lnTo>
                    <a:pt x="19479" y="7198"/>
                  </a:lnTo>
                  <a:lnTo>
                    <a:pt x="1947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249808" y="1822489"/>
              <a:ext cx="50391" cy="47850"/>
            </a:xfrm>
            <a:custGeom>
              <a:avLst/>
              <a:pathLst>
                <a:path w="50391" h="47850">
                  <a:moveTo>
                    <a:pt x="423" y="17785"/>
                  </a:moveTo>
                  <a:lnTo>
                    <a:pt x="22443" y="17785"/>
                  </a:lnTo>
                  <a:lnTo>
                    <a:pt x="22443" y="0"/>
                  </a:lnTo>
                  <a:lnTo>
                    <a:pt x="30065" y="0"/>
                  </a:lnTo>
                  <a:lnTo>
                    <a:pt x="30065" y="17785"/>
                  </a:lnTo>
                  <a:lnTo>
                    <a:pt x="50391" y="17785"/>
                  </a:lnTo>
                  <a:lnTo>
                    <a:pt x="50391" y="24983"/>
                  </a:lnTo>
                  <a:lnTo>
                    <a:pt x="30065" y="24983"/>
                  </a:lnTo>
                  <a:lnTo>
                    <a:pt x="30065" y="44462"/>
                  </a:lnTo>
                  <a:lnTo>
                    <a:pt x="22443" y="44462"/>
                  </a:lnTo>
                  <a:lnTo>
                    <a:pt x="22443" y="31335"/>
                  </a:lnTo>
                  <a:lnTo>
                    <a:pt x="20978" y="33330"/>
                  </a:lnTo>
                  <a:lnTo>
                    <a:pt x="19462" y="35248"/>
                  </a:lnTo>
                  <a:lnTo>
                    <a:pt x="17895" y="37090"/>
                  </a:lnTo>
                  <a:lnTo>
                    <a:pt x="16277" y="38856"/>
                  </a:lnTo>
                  <a:lnTo>
                    <a:pt x="14609" y="40546"/>
                  </a:lnTo>
                  <a:lnTo>
                    <a:pt x="12890" y="42159"/>
                  </a:lnTo>
                  <a:lnTo>
                    <a:pt x="11119" y="43696"/>
                  </a:lnTo>
                  <a:lnTo>
                    <a:pt x="9299" y="45157"/>
                  </a:lnTo>
                  <a:lnTo>
                    <a:pt x="7427" y="46542"/>
                  </a:lnTo>
                  <a:lnTo>
                    <a:pt x="5504" y="47850"/>
                  </a:lnTo>
                  <a:lnTo>
                    <a:pt x="0" y="41075"/>
                  </a:lnTo>
                  <a:lnTo>
                    <a:pt x="2091" y="39923"/>
                  </a:lnTo>
                  <a:lnTo>
                    <a:pt x="4132" y="38670"/>
                  </a:lnTo>
                  <a:lnTo>
                    <a:pt x="6123" y="37315"/>
                  </a:lnTo>
                  <a:lnTo>
                    <a:pt x="8062" y="35858"/>
                  </a:lnTo>
                  <a:lnTo>
                    <a:pt x="9951" y="34300"/>
                  </a:lnTo>
                  <a:lnTo>
                    <a:pt x="11789" y="32640"/>
                  </a:lnTo>
                  <a:lnTo>
                    <a:pt x="13576" y="30878"/>
                  </a:lnTo>
                  <a:lnTo>
                    <a:pt x="15312" y="29015"/>
                  </a:lnTo>
                  <a:lnTo>
                    <a:pt x="16997" y="27050"/>
                  </a:lnTo>
                  <a:lnTo>
                    <a:pt x="18632" y="24983"/>
                  </a:lnTo>
                  <a:lnTo>
                    <a:pt x="423" y="249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254043" y="1824183"/>
              <a:ext cx="11856" cy="14820"/>
            </a:xfrm>
            <a:custGeom>
              <a:avLst/>
              <a:pathLst>
                <a:path w="11856" h="14820">
                  <a:moveTo>
                    <a:pt x="6351" y="0"/>
                  </a:moveTo>
                  <a:lnTo>
                    <a:pt x="7016" y="1029"/>
                  </a:lnTo>
                  <a:lnTo>
                    <a:pt x="7656" y="2083"/>
                  </a:lnTo>
                  <a:lnTo>
                    <a:pt x="8270" y="3163"/>
                  </a:lnTo>
                  <a:lnTo>
                    <a:pt x="8858" y="4268"/>
                  </a:lnTo>
                  <a:lnTo>
                    <a:pt x="9421" y="5399"/>
                  </a:lnTo>
                  <a:lnTo>
                    <a:pt x="9959" y="6555"/>
                  </a:lnTo>
                  <a:lnTo>
                    <a:pt x="10472" y="7736"/>
                  </a:lnTo>
                  <a:lnTo>
                    <a:pt x="10959" y="8943"/>
                  </a:lnTo>
                  <a:lnTo>
                    <a:pt x="11420" y="10175"/>
                  </a:lnTo>
                  <a:lnTo>
                    <a:pt x="11856" y="11433"/>
                  </a:lnTo>
                  <a:lnTo>
                    <a:pt x="5081" y="14820"/>
                  </a:lnTo>
                  <a:lnTo>
                    <a:pt x="4649" y="13559"/>
                  </a:lnTo>
                  <a:lnTo>
                    <a:pt x="4200" y="12314"/>
                  </a:lnTo>
                  <a:lnTo>
                    <a:pt x="3734" y="11086"/>
                  </a:lnTo>
                  <a:lnTo>
                    <a:pt x="3252" y="9875"/>
                  </a:lnTo>
                  <a:lnTo>
                    <a:pt x="2752" y="8680"/>
                  </a:lnTo>
                  <a:lnTo>
                    <a:pt x="2235" y="7503"/>
                  </a:lnTo>
                  <a:lnTo>
                    <a:pt x="1702" y="6343"/>
                  </a:lnTo>
                  <a:lnTo>
                    <a:pt x="1151" y="5200"/>
                  </a:lnTo>
                  <a:lnTo>
                    <a:pt x="584" y="4073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284532" y="1824183"/>
              <a:ext cx="13550" cy="13974"/>
            </a:xfrm>
            <a:custGeom>
              <a:avLst/>
              <a:pathLst>
                <a:path w="13550" h="13974">
                  <a:moveTo>
                    <a:pt x="7198" y="0"/>
                  </a:moveTo>
                  <a:lnTo>
                    <a:pt x="13550" y="2964"/>
                  </a:lnTo>
                  <a:lnTo>
                    <a:pt x="12784" y="4370"/>
                  </a:lnTo>
                  <a:lnTo>
                    <a:pt x="12009" y="5708"/>
                  </a:lnTo>
                  <a:lnTo>
                    <a:pt x="11225" y="6978"/>
                  </a:lnTo>
                  <a:lnTo>
                    <a:pt x="10433" y="8181"/>
                  </a:lnTo>
                  <a:lnTo>
                    <a:pt x="9633" y="9316"/>
                  </a:lnTo>
                  <a:lnTo>
                    <a:pt x="8824" y="10383"/>
                  </a:lnTo>
                  <a:lnTo>
                    <a:pt x="8007" y="11382"/>
                  </a:lnTo>
                  <a:lnTo>
                    <a:pt x="7181" y="12314"/>
                  </a:lnTo>
                  <a:lnTo>
                    <a:pt x="6347" y="13177"/>
                  </a:lnTo>
                  <a:lnTo>
                    <a:pt x="5504" y="13974"/>
                  </a:lnTo>
                  <a:lnTo>
                    <a:pt x="0" y="8892"/>
                  </a:lnTo>
                  <a:lnTo>
                    <a:pt x="834" y="8117"/>
                  </a:lnTo>
                  <a:lnTo>
                    <a:pt x="1643" y="7317"/>
                  </a:lnTo>
                  <a:lnTo>
                    <a:pt x="2426" y="6491"/>
                  </a:lnTo>
                  <a:lnTo>
                    <a:pt x="3184" y="5640"/>
                  </a:lnTo>
                  <a:lnTo>
                    <a:pt x="3916" y="4763"/>
                  </a:lnTo>
                  <a:lnTo>
                    <a:pt x="4624" y="3861"/>
                  </a:lnTo>
                  <a:lnTo>
                    <a:pt x="5305" y="2934"/>
                  </a:lnTo>
                  <a:lnTo>
                    <a:pt x="5962" y="1981"/>
                  </a:lnTo>
                  <a:lnTo>
                    <a:pt x="6593" y="1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282838" y="1851284"/>
              <a:ext cx="13550" cy="14397"/>
            </a:xfrm>
            <a:custGeom>
              <a:avLst/>
              <a:pathLst>
                <a:path w="13550" h="14397">
                  <a:moveTo>
                    <a:pt x="5928" y="0"/>
                  </a:moveTo>
                  <a:lnTo>
                    <a:pt x="6843" y="1020"/>
                  </a:lnTo>
                  <a:lnTo>
                    <a:pt x="7723" y="2049"/>
                  </a:lnTo>
                  <a:lnTo>
                    <a:pt x="8570" y="3087"/>
                  </a:lnTo>
                  <a:lnTo>
                    <a:pt x="9383" y="4132"/>
                  </a:lnTo>
                  <a:lnTo>
                    <a:pt x="10162" y="5187"/>
                  </a:lnTo>
                  <a:lnTo>
                    <a:pt x="10908" y="6250"/>
                  </a:lnTo>
                  <a:lnTo>
                    <a:pt x="11619" y="7321"/>
                  </a:lnTo>
                  <a:lnTo>
                    <a:pt x="12297" y="8401"/>
                  </a:lnTo>
                  <a:lnTo>
                    <a:pt x="12940" y="9489"/>
                  </a:lnTo>
                  <a:lnTo>
                    <a:pt x="13550" y="10586"/>
                  </a:lnTo>
                  <a:lnTo>
                    <a:pt x="7198" y="14397"/>
                  </a:lnTo>
                  <a:lnTo>
                    <a:pt x="6669" y="13220"/>
                  </a:lnTo>
                  <a:lnTo>
                    <a:pt x="6097" y="12060"/>
                  </a:lnTo>
                  <a:lnTo>
                    <a:pt x="5483" y="10916"/>
                  </a:lnTo>
                  <a:lnTo>
                    <a:pt x="4827" y="9790"/>
                  </a:lnTo>
                  <a:lnTo>
                    <a:pt x="4128" y="8680"/>
                  </a:lnTo>
                  <a:lnTo>
                    <a:pt x="3387" y="7588"/>
                  </a:lnTo>
                  <a:lnTo>
                    <a:pt x="2604" y="6512"/>
                  </a:lnTo>
                  <a:lnTo>
                    <a:pt x="1778" y="5454"/>
                  </a:lnTo>
                  <a:lnTo>
                    <a:pt x="910" y="441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48962" y="1869069"/>
              <a:ext cx="45733" cy="50814"/>
            </a:xfrm>
            <a:custGeom>
              <a:avLst/>
              <a:pathLst>
                <a:path w="45733" h="50814">
                  <a:moveTo>
                    <a:pt x="846" y="6775"/>
                  </a:moveTo>
                  <a:lnTo>
                    <a:pt x="17361" y="6775"/>
                  </a:lnTo>
                  <a:lnTo>
                    <a:pt x="17696" y="6097"/>
                  </a:lnTo>
                  <a:lnTo>
                    <a:pt x="18022" y="5420"/>
                  </a:lnTo>
                  <a:lnTo>
                    <a:pt x="18339" y="4742"/>
                  </a:lnTo>
                  <a:lnTo>
                    <a:pt x="18649" y="4065"/>
                  </a:lnTo>
                  <a:lnTo>
                    <a:pt x="18949" y="3387"/>
                  </a:lnTo>
                  <a:lnTo>
                    <a:pt x="19241" y="2710"/>
                  </a:lnTo>
                  <a:lnTo>
                    <a:pt x="19525" y="2032"/>
                  </a:lnTo>
                  <a:lnTo>
                    <a:pt x="19800" y="1355"/>
                  </a:lnTo>
                  <a:lnTo>
                    <a:pt x="20067" y="677"/>
                  </a:lnTo>
                  <a:lnTo>
                    <a:pt x="20325" y="0"/>
                  </a:lnTo>
                  <a:lnTo>
                    <a:pt x="28371" y="846"/>
                  </a:lnTo>
                  <a:lnTo>
                    <a:pt x="25830" y="6775"/>
                  </a:lnTo>
                  <a:lnTo>
                    <a:pt x="44886" y="6775"/>
                  </a:lnTo>
                  <a:lnTo>
                    <a:pt x="44886" y="13974"/>
                  </a:lnTo>
                  <a:lnTo>
                    <a:pt x="43848" y="16142"/>
                  </a:lnTo>
                  <a:lnTo>
                    <a:pt x="42769" y="18242"/>
                  </a:lnTo>
                  <a:lnTo>
                    <a:pt x="41646" y="20275"/>
                  </a:lnTo>
                  <a:lnTo>
                    <a:pt x="40482" y="22239"/>
                  </a:lnTo>
                  <a:lnTo>
                    <a:pt x="39275" y="24137"/>
                  </a:lnTo>
                  <a:lnTo>
                    <a:pt x="38026" y="25966"/>
                  </a:lnTo>
                  <a:lnTo>
                    <a:pt x="36734" y="27727"/>
                  </a:lnTo>
                  <a:lnTo>
                    <a:pt x="35401" y="29421"/>
                  </a:lnTo>
                  <a:lnTo>
                    <a:pt x="34024" y="31047"/>
                  </a:lnTo>
                  <a:lnTo>
                    <a:pt x="32606" y="32606"/>
                  </a:lnTo>
                  <a:lnTo>
                    <a:pt x="34033" y="33448"/>
                  </a:lnTo>
                  <a:lnTo>
                    <a:pt x="35434" y="34283"/>
                  </a:lnTo>
                  <a:lnTo>
                    <a:pt x="36811" y="35108"/>
                  </a:lnTo>
                  <a:lnTo>
                    <a:pt x="38161" y="35926"/>
                  </a:lnTo>
                  <a:lnTo>
                    <a:pt x="39487" y="36734"/>
                  </a:lnTo>
                  <a:lnTo>
                    <a:pt x="40787" y="37535"/>
                  </a:lnTo>
                  <a:lnTo>
                    <a:pt x="42061" y="38327"/>
                  </a:lnTo>
                  <a:lnTo>
                    <a:pt x="43311" y="39110"/>
                  </a:lnTo>
                  <a:lnTo>
                    <a:pt x="44534" y="39885"/>
                  </a:lnTo>
                  <a:lnTo>
                    <a:pt x="45733" y="40651"/>
                  </a:lnTo>
                  <a:lnTo>
                    <a:pt x="40651" y="48274"/>
                  </a:lnTo>
                  <a:lnTo>
                    <a:pt x="39517" y="47338"/>
                  </a:lnTo>
                  <a:lnTo>
                    <a:pt x="38314" y="46393"/>
                  </a:lnTo>
                  <a:lnTo>
                    <a:pt x="37044" y="45441"/>
                  </a:lnTo>
                  <a:lnTo>
                    <a:pt x="35705" y="44479"/>
                  </a:lnTo>
                  <a:lnTo>
                    <a:pt x="34300" y="43510"/>
                  </a:lnTo>
                  <a:lnTo>
                    <a:pt x="32826" y="42532"/>
                  </a:lnTo>
                  <a:lnTo>
                    <a:pt x="31285" y="41545"/>
                  </a:lnTo>
                  <a:lnTo>
                    <a:pt x="29675" y="40550"/>
                  </a:lnTo>
                  <a:lnTo>
                    <a:pt x="27998" y="39546"/>
                  </a:lnTo>
                  <a:lnTo>
                    <a:pt x="26254" y="38534"/>
                  </a:lnTo>
                  <a:lnTo>
                    <a:pt x="24416" y="40029"/>
                  </a:lnTo>
                  <a:lnTo>
                    <a:pt x="22460" y="41464"/>
                  </a:lnTo>
                  <a:lnTo>
                    <a:pt x="20385" y="42841"/>
                  </a:lnTo>
                  <a:lnTo>
                    <a:pt x="18191" y="44158"/>
                  </a:lnTo>
                  <a:lnTo>
                    <a:pt x="15879" y="45415"/>
                  </a:lnTo>
                  <a:lnTo>
                    <a:pt x="13448" y="46614"/>
                  </a:lnTo>
                  <a:lnTo>
                    <a:pt x="10899" y="47753"/>
                  </a:lnTo>
                  <a:lnTo>
                    <a:pt x="8232" y="48833"/>
                  </a:lnTo>
                  <a:lnTo>
                    <a:pt x="5445" y="49853"/>
                  </a:lnTo>
                  <a:lnTo>
                    <a:pt x="2540" y="50814"/>
                  </a:lnTo>
                  <a:lnTo>
                    <a:pt x="0" y="43616"/>
                  </a:lnTo>
                  <a:lnTo>
                    <a:pt x="2172" y="42917"/>
                  </a:lnTo>
                  <a:lnTo>
                    <a:pt x="4285" y="42176"/>
                  </a:lnTo>
                  <a:lnTo>
                    <a:pt x="6339" y="41392"/>
                  </a:lnTo>
                  <a:lnTo>
                    <a:pt x="8333" y="40567"/>
                  </a:lnTo>
                  <a:lnTo>
                    <a:pt x="10268" y="39699"/>
                  </a:lnTo>
                  <a:lnTo>
                    <a:pt x="12144" y="38788"/>
                  </a:lnTo>
                  <a:lnTo>
                    <a:pt x="13961" y="37835"/>
                  </a:lnTo>
                  <a:lnTo>
                    <a:pt x="15718" y="36840"/>
                  </a:lnTo>
                  <a:lnTo>
                    <a:pt x="17416" y="35803"/>
                  </a:lnTo>
                  <a:lnTo>
                    <a:pt x="19055" y="34723"/>
                  </a:lnTo>
                  <a:lnTo>
                    <a:pt x="17687" y="33961"/>
                  </a:lnTo>
                  <a:lnTo>
                    <a:pt x="16294" y="33199"/>
                  </a:lnTo>
                  <a:lnTo>
                    <a:pt x="14876" y="32436"/>
                  </a:lnTo>
                  <a:lnTo>
                    <a:pt x="13432" y="31674"/>
                  </a:lnTo>
                  <a:lnTo>
                    <a:pt x="11962" y="30912"/>
                  </a:lnTo>
                  <a:lnTo>
                    <a:pt x="10467" y="30150"/>
                  </a:lnTo>
                  <a:lnTo>
                    <a:pt x="8947" y="29387"/>
                  </a:lnTo>
                  <a:lnTo>
                    <a:pt x="7402" y="28625"/>
                  </a:lnTo>
                  <a:lnTo>
                    <a:pt x="5831" y="27863"/>
                  </a:lnTo>
                  <a:lnTo>
                    <a:pt x="4234" y="27101"/>
                  </a:lnTo>
                  <a:lnTo>
                    <a:pt x="5238" y="25750"/>
                  </a:lnTo>
                  <a:lnTo>
                    <a:pt x="6216" y="24408"/>
                  </a:lnTo>
                  <a:lnTo>
                    <a:pt x="7169" y="23074"/>
                  </a:lnTo>
                  <a:lnTo>
                    <a:pt x="8096" y="21748"/>
                  </a:lnTo>
                  <a:lnTo>
                    <a:pt x="8998" y="20431"/>
                  </a:lnTo>
                  <a:lnTo>
                    <a:pt x="9875" y="19123"/>
                  </a:lnTo>
                  <a:lnTo>
                    <a:pt x="10726" y="17823"/>
                  </a:lnTo>
                  <a:lnTo>
                    <a:pt x="11551" y="16531"/>
                  </a:lnTo>
                  <a:lnTo>
                    <a:pt x="12352" y="15248"/>
                  </a:lnTo>
                  <a:lnTo>
                    <a:pt x="13127" y="13974"/>
                  </a:lnTo>
                  <a:lnTo>
                    <a:pt x="846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264629" y="1883043"/>
              <a:ext cx="20325" cy="14820"/>
            </a:xfrm>
            <a:custGeom>
              <a:avLst/>
              <a:pathLst>
                <a:path w="20325" h="14820">
                  <a:moveTo>
                    <a:pt x="6351" y="0"/>
                  </a:moveTo>
                  <a:lnTo>
                    <a:pt x="5754" y="1088"/>
                  </a:lnTo>
                  <a:lnTo>
                    <a:pt x="5149" y="2151"/>
                  </a:lnTo>
                  <a:lnTo>
                    <a:pt x="4535" y="3188"/>
                  </a:lnTo>
                  <a:lnTo>
                    <a:pt x="3912" y="4200"/>
                  </a:lnTo>
                  <a:lnTo>
                    <a:pt x="3281" y="5187"/>
                  </a:lnTo>
                  <a:lnTo>
                    <a:pt x="2642" y="6148"/>
                  </a:lnTo>
                  <a:lnTo>
                    <a:pt x="1994" y="7084"/>
                  </a:lnTo>
                  <a:lnTo>
                    <a:pt x="1338" y="7994"/>
                  </a:lnTo>
                  <a:lnTo>
                    <a:pt x="673" y="8879"/>
                  </a:lnTo>
                  <a:lnTo>
                    <a:pt x="0" y="9739"/>
                  </a:lnTo>
                  <a:lnTo>
                    <a:pt x="10162" y="14820"/>
                  </a:lnTo>
                  <a:lnTo>
                    <a:pt x="11407" y="13453"/>
                  </a:lnTo>
                  <a:lnTo>
                    <a:pt x="12602" y="12060"/>
                  </a:lnTo>
                  <a:lnTo>
                    <a:pt x="13745" y="10641"/>
                  </a:lnTo>
                  <a:lnTo>
                    <a:pt x="14837" y="9197"/>
                  </a:lnTo>
                  <a:lnTo>
                    <a:pt x="15879" y="7728"/>
                  </a:lnTo>
                  <a:lnTo>
                    <a:pt x="16870" y="6233"/>
                  </a:lnTo>
                  <a:lnTo>
                    <a:pt x="17810" y="4713"/>
                  </a:lnTo>
                  <a:lnTo>
                    <a:pt x="18699" y="3167"/>
                  </a:lnTo>
                  <a:lnTo>
                    <a:pt x="19538" y="1596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396325" y="1822489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410299" y="1864411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359907" y="1822065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367530" y="1844085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367530" y="1876691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468312" y="1862294"/>
              <a:ext cx="90196" cy="8045"/>
            </a:xfrm>
            <a:custGeom>
              <a:avLst/>
              <a:pathLst>
                <a:path w="90196" h="8045">
                  <a:moveTo>
                    <a:pt x="0" y="0"/>
                  </a:moveTo>
                  <a:lnTo>
                    <a:pt x="90196" y="0"/>
                  </a:lnTo>
                  <a:lnTo>
                    <a:pt x="9019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576717" y="1821219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573753" y="1852131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685122" y="1827570"/>
              <a:ext cx="90619" cy="91890"/>
            </a:xfrm>
            <a:custGeom>
              <a:avLst/>
              <a:pathLst>
                <a:path w="90619" h="91890">
                  <a:moveTo>
                    <a:pt x="0" y="0"/>
                  </a:moveTo>
                  <a:lnTo>
                    <a:pt x="90619" y="0"/>
                  </a:lnTo>
                  <a:lnTo>
                    <a:pt x="90619" y="8045"/>
                  </a:lnTo>
                  <a:lnTo>
                    <a:pt x="49121" y="8045"/>
                  </a:lnTo>
                  <a:lnTo>
                    <a:pt x="48778" y="9557"/>
                  </a:lnTo>
                  <a:lnTo>
                    <a:pt x="48426" y="11043"/>
                  </a:lnTo>
                  <a:lnTo>
                    <a:pt x="48066" y="12504"/>
                  </a:lnTo>
                  <a:lnTo>
                    <a:pt x="47698" y="13940"/>
                  </a:lnTo>
                  <a:lnTo>
                    <a:pt x="47321" y="15350"/>
                  </a:lnTo>
                  <a:lnTo>
                    <a:pt x="46935" y="16735"/>
                  </a:lnTo>
                  <a:lnTo>
                    <a:pt x="46542" y="18094"/>
                  </a:lnTo>
                  <a:lnTo>
                    <a:pt x="46139" y="19428"/>
                  </a:lnTo>
                  <a:lnTo>
                    <a:pt x="45729" y="20736"/>
                  </a:lnTo>
                  <a:lnTo>
                    <a:pt x="45309" y="22019"/>
                  </a:lnTo>
                  <a:lnTo>
                    <a:pt x="81303" y="22019"/>
                  </a:lnTo>
                  <a:lnTo>
                    <a:pt x="81303" y="91890"/>
                  </a:lnTo>
                  <a:lnTo>
                    <a:pt x="72834" y="91890"/>
                  </a:lnTo>
                  <a:lnTo>
                    <a:pt x="72834" y="84691"/>
                  </a:lnTo>
                  <a:lnTo>
                    <a:pt x="17361" y="84691"/>
                  </a:lnTo>
                  <a:lnTo>
                    <a:pt x="17361" y="91890"/>
                  </a:lnTo>
                  <a:lnTo>
                    <a:pt x="8892" y="91890"/>
                  </a:lnTo>
                  <a:lnTo>
                    <a:pt x="8892" y="22019"/>
                  </a:lnTo>
                  <a:lnTo>
                    <a:pt x="35570" y="22019"/>
                  </a:lnTo>
                  <a:lnTo>
                    <a:pt x="35989" y="20660"/>
                  </a:lnTo>
                  <a:lnTo>
                    <a:pt x="36400" y="19292"/>
                  </a:lnTo>
                  <a:lnTo>
                    <a:pt x="36802" y="17916"/>
                  </a:lnTo>
                  <a:lnTo>
                    <a:pt x="37196" y="16531"/>
                  </a:lnTo>
                  <a:lnTo>
                    <a:pt x="37581" y="15138"/>
                  </a:lnTo>
                  <a:lnTo>
                    <a:pt x="37958" y="13736"/>
                  </a:lnTo>
                  <a:lnTo>
                    <a:pt x="38327" y="12326"/>
                  </a:lnTo>
                  <a:lnTo>
                    <a:pt x="38687" y="10908"/>
                  </a:lnTo>
                  <a:lnTo>
                    <a:pt x="39038" y="9481"/>
                  </a:lnTo>
                  <a:lnTo>
                    <a:pt x="3938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702484" y="1857636"/>
              <a:ext cx="55472" cy="19479"/>
            </a:xfrm>
            <a:custGeom>
              <a:avLst/>
              <a:pathLst>
                <a:path w="55472" h="19479">
                  <a:moveTo>
                    <a:pt x="0" y="19479"/>
                  </a:moveTo>
                  <a:lnTo>
                    <a:pt x="55472" y="1947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702484" y="1885161"/>
              <a:ext cx="55472" cy="19055"/>
            </a:xfrm>
            <a:custGeom>
              <a:avLst/>
              <a:pathLst>
                <a:path w="55472" h="19055">
                  <a:moveTo>
                    <a:pt x="0" y="19055"/>
                  </a:moveTo>
                  <a:lnTo>
                    <a:pt x="55472" y="19055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48153" y="1822489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790563" y="1822912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793104" y="1863988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907014" y="1823336"/>
              <a:ext cx="35570" cy="96124"/>
            </a:xfrm>
            <a:custGeom>
              <a:avLst/>
              <a:pathLst>
                <a:path w="35570" h="96124">
                  <a:moveTo>
                    <a:pt x="0" y="0"/>
                  </a:moveTo>
                  <a:lnTo>
                    <a:pt x="8892" y="0"/>
                  </a:lnTo>
                  <a:lnTo>
                    <a:pt x="8892" y="30065"/>
                  </a:lnTo>
                  <a:lnTo>
                    <a:pt x="35146" y="30065"/>
                  </a:lnTo>
                  <a:lnTo>
                    <a:pt x="35146" y="38534"/>
                  </a:lnTo>
                  <a:lnTo>
                    <a:pt x="8892" y="38534"/>
                  </a:lnTo>
                  <a:lnTo>
                    <a:pt x="8892" y="85114"/>
                  </a:lnTo>
                  <a:lnTo>
                    <a:pt x="11657" y="84174"/>
                  </a:lnTo>
                  <a:lnTo>
                    <a:pt x="14363" y="83217"/>
                  </a:lnTo>
                  <a:lnTo>
                    <a:pt x="17010" y="82243"/>
                  </a:lnTo>
                  <a:lnTo>
                    <a:pt x="19597" y="81252"/>
                  </a:lnTo>
                  <a:lnTo>
                    <a:pt x="22125" y="80245"/>
                  </a:lnTo>
                  <a:lnTo>
                    <a:pt x="24594" y="79220"/>
                  </a:lnTo>
                  <a:lnTo>
                    <a:pt x="27003" y="78178"/>
                  </a:lnTo>
                  <a:lnTo>
                    <a:pt x="29354" y="77119"/>
                  </a:lnTo>
                  <a:lnTo>
                    <a:pt x="31644" y="76044"/>
                  </a:lnTo>
                  <a:lnTo>
                    <a:pt x="33876" y="74951"/>
                  </a:lnTo>
                  <a:lnTo>
                    <a:pt x="35570" y="83844"/>
                  </a:lnTo>
                  <a:lnTo>
                    <a:pt x="32817" y="85110"/>
                  </a:lnTo>
                  <a:lnTo>
                    <a:pt x="29980" y="86368"/>
                  </a:lnTo>
                  <a:lnTo>
                    <a:pt x="27058" y="87617"/>
                  </a:lnTo>
                  <a:lnTo>
                    <a:pt x="24052" y="88858"/>
                  </a:lnTo>
                  <a:lnTo>
                    <a:pt x="20961" y="90090"/>
                  </a:lnTo>
                  <a:lnTo>
                    <a:pt x="17785" y="91314"/>
                  </a:lnTo>
                  <a:lnTo>
                    <a:pt x="14524" y="92529"/>
                  </a:lnTo>
                  <a:lnTo>
                    <a:pt x="11179" y="93736"/>
                  </a:lnTo>
                  <a:lnTo>
                    <a:pt x="7749" y="94934"/>
                  </a:lnTo>
                  <a:lnTo>
                    <a:pt x="4234" y="96124"/>
                  </a:lnTo>
                  <a:lnTo>
                    <a:pt x="0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50630" y="1823336"/>
              <a:ext cx="45309" cy="94854"/>
            </a:xfrm>
            <a:custGeom>
              <a:avLst/>
              <a:pathLst>
                <a:path w="45309" h="94854">
                  <a:moveTo>
                    <a:pt x="0" y="0"/>
                  </a:moveTo>
                  <a:lnTo>
                    <a:pt x="8892" y="0"/>
                  </a:lnTo>
                  <a:lnTo>
                    <a:pt x="8892" y="31759"/>
                  </a:lnTo>
                  <a:lnTo>
                    <a:pt x="11835" y="30548"/>
                  </a:lnTo>
                  <a:lnTo>
                    <a:pt x="14736" y="29286"/>
                  </a:lnTo>
                  <a:lnTo>
                    <a:pt x="17594" y="27973"/>
                  </a:lnTo>
                  <a:lnTo>
                    <a:pt x="20410" y="26610"/>
                  </a:lnTo>
                  <a:lnTo>
                    <a:pt x="23184" y="25195"/>
                  </a:lnTo>
                  <a:lnTo>
                    <a:pt x="25915" y="23730"/>
                  </a:lnTo>
                  <a:lnTo>
                    <a:pt x="28604" y="22214"/>
                  </a:lnTo>
                  <a:lnTo>
                    <a:pt x="31251" y="20647"/>
                  </a:lnTo>
                  <a:lnTo>
                    <a:pt x="33855" y="19030"/>
                  </a:lnTo>
                  <a:lnTo>
                    <a:pt x="36417" y="17361"/>
                  </a:lnTo>
                  <a:lnTo>
                    <a:pt x="41922" y="24983"/>
                  </a:lnTo>
                  <a:lnTo>
                    <a:pt x="38847" y="26821"/>
                  </a:lnTo>
                  <a:lnTo>
                    <a:pt x="35722" y="28608"/>
                  </a:lnTo>
                  <a:lnTo>
                    <a:pt x="32546" y="30344"/>
                  </a:lnTo>
                  <a:lnTo>
                    <a:pt x="29320" y="32030"/>
                  </a:lnTo>
                  <a:lnTo>
                    <a:pt x="26042" y="33664"/>
                  </a:lnTo>
                  <a:lnTo>
                    <a:pt x="22714" y="35248"/>
                  </a:lnTo>
                  <a:lnTo>
                    <a:pt x="19335" y="36781"/>
                  </a:lnTo>
                  <a:lnTo>
                    <a:pt x="15905" y="38263"/>
                  </a:lnTo>
                  <a:lnTo>
                    <a:pt x="12424" y="39694"/>
                  </a:lnTo>
                  <a:lnTo>
                    <a:pt x="8892" y="41075"/>
                  </a:lnTo>
                  <a:lnTo>
                    <a:pt x="8892" y="82574"/>
                  </a:lnTo>
                  <a:lnTo>
                    <a:pt x="8915" y="82904"/>
                  </a:lnTo>
                  <a:lnTo>
                    <a:pt x="8985" y="83217"/>
                  </a:lnTo>
                  <a:lnTo>
                    <a:pt x="9102" y="83514"/>
                  </a:lnTo>
                  <a:lnTo>
                    <a:pt x="9265" y="83793"/>
                  </a:lnTo>
                  <a:lnTo>
                    <a:pt x="9474" y="84056"/>
                  </a:lnTo>
                  <a:lnTo>
                    <a:pt x="9731" y="84301"/>
                  </a:lnTo>
                  <a:lnTo>
                    <a:pt x="10033" y="84530"/>
                  </a:lnTo>
                  <a:lnTo>
                    <a:pt x="10383" y="84742"/>
                  </a:lnTo>
                  <a:lnTo>
                    <a:pt x="10779" y="84937"/>
                  </a:lnTo>
                  <a:lnTo>
                    <a:pt x="11221" y="85114"/>
                  </a:lnTo>
                  <a:lnTo>
                    <a:pt x="11791" y="85275"/>
                  </a:lnTo>
                  <a:lnTo>
                    <a:pt x="12568" y="85419"/>
                  </a:lnTo>
                  <a:lnTo>
                    <a:pt x="13552" y="85546"/>
                  </a:lnTo>
                  <a:lnTo>
                    <a:pt x="14744" y="85656"/>
                  </a:lnTo>
                  <a:lnTo>
                    <a:pt x="16144" y="85750"/>
                  </a:lnTo>
                  <a:lnTo>
                    <a:pt x="17751" y="85826"/>
                  </a:lnTo>
                  <a:lnTo>
                    <a:pt x="19565" y="85885"/>
                  </a:lnTo>
                  <a:lnTo>
                    <a:pt x="21587" y="85927"/>
                  </a:lnTo>
                  <a:lnTo>
                    <a:pt x="23817" y="85953"/>
                  </a:lnTo>
                  <a:lnTo>
                    <a:pt x="26254" y="85961"/>
                  </a:lnTo>
                  <a:lnTo>
                    <a:pt x="27480" y="85936"/>
                  </a:lnTo>
                  <a:lnTo>
                    <a:pt x="28617" y="85860"/>
                  </a:lnTo>
                  <a:lnTo>
                    <a:pt x="29665" y="85733"/>
                  </a:lnTo>
                  <a:lnTo>
                    <a:pt x="30624" y="85555"/>
                  </a:lnTo>
                  <a:lnTo>
                    <a:pt x="31494" y="85326"/>
                  </a:lnTo>
                  <a:lnTo>
                    <a:pt x="32275" y="85047"/>
                  </a:lnTo>
                  <a:lnTo>
                    <a:pt x="32968" y="84716"/>
                  </a:lnTo>
                  <a:lnTo>
                    <a:pt x="33571" y="84335"/>
                  </a:lnTo>
                  <a:lnTo>
                    <a:pt x="34086" y="83903"/>
                  </a:lnTo>
                  <a:lnTo>
                    <a:pt x="34511" y="83421"/>
                  </a:lnTo>
                  <a:lnTo>
                    <a:pt x="34882" y="82836"/>
                  </a:lnTo>
                  <a:lnTo>
                    <a:pt x="35231" y="82099"/>
                  </a:lnTo>
                  <a:lnTo>
                    <a:pt x="35559" y="81210"/>
                  </a:lnTo>
                  <a:lnTo>
                    <a:pt x="35866" y="80168"/>
                  </a:lnTo>
                  <a:lnTo>
                    <a:pt x="36152" y="78974"/>
                  </a:lnTo>
                  <a:lnTo>
                    <a:pt x="36417" y="77628"/>
                  </a:lnTo>
                  <a:lnTo>
                    <a:pt x="36660" y="76129"/>
                  </a:lnTo>
                  <a:lnTo>
                    <a:pt x="36883" y="74477"/>
                  </a:lnTo>
                  <a:lnTo>
                    <a:pt x="37084" y="72673"/>
                  </a:lnTo>
                  <a:lnTo>
                    <a:pt x="37264" y="70717"/>
                  </a:lnTo>
                  <a:lnTo>
                    <a:pt x="45309" y="74104"/>
                  </a:lnTo>
                  <a:lnTo>
                    <a:pt x="44954" y="76793"/>
                  </a:lnTo>
                  <a:lnTo>
                    <a:pt x="44564" y="79271"/>
                  </a:lnTo>
                  <a:lnTo>
                    <a:pt x="44141" y="81536"/>
                  </a:lnTo>
                  <a:lnTo>
                    <a:pt x="43683" y="83590"/>
                  </a:lnTo>
                  <a:lnTo>
                    <a:pt x="43192" y="85432"/>
                  </a:lnTo>
                  <a:lnTo>
                    <a:pt x="42667" y="87062"/>
                  </a:lnTo>
                  <a:lnTo>
                    <a:pt x="42108" y="88481"/>
                  </a:lnTo>
                  <a:lnTo>
                    <a:pt x="41515" y="89688"/>
                  </a:lnTo>
                  <a:lnTo>
                    <a:pt x="40889" y="90683"/>
                  </a:lnTo>
                  <a:lnTo>
                    <a:pt x="40228" y="91466"/>
                  </a:lnTo>
                  <a:lnTo>
                    <a:pt x="39478" y="92110"/>
                  </a:lnTo>
                  <a:lnTo>
                    <a:pt x="38585" y="92686"/>
                  </a:lnTo>
                  <a:lnTo>
                    <a:pt x="37547" y="93194"/>
                  </a:lnTo>
                  <a:lnTo>
                    <a:pt x="36366" y="93634"/>
                  </a:lnTo>
                  <a:lnTo>
                    <a:pt x="35041" y="94007"/>
                  </a:lnTo>
                  <a:lnTo>
                    <a:pt x="33571" y="94312"/>
                  </a:lnTo>
                  <a:lnTo>
                    <a:pt x="31958" y="94549"/>
                  </a:lnTo>
                  <a:lnTo>
                    <a:pt x="30200" y="94718"/>
                  </a:lnTo>
                  <a:lnTo>
                    <a:pt x="28299" y="94820"/>
                  </a:lnTo>
                  <a:lnTo>
                    <a:pt x="26254" y="94854"/>
                  </a:lnTo>
                  <a:lnTo>
                    <a:pt x="22911" y="94828"/>
                  </a:lnTo>
                  <a:lnTo>
                    <a:pt x="19826" y="94752"/>
                  </a:lnTo>
                  <a:lnTo>
                    <a:pt x="16999" y="94625"/>
                  </a:lnTo>
                  <a:lnTo>
                    <a:pt x="14431" y="94447"/>
                  </a:lnTo>
                  <a:lnTo>
                    <a:pt x="12121" y="94219"/>
                  </a:lnTo>
                  <a:lnTo>
                    <a:pt x="10069" y="93939"/>
                  </a:lnTo>
                  <a:lnTo>
                    <a:pt x="8276" y="93609"/>
                  </a:lnTo>
                  <a:lnTo>
                    <a:pt x="6741" y="93228"/>
                  </a:lnTo>
                  <a:lnTo>
                    <a:pt x="5464" y="92796"/>
                  </a:lnTo>
                  <a:lnTo>
                    <a:pt x="4446" y="92313"/>
                  </a:lnTo>
                  <a:lnTo>
                    <a:pt x="3601" y="91775"/>
                  </a:lnTo>
                  <a:lnTo>
                    <a:pt x="2845" y="91178"/>
                  </a:lnTo>
                  <a:lnTo>
                    <a:pt x="2178" y="90522"/>
                  </a:lnTo>
                  <a:lnTo>
                    <a:pt x="1600" y="89806"/>
                  </a:lnTo>
                  <a:lnTo>
                    <a:pt x="1111" y="89031"/>
                  </a:lnTo>
                  <a:lnTo>
                    <a:pt x="711" y="88197"/>
                  </a:lnTo>
                  <a:lnTo>
                    <a:pt x="400" y="87304"/>
                  </a:lnTo>
                  <a:lnTo>
                    <a:pt x="177" y="86351"/>
                  </a:lnTo>
                  <a:lnTo>
                    <a:pt x="44" y="85339"/>
                  </a:lnTo>
                  <a:lnTo>
                    <a:pt x="0" y="842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023888" y="1853825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023888" y="1892359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109638" y="1919461"/>
              <a:ext cx="44992" cy="7410"/>
            </a:xfrm>
            <a:custGeom>
              <a:avLst/>
              <a:pathLst>
                <a:path w="44992" h="7410">
                  <a:moveTo>
                    <a:pt x="44992" y="7410"/>
                  </a:moveTo>
                  <a:lnTo>
                    <a:pt x="0" y="7410"/>
                  </a:lnTo>
                  <a:lnTo>
                    <a:pt x="0" y="0"/>
                  </a:lnTo>
                  <a:lnTo>
                    <a:pt x="449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54207" y="1919461"/>
              <a:ext cx="44992" cy="7410"/>
            </a:xfrm>
            <a:custGeom>
              <a:avLst/>
              <a:pathLst>
                <a:path w="44992" h="7410">
                  <a:moveTo>
                    <a:pt x="44992" y="7410"/>
                  </a:moveTo>
                  <a:lnTo>
                    <a:pt x="0" y="7410"/>
                  </a:lnTo>
                  <a:lnTo>
                    <a:pt x="0" y="0"/>
                  </a:lnTo>
                  <a:lnTo>
                    <a:pt x="449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198776" y="1919461"/>
              <a:ext cx="44992" cy="7410"/>
            </a:xfrm>
            <a:custGeom>
              <a:avLst/>
              <a:pathLst>
                <a:path w="44992" h="7410">
                  <a:moveTo>
                    <a:pt x="44992" y="7410"/>
                  </a:moveTo>
                  <a:lnTo>
                    <a:pt x="0" y="7410"/>
                  </a:lnTo>
                  <a:lnTo>
                    <a:pt x="0" y="0"/>
                  </a:lnTo>
                  <a:lnTo>
                    <a:pt x="449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243345" y="1919461"/>
              <a:ext cx="44992" cy="7410"/>
            </a:xfrm>
            <a:custGeom>
              <a:avLst/>
              <a:pathLst>
                <a:path w="44992" h="7410">
                  <a:moveTo>
                    <a:pt x="44992" y="7410"/>
                  </a:moveTo>
                  <a:lnTo>
                    <a:pt x="0" y="7410"/>
                  </a:lnTo>
                  <a:lnTo>
                    <a:pt x="0" y="0"/>
                  </a:lnTo>
                  <a:lnTo>
                    <a:pt x="449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301358" y="1838051"/>
              <a:ext cx="16250" cy="34829"/>
            </a:xfrm>
            <a:custGeom>
              <a:avLst/>
              <a:pathLst>
                <a:path w="16250" h="34829">
                  <a:moveTo>
                    <a:pt x="0" y="17361"/>
                  </a:moveTo>
                  <a:lnTo>
                    <a:pt x="18" y="19065"/>
                  </a:lnTo>
                  <a:lnTo>
                    <a:pt x="74" y="20681"/>
                  </a:lnTo>
                  <a:lnTo>
                    <a:pt x="166" y="22211"/>
                  </a:lnTo>
                  <a:lnTo>
                    <a:pt x="296" y="23654"/>
                  </a:lnTo>
                  <a:lnTo>
                    <a:pt x="463" y="25010"/>
                  </a:lnTo>
                  <a:lnTo>
                    <a:pt x="666" y="26279"/>
                  </a:lnTo>
                  <a:lnTo>
                    <a:pt x="907" y="27462"/>
                  </a:lnTo>
                  <a:lnTo>
                    <a:pt x="1185" y="28557"/>
                  </a:lnTo>
                  <a:lnTo>
                    <a:pt x="1500" y="29566"/>
                  </a:lnTo>
                  <a:lnTo>
                    <a:pt x="1852" y="30488"/>
                  </a:lnTo>
                  <a:lnTo>
                    <a:pt x="2257" y="31313"/>
                  </a:lnTo>
                  <a:lnTo>
                    <a:pt x="2708" y="32051"/>
                  </a:lnTo>
                  <a:lnTo>
                    <a:pt x="3205" y="32702"/>
                  </a:lnTo>
                  <a:lnTo>
                    <a:pt x="3749" y="33266"/>
                  </a:lnTo>
                  <a:lnTo>
                    <a:pt x="4340" y="33744"/>
                  </a:lnTo>
                  <a:lnTo>
                    <a:pt x="4977" y="34134"/>
                  </a:lnTo>
                  <a:lnTo>
                    <a:pt x="5661" y="34438"/>
                  </a:lnTo>
                  <a:lnTo>
                    <a:pt x="6392" y="34655"/>
                  </a:lnTo>
                  <a:lnTo>
                    <a:pt x="7169" y="34785"/>
                  </a:lnTo>
                  <a:lnTo>
                    <a:pt x="7992" y="34829"/>
                  </a:lnTo>
                  <a:lnTo>
                    <a:pt x="9561" y="34654"/>
                  </a:lnTo>
                  <a:lnTo>
                    <a:pt x="10965" y="34130"/>
                  </a:lnTo>
                  <a:lnTo>
                    <a:pt x="12204" y="33257"/>
                  </a:lnTo>
                  <a:lnTo>
                    <a:pt x="13277" y="32034"/>
                  </a:lnTo>
                  <a:lnTo>
                    <a:pt x="14185" y="30462"/>
                  </a:lnTo>
                  <a:lnTo>
                    <a:pt x="14928" y="28541"/>
                  </a:lnTo>
                  <a:lnTo>
                    <a:pt x="15506" y="26270"/>
                  </a:lnTo>
                  <a:lnTo>
                    <a:pt x="15919" y="23650"/>
                  </a:lnTo>
                  <a:lnTo>
                    <a:pt x="16167" y="20680"/>
                  </a:lnTo>
                  <a:lnTo>
                    <a:pt x="16250" y="17361"/>
                  </a:lnTo>
                  <a:lnTo>
                    <a:pt x="16167" y="14063"/>
                  </a:lnTo>
                  <a:lnTo>
                    <a:pt x="15919" y="11111"/>
                  </a:lnTo>
                  <a:lnTo>
                    <a:pt x="15506" y="8507"/>
                  </a:lnTo>
                  <a:lnTo>
                    <a:pt x="14928" y="6250"/>
                  </a:lnTo>
                  <a:lnTo>
                    <a:pt x="14185" y="4340"/>
                  </a:lnTo>
                  <a:lnTo>
                    <a:pt x="13277" y="2777"/>
                  </a:lnTo>
                  <a:lnTo>
                    <a:pt x="12204" y="1562"/>
                  </a:lnTo>
                  <a:lnTo>
                    <a:pt x="10965" y="694"/>
                  </a:lnTo>
                  <a:lnTo>
                    <a:pt x="9561" y="173"/>
                  </a:lnTo>
                  <a:lnTo>
                    <a:pt x="7992" y="0"/>
                  </a:lnTo>
                  <a:lnTo>
                    <a:pt x="7169" y="43"/>
                  </a:lnTo>
                  <a:lnTo>
                    <a:pt x="6392" y="173"/>
                  </a:lnTo>
                  <a:lnTo>
                    <a:pt x="5661" y="390"/>
                  </a:lnTo>
                  <a:lnTo>
                    <a:pt x="4977" y="694"/>
                  </a:lnTo>
                  <a:lnTo>
                    <a:pt x="4340" y="1085"/>
                  </a:lnTo>
                  <a:lnTo>
                    <a:pt x="3749" y="1562"/>
                  </a:lnTo>
                  <a:lnTo>
                    <a:pt x="3205" y="2126"/>
                  </a:lnTo>
                  <a:lnTo>
                    <a:pt x="2708" y="2777"/>
                  </a:lnTo>
                  <a:lnTo>
                    <a:pt x="2257" y="3515"/>
                  </a:lnTo>
                  <a:lnTo>
                    <a:pt x="1852" y="4340"/>
                  </a:lnTo>
                  <a:lnTo>
                    <a:pt x="1500" y="5242"/>
                  </a:lnTo>
                  <a:lnTo>
                    <a:pt x="1185" y="6233"/>
                  </a:lnTo>
                  <a:lnTo>
                    <a:pt x="907" y="7313"/>
                  </a:lnTo>
                  <a:lnTo>
                    <a:pt x="666" y="8481"/>
                  </a:lnTo>
                  <a:lnTo>
                    <a:pt x="463" y="9739"/>
                  </a:lnTo>
                  <a:lnTo>
                    <a:pt x="296" y="11086"/>
                  </a:lnTo>
                  <a:lnTo>
                    <a:pt x="166" y="12521"/>
                  </a:lnTo>
                  <a:lnTo>
                    <a:pt x="74" y="14046"/>
                  </a:lnTo>
                  <a:lnTo>
                    <a:pt x="18" y="15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293524" y="1831223"/>
              <a:ext cx="31918" cy="48591"/>
            </a:xfrm>
            <a:custGeom>
              <a:avLst/>
              <a:pathLst>
                <a:path w="31918" h="48591">
                  <a:moveTo>
                    <a:pt x="31918" y="24189"/>
                  </a:moveTo>
                  <a:lnTo>
                    <a:pt x="31908" y="25321"/>
                  </a:lnTo>
                  <a:lnTo>
                    <a:pt x="31879" y="26430"/>
                  </a:lnTo>
                  <a:lnTo>
                    <a:pt x="31832" y="27515"/>
                  </a:lnTo>
                  <a:lnTo>
                    <a:pt x="31765" y="28576"/>
                  </a:lnTo>
                  <a:lnTo>
                    <a:pt x="31679" y="29615"/>
                  </a:lnTo>
                  <a:lnTo>
                    <a:pt x="31575" y="30630"/>
                  </a:lnTo>
                  <a:lnTo>
                    <a:pt x="31451" y="31622"/>
                  </a:lnTo>
                  <a:lnTo>
                    <a:pt x="31308" y="32591"/>
                  </a:lnTo>
                  <a:lnTo>
                    <a:pt x="31146" y="33536"/>
                  </a:lnTo>
                  <a:lnTo>
                    <a:pt x="30965" y="34458"/>
                  </a:lnTo>
                  <a:lnTo>
                    <a:pt x="30764" y="35354"/>
                  </a:lnTo>
                  <a:lnTo>
                    <a:pt x="30543" y="36222"/>
                  </a:lnTo>
                  <a:lnTo>
                    <a:pt x="30303" y="37061"/>
                  </a:lnTo>
                  <a:lnTo>
                    <a:pt x="30042" y="37871"/>
                  </a:lnTo>
                  <a:lnTo>
                    <a:pt x="29761" y="38653"/>
                  </a:lnTo>
                  <a:lnTo>
                    <a:pt x="29459" y="39406"/>
                  </a:lnTo>
                  <a:lnTo>
                    <a:pt x="29138" y="40131"/>
                  </a:lnTo>
                  <a:lnTo>
                    <a:pt x="28797" y="40827"/>
                  </a:lnTo>
                  <a:lnTo>
                    <a:pt x="28435" y="41495"/>
                  </a:lnTo>
                  <a:lnTo>
                    <a:pt x="28054" y="42133"/>
                  </a:lnTo>
                  <a:lnTo>
                    <a:pt x="27651" y="42744"/>
                  </a:lnTo>
                  <a:lnTo>
                    <a:pt x="27226" y="43326"/>
                  </a:lnTo>
                  <a:lnTo>
                    <a:pt x="26778" y="43879"/>
                  </a:lnTo>
                  <a:lnTo>
                    <a:pt x="26309" y="44403"/>
                  </a:lnTo>
                  <a:lnTo>
                    <a:pt x="25817" y="44899"/>
                  </a:lnTo>
                  <a:lnTo>
                    <a:pt x="25303" y="45367"/>
                  </a:lnTo>
                  <a:lnTo>
                    <a:pt x="24767" y="45805"/>
                  </a:lnTo>
                  <a:lnTo>
                    <a:pt x="24209" y="46216"/>
                  </a:lnTo>
                  <a:lnTo>
                    <a:pt x="23628" y="46597"/>
                  </a:lnTo>
                  <a:lnTo>
                    <a:pt x="23025" y="46950"/>
                  </a:lnTo>
                  <a:lnTo>
                    <a:pt x="22410" y="47262"/>
                  </a:lnTo>
                  <a:lnTo>
                    <a:pt x="21772" y="47541"/>
                  </a:lnTo>
                  <a:lnTo>
                    <a:pt x="21110" y="47787"/>
                  </a:lnTo>
                  <a:lnTo>
                    <a:pt x="20425" y="48000"/>
                  </a:lnTo>
                  <a:lnTo>
                    <a:pt x="19717" y="48181"/>
                  </a:lnTo>
                  <a:lnTo>
                    <a:pt x="18985" y="48329"/>
                  </a:lnTo>
                  <a:lnTo>
                    <a:pt x="18230" y="48444"/>
                  </a:lnTo>
                  <a:lnTo>
                    <a:pt x="17452" y="48526"/>
                  </a:lnTo>
                  <a:lnTo>
                    <a:pt x="16651" y="48575"/>
                  </a:lnTo>
                  <a:lnTo>
                    <a:pt x="15826" y="48591"/>
                  </a:lnTo>
                  <a:lnTo>
                    <a:pt x="15062" y="48575"/>
                  </a:lnTo>
                  <a:lnTo>
                    <a:pt x="14317" y="48526"/>
                  </a:lnTo>
                  <a:lnTo>
                    <a:pt x="13589" y="48444"/>
                  </a:lnTo>
                  <a:lnTo>
                    <a:pt x="12879" y="48329"/>
                  </a:lnTo>
                  <a:lnTo>
                    <a:pt x="12187" y="48181"/>
                  </a:lnTo>
                  <a:lnTo>
                    <a:pt x="11513" y="48000"/>
                  </a:lnTo>
                  <a:lnTo>
                    <a:pt x="10857" y="47787"/>
                  </a:lnTo>
                  <a:lnTo>
                    <a:pt x="10220" y="47541"/>
                  </a:lnTo>
                  <a:lnTo>
                    <a:pt x="9600" y="47262"/>
                  </a:lnTo>
                  <a:lnTo>
                    <a:pt x="8998" y="46950"/>
                  </a:lnTo>
                  <a:lnTo>
                    <a:pt x="8415" y="46597"/>
                  </a:lnTo>
                  <a:lnTo>
                    <a:pt x="7850" y="46216"/>
                  </a:lnTo>
                  <a:lnTo>
                    <a:pt x="7305" y="45805"/>
                  </a:lnTo>
                  <a:lnTo>
                    <a:pt x="6779" y="45367"/>
                  </a:lnTo>
                  <a:lnTo>
                    <a:pt x="6272" y="44899"/>
                  </a:lnTo>
                  <a:lnTo>
                    <a:pt x="5784" y="44403"/>
                  </a:lnTo>
                  <a:lnTo>
                    <a:pt x="5315" y="43879"/>
                  </a:lnTo>
                  <a:lnTo>
                    <a:pt x="4865" y="43326"/>
                  </a:lnTo>
                  <a:lnTo>
                    <a:pt x="4434" y="42744"/>
                  </a:lnTo>
                  <a:lnTo>
                    <a:pt x="4022" y="42133"/>
                  </a:lnTo>
                  <a:lnTo>
                    <a:pt x="3630" y="41495"/>
                  </a:lnTo>
                  <a:lnTo>
                    <a:pt x="3258" y="40827"/>
                  </a:lnTo>
                  <a:lnTo>
                    <a:pt x="2906" y="40131"/>
                  </a:lnTo>
                  <a:lnTo>
                    <a:pt x="2574" y="39406"/>
                  </a:lnTo>
                  <a:lnTo>
                    <a:pt x="2262" y="38653"/>
                  </a:lnTo>
                  <a:lnTo>
                    <a:pt x="1971" y="37871"/>
                  </a:lnTo>
                  <a:lnTo>
                    <a:pt x="1699" y="37061"/>
                  </a:lnTo>
                  <a:lnTo>
                    <a:pt x="1448" y="36222"/>
                  </a:lnTo>
                  <a:lnTo>
                    <a:pt x="1216" y="35354"/>
                  </a:lnTo>
                  <a:lnTo>
                    <a:pt x="1005" y="34458"/>
                  </a:lnTo>
                  <a:lnTo>
                    <a:pt x="814" y="33536"/>
                  </a:lnTo>
                  <a:lnTo>
                    <a:pt x="643" y="32591"/>
                  </a:lnTo>
                  <a:lnTo>
                    <a:pt x="492" y="31622"/>
                  </a:lnTo>
                  <a:lnTo>
                    <a:pt x="362" y="30630"/>
                  </a:lnTo>
                  <a:lnTo>
                    <a:pt x="251" y="29615"/>
                  </a:lnTo>
                  <a:lnTo>
                    <a:pt x="160" y="28576"/>
                  </a:lnTo>
                  <a:lnTo>
                    <a:pt x="90" y="27515"/>
                  </a:lnTo>
                  <a:lnTo>
                    <a:pt x="40" y="26430"/>
                  </a:lnTo>
                  <a:lnTo>
                    <a:pt x="10" y="25321"/>
                  </a:lnTo>
                  <a:lnTo>
                    <a:pt x="0" y="24189"/>
                  </a:lnTo>
                  <a:lnTo>
                    <a:pt x="8" y="23058"/>
                  </a:lnTo>
                  <a:lnTo>
                    <a:pt x="35" y="21952"/>
                  </a:lnTo>
                  <a:lnTo>
                    <a:pt x="80" y="20869"/>
                  </a:lnTo>
                  <a:lnTo>
                    <a:pt x="143" y="19811"/>
                  </a:lnTo>
                  <a:lnTo>
                    <a:pt x="224" y="18777"/>
                  </a:lnTo>
                  <a:lnTo>
                    <a:pt x="323" y="17768"/>
                  </a:lnTo>
                  <a:lnTo>
                    <a:pt x="440" y="16783"/>
                  </a:lnTo>
                  <a:lnTo>
                    <a:pt x="575" y="15822"/>
                  </a:lnTo>
                  <a:lnTo>
                    <a:pt x="728" y="14886"/>
                  </a:lnTo>
                  <a:lnTo>
                    <a:pt x="899" y="13974"/>
                  </a:lnTo>
                  <a:lnTo>
                    <a:pt x="1099" y="13088"/>
                  </a:lnTo>
                  <a:lnTo>
                    <a:pt x="1319" y="12231"/>
                  </a:lnTo>
                  <a:lnTo>
                    <a:pt x="1557" y="11403"/>
                  </a:lnTo>
                  <a:lnTo>
                    <a:pt x="1814" y="10603"/>
                  </a:lnTo>
                  <a:lnTo>
                    <a:pt x="2090" y="9832"/>
                  </a:lnTo>
                  <a:lnTo>
                    <a:pt x="2386" y="9089"/>
                  </a:lnTo>
                  <a:lnTo>
                    <a:pt x="2700" y="8375"/>
                  </a:lnTo>
                  <a:lnTo>
                    <a:pt x="3034" y="7689"/>
                  </a:lnTo>
                  <a:lnTo>
                    <a:pt x="3386" y="7033"/>
                  </a:lnTo>
                  <a:lnTo>
                    <a:pt x="3758" y="6404"/>
                  </a:lnTo>
                  <a:lnTo>
                    <a:pt x="4159" y="5795"/>
                  </a:lnTo>
                  <a:lnTo>
                    <a:pt x="4581" y="5214"/>
                  </a:lnTo>
                  <a:lnTo>
                    <a:pt x="5023" y="4664"/>
                  </a:lnTo>
                  <a:lnTo>
                    <a:pt x="5485" y="4143"/>
                  </a:lnTo>
                  <a:lnTo>
                    <a:pt x="5968" y="3652"/>
                  </a:lnTo>
                  <a:lnTo>
                    <a:pt x="6470" y="3190"/>
                  </a:lnTo>
                  <a:lnTo>
                    <a:pt x="6992" y="2758"/>
                  </a:lnTo>
                  <a:lnTo>
                    <a:pt x="7535" y="2356"/>
                  </a:lnTo>
                  <a:lnTo>
                    <a:pt x="8098" y="1983"/>
                  </a:lnTo>
                  <a:lnTo>
                    <a:pt x="8680" y="1640"/>
                  </a:lnTo>
                  <a:lnTo>
                    <a:pt x="9295" y="1329"/>
                  </a:lnTo>
                  <a:lnTo>
                    <a:pt x="9932" y="1050"/>
                  </a:lnTo>
                  <a:lnTo>
                    <a:pt x="10591" y="804"/>
                  </a:lnTo>
                  <a:lnTo>
                    <a:pt x="11272" y="590"/>
                  </a:lnTo>
                  <a:lnTo>
                    <a:pt x="11975" y="410"/>
                  </a:lnTo>
                  <a:lnTo>
                    <a:pt x="12701" y="262"/>
                  </a:lnTo>
                  <a:lnTo>
                    <a:pt x="13449" y="147"/>
                  </a:lnTo>
                  <a:lnTo>
                    <a:pt x="14219" y="65"/>
                  </a:lnTo>
                  <a:lnTo>
                    <a:pt x="15012" y="16"/>
                  </a:lnTo>
                  <a:lnTo>
                    <a:pt x="15826" y="0"/>
                  </a:lnTo>
                  <a:lnTo>
                    <a:pt x="16610" y="16"/>
                  </a:lnTo>
                  <a:lnTo>
                    <a:pt x="17374" y="65"/>
                  </a:lnTo>
                  <a:lnTo>
                    <a:pt x="18118" y="147"/>
                  </a:lnTo>
                  <a:lnTo>
                    <a:pt x="18841" y="262"/>
                  </a:lnTo>
                  <a:lnTo>
                    <a:pt x="19545" y="410"/>
                  </a:lnTo>
                  <a:lnTo>
                    <a:pt x="20228" y="590"/>
                  </a:lnTo>
                  <a:lnTo>
                    <a:pt x="20891" y="804"/>
                  </a:lnTo>
                  <a:lnTo>
                    <a:pt x="21534" y="1050"/>
                  </a:lnTo>
                  <a:lnTo>
                    <a:pt x="22157" y="1329"/>
                  </a:lnTo>
                  <a:lnTo>
                    <a:pt x="22760" y="1640"/>
                  </a:lnTo>
                  <a:lnTo>
                    <a:pt x="23354" y="1983"/>
                  </a:lnTo>
                  <a:lnTo>
                    <a:pt x="23927" y="2356"/>
                  </a:lnTo>
                  <a:lnTo>
                    <a:pt x="24480" y="2758"/>
                  </a:lnTo>
                  <a:lnTo>
                    <a:pt x="25013" y="3190"/>
                  </a:lnTo>
                  <a:lnTo>
                    <a:pt x="25526" y="3652"/>
                  </a:lnTo>
                  <a:lnTo>
                    <a:pt x="26019" y="4143"/>
                  </a:lnTo>
                  <a:lnTo>
                    <a:pt x="26492" y="4664"/>
                  </a:lnTo>
                  <a:lnTo>
                    <a:pt x="26944" y="5214"/>
                  </a:lnTo>
                  <a:lnTo>
                    <a:pt x="27377" y="5795"/>
                  </a:lnTo>
                  <a:lnTo>
                    <a:pt x="27789" y="6404"/>
                  </a:lnTo>
                  <a:lnTo>
                    <a:pt x="28191" y="7033"/>
                  </a:lnTo>
                  <a:lnTo>
                    <a:pt x="28572" y="7689"/>
                  </a:lnTo>
                  <a:lnTo>
                    <a:pt x="28932" y="8375"/>
                  </a:lnTo>
                  <a:lnTo>
                    <a:pt x="29271" y="9089"/>
                  </a:lnTo>
                  <a:lnTo>
                    <a:pt x="29589" y="9832"/>
                  </a:lnTo>
                  <a:lnTo>
                    <a:pt x="29885" y="10603"/>
                  </a:lnTo>
                  <a:lnTo>
                    <a:pt x="30160" y="11403"/>
                  </a:lnTo>
                  <a:lnTo>
                    <a:pt x="30414" y="12231"/>
                  </a:lnTo>
                  <a:lnTo>
                    <a:pt x="30647" y="13088"/>
                  </a:lnTo>
                  <a:lnTo>
                    <a:pt x="30859" y="13974"/>
                  </a:lnTo>
                  <a:lnTo>
                    <a:pt x="31060" y="14886"/>
                  </a:lnTo>
                  <a:lnTo>
                    <a:pt x="31240" y="15822"/>
                  </a:lnTo>
                  <a:lnTo>
                    <a:pt x="31399" y="16783"/>
                  </a:lnTo>
                  <a:lnTo>
                    <a:pt x="31536" y="17768"/>
                  </a:lnTo>
                  <a:lnTo>
                    <a:pt x="31653" y="18777"/>
                  </a:lnTo>
                  <a:lnTo>
                    <a:pt x="31748" y="19811"/>
                  </a:lnTo>
                  <a:lnTo>
                    <a:pt x="31822" y="20869"/>
                  </a:lnTo>
                  <a:lnTo>
                    <a:pt x="31875" y="21952"/>
                  </a:lnTo>
                  <a:lnTo>
                    <a:pt x="31907" y="230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348097" y="1869069"/>
              <a:ext cx="16250" cy="34776"/>
            </a:xfrm>
            <a:custGeom>
              <a:avLst/>
              <a:pathLst>
                <a:path w="16250" h="34776">
                  <a:moveTo>
                    <a:pt x="0" y="17361"/>
                  </a:moveTo>
                  <a:lnTo>
                    <a:pt x="18" y="19064"/>
                  </a:lnTo>
                  <a:lnTo>
                    <a:pt x="74" y="20679"/>
                  </a:lnTo>
                  <a:lnTo>
                    <a:pt x="166" y="22206"/>
                  </a:lnTo>
                  <a:lnTo>
                    <a:pt x="296" y="23645"/>
                  </a:lnTo>
                  <a:lnTo>
                    <a:pt x="463" y="24997"/>
                  </a:lnTo>
                  <a:lnTo>
                    <a:pt x="666" y="26260"/>
                  </a:lnTo>
                  <a:lnTo>
                    <a:pt x="907" y="27436"/>
                  </a:lnTo>
                  <a:lnTo>
                    <a:pt x="1185" y="28524"/>
                  </a:lnTo>
                  <a:lnTo>
                    <a:pt x="1500" y="29523"/>
                  </a:lnTo>
                  <a:lnTo>
                    <a:pt x="1852" y="30435"/>
                  </a:lnTo>
                  <a:lnTo>
                    <a:pt x="2257" y="31260"/>
                  </a:lnTo>
                  <a:lnTo>
                    <a:pt x="2708" y="31998"/>
                  </a:lnTo>
                  <a:lnTo>
                    <a:pt x="3205" y="32649"/>
                  </a:lnTo>
                  <a:lnTo>
                    <a:pt x="3749" y="33213"/>
                  </a:lnTo>
                  <a:lnTo>
                    <a:pt x="4340" y="33691"/>
                  </a:lnTo>
                  <a:lnTo>
                    <a:pt x="4977" y="34081"/>
                  </a:lnTo>
                  <a:lnTo>
                    <a:pt x="5661" y="34385"/>
                  </a:lnTo>
                  <a:lnTo>
                    <a:pt x="6392" y="34602"/>
                  </a:lnTo>
                  <a:lnTo>
                    <a:pt x="7169" y="34733"/>
                  </a:lnTo>
                  <a:lnTo>
                    <a:pt x="7992" y="34776"/>
                  </a:lnTo>
                  <a:lnTo>
                    <a:pt x="9561" y="34602"/>
                  </a:lnTo>
                  <a:lnTo>
                    <a:pt x="10965" y="34079"/>
                  </a:lnTo>
                  <a:lnTo>
                    <a:pt x="12204" y="33209"/>
                  </a:lnTo>
                  <a:lnTo>
                    <a:pt x="13277" y="31990"/>
                  </a:lnTo>
                  <a:lnTo>
                    <a:pt x="14185" y="30422"/>
                  </a:lnTo>
                  <a:lnTo>
                    <a:pt x="14928" y="28507"/>
                  </a:lnTo>
                  <a:lnTo>
                    <a:pt x="15506" y="26243"/>
                  </a:lnTo>
                  <a:lnTo>
                    <a:pt x="15919" y="23631"/>
                  </a:lnTo>
                  <a:lnTo>
                    <a:pt x="16167" y="20670"/>
                  </a:lnTo>
                  <a:lnTo>
                    <a:pt x="16250" y="17361"/>
                  </a:lnTo>
                  <a:lnTo>
                    <a:pt x="16167" y="14063"/>
                  </a:lnTo>
                  <a:lnTo>
                    <a:pt x="15919" y="11111"/>
                  </a:lnTo>
                  <a:lnTo>
                    <a:pt x="15506" y="8507"/>
                  </a:lnTo>
                  <a:lnTo>
                    <a:pt x="14928" y="6250"/>
                  </a:lnTo>
                  <a:lnTo>
                    <a:pt x="14185" y="4340"/>
                  </a:lnTo>
                  <a:lnTo>
                    <a:pt x="13277" y="2777"/>
                  </a:lnTo>
                  <a:lnTo>
                    <a:pt x="12204" y="1562"/>
                  </a:lnTo>
                  <a:lnTo>
                    <a:pt x="10965" y="694"/>
                  </a:lnTo>
                  <a:lnTo>
                    <a:pt x="9561" y="173"/>
                  </a:lnTo>
                  <a:lnTo>
                    <a:pt x="7992" y="0"/>
                  </a:lnTo>
                  <a:lnTo>
                    <a:pt x="7169" y="43"/>
                  </a:lnTo>
                  <a:lnTo>
                    <a:pt x="6392" y="173"/>
                  </a:lnTo>
                  <a:lnTo>
                    <a:pt x="5661" y="390"/>
                  </a:lnTo>
                  <a:lnTo>
                    <a:pt x="4977" y="694"/>
                  </a:lnTo>
                  <a:lnTo>
                    <a:pt x="4340" y="1085"/>
                  </a:lnTo>
                  <a:lnTo>
                    <a:pt x="3749" y="1562"/>
                  </a:lnTo>
                  <a:lnTo>
                    <a:pt x="3205" y="2126"/>
                  </a:lnTo>
                  <a:lnTo>
                    <a:pt x="2708" y="2777"/>
                  </a:lnTo>
                  <a:lnTo>
                    <a:pt x="2257" y="3515"/>
                  </a:lnTo>
                  <a:lnTo>
                    <a:pt x="1852" y="4340"/>
                  </a:lnTo>
                  <a:lnTo>
                    <a:pt x="1500" y="5242"/>
                  </a:lnTo>
                  <a:lnTo>
                    <a:pt x="1185" y="6233"/>
                  </a:lnTo>
                  <a:lnTo>
                    <a:pt x="907" y="7313"/>
                  </a:lnTo>
                  <a:lnTo>
                    <a:pt x="666" y="8481"/>
                  </a:lnTo>
                  <a:lnTo>
                    <a:pt x="463" y="9739"/>
                  </a:lnTo>
                  <a:lnTo>
                    <a:pt x="296" y="11086"/>
                  </a:lnTo>
                  <a:lnTo>
                    <a:pt x="166" y="12521"/>
                  </a:lnTo>
                  <a:lnTo>
                    <a:pt x="74" y="14046"/>
                  </a:lnTo>
                  <a:lnTo>
                    <a:pt x="18" y="15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340263" y="1862241"/>
              <a:ext cx="31865" cy="48538"/>
            </a:xfrm>
            <a:custGeom>
              <a:avLst/>
              <a:pathLst>
                <a:path w="31865" h="48538">
                  <a:moveTo>
                    <a:pt x="31865" y="24189"/>
                  </a:moveTo>
                  <a:lnTo>
                    <a:pt x="31855" y="25321"/>
                  </a:lnTo>
                  <a:lnTo>
                    <a:pt x="31827" y="26430"/>
                  </a:lnTo>
                  <a:lnTo>
                    <a:pt x="31779" y="27515"/>
                  </a:lnTo>
                  <a:lnTo>
                    <a:pt x="31712" y="28576"/>
                  </a:lnTo>
                  <a:lnTo>
                    <a:pt x="31626" y="29615"/>
                  </a:lnTo>
                  <a:lnTo>
                    <a:pt x="31522" y="30630"/>
                  </a:lnTo>
                  <a:lnTo>
                    <a:pt x="31398" y="31622"/>
                  </a:lnTo>
                  <a:lnTo>
                    <a:pt x="31255" y="32591"/>
                  </a:lnTo>
                  <a:lnTo>
                    <a:pt x="31093" y="33536"/>
                  </a:lnTo>
                  <a:lnTo>
                    <a:pt x="30912" y="34458"/>
                  </a:lnTo>
                  <a:lnTo>
                    <a:pt x="30721" y="35344"/>
                  </a:lnTo>
                  <a:lnTo>
                    <a:pt x="30510" y="36203"/>
                  </a:lnTo>
                  <a:lnTo>
                    <a:pt x="30277" y="37034"/>
                  </a:lnTo>
                  <a:lnTo>
                    <a:pt x="30023" y="37838"/>
                  </a:lnTo>
                  <a:lnTo>
                    <a:pt x="29747" y="38613"/>
                  </a:lnTo>
                  <a:lnTo>
                    <a:pt x="29451" y="39362"/>
                  </a:lnTo>
                  <a:lnTo>
                    <a:pt x="29133" y="40083"/>
                  </a:lnTo>
                  <a:lnTo>
                    <a:pt x="28795" y="40776"/>
                  </a:lnTo>
                  <a:lnTo>
                    <a:pt x="28435" y="41442"/>
                  </a:lnTo>
                  <a:lnTo>
                    <a:pt x="28054" y="42081"/>
                  </a:lnTo>
                  <a:lnTo>
                    <a:pt x="27651" y="42691"/>
                  </a:lnTo>
                  <a:lnTo>
                    <a:pt x="27226" y="43273"/>
                  </a:lnTo>
                  <a:lnTo>
                    <a:pt x="26778" y="43826"/>
                  </a:lnTo>
                  <a:lnTo>
                    <a:pt x="26309" y="44350"/>
                  </a:lnTo>
                  <a:lnTo>
                    <a:pt x="25817" y="44846"/>
                  </a:lnTo>
                  <a:lnTo>
                    <a:pt x="25303" y="45314"/>
                  </a:lnTo>
                  <a:lnTo>
                    <a:pt x="24767" y="45752"/>
                  </a:lnTo>
                  <a:lnTo>
                    <a:pt x="24209" y="46163"/>
                  </a:lnTo>
                  <a:lnTo>
                    <a:pt x="23628" y="46544"/>
                  </a:lnTo>
                  <a:lnTo>
                    <a:pt x="23025" y="46897"/>
                  </a:lnTo>
                  <a:lnTo>
                    <a:pt x="22410" y="47209"/>
                  </a:lnTo>
                  <a:lnTo>
                    <a:pt x="21772" y="47488"/>
                  </a:lnTo>
                  <a:lnTo>
                    <a:pt x="21110" y="47734"/>
                  </a:lnTo>
                  <a:lnTo>
                    <a:pt x="20425" y="47948"/>
                  </a:lnTo>
                  <a:lnTo>
                    <a:pt x="19717" y="48128"/>
                  </a:lnTo>
                  <a:lnTo>
                    <a:pt x="18985" y="48276"/>
                  </a:lnTo>
                  <a:lnTo>
                    <a:pt x="18230" y="48391"/>
                  </a:lnTo>
                  <a:lnTo>
                    <a:pt x="17452" y="48473"/>
                  </a:lnTo>
                  <a:lnTo>
                    <a:pt x="16651" y="48522"/>
                  </a:lnTo>
                  <a:lnTo>
                    <a:pt x="15826" y="48538"/>
                  </a:lnTo>
                  <a:lnTo>
                    <a:pt x="15052" y="48522"/>
                  </a:lnTo>
                  <a:lnTo>
                    <a:pt x="14298" y="48473"/>
                  </a:lnTo>
                  <a:lnTo>
                    <a:pt x="13562" y="48391"/>
                  </a:lnTo>
                  <a:lnTo>
                    <a:pt x="12845" y="48276"/>
                  </a:lnTo>
                  <a:lnTo>
                    <a:pt x="12147" y="48128"/>
                  </a:lnTo>
                  <a:lnTo>
                    <a:pt x="11469" y="47948"/>
                  </a:lnTo>
                  <a:lnTo>
                    <a:pt x="10809" y="47734"/>
                  </a:lnTo>
                  <a:lnTo>
                    <a:pt x="10169" y="47488"/>
                  </a:lnTo>
                  <a:lnTo>
                    <a:pt x="9547" y="47209"/>
                  </a:lnTo>
                  <a:lnTo>
                    <a:pt x="8945" y="46897"/>
                  </a:lnTo>
                  <a:lnTo>
                    <a:pt x="8362" y="46544"/>
                  </a:lnTo>
                  <a:lnTo>
                    <a:pt x="7797" y="46163"/>
                  </a:lnTo>
                  <a:lnTo>
                    <a:pt x="7252" y="45752"/>
                  </a:lnTo>
                  <a:lnTo>
                    <a:pt x="6726" y="45314"/>
                  </a:lnTo>
                  <a:lnTo>
                    <a:pt x="6219" y="44846"/>
                  </a:lnTo>
                  <a:lnTo>
                    <a:pt x="5731" y="44350"/>
                  </a:lnTo>
                  <a:lnTo>
                    <a:pt x="5262" y="43826"/>
                  </a:lnTo>
                  <a:lnTo>
                    <a:pt x="4812" y="43273"/>
                  </a:lnTo>
                  <a:lnTo>
                    <a:pt x="4381" y="42691"/>
                  </a:lnTo>
                  <a:lnTo>
                    <a:pt x="3969" y="42081"/>
                  </a:lnTo>
                  <a:lnTo>
                    <a:pt x="3587" y="41442"/>
                  </a:lnTo>
                  <a:lnTo>
                    <a:pt x="3224" y="40776"/>
                  </a:lnTo>
                  <a:lnTo>
                    <a:pt x="2880" y="40083"/>
                  </a:lnTo>
                  <a:lnTo>
                    <a:pt x="2555" y="39362"/>
                  </a:lnTo>
                  <a:lnTo>
                    <a:pt x="2249" y="38613"/>
                  </a:lnTo>
                  <a:lnTo>
                    <a:pt x="1962" y="37838"/>
                  </a:lnTo>
                  <a:lnTo>
                    <a:pt x="1694" y="37034"/>
                  </a:lnTo>
                  <a:lnTo>
                    <a:pt x="1446" y="36203"/>
                  </a:lnTo>
                  <a:lnTo>
                    <a:pt x="1216" y="35344"/>
                  </a:lnTo>
                  <a:lnTo>
                    <a:pt x="1005" y="34458"/>
                  </a:lnTo>
                  <a:lnTo>
                    <a:pt x="814" y="33536"/>
                  </a:lnTo>
                  <a:lnTo>
                    <a:pt x="643" y="32591"/>
                  </a:lnTo>
                  <a:lnTo>
                    <a:pt x="492" y="31622"/>
                  </a:lnTo>
                  <a:lnTo>
                    <a:pt x="362" y="30630"/>
                  </a:lnTo>
                  <a:lnTo>
                    <a:pt x="251" y="29615"/>
                  </a:lnTo>
                  <a:lnTo>
                    <a:pt x="160" y="28576"/>
                  </a:lnTo>
                  <a:lnTo>
                    <a:pt x="90" y="27515"/>
                  </a:lnTo>
                  <a:lnTo>
                    <a:pt x="40" y="26430"/>
                  </a:lnTo>
                  <a:lnTo>
                    <a:pt x="10" y="25321"/>
                  </a:lnTo>
                  <a:lnTo>
                    <a:pt x="0" y="24189"/>
                  </a:lnTo>
                  <a:lnTo>
                    <a:pt x="8" y="23058"/>
                  </a:lnTo>
                  <a:lnTo>
                    <a:pt x="35" y="21952"/>
                  </a:lnTo>
                  <a:lnTo>
                    <a:pt x="80" y="20869"/>
                  </a:lnTo>
                  <a:lnTo>
                    <a:pt x="143" y="19811"/>
                  </a:lnTo>
                  <a:lnTo>
                    <a:pt x="224" y="18777"/>
                  </a:lnTo>
                  <a:lnTo>
                    <a:pt x="323" y="17768"/>
                  </a:lnTo>
                  <a:lnTo>
                    <a:pt x="440" y="16783"/>
                  </a:lnTo>
                  <a:lnTo>
                    <a:pt x="575" y="15822"/>
                  </a:lnTo>
                  <a:lnTo>
                    <a:pt x="728" y="14886"/>
                  </a:lnTo>
                  <a:lnTo>
                    <a:pt x="899" y="13974"/>
                  </a:lnTo>
                  <a:lnTo>
                    <a:pt x="1099" y="13088"/>
                  </a:lnTo>
                  <a:lnTo>
                    <a:pt x="1319" y="12231"/>
                  </a:lnTo>
                  <a:lnTo>
                    <a:pt x="1557" y="11403"/>
                  </a:lnTo>
                  <a:lnTo>
                    <a:pt x="1814" y="10603"/>
                  </a:lnTo>
                  <a:lnTo>
                    <a:pt x="2090" y="9832"/>
                  </a:lnTo>
                  <a:lnTo>
                    <a:pt x="2386" y="9089"/>
                  </a:lnTo>
                  <a:lnTo>
                    <a:pt x="2700" y="8375"/>
                  </a:lnTo>
                  <a:lnTo>
                    <a:pt x="3034" y="7689"/>
                  </a:lnTo>
                  <a:lnTo>
                    <a:pt x="3386" y="7033"/>
                  </a:lnTo>
                  <a:lnTo>
                    <a:pt x="3758" y="6404"/>
                  </a:lnTo>
                  <a:lnTo>
                    <a:pt x="4159" y="5795"/>
                  </a:lnTo>
                  <a:lnTo>
                    <a:pt x="4581" y="5214"/>
                  </a:lnTo>
                  <a:lnTo>
                    <a:pt x="5023" y="4664"/>
                  </a:lnTo>
                  <a:lnTo>
                    <a:pt x="5485" y="4143"/>
                  </a:lnTo>
                  <a:lnTo>
                    <a:pt x="5968" y="3652"/>
                  </a:lnTo>
                  <a:lnTo>
                    <a:pt x="6470" y="3190"/>
                  </a:lnTo>
                  <a:lnTo>
                    <a:pt x="6992" y="2758"/>
                  </a:lnTo>
                  <a:lnTo>
                    <a:pt x="7535" y="2356"/>
                  </a:lnTo>
                  <a:lnTo>
                    <a:pt x="8098" y="1983"/>
                  </a:lnTo>
                  <a:lnTo>
                    <a:pt x="8680" y="1640"/>
                  </a:lnTo>
                  <a:lnTo>
                    <a:pt x="9295" y="1329"/>
                  </a:lnTo>
                  <a:lnTo>
                    <a:pt x="9932" y="1050"/>
                  </a:lnTo>
                  <a:lnTo>
                    <a:pt x="10591" y="804"/>
                  </a:lnTo>
                  <a:lnTo>
                    <a:pt x="11272" y="590"/>
                  </a:lnTo>
                  <a:lnTo>
                    <a:pt x="11975" y="410"/>
                  </a:lnTo>
                  <a:lnTo>
                    <a:pt x="12701" y="262"/>
                  </a:lnTo>
                  <a:lnTo>
                    <a:pt x="13449" y="147"/>
                  </a:lnTo>
                  <a:lnTo>
                    <a:pt x="14219" y="65"/>
                  </a:lnTo>
                  <a:lnTo>
                    <a:pt x="15012" y="16"/>
                  </a:lnTo>
                  <a:lnTo>
                    <a:pt x="15826" y="0"/>
                  </a:lnTo>
                  <a:lnTo>
                    <a:pt x="16610" y="16"/>
                  </a:lnTo>
                  <a:lnTo>
                    <a:pt x="17374" y="65"/>
                  </a:lnTo>
                  <a:lnTo>
                    <a:pt x="18118" y="147"/>
                  </a:lnTo>
                  <a:lnTo>
                    <a:pt x="18841" y="262"/>
                  </a:lnTo>
                  <a:lnTo>
                    <a:pt x="19545" y="410"/>
                  </a:lnTo>
                  <a:lnTo>
                    <a:pt x="20228" y="590"/>
                  </a:lnTo>
                  <a:lnTo>
                    <a:pt x="20891" y="804"/>
                  </a:lnTo>
                  <a:lnTo>
                    <a:pt x="21534" y="1050"/>
                  </a:lnTo>
                  <a:lnTo>
                    <a:pt x="22157" y="1329"/>
                  </a:lnTo>
                  <a:lnTo>
                    <a:pt x="22760" y="1640"/>
                  </a:lnTo>
                  <a:lnTo>
                    <a:pt x="23354" y="1983"/>
                  </a:lnTo>
                  <a:lnTo>
                    <a:pt x="23927" y="2356"/>
                  </a:lnTo>
                  <a:lnTo>
                    <a:pt x="24480" y="2758"/>
                  </a:lnTo>
                  <a:lnTo>
                    <a:pt x="25013" y="3190"/>
                  </a:lnTo>
                  <a:lnTo>
                    <a:pt x="25526" y="3652"/>
                  </a:lnTo>
                  <a:lnTo>
                    <a:pt x="26019" y="4143"/>
                  </a:lnTo>
                  <a:lnTo>
                    <a:pt x="26492" y="4664"/>
                  </a:lnTo>
                  <a:lnTo>
                    <a:pt x="26944" y="5214"/>
                  </a:lnTo>
                  <a:lnTo>
                    <a:pt x="27377" y="5795"/>
                  </a:lnTo>
                  <a:lnTo>
                    <a:pt x="27789" y="6404"/>
                  </a:lnTo>
                  <a:lnTo>
                    <a:pt x="28181" y="7033"/>
                  </a:lnTo>
                  <a:lnTo>
                    <a:pt x="28553" y="7689"/>
                  </a:lnTo>
                  <a:lnTo>
                    <a:pt x="28905" y="8375"/>
                  </a:lnTo>
                  <a:lnTo>
                    <a:pt x="29237" y="9089"/>
                  </a:lnTo>
                  <a:lnTo>
                    <a:pt x="29549" y="9832"/>
                  </a:lnTo>
                  <a:lnTo>
                    <a:pt x="29841" y="10603"/>
                  </a:lnTo>
                  <a:lnTo>
                    <a:pt x="30112" y="11403"/>
                  </a:lnTo>
                  <a:lnTo>
                    <a:pt x="30363" y="12231"/>
                  </a:lnTo>
                  <a:lnTo>
                    <a:pt x="30595" y="13088"/>
                  </a:lnTo>
                  <a:lnTo>
                    <a:pt x="30806" y="13974"/>
                  </a:lnTo>
                  <a:lnTo>
                    <a:pt x="31007" y="14886"/>
                  </a:lnTo>
                  <a:lnTo>
                    <a:pt x="31187" y="15822"/>
                  </a:lnTo>
                  <a:lnTo>
                    <a:pt x="31346" y="16783"/>
                  </a:lnTo>
                  <a:lnTo>
                    <a:pt x="31484" y="17768"/>
                  </a:lnTo>
                  <a:lnTo>
                    <a:pt x="31600" y="18777"/>
                  </a:lnTo>
                  <a:lnTo>
                    <a:pt x="31695" y="19811"/>
                  </a:lnTo>
                  <a:lnTo>
                    <a:pt x="31769" y="20869"/>
                  </a:lnTo>
                  <a:lnTo>
                    <a:pt x="31822" y="21952"/>
                  </a:lnTo>
                  <a:lnTo>
                    <a:pt x="31854" y="230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307287" y="1832334"/>
              <a:ext cx="51291" cy="77386"/>
            </a:xfrm>
            <a:custGeom>
              <a:avLst/>
              <a:pathLst>
                <a:path w="51291" h="77386">
                  <a:moveTo>
                    <a:pt x="51291" y="0"/>
                  </a:moveTo>
                  <a:lnTo>
                    <a:pt x="8363" y="77386"/>
                  </a:lnTo>
                  <a:lnTo>
                    <a:pt x="0" y="77386"/>
                  </a:lnTo>
                  <a:lnTo>
                    <a:pt x="429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419079" y="183222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491490" y="182248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505888" y="184916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545269" y="1830111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553739" y="183815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626150" y="1822065"/>
              <a:ext cx="69023" cy="79609"/>
            </a:xfrm>
            <a:custGeom>
              <a:avLst/>
              <a:pathLst>
                <a:path w="69023" h="79609">
                  <a:moveTo>
                    <a:pt x="14397" y="2117"/>
                  </a:moveTo>
                  <a:lnTo>
                    <a:pt x="22019" y="4234"/>
                  </a:lnTo>
                  <a:lnTo>
                    <a:pt x="21761" y="5246"/>
                  </a:lnTo>
                  <a:lnTo>
                    <a:pt x="21494" y="6250"/>
                  </a:lnTo>
                  <a:lnTo>
                    <a:pt x="21219" y="7245"/>
                  </a:lnTo>
                  <a:lnTo>
                    <a:pt x="20935" y="8232"/>
                  </a:lnTo>
                  <a:lnTo>
                    <a:pt x="20643" y="9210"/>
                  </a:lnTo>
                  <a:lnTo>
                    <a:pt x="20342" y="10179"/>
                  </a:lnTo>
                  <a:lnTo>
                    <a:pt x="20033" y="11141"/>
                  </a:lnTo>
                  <a:lnTo>
                    <a:pt x="19716" y="12093"/>
                  </a:lnTo>
                  <a:lnTo>
                    <a:pt x="19390" y="13038"/>
                  </a:lnTo>
                  <a:lnTo>
                    <a:pt x="19055" y="13974"/>
                  </a:lnTo>
                  <a:lnTo>
                    <a:pt x="30912" y="13974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13974"/>
                  </a:lnTo>
                  <a:lnTo>
                    <a:pt x="60977" y="13974"/>
                  </a:lnTo>
                  <a:lnTo>
                    <a:pt x="60977" y="22019"/>
                  </a:lnTo>
                  <a:lnTo>
                    <a:pt x="39381" y="22019"/>
                  </a:lnTo>
                  <a:lnTo>
                    <a:pt x="39381" y="35993"/>
                  </a:lnTo>
                  <a:lnTo>
                    <a:pt x="67753" y="35993"/>
                  </a:lnTo>
                  <a:lnTo>
                    <a:pt x="67753" y="44039"/>
                  </a:lnTo>
                  <a:lnTo>
                    <a:pt x="45309" y="44039"/>
                  </a:lnTo>
                  <a:lnTo>
                    <a:pt x="45309" y="69023"/>
                  </a:lnTo>
                  <a:lnTo>
                    <a:pt x="45352" y="69586"/>
                  </a:lnTo>
                  <a:lnTo>
                    <a:pt x="45479" y="70090"/>
                  </a:lnTo>
                  <a:lnTo>
                    <a:pt x="45691" y="70535"/>
                  </a:lnTo>
                  <a:lnTo>
                    <a:pt x="45987" y="70920"/>
                  </a:lnTo>
                  <a:lnTo>
                    <a:pt x="46368" y="71246"/>
                  </a:lnTo>
                  <a:lnTo>
                    <a:pt x="46834" y="71513"/>
                  </a:lnTo>
                  <a:lnTo>
                    <a:pt x="47384" y="71720"/>
                  </a:lnTo>
                  <a:lnTo>
                    <a:pt x="48020" y="71869"/>
                  </a:lnTo>
                  <a:lnTo>
                    <a:pt x="48739" y="71958"/>
                  </a:lnTo>
                  <a:lnTo>
                    <a:pt x="49544" y="71987"/>
                  </a:lnTo>
                  <a:lnTo>
                    <a:pt x="51322" y="71966"/>
                  </a:lnTo>
                  <a:lnTo>
                    <a:pt x="52932" y="71903"/>
                  </a:lnTo>
                  <a:lnTo>
                    <a:pt x="54371" y="71797"/>
                  </a:lnTo>
                  <a:lnTo>
                    <a:pt x="55642" y="71648"/>
                  </a:lnTo>
                  <a:lnTo>
                    <a:pt x="56743" y="71458"/>
                  </a:lnTo>
                  <a:lnTo>
                    <a:pt x="57674" y="71225"/>
                  </a:lnTo>
                  <a:lnTo>
                    <a:pt x="58437" y="70950"/>
                  </a:lnTo>
                  <a:lnTo>
                    <a:pt x="59029" y="70632"/>
                  </a:lnTo>
                  <a:lnTo>
                    <a:pt x="59453" y="70272"/>
                  </a:lnTo>
                  <a:lnTo>
                    <a:pt x="59707" y="69870"/>
                  </a:lnTo>
                  <a:lnTo>
                    <a:pt x="59948" y="69315"/>
                  </a:lnTo>
                  <a:lnTo>
                    <a:pt x="60164" y="68667"/>
                  </a:lnTo>
                  <a:lnTo>
                    <a:pt x="60355" y="67926"/>
                  </a:lnTo>
                  <a:lnTo>
                    <a:pt x="60520" y="67092"/>
                  </a:lnTo>
                  <a:lnTo>
                    <a:pt x="60660" y="66165"/>
                  </a:lnTo>
                  <a:lnTo>
                    <a:pt x="60774" y="65144"/>
                  </a:lnTo>
                  <a:lnTo>
                    <a:pt x="60863" y="64030"/>
                  </a:lnTo>
                  <a:lnTo>
                    <a:pt x="60926" y="62824"/>
                  </a:lnTo>
                  <a:lnTo>
                    <a:pt x="60965" y="61524"/>
                  </a:lnTo>
                  <a:lnTo>
                    <a:pt x="60977" y="60130"/>
                  </a:lnTo>
                  <a:lnTo>
                    <a:pt x="69023" y="62671"/>
                  </a:lnTo>
                  <a:lnTo>
                    <a:pt x="68835" y="64871"/>
                  </a:lnTo>
                  <a:lnTo>
                    <a:pt x="68608" y="66897"/>
                  </a:lnTo>
                  <a:lnTo>
                    <a:pt x="68343" y="68750"/>
                  </a:lnTo>
                  <a:lnTo>
                    <a:pt x="68041" y="70429"/>
                  </a:lnTo>
                  <a:lnTo>
                    <a:pt x="67700" y="71934"/>
                  </a:lnTo>
                  <a:lnTo>
                    <a:pt x="67321" y="73266"/>
                  </a:lnTo>
                  <a:lnTo>
                    <a:pt x="66904" y="74424"/>
                  </a:lnTo>
                  <a:lnTo>
                    <a:pt x="66448" y="75409"/>
                  </a:lnTo>
                  <a:lnTo>
                    <a:pt x="65955" y="76220"/>
                  </a:lnTo>
                  <a:lnTo>
                    <a:pt x="65424" y="76857"/>
                  </a:lnTo>
                  <a:lnTo>
                    <a:pt x="64769" y="77380"/>
                  </a:lnTo>
                  <a:lnTo>
                    <a:pt x="63908" y="77848"/>
                  </a:lnTo>
                  <a:lnTo>
                    <a:pt x="62838" y="78261"/>
                  </a:lnTo>
                  <a:lnTo>
                    <a:pt x="61562" y="78619"/>
                  </a:lnTo>
                  <a:lnTo>
                    <a:pt x="60077" y="78921"/>
                  </a:lnTo>
                  <a:lnTo>
                    <a:pt x="58386" y="79169"/>
                  </a:lnTo>
                  <a:lnTo>
                    <a:pt x="56487" y="79362"/>
                  </a:lnTo>
                  <a:lnTo>
                    <a:pt x="54380" y="79499"/>
                  </a:lnTo>
                  <a:lnTo>
                    <a:pt x="52066" y="79582"/>
                  </a:lnTo>
                  <a:lnTo>
                    <a:pt x="49544" y="79609"/>
                  </a:lnTo>
                  <a:lnTo>
                    <a:pt x="47992" y="79590"/>
                  </a:lnTo>
                  <a:lnTo>
                    <a:pt x="46554" y="79533"/>
                  </a:lnTo>
                  <a:lnTo>
                    <a:pt x="45231" y="79438"/>
                  </a:lnTo>
                  <a:lnTo>
                    <a:pt x="44022" y="79305"/>
                  </a:lnTo>
                  <a:lnTo>
                    <a:pt x="42927" y="79133"/>
                  </a:lnTo>
                  <a:lnTo>
                    <a:pt x="41947" y="78923"/>
                  </a:lnTo>
                  <a:lnTo>
                    <a:pt x="41081" y="78676"/>
                  </a:lnTo>
                  <a:lnTo>
                    <a:pt x="40330" y="78390"/>
                  </a:lnTo>
                  <a:lnTo>
                    <a:pt x="39692" y="78066"/>
                  </a:lnTo>
                  <a:lnTo>
                    <a:pt x="39169" y="77704"/>
                  </a:lnTo>
                  <a:lnTo>
                    <a:pt x="38727" y="77299"/>
                  </a:lnTo>
                  <a:lnTo>
                    <a:pt x="38331" y="76848"/>
                  </a:lnTo>
                  <a:lnTo>
                    <a:pt x="37981" y="76351"/>
                  </a:lnTo>
                  <a:lnTo>
                    <a:pt x="37679" y="75807"/>
                  </a:lnTo>
                  <a:lnTo>
                    <a:pt x="37423" y="75216"/>
                  </a:lnTo>
                  <a:lnTo>
                    <a:pt x="37213" y="74579"/>
                  </a:lnTo>
                  <a:lnTo>
                    <a:pt x="37050" y="73895"/>
                  </a:lnTo>
                  <a:lnTo>
                    <a:pt x="36933" y="73164"/>
                  </a:lnTo>
                  <a:lnTo>
                    <a:pt x="36864" y="72387"/>
                  </a:lnTo>
                  <a:lnTo>
                    <a:pt x="36840" y="71564"/>
                  </a:lnTo>
                  <a:lnTo>
                    <a:pt x="36840" y="44039"/>
                  </a:lnTo>
                  <a:lnTo>
                    <a:pt x="28371" y="44039"/>
                  </a:lnTo>
                  <a:lnTo>
                    <a:pt x="27761" y="49654"/>
                  </a:lnTo>
                  <a:lnTo>
                    <a:pt x="26779" y="54812"/>
                  </a:lnTo>
                  <a:lnTo>
                    <a:pt x="25424" y="59512"/>
                  </a:lnTo>
                  <a:lnTo>
                    <a:pt x="23696" y="63755"/>
                  </a:lnTo>
                  <a:lnTo>
                    <a:pt x="21596" y="67541"/>
                  </a:lnTo>
                  <a:lnTo>
                    <a:pt x="19123" y="70869"/>
                  </a:lnTo>
                  <a:lnTo>
                    <a:pt x="16277" y="73740"/>
                  </a:lnTo>
                  <a:lnTo>
                    <a:pt x="13059" y="76154"/>
                  </a:lnTo>
                  <a:lnTo>
                    <a:pt x="9468" y="78110"/>
                  </a:lnTo>
                  <a:lnTo>
                    <a:pt x="5504" y="79609"/>
                  </a:lnTo>
                  <a:lnTo>
                    <a:pt x="0" y="71140"/>
                  </a:lnTo>
                  <a:lnTo>
                    <a:pt x="3557" y="69878"/>
                  </a:lnTo>
                  <a:lnTo>
                    <a:pt x="6775" y="68295"/>
                  </a:lnTo>
                  <a:lnTo>
                    <a:pt x="9654" y="66389"/>
                  </a:lnTo>
                  <a:lnTo>
                    <a:pt x="12195" y="64162"/>
                  </a:lnTo>
                  <a:lnTo>
                    <a:pt x="14397" y="61612"/>
                  </a:lnTo>
                  <a:lnTo>
                    <a:pt x="16260" y="58741"/>
                  </a:lnTo>
                  <a:lnTo>
                    <a:pt x="17785" y="55549"/>
                  </a:lnTo>
                  <a:lnTo>
                    <a:pt x="18970" y="52034"/>
                  </a:lnTo>
                  <a:lnTo>
                    <a:pt x="19817" y="48197"/>
                  </a:lnTo>
                  <a:lnTo>
                    <a:pt x="20325" y="44039"/>
                  </a:lnTo>
                  <a:lnTo>
                    <a:pt x="423" y="44039"/>
                  </a:lnTo>
                  <a:lnTo>
                    <a:pt x="423" y="35993"/>
                  </a:lnTo>
                  <a:lnTo>
                    <a:pt x="30912" y="35993"/>
                  </a:lnTo>
                  <a:lnTo>
                    <a:pt x="30912" y="22019"/>
                  </a:lnTo>
                  <a:lnTo>
                    <a:pt x="15667" y="22019"/>
                  </a:lnTo>
                  <a:lnTo>
                    <a:pt x="15147" y="23277"/>
                  </a:lnTo>
                  <a:lnTo>
                    <a:pt x="14600" y="24509"/>
                  </a:lnTo>
                  <a:lnTo>
                    <a:pt x="14029" y="25716"/>
                  </a:lnTo>
                  <a:lnTo>
                    <a:pt x="13432" y="26897"/>
                  </a:lnTo>
                  <a:lnTo>
                    <a:pt x="12809" y="28054"/>
                  </a:lnTo>
                  <a:lnTo>
                    <a:pt x="12161" y="29184"/>
                  </a:lnTo>
                  <a:lnTo>
                    <a:pt x="11488" y="30289"/>
                  </a:lnTo>
                  <a:lnTo>
                    <a:pt x="10789" y="31369"/>
                  </a:lnTo>
                  <a:lnTo>
                    <a:pt x="10065" y="32424"/>
                  </a:lnTo>
                  <a:lnTo>
                    <a:pt x="9316" y="33453"/>
                  </a:lnTo>
                  <a:lnTo>
                    <a:pt x="2540" y="27948"/>
                  </a:lnTo>
                  <a:lnTo>
                    <a:pt x="4183" y="25479"/>
                  </a:lnTo>
                  <a:lnTo>
                    <a:pt x="5725" y="22985"/>
                  </a:lnTo>
                  <a:lnTo>
                    <a:pt x="7164" y="20465"/>
                  </a:lnTo>
                  <a:lnTo>
                    <a:pt x="8503" y="17920"/>
                  </a:lnTo>
                  <a:lnTo>
                    <a:pt x="9739" y="15350"/>
                  </a:lnTo>
                  <a:lnTo>
                    <a:pt x="10874" y="12754"/>
                  </a:lnTo>
                  <a:lnTo>
                    <a:pt x="11907" y="10133"/>
                  </a:lnTo>
                  <a:lnTo>
                    <a:pt x="12839" y="7486"/>
                  </a:lnTo>
                  <a:lnTo>
                    <a:pt x="13669" y="4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601166" y="1824606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599472" y="1859753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716769" y="1822065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708300" y="1853401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741330" y="1821642"/>
              <a:ext cx="63942" cy="74528"/>
            </a:xfrm>
            <a:custGeom>
              <a:avLst/>
              <a:pathLst>
                <a:path w="63942" h="74528">
                  <a:moveTo>
                    <a:pt x="14397" y="41922"/>
                  </a:moveTo>
                  <a:lnTo>
                    <a:pt x="16904" y="41744"/>
                  </a:lnTo>
                  <a:lnTo>
                    <a:pt x="19343" y="41549"/>
                  </a:lnTo>
                  <a:lnTo>
                    <a:pt x="21714" y="41337"/>
                  </a:lnTo>
                  <a:lnTo>
                    <a:pt x="24018" y="41109"/>
                  </a:lnTo>
                  <a:lnTo>
                    <a:pt x="26254" y="40863"/>
                  </a:lnTo>
                  <a:lnTo>
                    <a:pt x="28422" y="40601"/>
                  </a:lnTo>
                  <a:lnTo>
                    <a:pt x="30522" y="40321"/>
                  </a:lnTo>
                  <a:lnTo>
                    <a:pt x="32555" y="40025"/>
                  </a:lnTo>
                  <a:lnTo>
                    <a:pt x="34520" y="39711"/>
                  </a:lnTo>
                  <a:lnTo>
                    <a:pt x="36417" y="39381"/>
                  </a:lnTo>
                  <a:lnTo>
                    <a:pt x="37171" y="38267"/>
                  </a:lnTo>
                  <a:lnTo>
                    <a:pt x="37907" y="37128"/>
                  </a:lnTo>
                  <a:lnTo>
                    <a:pt x="38627" y="35964"/>
                  </a:lnTo>
                  <a:lnTo>
                    <a:pt x="39330" y="34774"/>
                  </a:lnTo>
                  <a:lnTo>
                    <a:pt x="40016" y="33558"/>
                  </a:lnTo>
                  <a:lnTo>
                    <a:pt x="40685" y="32318"/>
                  </a:lnTo>
                  <a:lnTo>
                    <a:pt x="41337" y="31052"/>
                  </a:lnTo>
                  <a:lnTo>
                    <a:pt x="41973" y="29760"/>
                  </a:lnTo>
                  <a:lnTo>
                    <a:pt x="42591" y="28443"/>
                  </a:lnTo>
                  <a:lnTo>
                    <a:pt x="43192" y="27101"/>
                  </a:lnTo>
                  <a:lnTo>
                    <a:pt x="51661" y="30488"/>
                  </a:lnTo>
                  <a:lnTo>
                    <a:pt x="48523" y="36569"/>
                  </a:lnTo>
                  <a:lnTo>
                    <a:pt x="45038" y="42277"/>
                  </a:lnTo>
                  <a:lnTo>
                    <a:pt x="41206" y="47613"/>
                  </a:lnTo>
                  <a:lnTo>
                    <a:pt x="37027" y="52576"/>
                  </a:lnTo>
                  <a:lnTo>
                    <a:pt x="32500" y="57166"/>
                  </a:lnTo>
                  <a:lnTo>
                    <a:pt x="27626" y="61384"/>
                  </a:lnTo>
                  <a:lnTo>
                    <a:pt x="22405" y="65229"/>
                  </a:lnTo>
                  <a:lnTo>
                    <a:pt x="16836" y="68701"/>
                  </a:lnTo>
                  <a:lnTo>
                    <a:pt x="10920" y="71801"/>
                  </a:lnTo>
                  <a:lnTo>
                    <a:pt x="4658" y="74528"/>
                  </a:lnTo>
                  <a:lnTo>
                    <a:pt x="0" y="67753"/>
                  </a:lnTo>
                  <a:lnTo>
                    <a:pt x="3891" y="66016"/>
                  </a:lnTo>
                  <a:lnTo>
                    <a:pt x="7605" y="64196"/>
                  </a:lnTo>
                  <a:lnTo>
                    <a:pt x="11141" y="62290"/>
                  </a:lnTo>
                  <a:lnTo>
                    <a:pt x="14499" y="60300"/>
                  </a:lnTo>
                  <a:lnTo>
                    <a:pt x="17679" y="58225"/>
                  </a:lnTo>
                  <a:lnTo>
                    <a:pt x="20681" y="56065"/>
                  </a:lnTo>
                  <a:lnTo>
                    <a:pt x="23506" y="53821"/>
                  </a:lnTo>
                  <a:lnTo>
                    <a:pt x="26152" y="51492"/>
                  </a:lnTo>
                  <a:lnTo>
                    <a:pt x="28621" y="49078"/>
                  </a:lnTo>
                  <a:lnTo>
                    <a:pt x="30912" y="46580"/>
                  </a:lnTo>
                  <a:lnTo>
                    <a:pt x="28367" y="46991"/>
                  </a:lnTo>
                  <a:lnTo>
                    <a:pt x="25813" y="47376"/>
                  </a:lnTo>
                  <a:lnTo>
                    <a:pt x="23252" y="47736"/>
                  </a:lnTo>
                  <a:lnTo>
                    <a:pt x="20681" y="48070"/>
                  </a:lnTo>
                  <a:lnTo>
                    <a:pt x="18102" y="48379"/>
                  </a:lnTo>
                  <a:lnTo>
                    <a:pt x="15515" y="48663"/>
                  </a:lnTo>
                  <a:lnTo>
                    <a:pt x="12919" y="48921"/>
                  </a:lnTo>
                  <a:lnTo>
                    <a:pt x="10315" y="49154"/>
                  </a:lnTo>
                  <a:lnTo>
                    <a:pt x="7702" y="49362"/>
                  </a:lnTo>
                  <a:lnTo>
                    <a:pt x="5081" y="49544"/>
                  </a:lnTo>
                  <a:lnTo>
                    <a:pt x="3387" y="42345"/>
                  </a:lnTo>
                  <a:lnTo>
                    <a:pt x="5225" y="40698"/>
                  </a:lnTo>
                  <a:lnTo>
                    <a:pt x="7012" y="38974"/>
                  </a:lnTo>
                  <a:lnTo>
                    <a:pt x="8748" y="37175"/>
                  </a:lnTo>
                  <a:lnTo>
                    <a:pt x="10433" y="35299"/>
                  </a:lnTo>
                  <a:lnTo>
                    <a:pt x="12068" y="33347"/>
                  </a:lnTo>
                  <a:lnTo>
                    <a:pt x="13652" y="31318"/>
                  </a:lnTo>
                  <a:lnTo>
                    <a:pt x="15185" y="29214"/>
                  </a:lnTo>
                  <a:lnTo>
                    <a:pt x="16667" y="27033"/>
                  </a:lnTo>
                  <a:lnTo>
                    <a:pt x="18098" y="24776"/>
                  </a:lnTo>
                  <a:lnTo>
                    <a:pt x="19479" y="22443"/>
                  </a:lnTo>
                  <a:lnTo>
                    <a:pt x="1693" y="22443"/>
                  </a:lnTo>
                  <a:lnTo>
                    <a:pt x="1693" y="14397"/>
                  </a:lnTo>
                  <a:lnTo>
                    <a:pt x="28795" y="14397"/>
                  </a:lnTo>
                  <a:lnTo>
                    <a:pt x="28358" y="13216"/>
                  </a:lnTo>
                  <a:lnTo>
                    <a:pt x="27897" y="12043"/>
                  </a:lnTo>
                  <a:lnTo>
                    <a:pt x="27410" y="10878"/>
                  </a:lnTo>
                  <a:lnTo>
                    <a:pt x="26897" y="9722"/>
                  </a:lnTo>
                  <a:lnTo>
                    <a:pt x="26360" y="8575"/>
                  </a:lnTo>
                  <a:lnTo>
                    <a:pt x="25797" y="7435"/>
                  </a:lnTo>
                  <a:lnTo>
                    <a:pt x="25208" y="6305"/>
                  </a:lnTo>
                  <a:lnTo>
                    <a:pt x="24594" y="5183"/>
                  </a:lnTo>
                  <a:lnTo>
                    <a:pt x="23954" y="4069"/>
                  </a:lnTo>
                  <a:lnTo>
                    <a:pt x="23290" y="2964"/>
                  </a:lnTo>
                  <a:lnTo>
                    <a:pt x="32182" y="0"/>
                  </a:lnTo>
                  <a:lnTo>
                    <a:pt x="32932" y="1363"/>
                  </a:lnTo>
                  <a:lnTo>
                    <a:pt x="33656" y="2744"/>
                  </a:lnTo>
                  <a:lnTo>
                    <a:pt x="34355" y="4141"/>
                  </a:lnTo>
                  <a:lnTo>
                    <a:pt x="35028" y="5555"/>
                  </a:lnTo>
                  <a:lnTo>
                    <a:pt x="35676" y="6987"/>
                  </a:lnTo>
                  <a:lnTo>
                    <a:pt x="36298" y="8435"/>
                  </a:lnTo>
                  <a:lnTo>
                    <a:pt x="36895" y="9900"/>
                  </a:lnTo>
                  <a:lnTo>
                    <a:pt x="37467" y="11382"/>
                  </a:lnTo>
                  <a:lnTo>
                    <a:pt x="38013" y="12881"/>
                  </a:lnTo>
                  <a:lnTo>
                    <a:pt x="38534" y="14397"/>
                  </a:lnTo>
                  <a:lnTo>
                    <a:pt x="63942" y="14397"/>
                  </a:lnTo>
                  <a:lnTo>
                    <a:pt x="63942" y="22443"/>
                  </a:lnTo>
                  <a:lnTo>
                    <a:pt x="29218" y="22443"/>
                  </a:lnTo>
                  <a:lnTo>
                    <a:pt x="27926" y="24696"/>
                  </a:lnTo>
                  <a:lnTo>
                    <a:pt x="26593" y="26881"/>
                  </a:lnTo>
                  <a:lnTo>
                    <a:pt x="25216" y="28998"/>
                  </a:lnTo>
                  <a:lnTo>
                    <a:pt x="23798" y="31047"/>
                  </a:lnTo>
                  <a:lnTo>
                    <a:pt x="22337" y="33029"/>
                  </a:lnTo>
                  <a:lnTo>
                    <a:pt x="20834" y="34943"/>
                  </a:lnTo>
                  <a:lnTo>
                    <a:pt x="19288" y="36789"/>
                  </a:lnTo>
                  <a:lnTo>
                    <a:pt x="17700" y="38568"/>
                  </a:lnTo>
                  <a:lnTo>
                    <a:pt x="16070" y="40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740483" y="1866105"/>
              <a:ext cx="65212" cy="53355"/>
            </a:xfrm>
            <a:custGeom>
              <a:avLst/>
              <a:pathLst>
                <a:path w="65212" h="53355">
                  <a:moveTo>
                    <a:pt x="54625" y="0"/>
                  </a:moveTo>
                  <a:lnTo>
                    <a:pt x="63095" y="2964"/>
                  </a:lnTo>
                  <a:lnTo>
                    <a:pt x="61545" y="5801"/>
                  </a:lnTo>
                  <a:lnTo>
                    <a:pt x="59944" y="8553"/>
                  </a:lnTo>
                  <a:lnTo>
                    <a:pt x="58293" y="11221"/>
                  </a:lnTo>
                  <a:lnTo>
                    <a:pt x="56590" y="13804"/>
                  </a:lnTo>
                  <a:lnTo>
                    <a:pt x="54837" y="16303"/>
                  </a:lnTo>
                  <a:lnTo>
                    <a:pt x="53033" y="18716"/>
                  </a:lnTo>
                  <a:lnTo>
                    <a:pt x="51179" y="21045"/>
                  </a:lnTo>
                  <a:lnTo>
                    <a:pt x="49273" y="23290"/>
                  </a:lnTo>
                  <a:lnTo>
                    <a:pt x="47317" y="25449"/>
                  </a:lnTo>
                  <a:lnTo>
                    <a:pt x="45309" y="27524"/>
                  </a:lnTo>
                  <a:lnTo>
                    <a:pt x="47414" y="29150"/>
                  </a:lnTo>
                  <a:lnTo>
                    <a:pt x="49493" y="30810"/>
                  </a:lnTo>
                  <a:lnTo>
                    <a:pt x="51547" y="32504"/>
                  </a:lnTo>
                  <a:lnTo>
                    <a:pt x="53575" y="34232"/>
                  </a:lnTo>
                  <a:lnTo>
                    <a:pt x="55578" y="35993"/>
                  </a:lnTo>
                  <a:lnTo>
                    <a:pt x="57556" y="37789"/>
                  </a:lnTo>
                  <a:lnTo>
                    <a:pt x="59508" y="39618"/>
                  </a:lnTo>
                  <a:lnTo>
                    <a:pt x="61435" y="41481"/>
                  </a:lnTo>
                  <a:lnTo>
                    <a:pt x="63336" y="43378"/>
                  </a:lnTo>
                  <a:lnTo>
                    <a:pt x="65212" y="45309"/>
                  </a:lnTo>
                  <a:lnTo>
                    <a:pt x="59283" y="52085"/>
                  </a:lnTo>
                  <a:lnTo>
                    <a:pt x="57323" y="49993"/>
                  </a:lnTo>
                  <a:lnTo>
                    <a:pt x="55337" y="47952"/>
                  </a:lnTo>
                  <a:lnTo>
                    <a:pt x="53325" y="45962"/>
                  </a:lnTo>
                  <a:lnTo>
                    <a:pt x="51289" y="44022"/>
                  </a:lnTo>
                  <a:lnTo>
                    <a:pt x="49226" y="42133"/>
                  </a:lnTo>
                  <a:lnTo>
                    <a:pt x="47139" y="40296"/>
                  </a:lnTo>
                  <a:lnTo>
                    <a:pt x="45026" y="38509"/>
                  </a:lnTo>
                  <a:lnTo>
                    <a:pt x="42887" y="36773"/>
                  </a:lnTo>
                  <a:lnTo>
                    <a:pt x="40723" y="35087"/>
                  </a:lnTo>
                  <a:lnTo>
                    <a:pt x="38534" y="33453"/>
                  </a:lnTo>
                  <a:lnTo>
                    <a:pt x="35595" y="35786"/>
                  </a:lnTo>
                  <a:lnTo>
                    <a:pt x="32538" y="38043"/>
                  </a:lnTo>
                  <a:lnTo>
                    <a:pt x="29362" y="40224"/>
                  </a:lnTo>
                  <a:lnTo>
                    <a:pt x="26068" y="42328"/>
                  </a:lnTo>
                  <a:lnTo>
                    <a:pt x="22654" y="44357"/>
                  </a:lnTo>
                  <a:lnTo>
                    <a:pt x="19123" y="46309"/>
                  </a:lnTo>
                  <a:lnTo>
                    <a:pt x="15473" y="48185"/>
                  </a:lnTo>
                  <a:lnTo>
                    <a:pt x="11704" y="49984"/>
                  </a:lnTo>
                  <a:lnTo>
                    <a:pt x="7817" y="51708"/>
                  </a:lnTo>
                  <a:lnTo>
                    <a:pt x="3811" y="53355"/>
                  </a:lnTo>
                  <a:lnTo>
                    <a:pt x="0" y="46156"/>
                  </a:lnTo>
                  <a:lnTo>
                    <a:pt x="7482" y="42951"/>
                  </a:lnTo>
                  <a:lnTo>
                    <a:pt x="14516" y="39432"/>
                  </a:lnTo>
                  <a:lnTo>
                    <a:pt x="21100" y="35600"/>
                  </a:lnTo>
                  <a:lnTo>
                    <a:pt x="27236" y="31454"/>
                  </a:lnTo>
                  <a:lnTo>
                    <a:pt x="32923" y="26995"/>
                  </a:lnTo>
                  <a:lnTo>
                    <a:pt x="38161" y="22223"/>
                  </a:lnTo>
                  <a:lnTo>
                    <a:pt x="42951" y="17137"/>
                  </a:lnTo>
                  <a:lnTo>
                    <a:pt x="47291" y="11738"/>
                  </a:lnTo>
                  <a:lnTo>
                    <a:pt x="51183" y="60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853123" y="1825453"/>
              <a:ext cx="58860" cy="71564"/>
            </a:xfrm>
            <a:custGeom>
              <a:avLst/>
              <a:pathLst>
                <a:path w="58860" h="71564">
                  <a:moveTo>
                    <a:pt x="55472" y="16091"/>
                  </a:moveTo>
                  <a:lnTo>
                    <a:pt x="55472" y="71140"/>
                  </a:lnTo>
                  <a:lnTo>
                    <a:pt x="47003" y="71140"/>
                  </a:lnTo>
                  <a:lnTo>
                    <a:pt x="47003" y="23713"/>
                  </a:lnTo>
                  <a:lnTo>
                    <a:pt x="12280" y="23713"/>
                  </a:lnTo>
                  <a:lnTo>
                    <a:pt x="12280" y="71564"/>
                  </a:lnTo>
                  <a:lnTo>
                    <a:pt x="4234" y="71564"/>
                  </a:lnTo>
                  <a:lnTo>
                    <a:pt x="4234" y="16091"/>
                  </a:lnTo>
                  <a:lnTo>
                    <a:pt x="22866" y="16091"/>
                  </a:lnTo>
                  <a:lnTo>
                    <a:pt x="23031" y="15244"/>
                  </a:lnTo>
                  <a:lnTo>
                    <a:pt x="23188" y="14397"/>
                  </a:lnTo>
                  <a:lnTo>
                    <a:pt x="23336" y="13550"/>
                  </a:lnTo>
                  <a:lnTo>
                    <a:pt x="23476" y="12703"/>
                  </a:lnTo>
                  <a:lnTo>
                    <a:pt x="23607" y="11856"/>
                  </a:lnTo>
                  <a:lnTo>
                    <a:pt x="23730" y="11009"/>
                  </a:lnTo>
                  <a:lnTo>
                    <a:pt x="23844" y="10162"/>
                  </a:lnTo>
                  <a:lnTo>
                    <a:pt x="23950" y="9316"/>
                  </a:lnTo>
                  <a:lnTo>
                    <a:pt x="24048" y="8469"/>
                  </a:lnTo>
                  <a:lnTo>
                    <a:pt x="24137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58860" y="0"/>
                  </a:lnTo>
                  <a:lnTo>
                    <a:pt x="58860" y="7622"/>
                  </a:lnTo>
                  <a:lnTo>
                    <a:pt x="32606" y="7622"/>
                  </a:lnTo>
                  <a:lnTo>
                    <a:pt x="32517" y="8469"/>
                  </a:lnTo>
                  <a:lnTo>
                    <a:pt x="32419" y="9316"/>
                  </a:lnTo>
                  <a:lnTo>
                    <a:pt x="32314" y="10162"/>
                  </a:lnTo>
                  <a:lnTo>
                    <a:pt x="32199" y="11009"/>
                  </a:lnTo>
                  <a:lnTo>
                    <a:pt x="32076" y="11856"/>
                  </a:lnTo>
                  <a:lnTo>
                    <a:pt x="31945" y="12703"/>
                  </a:lnTo>
                  <a:lnTo>
                    <a:pt x="31805" y="13550"/>
                  </a:lnTo>
                  <a:lnTo>
                    <a:pt x="31657" y="14397"/>
                  </a:lnTo>
                  <a:lnTo>
                    <a:pt x="31500" y="15244"/>
                  </a:lnTo>
                  <a:lnTo>
                    <a:pt x="31335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847194" y="1858059"/>
              <a:ext cx="39804" cy="61401"/>
            </a:xfrm>
            <a:custGeom>
              <a:avLst/>
              <a:pathLst>
                <a:path w="39804" h="61401">
                  <a:moveTo>
                    <a:pt x="31759" y="0"/>
                  </a:moveTo>
                  <a:lnTo>
                    <a:pt x="39804" y="0"/>
                  </a:lnTo>
                  <a:lnTo>
                    <a:pt x="39800" y="3629"/>
                  </a:lnTo>
                  <a:lnTo>
                    <a:pt x="39788" y="6893"/>
                  </a:lnTo>
                  <a:lnTo>
                    <a:pt x="39766" y="9794"/>
                  </a:lnTo>
                  <a:lnTo>
                    <a:pt x="39737" y="12331"/>
                  </a:lnTo>
                  <a:lnTo>
                    <a:pt x="39699" y="14503"/>
                  </a:lnTo>
                  <a:lnTo>
                    <a:pt x="39652" y="16311"/>
                  </a:lnTo>
                  <a:lnTo>
                    <a:pt x="39597" y="17755"/>
                  </a:lnTo>
                  <a:lnTo>
                    <a:pt x="39533" y="18835"/>
                  </a:lnTo>
                  <a:lnTo>
                    <a:pt x="39461" y="19551"/>
                  </a:lnTo>
                  <a:lnTo>
                    <a:pt x="39381" y="19902"/>
                  </a:lnTo>
                  <a:lnTo>
                    <a:pt x="39301" y="22898"/>
                  </a:lnTo>
                  <a:lnTo>
                    <a:pt x="39059" y="25788"/>
                  </a:lnTo>
                  <a:lnTo>
                    <a:pt x="38657" y="28572"/>
                  </a:lnTo>
                  <a:lnTo>
                    <a:pt x="38094" y="31251"/>
                  </a:lnTo>
                  <a:lnTo>
                    <a:pt x="37370" y="33823"/>
                  </a:lnTo>
                  <a:lnTo>
                    <a:pt x="36485" y="36290"/>
                  </a:lnTo>
                  <a:lnTo>
                    <a:pt x="35439" y="38651"/>
                  </a:lnTo>
                  <a:lnTo>
                    <a:pt x="34232" y="40905"/>
                  </a:lnTo>
                  <a:lnTo>
                    <a:pt x="32864" y="43054"/>
                  </a:lnTo>
                  <a:lnTo>
                    <a:pt x="31335" y="45098"/>
                  </a:lnTo>
                  <a:lnTo>
                    <a:pt x="29629" y="47052"/>
                  </a:lnTo>
                  <a:lnTo>
                    <a:pt x="27727" y="48934"/>
                  </a:lnTo>
                  <a:lnTo>
                    <a:pt x="25631" y="50744"/>
                  </a:lnTo>
                  <a:lnTo>
                    <a:pt x="23340" y="52483"/>
                  </a:lnTo>
                  <a:lnTo>
                    <a:pt x="20855" y="54149"/>
                  </a:lnTo>
                  <a:lnTo>
                    <a:pt x="18174" y="55743"/>
                  </a:lnTo>
                  <a:lnTo>
                    <a:pt x="15299" y="57266"/>
                  </a:lnTo>
                  <a:lnTo>
                    <a:pt x="12229" y="58716"/>
                  </a:lnTo>
                  <a:lnTo>
                    <a:pt x="8964" y="60094"/>
                  </a:lnTo>
                  <a:lnTo>
                    <a:pt x="5504" y="61401"/>
                  </a:lnTo>
                  <a:lnTo>
                    <a:pt x="0" y="54202"/>
                  </a:lnTo>
                  <a:lnTo>
                    <a:pt x="2564" y="53338"/>
                  </a:lnTo>
                  <a:lnTo>
                    <a:pt x="5005" y="52440"/>
                  </a:lnTo>
                  <a:lnTo>
                    <a:pt x="7323" y="51509"/>
                  </a:lnTo>
                  <a:lnTo>
                    <a:pt x="9519" y="50543"/>
                  </a:lnTo>
                  <a:lnTo>
                    <a:pt x="11592" y="49544"/>
                  </a:lnTo>
                  <a:lnTo>
                    <a:pt x="13542" y="48511"/>
                  </a:lnTo>
                  <a:lnTo>
                    <a:pt x="15369" y="47444"/>
                  </a:lnTo>
                  <a:lnTo>
                    <a:pt x="17073" y="46343"/>
                  </a:lnTo>
                  <a:lnTo>
                    <a:pt x="18655" y="45208"/>
                  </a:lnTo>
                  <a:lnTo>
                    <a:pt x="20114" y="44039"/>
                  </a:lnTo>
                  <a:lnTo>
                    <a:pt x="21465" y="42845"/>
                  </a:lnTo>
                  <a:lnTo>
                    <a:pt x="22722" y="41634"/>
                  </a:lnTo>
                  <a:lnTo>
                    <a:pt x="23887" y="40406"/>
                  </a:lnTo>
                  <a:lnTo>
                    <a:pt x="24958" y="39161"/>
                  </a:lnTo>
                  <a:lnTo>
                    <a:pt x="25936" y="37899"/>
                  </a:lnTo>
                  <a:lnTo>
                    <a:pt x="26821" y="36620"/>
                  </a:lnTo>
                  <a:lnTo>
                    <a:pt x="27613" y="35324"/>
                  </a:lnTo>
                  <a:lnTo>
                    <a:pt x="28312" y="34012"/>
                  </a:lnTo>
                  <a:lnTo>
                    <a:pt x="28917" y="32682"/>
                  </a:lnTo>
                  <a:lnTo>
                    <a:pt x="29430" y="31335"/>
                  </a:lnTo>
                  <a:lnTo>
                    <a:pt x="29872" y="29802"/>
                  </a:lnTo>
                  <a:lnTo>
                    <a:pt x="30268" y="27914"/>
                  </a:lnTo>
                  <a:lnTo>
                    <a:pt x="30618" y="25669"/>
                  </a:lnTo>
                  <a:lnTo>
                    <a:pt x="30920" y="23069"/>
                  </a:lnTo>
                  <a:lnTo>
                    <a:pt x="31177" y="20114"/>
                  </a:lnTo>
                  <a:lnTo>
                    <a:pt x="31386" y="16802"/>
                  </a:lnTo>
                  <a:lnTo>
                    <a:pt x="31549" y="13135"/>
                  </a:lnTo>
                  <a:lnTo>
                    <a:pt x="31666" y="9112"/>
                  </a:lnTo>
                  <a:lnTo>
                    <a:pt x="31735" y="4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884035" y="1895747"/>
              <a:ext cx="30065" cy="23713"/>
            </a:xfrm>
            <a:custGeom>
              <a:avLst/>
              <a:pathLst>
                <a:path w="30065" h="23713">
                  <a:moveTo>
                    <a:pt x="6351" y="0"/>
                  </a:moveTo>
                  <a:lnTo>
                    <a:pt x="8723" y="1465"/>
                  </a:lnTo>
                  <a:lnTo>
                    <a:pt x="11094" y="2981"/>
                  </a:lnTo>
                  <a:lnTo>
                    <a:pt x="13465" y="4547"/>
                  </a:lnTo>
                  <a:lnTo>
                    <a:pt x="15837" y="6165"/>
                  </a:lnTo>
                  <a:lnTo>
                    <a:pt x="18208" y="7833"/>
                  </a:lnTo>
                  <a:lnTo>
                    <a:pt x="20580" y="9553"/>
                  </a:lnTo>
                  <a:lnTo>
                    <a:pt x="22951" y="11323"/>
                  </a:lnTo>
                  <a:lnTo>
                    <a:pt x="25322" y="13144"/>
                  </a:lnTo>
                  <a:lnTo>
                    <a:pt x="27694" y="15015"/>
                  </a:lnTo>
                  <a:lnTo>
                    <a:pt x="30065" y="16938"/>
                  </a:lnTo>
                  <a:lnTo>
                    <a:pt x="23713" y="23713"/>
                  </a:lnTo>
                  <a:lnTo>
                    <a:pt x="21647" y="21769"/>
                  </a:lnTo>
                  <a:lnTo>
                    <a:pt x="19512" y="19834"/>
                  </a:lnTo>
                  <a:lnTo>
                    <a:pt x="17310" y="17907"/>
                  </a:lnTo>
                  <a:lnTo>
                    <a:pt x="15041" y="15989"/>
                  </a:lnTo>
                  <a:lnTo>
                    <a:pt x="12703" y="14079"/>
                  </a:lnTo>
                  <a:lnTo>
                    <a:pt x="10298" y="12178"/>
                  </a:lnTo>
                  <a:lnTo>
                    <a:pt x="7825" y="10285"/>
                  </a:lnTo>
                  <a:lnTo>
                    <a:pt x="5284" y="8401"/>
                  </a:lnTo>
                  <a:lnTo>
                    <a:pt x="2676" y="65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816705" y="1831382"/>
              <a:ext cx="33453" cy="74951"/>
            </a:xfrm>
            <a:custGeom>
              <a:avLst/>
              <a:pathLst>
                <a:path w="33453" h="74951">
                  <a:moveTo>
                    <a:pt x="846" y="0"/>
                  </a:moveTo>
                  <a:lnTo>
                    <a:pt x="31759" y="0"/>
                  </a:lnTo>
                  <a:lnTo>
                    <a:pt x="31759" y="8045"/>
                  </a:lnTo>
                  <a:lnTo>
                    <a:pt x="20749" y="8045"/>
                  </a:lnTo>
                  <a:lnTo>
                    <a:pt x="20749" y="61401"/>
                  </a:lnTo>
                  <a:lnTo>
                    <a:pt x="32182" y="56743"/>
                  </a:lnTo>
                  <a:lnTo>
                    <a:pt x="33453" y="64365"/>
                  </a:lnTo>
                  <a:lnTo>
                    <a:pt x="30543" y="65614"/>
                  </a:lnTo>
                  <a:lnTo>
                    <a:pt x="27575" y="66821"/>
                  </a:lnTo>
                  <a:lnTo>
                    <a:pt x="24547" y="67986"/>
                  </a:lnTo>
                  <a:lnTo>
                    <a:pt x="21460" y="69108"/>
                  </a:lnTo>
                  <a:lnTo>
                    <a:pt x="18314" y="70188"/>
                  </a:lnTo>
                  <a:lnTo>
                    <a:pt x="15108" y="71225"/>
                  </a:lnTo>
                  <a:lnTo>
                    <a:pt x="11844" y="72220"/>
                  </a:lnTo>
                  <a:lnTo>
                    <a:pt x="8519" y="73173"/>
                  </a:lnTo>
                  <a:lnTo>
                    <a:pt x="5136" y="74083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266" y="66571"/>
                  </a:lnTo>
                  <a:lnTo>
                    <a:pt x="2523" y="66245"/>
                  </a:lnTo>
                  <a:lnTo>
                    <a:pt x="3773" y="65928"/>
                  </a:lnTo>
                  <a:lnTo>
                    <a:pt x="5013" y="65618"/>
                  </a:lnTo>
                  <a:lnTo>
                    <a:pt x="6245" y="65318"/>
                  </a:lnTo>
                  <a:lnTo>
                    <a:pt x="7469" y="65026"/>
                  </a:lnTo>
                  <a:lnTo>
                    <a:pt x="8685" y="64742"/>
                  </a:lnTo>
                  <a:lnTo>
                    <a:pt x="9891" y="64467"/>
                  </a:lnTo>
                  <a:lnTo>
                    <a:pt x="11090" y="64200"/>
                  </a:lnTo>
                  <a:lnTo>
                    <a:pt x="12280" y="63942"/>
                  </a:lnTo>
                  <a:lnTo>
                    <a:pt x="12280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937391" y="1893630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041561" y="1822065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8033515" y="1853401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061464" y="1822065"/>
              <a:ext cx="69446" cy="41498"/>
            </a:xfrm>
            <a:custGeom>
              <a:avLst/>
              <a:pathLst>
                <a:path w="69446" h="41498">
                  <a:moveTo>
                    <a:pt x="3811" y="6351"/>
                  </a:moveTo>
                  <a:lnTo>
                    <a:pt x="29641" y="6351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6351"/>
                  </a:lnTo>
                  <a:lnTo>
                    <a:pt x="66482" y="6351"/>
                  </a:lnTo>
                  <a:lnTo>
                    <a:pt x="66482" y="13550"/>
                  </a:lnTo>
                  <a:lnTo>
                    <a:pt x="38111" y="13550"/>
                  </a:lnTo>
                  <a:lnTo>
                    <a:pt x="38111" y="20325"/>
                  </a:lnTo>
                  <a:lnTo>
                    <a:pt x="63095" y="20325"/>
                  </a:lnTo>
                  <a:lnTo>
                    <a:pt x="63095" y="27524"/>
                  </a:lnTo>
                  <a:lnTo>
                    <a:pt x="38111" y="27524"/>
                  </a:lnTo>
                  <a:lnTo>
                    <a:pt x="38111" y="34300"/>
                  </a:lnTo>
                  <a:lnTo>
                    <a:pt x="69446" y="34300"/>
                  </a:lnTo>
                  <a:lnTo>
                    <a:pt x="69446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9641" y="34300"/>
                  </a:lnTo>
                  <a:lnTo>
                    <a:pt x="29641" y="27524"/>
                  </a:lnTo>
                  <a:lnTo>
                    <a:pt x="8045" y="27524"/>
                  </a:lnTo>
                  <a:lnTo>
                    <a:pt x="8045" y="20325"/>
                  </a:lnTo>
                  <a:lnTo>
                    <a:pt x="29641" y="20325"/>
                  </a:lnTo>
                  <a:lnTo>
                    <a:pt x="29641" y="13550"/>
                  </a:lnTo>
                  <a:lnTo>
                    <a:pt x="3811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8069086" y="1870340"/>
              <a:ext cx="53779" cy="49121"/>
            </a:xfrm>
            <a:custGeom>
              <a:avLst/>
              <a:pathLst>
                <a:path w="53779" h="49121">
                  <a:moveTo>
                    <a:pt x="53779" y="0"/>
                  </a:moveTo>
                  <a:lnTo>
                    <a:pt x="53779" y="38958"/>
                  </a:lnTo>
                  <a:lnTo>
                    <a:pt x="53749" y="39948"/>
                  </a:lnTo>
                  <a:lnTo>
                    <a:pt x="53660" y="40889"/>
                  </a:lnTo>
                  <a:lnTo>
                    <a:pt x="53512" y="41778"/>
                  </a:lnTo>
                  <a:lnTo>
                    <a:pt x="53304" y="42616"/>
                  </a:lnTo>
                  <a:lnTo>
                    <a:pt x="53037" y="43404"/>
                  </a:lnTo>
                  <a:lnTo>
                    <a:pt x="52711" y="44141"/>
                  </a:lnTo>
                  <a:lnTo>
                    <a:pt x="52326" y="44827"/>
                  </a:lnTo>
                  <a:lnTo>
                    <a:pt x="51881" y="45462"/>
                  </a:lnTo>
                  <a:lnTo>
                    <a:pt x="51378" y="46046"/>
                  </a:lnTo>
                  <a:lnTo>
                    <a:pt x="50814" y="46580"/>
                  </a:lnTo>
                  <a:lnTo>
                    <a:pt x="50196" y="47063"/>
                  </a:lnTo>
                  <a:lnTo>
                    <a:pt x="49527" y="47494"/>
                  </a:lnTo>
                  <a:lnTo>
                    <a:pt x="48807" y="47876"/>
                  </a:lnTo>
                  <a:lnTo>
                    <a:pt x="48036" y="48206"/>
                  </a:lnTo>
                  <a:lnTo>
                    <a:pt x="47215" y="48485"/>
                  </a:lnTo>
                  <a:lnTo>
                    <a:pt x="46343" y="48714"/>
                  </a:lnTo>
                  <a:lnTo>
                    <a:pt x="45420" y="48892"/>
                  </a:lnTo>
                  <a:lnTo>
                    <a:pt x="44446" y="49019"/>
                  </a:lnTo>
                  <a:lnTo>
                    <a:pt x="43421" y="49095"/>
                  </a:lnTo>
                  <a:lnTo>
                    <a:pt x="42345" y="49121"/>
                  </a:lnTo>
                  <a:lnTo>
                    <a:pt x="41575" y="49112"/>
                  </a:lnTo>
                  <a:lnTo>
                    <a:pt x="40787" y="49087"/>
                  </a:lnTo>
                  <a:lnTo>
                    <a:pt x="39982" y="49044"/>
                  </a:lnTo>
                  <a:lnTo>
                    <a:pt x="39161" y="48985"/>
                  </a:lnTo>
                  <a:lnTo>
                    <a:pt x="38322" y="48909"/>
                  </a:lnTo>
                  <a:lnTo>
                    <a:pt x="37467" y="48816"/>
                  </a:lnTo>
                  <a:lnTo>
                    <a:pt x="36595" y="48706"/>
                  </a:lnTo>
                  <a:lnTo>
                    <a:pt x="35705" y="48578"/>
                  </a:lnTo>
                  <a:lnTo>
                    <a:pt x="34799" y="48435"/>
                  </a:lnTo>
                  <a:lnTo>
                    <a:pt x="33876" y="48274"/>
                  </a:lnTo>
                  <a:lnTo>
                    <a:pt x="31759" y="40228"/>
                  </a:lnTo>
                  <a:lnTo>
                    <a:pt x="33080" y="40389"/>
                  </a:lnTo>
                  <a:lnTo>
                    <a:pt x="34333" y="40533"/>
                  </a:lnTo>
                  <a:lnTo>
                    <a:pt x="35519" y="40660"/>
                  </a:lnTo>
                  <a:lnTo>
                    <a:pt x="36637" y="40770"/>
                  </a:lnTo>
                  <a:lnTo>
                    <a:pt x="37687" y="40863"/>
                  </a:lnTo>
                  <a:lnTo>
                    <a:pt x="38670" y="40939"/>
                  </a:lnTo>
                  <a:lnTo>
                    <a:pt x="39584" y="40999"/>
                  </a:lnTo>
                  <a:lnTo>
                    <a:pt x="40431" y="41041"/>
                  </a:lnTo>
                  <a:lnTo>
                    <a:pt x="41210" y="41066"/>
                  </a:lnTo>
                  <a:lnTo>
                    <a:pt x="41922" y="41075"/>
                  </a:lnTo>
                  <a:lnTo>
                    <a:pt x="42565" y="41032"/>
                  </a:lnTo>
                  <a:lnTo>
                    <a:pt x="43141" y="40905"/>
                  </a:lnTo>
                  <a:lnTo>
                    <a:pt x="43649" y="40694"/>
                  </a:lnTo>
                  <a:lnTo>
                    <a:pt x="44090" y="40397"/>
                  </a:lnTo>
                  <a:lnTo>
                    <a:pt x="44462" y="40016"/>
                  </a:lnTo>
                  <a:lnTo>
                    <a:pt x="44767" y="39550"/>
                  </a:lnTo>
                  <a:lnTo>
                    <a:pt x="45005" y="39000"/>
                  </a:lnTo>
                  <a:lnTo>
                    <a:pt x="45174" y="38365"/>
                  </a:lnTo>
                  <a:lnTo>
                    <a:pt x="45276" y="37645"/>
                  </a:lnTo>
                  <a:lnTo>
                    <a:pt x="45309" y="36840"/>
                  </a:lnTo>
                  <a:lnTo>
                    <a:pt x="45309" y="33876"/>
                  </a:lnTo>
                  <a:lnTo>
                    <a:pt x="8469" y="33876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8077555" y="1877115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077555" y="1890666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141073" y="1823759"/>
              <a:ext cx="33876" cy="79609"/>
            </a:xfrm>
            <a:custGeom>
              <a:avLst/>
              <a:pathLst>
                <a:path w="33876" h="79609">
                  <a:moveTo>
                    <a:pt x="1270" y="23290"/>
                  </a:moveTo>
                  <a:lnTo>
                    <a:pt x="13550" y="23290"/>
                  </a:lnTo>
                  <a:lnTo>
                    <a:pt x="13550" y="0"/>
                  </a:lnTo>
                  <a:lnTo>
                    <a:pt x="21596" y="0"/>
                  </a:lnTo>
                  <a:lnTo>
                    <a:pt x="21596" y="23290"/>
                  </a:lnTo>
                  <a:lnTo>
                    <a:pt x="33876" y="23290"/>
                  </a:lnTo>
                  <a:lnTo>
                    <a:pt x="33876" y="31335"/>
                  </a:lnTo>
                  <a:lnTo>
                    <a:pt x="21596" y="31335"/>
                  </a:lnTo>
                  <a:lnTo>
                    <a:pt x="21596" y="64788"/>
                  </a:lnTo>
                  <a:lnTo>
                    <a:pt x="32182" y="60554"/>
                  </a:lnTo>
                  <a:lnTo>
                    <a:pt x="33453" y="68176"/>
                  </a:lnTo>
                  <a:lnTo>
                    <a:pt x="30543" y="69510"/>
                  </a:lnTo>
                  <a:lnTo>
                    <a:pt x="27575" y="70802"/>
                  </a:lnTo>
                  <a:lnTo>
                    <a:pt x="24547" y="72051"/>
                  </a:lnTo>
                  <a:lnTo>
                    <a:pt x="21460" y="73258"/>
                  </a:lnTo>
                  <a:lnTo>
                    <a:pt x="18314" y="74422"/>
                  </a:lnTo>
                  <a:lnTo>
                    <a:pt x="15108" y="75544"/>
                  </a:lnTo>
                  <a:lnTo>
                    <a:pt x="11844" y="76624"/>
                  </a:lnTo>
                  <a:lnTo>
                    <a:pt x="8519" y="77662"/>
                  </a:lnTo>
                  <a:lnTo>
                    <a:pt x="5136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431" y="70797"/>
                  </a:lnTo>
                  <a:lnTo>
                    <a:pt x="2845" y="70446"/>
                  </a:lnTo>
                  <a:lnTo>
                    <a:pt x="4243" y="70086"/>
                  </a:lnTo>
                  <a:lnTo>
                    <a:pt x="5623" y="69717"/>
                  </a:lnTo>
                  <a:lnTo>
                    <a:pt x="6987" y="69341"/>
                  </a:lnTo>
                  <a:lnTo>
                    <a:pt x="8333" y="68955"/>
                  </a:lnTo>
                  <a:lnTo>
                    <a:pt x="9663" y="68561"/>
                  </a:lnTo>
                  <a:lnTo>
                    <a:pt x="10976" y="68159"/>
                  </a:lnTo>
                  <a:lnTo>
                    <a:pt x="12271" y="67748"/>
                  </a:lnTo>
                  <a:lnTo>
                    <a:pt x="13550" y="67329"/>
                  </a:lnTo>
                  <a:lnTo>
                    <a:pt x="13550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175373" y="1821642"/>
              <a:ext cx="63942" cy="79186"/>
            </a:xfrm>
            <a:custGeom>
              <a:avLst/>
              <a:pathLst>
                <a:path w="63942" h="79186">
                  <a:moveTo>
                    <a:pt x="2964" y="7622"/>
                  </a:moveTo>
                  <a:lnTo>
                    <a:pt x="28795" y="7622"/>
                  </a:lnTo>
                  <a:lnTo>
                    <a:pt x="30065" y="0"/>
                  </a:lnTo>
                  <a:lnTo>
                    <a:pt x="38958" y="1270"/>
                  </a:lnTo>
                  <a:lnTo>
                    <a:pt x="37687" y="7622"/>
                  </a:lnTo>
                  <a:lnTo>
                    <a:pt x="61401" y="7622"/>
                  </a:lnTo>
                  <a:lnTo>
                    <a:pt x="61401" y="14820"/>
                  </a:lnTo>
                  <a:lnTo>
                    <a:pt x="35993" y="14820"/>
                  </a:lnTo>
                  <a:lnTo>
                    <a:pt x="34723" y="21596"/>
                  </a:lnTo>
                  <a:lnTo>
                    <a:pt x="57590" y="21596"/>
                  </a:lnTo>
                  <a:lnTo>
                    <a:pt x="57590" y="71987"/>
                  </a:lnTo>
                  <a:lnTo>
                    <a:pt x="63942" y="71987"/>
                  </a:lnTo>
                  <a:lnTo>
                    <a:pt x="63942" y="79186"/>
                  </a:lnTo>
                  <a:lnTo>
                    <a:pt x="0" y="79186"/>
                  </a:lnTo>
                  <a:lnTo>
                    <a:pt x="0" y="71987"/>
                  </a:lnTo>
                  <a:lnTo>
                    <a:pt x="5928" y="71987"/>
                  </a:lnTo>
                  <a:lnTo>
                    <a:pt x="5928" y="21596"/>
                  </a:lnTo>
                  <a:lnTo>
                    <a:pt x="25830" y="21596"/>
                  </a:lnTo>
                  <a:lnTo>
                    <a:pt x="27101" y="14820"/>
                  </a:lnTo>
                  <a:lnTo>
                    <a:pt x="2964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189771" y="1850437"/>
              <a:ext cx="34723" cy="5928"/>
            </a:xfrm>
            <a:custGeom>
              <a:avLst/>
              <a:pathLst>
                <a:path w="34723" h="5928">
                  <a:moveTo>
                    <a:pt x="34723" y="5928"/>
                  </a:moveTo>
                  <a:lnTo>
                    <a:pt x="34723" y="0"/>
                  </a:lnTo>
                  <a:lnTo>
                    <a:pt x="0" y="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189771" y="1862717"/>
              <a:ext cx="34723" cy="5928"/>
            </a:xfrm>
            <a:custGeom>
              <a:avLst/>
              <a:pathLst>
                <a:path w="34723" h="5928">
                  <a:moveTo>
                    <a:pt x="0" y="0"/>
                  </a:moveTo>
                  <a:lnTo>
                    <a:pt x="0" y="5928"/>
                  </a:lnTo>
                  <a:lnTo>
                    <a:pt x="34723" y="5928"/>
                  </a:lnTo>
                  <a:lnTo>
                    <a:pt x="347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189771" y="1874998"/>
              <a:ext cx="34723" cy="5928"/>
            </a:xfrm>
            <a:custGeom>
              <a:avLst/>
              <a:pathLst>
                <a:path w="34723" h="5928">
                  <a:moveTo>
                    <a:pt x="34723" y="0"/>
                  </a:moveTo>
                  <a:lnTo>
                    <a:pt x="0" y="0"/>
                  </a:lnTo>
                  <a:lnTo>
                    <a:pt x="0" y="5928"/>
                  </a:lnTo>
                  <a:lnTo>
                    <a:pt x="34723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189771" y="1887701"/>
              <a:ext cx="34723" cy="5928"/>
            </a:xfrm>
            <a:custGeom>
              <a:avLst/>
              <a:pathLst>
                <a:path w="34723" h="5928">
                  <a:moveTo>
                    <a:pt x="34723" y="0"/>
                  </a:moveTo>
                  <a:lnTo>
                    <a:pt x="0" y="0"/>
                  </a:lnTo>
                  <a:lnTo>
                    <a:pt x="0" y="5928"/>
                  </a:lnTo>
                  <a:lnTo>
                    <a:pt x="34723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211367" y="1902946"/>
              <a:ext cx="26677" cy="17361"/>
            </a:xfrm>
            <a:custGeom>
              <a:avLst/>
              <a:pathLst>
                <a:path w="26677" h="17361">
                  <a:moveTo>
                    <a:pt x="5081" y="0"/>
                  </a:moveTo>
                  <a:lnTo>
                    <a:pt x="7279" y="707"/>
                  </a:lnTo>
                  <a:lnTo>
                    <a:pt x="9468" y="1473"/>
                  </a:lnTo>
                  <a:lnTo>
                    <a:pt x="11649" y="2299"/>
                  </a:lnTo>
                  <a:lnTo>
                    <a:pt x="13821" y="3184"/>
                  </a:lnTo>
                  <a:lnTo>
                    <a:pt x="15985" y="4128"/>
                  </a:lnTo>
                  <a:lnTo>
                    <a:pt x="18140" y="5132"/>
                  </a:lnTo>
                  <a:lnTo>
                    <a:pt x="20287" y="6195"/>
                  </a:lnTo>
                  <a:lnTo>
                    <a:pt x="22426" y="7317"/>
                  </a:lnTo>
                  <a:lnTo>
                    <a:pt x="24556" y="8498"/>
                  </a:lnTo>
                  <a:lnTo>
                    <a:pt x="26677" y="9739"/>
                  </a:lnTo>
                  <a:lnTo>
                    <a:pt x="22019" y="17361"/>
                  </a:lnTo>
                  <a:lnTo>
                    <a:pt x="19894" y="15879"/>
                  </a:lnTo>
                  <a:lnTo>
                    <a:pt x="17751" y="14482"/>
                  </a:lnTo>
                  <a:lnTo>
                    <a:pt x="15591" y="13169"/>
                  </a:lnTo>
                  <a:lnTo>
                    <a:pt x="13415" y="11941"/>
                  </a:lnTo>
                  <a:lnTo>
                    <a:pt x="11221" y="10798"/>
                  </a:lnTo>
                  <a:lnTo>
                    <a:pt x="9011" y="9739"/>
                  </a:lnTo>
                  <a:lnTo>
                    <a:pt x="6783" y="8765"/>
                  </a:lnTo>
                  <a:lnTo>
                    <a:pt x="4539" y="7876"/>
                  </a:lnTo>
                  <a:lnTo>
                    <a:pt x="2278" y="707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170292" y="1902946"/>
              <a:ext cx="30065" cy="16938"/>
            </a:xfrm>
            <a:custGeom>
              <a:avLst/>
              <a:pathLst>
                <a:path w="30065" h="16938">
                  <a:moveTo>
                    <a:pt x="23290" y="0"/>
                  </a:moveTo>
                  <a:lnTo>
                    <a:pt x="30065" y="5504"/>
                  </a:lnTo>
                  <a:lnTo>
                    <a:pt x="27986" y="6838"/>
                  </a:lnTo>
                  <a:lnTo>
                    <a:pt x="25813" y="8130"/>
                  </a:lnTo>
                  <a:lnTo>
                    <a:pt x="23548" y="9379"/>
                  </a:lnTo>
                  <a:lnTo>
                    <a:pt x="21189" y="10586"/>
                  </a:lnTo>
                  <a:lnTo>
                    <a:pt x="18737" y="11750"/>
                  </a:lnTo>
                  <a:lnTo>
                    <a:pt x="16192" y="12873"/>
                  </a:lnTo>
                  <a:lnTo>
                    <a:pt x="13554" y="13952"/>
                  </a:lnTo>
                  <a:lnTo>
                    <a:pt x="10823" y="14990"/>
                  </a:lnTo>
                  <a:lnTo>
                    <a:pt x="7999" y="15985"/>
                  </a:lnTo>
                  <a:lnTo>
                    <a:pt x="5081" y="16938"/>
                  </a:lnTo>
                  <a:lnTo>
                    <a:pt x="0" y="9739"/>
                  </a:lnTo>
                  <a:lnTo>
                    <a:pt x="2519" y="9032"/>
                  </a:lnTo>
                  <a:lnTo>
                    <a:pt x="4996" y="8265"/>
                  </a:lnTo>
                  <a:lnTo>
                    <a:pt x="7431" y="7440"/>
                  </a:lnTo>
                  <a:lnTo>
                    <a:pt x="9824" y="6555"/>
                  </a:lnTo>
                  <a:lnTo>
                    <a:pt x="12174" y="5610"/>
                  </a:lnTo>
                  <a:lnTo>
                    <a:pt x="14482" y="4607"/>
                  </a:lnTo>
                  <a:lnTo>
                    <a:pt x="16747" y="3544"/>
                  </a:lnTo>
                  <a:lnTo>
                    <a:pt x="18970" y="2422"/>
                  </a:lnTo>
                  <a:lnTo>
                    <a:pt x="21151" y="1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252866" y="1825877"/>
              <a:ext cx="92313" cy="22443"/>
            </a:xfrm>
            <a:custGeom>
              <a:avLst/>
              <a:pathLst>
                <a:path w="92313" h="22443">
                  <a:moveTo>
                    <a:pt x="92313" y="0"/>
                  </a:moveTo>
                  <a:lnTo>
                    <a:pt x="92313" y="22443"/>
                  </a:lnTo>
                  <a:lnTo>
                    <a:pt x="83844" y="22443"/>
                  </a:lnTo>
                  <a:lnTo>
                    <a:pt x="83844" y="7198"/>
                  </a:lnTo>
                  <a:lnTo>
                    <a:pt x="8469" y="7198"/>
                  </a:lnTo>
                  <a:lnTo>
                    <a:pt x="8469" y="22443"/>
                  </a:lnTo>
                  <a:lnTo>
                    <a:pt x="0" y="22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266417" y="1839427"/>
              <a:ext cx="72834" cy="79186"/>
            </a:xfrm>
            <a:custGeom>
              <a:avLst/>
              <a:pathLst>
                <a:path w="72834" h="79186">
                  <a:moveTo>
                    <a:pt x="11433" y="19055"/>
                  </a:moveTo>
                  <a:lnTo>
                    <a:pt x="9739" y="31335"/>
                  </a:lnTo>
                  <a:lnTo>
                    <a:pt x="72834" y="31335"/>
                  </a:lnTo>
                  <a:lnTo>
                    <a:pt x="72389" y="37763"/>
                  </a:lnTo>
                  <a:lnTo>
                    <a:pt x="71903" y="43666"/>
                  </a:lnTo>
                  <a:lnTo>
                    <a:pt x="71373" y="49044"/>
                  </a:lnTo>
                  <a:lnTo>
                    <a:pt x="70802" y="53897"/>
                  </a:lnTo>
                  <a:lnTo>
                    <a:pt x="70188" y="58225"/>
                  </a:lnTo>
                  <a:lnTo>
                    <a:pt x="69531" y="62027"/>
                  </a:lnTo>
                  <a:lnTo>
                    <a:pt x="68832" y="65305"/>
                  </a:lnTo>
                  <a:lnTo>
                    <a:pt x="68091" y="68058"/>
                  </a:lnTo>
                  <a:lnTo>
                    <a:pt x="67308" y="70285"/>
                  </a:lnTo>
                  <a:lnTo>
                    <a:pt x="66482" y="71987"/>
                  </a:lnTo>
                  <a:lnTo>
                    <a:pt x="65568" y="73355"/>
                  </a:lnTo>
                  <a:lnTo>
                    <a:pt x="64517" y="74579"/>
                  </a:lnTo>
                  <a:lnTo>
                    <a:pt x="63332" y="75659"/>
                  </a:lnTo>
                  <a:lnTo>
                    <a:pt x="62011" y="76594"/>
                  </a:lnTo>
                  <a:lnTo>
                    <a:pt x="60554" y="77386"/>
                  </a:lnTo>
                  <a:lnTo>
                    <a:pt x="58962" y="78034"/>
                  </a:lnTo>
                  <a:lnTo>
                    <a:pt x="57234" y="78538"/>
                  </a:lnTo>
                  <a:lnTo>
                    <a:pt x="55371" y="78898"/>
                  </a:lnTo>
                  <a:lnTo>
                    <a:pt x="53372" y="79114"/>
                  </a:lnTo>
                  <a:lnTo>
                    <a:pt x="51238" y="79186"/>
                  </a:lnTo>
                  <a:lnTo>
                    <a:pt x="49849" y="79169"/>
                  </a:lnTo>
                  <a:lnTo>
                    <a:pt x="48392" y="79118"/>
                  </a:lnTo>
                  <a:lnTo>
                    <a:pt x="46868" y="79034"/>
                  </a:lnTo>
                  <a:lnTo>
                    <a:pt x="45276" y="78915"/>
                  </a:lnTo>
                  <a:lnTo>
                    <a:pt x="43616" y="78763"/>
                  </a:lnTo>
                  <a:lnTo>
                    <a:pt x="41888" y="78576"/>
                  </a:lnTo>
                  <a:lnTo>
                    <a:pt x="40092" y="78356"/>
                  </a:lnTo>
                  <a:lnTo>
                    <a:pt x="38229" y="78102"/>
                  </a:lnTo>
                  <a:lnTo>
                    <a:pt x="36298" y="77814"/>
                  </a:lnTo>
                  <a:lnTo>
                    <a:pt x="34300" y="77492"/>
                  </a:lnTo>
                  <a:lnTo>
                    <a:pt x="32606" y="69023"/>
                  </a:lnTo>
                  <a:lnTo>
                    <a:pt x="35002" y="69425"/>
                  </a:lnTo>
                  <a:lnTo>
                    <a:pt x="37281" y="69785"/>
                  </a:lnTo>
                  <a:lnTo>
                    <a:pt x="39440" y="70103"/>
                  </a:lnTo>
                  <a:lnTo>
                    <a:pt x="41481" y="70378"/>
                  </a:lnTo>
                  <a:lnTo>
                    <a:pt x="43404" y="70611"/>
                  </a:lnTo>
                  <a:lnTo>
                    <a:pt x="45208" y="70802"/>
                  </a:lnTo>
                  <a:lnTo>
                    <a:pt x="46893" y="70950"/>
                  </a:lnTo>
                  <a:lnTo>
                    <a:pt x="48460" y="71056"/>
                  </a:lnTo>
                  <a:lnTo>
                    <a:pt x="49908" y="71119"/>
                  </a:lnTo>
                  <a:lnTo>
                    <a:pt x="51238" y="71140"/>
                  </a:lnTo>
                  <a:lnTo>
                    <a:pt x="52309" y="71085"/>
                  </a:lnTo>
                  <a:lnTo>
                    <a:pt x="53321" y="70920"/>
                  </a:lnTo>
                  <a:lnTo>
                    <a:pt x="54274" y="70645"/>
                  </a:lnTo>
                  <a:lnTo>
                    <a:pt x="55167" y="70259"/>
                  </a:lnTo>
                  <a:lnTo>
                    <a:pt x="56002" y="69764"/>
                  </a:lnTo>
                  <a:lnTo>
                    <a:pt x="56777" y="69159"/>
                  </a:lnTo>
                  <a:lnTo>
                    <a:pt x="57492" y="68443"/>
                  </a:lnTo>
                  <a:lnTo>
                    <a:pt x="58149" y="67617"/>
                  </a:lnTo>
                  <a:lnTo>
                    <a:pt x="58746" y="66681"/>
                  </a:lnTo>
                  <a:lnTo>
                    <a:pt x="59283" y="65635"/>
                  </a:lnTo>
                  <a:lnTo>
                    <a:pt x="59775" y="64382"/>
                  </a:lnTo>
                  <a:lnTo>
                    <a:pt x="60232" y="62824"/>
                  </a:lnTo>
                  <a:lnTo>
                    <a:pt x="60655" y="60960"/>
                  </a:lnTo>
                  <a:lnTo>
                    <a:pt x="61045" y="58792"/>
                  </a:lnTo>
                  <a:lnTo>
                    <a:pt x="61401" y="56319"/>
                  </a:lnTo>
                  <a:lnTo>
                    <a:pt x="61723" y="53541"/>
                  </a:lnTo>
                  <a:lnTo>
                    <a:pt x="62011" y="50459"/>
                  </a:lnTo>
                  <a:lnTo>
                    <a:pt x="62265" y="47071"/>
                  </a:lnTo>
                  <a:lnTo>
                    <a:pt x="62485" y="43378"/>
                  </a:lnTo>
                  <a:lnTo>
                    <a:pt x="62671" y="39381"/>
                  </a:lnTo>
                  <a:lnTo>
                    <a:pt x="0" y="39381"/>
                  </a:lnTo>
                  <a:lnTo>
                    <a:pt x="5504" y="0"/>
                  </a:lnTo>
                  <a:lnTo>
                    <a:pt x="14397" y="846"/>
                  </a:lnTo>
                  <a:lnTo>
                    <a:pt x="12703" y="11009"/>
                  </a:lnTo>
                  <a:lnTo>
                    <a:pt x="67329" y="11009"/>
                  </a:lnTo>
                  <a:lnTo>
                    <a:pt x="67329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252019" y="1888125"/>
              <a:ext cx="69446" cy="8045"/>
            </a:xfrm>
            <a:custGeom>
              <a:avLst/>
              <a:pathLst>
                <a:path w="69446" h="8045">
                  <a:moveTo>
                    <a:pt x="0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405734" y="1822065"/>
              <a:ext cx="51238" cy="97818"/>
            </a:xfrm>
            <a:custGeom>
              <a:avLst/>
              <a:pathLst>
                <a:path w="51238" h="97818">
                  <a:moveTo>
                    <a:pt x="19902" y="17785"/>
                  </a:moveTo>
                  <a:lnTo>
                    <a:pt x="48274" y="17785"/>
                  </a:lnTo>
                  <a:lnTo>
                    <a:pt x="48274" y="25830"/>
                  </a:lnTo>
                  <a:lnTo>
                    <a:pt x="43616" y="25830"/>
                  </a:lnTo>
                  <a:lnTo>
                    <a:pt x="43040" y="31615"/>
                  </a:lnTo>
                  <a:lnTo>
                    <a:pt x="42328" y="37111"/>
                  </a:lnTo>
                  <a:lnTo>
                    <a:pt x="41481" y="42320"/>
                  </a:lnTo>
                  <a:lnTo>
                    <a:pt x="40499" y="47240"/>
                  </a:lnTo>
                  <a:lnTo>
                    <a:pt x="39381" y="51873"/>
                  </a:lnTo>
                  <a:lnTo>
                    <a:pt x="38128" y="56218"/>
                  </a:lnTo>
                  <a:lnTo>
                    <a:pt x="36739" y="60274"/>
                  </a:lnTo>
                  <a:lnTo>
                    <a:pt x="35214" y="64043"/>
                  </a:lnTo>
                  <a:lnTo>
                    <a:pt x="33554" y="67524"/>
                  </a:lnTo>
                  <a:lnTo>
                    <a:pt x="31759" y="70717"/>
                  </a:lnTo>
                  <a:lnTo>
                    <a:pt x="33326" y="72732"/>
                  </a:lnTo>
                  <a:lnTo>
                    <a:pt x="34977" y="74714"/>
                  </a:lnTo>
                  <a:lnTo>
                    <a:pt x="36713" y="76662"/>
                  </a:lnTo>
                  <a:lnTo>
                    <a:pt x="38534" y="78576"/>
                  </a:lnTo>
                  <a:lnTo>
                    <a:pt x="40440" y="80456"/>
                  </a:lnTo>
                  <a:lnTo>
                    <a:pt x="42430" y="82303"/>
                  </a:lnTo>
                  <a:lnTo>
                    <a:pt x="44505" y="84115"/>
                  </a:lnTo>
                  <a:lnTo>
                    <a:pt x="46664" y="85894"/>
                  </a:lnTo>
                  <a:lnTo>
                    <a:pt x="48909" y="87638"/>
                  </a:lnTo>
                  <a:lnTo>
                    <a:pt x="51238" y="89349"/>
                  </a:lnTo>
                  <a:lnTo>
                    <a:pt x="44886" y="97395"/>
                  </a:lnTo>
                  <a:lnTo>
                    <a:pt x="42951" y="95756"/>
                  </a:lnTo>
                  <a:lnTo>
                    <a:pt x="41041" y="94058"/>
                  </a:lnTo>
                  <a:lnTo>
                    <a:pt x="39157" y="92300"/>
                  </a:lnTo>
                  <a:lnTo>
                    <a:pt x="37298" y="90484"/>
                  </a:lnTo>
                  <a:lnTo>
                    <a:pt x="35464" y="88608"/>
                  </a:lnTo>
                  <a:lnTo>
                    <a:pt x="33656" y="86673"/>
                  </a:lnTo>
                  <a:lnTo>
                    <a:pt x="31873" y="84678"/>
                  </a:lnTo>
                  <a:lnTo>
                    <a:pt x="30116" y="82624"/>
                  </a:lnTo>
                  <a:lnTo>
                    <a:pt x="28384" y="80511"/>
                  </a:lnTo>
                  <a:lnTo>
                    <a:pt x="26677" y="78339"/>
                  </a:lnTo>
                  <a:lnTo>
                    <a:pt x="24945" y="80592"/>
                  </a:lnTo>
                  <a:lnTo>
                    <a:pt x="23137" y="82777"/>
                  </a:lnTo>
                  <a:lnTo>
                    <a:pt x="21253" y="84894"/>
                  </a:lnTo>
                  <a:lnTo>
                    <a:pt x="19292" y="86944"/>
                  </a:lnTo>
                  <a:lnTo>
                    <a:pt x="17255" y="88925"/>
                  </a:lnTo>
                  <a:lnTo>
                    <a:pt x="15142" y="90840"/>
                  </a:lnTo>
                  <a:lnTo>
                    <a:pt x="12953" y="92686"/>
                  </a:lnTo>
                  <a:lnTo>
                    <a:pt x="10688" y="94464"/>
                  </a:lnTo>
                  <a:lnTo>
                    <a:pt x="8346" y="96175"/>
                  </a:lnTo>
                  <a:lnTo>
                    <a:pt x="5928" y="97818"/>
                  </a:lnTo>
                  <a:lnTo>
                    <a:pt x="0" y="90196"/>
                  </a:lnTo>
                  <a:lnTo>
                    <a:pt x="2498" y="88625"/>
                  </a:lnTo>
                  <a:lnTo>
                    <a:pt x="4912" y="86961"/>
                  </a:lnTo>
                  <a:lnTo>
                    <a:pt x="7241" y="85203"/>
                  </a:lnTo>
                  <a:lnTo>
                    <a:pt x="9485" y="83353"/>
                  </a:lnTo>
                  <a:lnTo>
                    <a:pt x="11645" y="81409"/>
                  </a:lnTo>
                  <a:lnTo>
                    <a:pt x="13720" y="79372"/>
                  </a:lnTo>
                  <a:lnTo>
                    <a:pt x="15710" y="77242"/>
                  </a:lnTo>
                  <a:lnTo>
                    <a:pt x="17615" y="75019"/>
                  </a:lnTo>
                  <a:lnTo>
                    <a:pt x="19436" y="72703"/>
                  </a:lnTo>
                  <a:lnTo>
                    <a:pt x="21172" y="70293"/>
                  </a:lnTo>
                  <a:lnTo>
                    <a:pt x="19995" y="68235"/>
                  </a:lnTo>
                  <a:lnTo>
                    <a:pt x="18835" y="66127"/>
                  </a:lnTo>
                  <a:lnTo>
                    <a:pt x="17692" y="63967"/>
                  </a:lnTo>
                  <a:lnTo>
                    <a:pt x="16565" y="61756"/>
                  </a:lnTo>
                  <a:lnTo>
                    <a:pt x="15456" y="59495"/>
                  </a:lnTo>
                  <a:lnTo>
                    <a:pt x="14363" y="57183"/>
                  </a:lnTo>
                  <a:lnTo>
                    <a:pt x="13288" y="54820"/>
                  </a:lnTo>
                  <a:lnTo>
                    <a:pt x="12229" y="52407"/>
                  </a:lnTo>
                  <a:lnTo>
                    <a:pt x="11187" y="49942"/>
                  </a:lnTo>
                  <a:lnTo>
                    <a:pt x="10162" y="47427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2058" y="45009"/>
                  </a:lnTo>
                  <a:lnTo>
                    <a:pt x="3997" y="40380"/>
                  </a:lnTo>
                  <a:lnTo>
                    <a:pt x="5818" y="35659"/>
                  </a:lnTo>
                  <a:lnTo>
                    <a:pt x="7520" y="30844"/>
                  </a:lnTo>
                  <a:lnTo>
                    <a:pt x="9104" y="25936"/>
                  </a:lnTo>
                  <a:lnTo>
                    <a:pt x="10569" y="20935"/>
                  </a:lnTo>
                  <a:lnTo>
                    <a:pt x="11916" y="15841"/>
                  </a:lnTo>
                  <a:lnTo>
                    <a:pt x="13144" y="10654"/>
                  </a:lnTo>
                  <a:lnTo>
                    <a:pt x="14253" y="5373"/>
                  </a:lnTo>
                  <a:lnTo>
                    <a:pt x="15244" y="0"/>
                  </a:lnTo>
                  <a:lnTo>
                    <a:pt x="23713" y="2540"/>
                  </a:lnTo>
                  <a:lnTo>
                    <a:pt x="23370" y="4141"/>
                  </a:lnTo>
                  <a:lnTo>
                    <a:pt x="23019" y="5725"/>
                  </a:lnTo>
                  <a:lnTo>
                    <a:pt x="22659" y="7291"/>
                  </a:lnTo>
                  <a:lnTo>
                    <a:pt x="22290" y="8841"/>
                  </a:lnTo>
                  <a:lnTo>
                    <a:pt x="21913" y="10374"/>
                  </a:lnTo>
                  <a:lnTo>
                    <a:pt x="21528" y="11890"/>
                  </a:lnTo>
                  <a:lnTo>
                    <a:pt x="21134" y="13389"/>
                  </a:lnTo>
                  <a:lnTo>
                    <a:pt x="20732" y="14871"/>
                  </a:lnTo>
                  <a:lnTo>
                    <a:pt x="20321" y="16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420555" y="1847896"/>
              <a:ext cx="20325" cy="35993"/>
            </a:xfrm>
            <a:custGeom>
              <a:avLst/>
              <a:pathLst>
                <a:path w="20325" h="35993">
                  <a:moveTo>
                    <a:pt x="20325" y="0"/>
                  </a:moveTo>
                  <a:lnTo>
                    <a:pt x="2964" y="0"/>
                  </a:lnTo>
                  <a:lnTo>
                    <a:pt x="2858" y="478"/>
                  </a:lnTo>
                  <a:lnTo>
                    <a:pt x="2710" y="1067"/>
                  </a:lnTo>
                  <a:lnTo>
                    <a:pt x="2519" y="1765"/>
                  </a:lnTo>
                  <a:lnTo>
                    <a:pt x="2286" y="2574"/>
                  </a:lnTo>
                  <a:lnTo>
                    <a:pt x="2011" y="3493"/>
                  </a:lnTo>
                  <a:lnTo>
                    <a:pt x="1693" y="4522"/>
                  </a:lnTo>
                  <a:lnTo>
                    <a:pt x="1333" y="5661"/>
                  </a:lnTo>
                  <a:lnTo>
                    <a:pt x="931" y="6910"/>
                  </a:lnTo>
                  <a:lnTo>
                    <a:pt x="486" y="8270"/>
                  </a:lnTo>
                  <a:lnTo>
                    <a:pt x="0" y="9739"/>
                  </a:lnTo>
                  <a:lnTo>
                    <a:pt x="1029" y="12746"/>
                  </a:lnTo>
                  <a:lnTo>
                    <a:pt x="2083" y="15667"/>
                  </a:lnTo>
                  <a:lnTo>
                    <a:pt x="3163" y="18505"/>
                  </a:lnTo>
                  <a:lnTo>
                    <a:pt x="4268" y="21257"/>
                  </a:lnTo>
                  <a:lnTo>
                    <a:pt x="5399" y="23925"/>
                  </a:lnTo>
                  <a:lnTo>
                    <a:pt x="6555" y="26508"/>
                  </a:lnTo>
                  <a:lnTo>
                    <a:pt x="7736" y="29006"/>
                  </a:lnTo>
                  <a:lnTo>
                    <a:pt x="8943" y="31420"/>
                  </a:lnTo>
                  <a:lnTo>
                    <a:pt x="10175" y="33749"/>
                  </a:lnTo>
                  <a:lnTo>
                    <a:pt x="11433" y="35993"/>
                  </a:lnTo>
                  <a:lnTo>
                    <a:pt x="12504" y="33571"/>
                  </a:lnTo>
                  <a:lnTo>
                    <a:pt x="13516" y="31047"/>
                  </a:lnTo>
                  <a:lnTo>
                    <a:pt x="14469" y="28422"/>
                  </a:lnTo>
                  <a:lnTo>
                    <a:pt x="15363" y="25695"/>
                  </a:lnTo>
                  <a:lnTo>
                    <a:pt x="16197" y="22866"/>
                  </a:lnTo>
                  <a:lnTo>
                    <a:pt x="16972" y="19936"/>
                  </a:lnTo>
                  <a:lnTo>
                    <a:pt x="17687" y="16904"/>
                  </a:lnTo>
                  <a:lnTo>
                    <a:pt x="18344" y="13770"/>
                  </a:lnTo>
                  <a:lnTo>
                    <a:pt x="18941" y="10535"/>
                  </a:lnTo>
                  <a:lnTo>
                    <a:pt x="19479" y="7198"/>
                  </a:lnTo>
                  <a:lnTo>
                    <a:pt x="1947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360424" y="1822489"/>
              <a:ext cx="50391" cy="47850"/>
            </a:xfrm>
            <a:custGeom>
              <a:avLst/>
              <a:pathLst>
                <a:path w="50391" h="47850">
                  <a:moveTo>
                    <a:pt x="423" y="17785"/>
                  </a:moveTo>
                  <a:lnTo>
                    <a:pt x="22443" y="17785"/>
                  </a:lnTo>
                  <a:lnTo>
                    <a:pt x="22443" y="0"/>
                  </a:lnTo>
                  <a:lnTo>
                    <a:pt x="30065" y="0"/>
                  </a:lnTo>
                  <a:lnTo>
                    <a:pt x="30065" y="17785"/>
                  </a:lnTo>
                  <a:lnTo>
                    <a:pt x="50391" y="17785"/>
                  </a:lnTo>
                  <a:lnTo>
                    <a:pt x="50391" y="24983"/>
                  </a:lnTo>
                  <a:lnTo>
                    <a:pt x="30065" y="24983"/>
                  </a:lnTo>
                  <a:lnTo>
                    <a:pt x="30065" y="44462"/>
                  </a:lnTo>
                  <a:lnTo>
                    <a:pt x="22443" y="44462"/>
                  </a:lnTo>
                  <a:lnTo>
                    <a:pt x="22443" y="31335"/>
                  </a:lnTo>
                  <a:lnTo>
                    <a:pt x="20978" y="33330"/>
                  </a:lnTo>
                  <a:lnTo>
                    <a:pt x="19462" y="35248"/>
                  </a:lnTo>
                  <a:lnTo>
                    <a:pt x="17895" y="37090"/>
                  </a:lnTo>
                  <a:lnTo>
                    <a:pt x="16277" y="38856"/>
                  </a:lnTo>
                  <a:lnTo>
                    <a:pt x="14609" y="40546"/>
                  </a:lnTo>
                  <a:lnTo>
                    <a:pt x="12890" y="42159"/>
                  </a:lnTo>
                  <a:lnTo>
                    <a:pt x="11119" y="43696"/>
                  </a:lnTo>
                  <a:lnTo>
                    <a:pt x="9299" y="45157"/>
                  </a:lnTo>
                  <a:lnTo>
                    <a:pt x="7427" y="46542"/>
                  </a:lnTo>
                  <a:lnTo>
                    <a:pt x="5504" y="47850"/>
                  </a:lnTo>
                  <a:lnTo>
                    <a:pt x="0" y="41075"/>
                  </a:lnTo>
                  <a:lnTo>
                    <a:pt x="2091" y="39923"/>
                  </a:lnTo>
                  <a:lnTo>
                    <a:pt x="4132" y="38670"/>
                  </a:lnTo>
                  <a:lnTo>
                    <a:pt x="6123" y="37315"/>
                  </a:lnTo>
                  <a:lnTo>
                    <a:pt x="8062" y="35858"/>
                  </a:lnTo>
                  <a:lnTo>
                    <a:pt x="9951" y="34300"/>
                  </a:lnTo>
                  <a:lnTo>
                    <a:pt x="11789" y="32640"/>
                  </a:lnTo>
                  <a:lnTo>
                    <a:pt x="13576" y="30878"/>
                  </a:lnTo>
                  <a:lnTo>
                    <a:pt x="15312" y="29015"/>
                  </a:lnTo>
                  <a:lnTo>
                    <a:pt x="16997" y="27050"/>
                  </a:lnTo>
                  <a:lnTo>
                    <a:pt x="18632" y="24983"/>
                  </a:lnTo>
                  <a:lnTo>
                    <a:pt x="423" y="249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364659" y="1824183"/>
              <a:ext cx="11856" cy="14820"/>
            </a:xfrm>
            <a:custGeom>
              <a:avLst/>
              <a:pathLst>
                <a:path w="11856" h="14820">
                  <a:moveTo>
                    <a:pt x="6351" y="0"/>
                  </a:moveTo>
                  <a:lnTo>
                    <a:pt x="7016" y="1029"/>
                  </a:lnTo>
                  <a:lnTo>
                    <a:pt x="7656" y="2083"/>
                  </a:lnTo>
                  <a:lnTo>
                    <a:pt x="8270" y="3163"/>
                  </a:lnTo>
                  <a:lnTo>
                    <a:pt x="8858" y="4268"/>
                  </a:lnTo>
                  <a:lnTo>
                    <a:pt x="9421" y="5399"/>
                  </a:lnTo>
                  <a:lnTo>
                    <a:pt x="9959" y="6555"/>
                  </a:lnTo>
                  <a:lnTo>
                    <a:pt x="10472" y="7736"/>
                  </a:lnTo>
                  <a:lnTo>
                    <a:pt x="10959" y="8943"/>
                  </a:lnTo>
                  <a:lnTo>
                    <a:pt x="11420" y="10175"/>
                  </a:lnTo>
                  <a:lnTo>
                    <a:pt x="11856" y="11433"/>
                  </a:lnTo>
                  <a:lnTo>
                    <a:pt x="5081" y="14820"/>
                  </a:lnTo>
                  <a:lnTo>
                    <a:pt x="4649" y="13559"/>
                  </a:lnTo>
                  <a:lnTo>
                    <a:pt x="4200" y="12314"/>
                  </a:lnTo>
                  <a:lnTo>
                    <a:pt x="3734" y="11086"/>
                  </a:lnTo>
                  <a:lnTo>
                    <a:pt x="3252" y="9875"/>
                  </a:lnTo>
                  <a:lnTo>
                    <a:pt x="2752" y="8680"/>
                  </a:lnTo>
                  <a:lnTo>
                    <a:pt x="2235" y="7503"/>
                  </a:lnTo>
                  <a:lnTo>
                    <a:pt x="1702" y="6343"/>
                  </a:lnTo>
                  <a:lnTo>
                    <a:pt x="1151" y="5200"/>
                  </a:lnTo>
                  <a:lnTo>
                    <a:pt x="584" y="4073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395148" y="1824183"/>
              <a:ext cx="13550" cy="13974"/>
            </a:xfrm>
            <a:custGeom>
              <a:avLst/>
              <a:pathLst>
                <a:path w="13550" h="13974">
                  <a:moveTo>
                    <a:pt x="7198" y="0"/>
                  </a:moveTo>
                  <a:lnTo>
                    <a:pt x="13550" y="2964"/>
                  </a:lnTo>
                  <a:lnTo>
                    <a:pt x="12784" y="4370"/>
                  </a:lnTo>
                  <a:lnTo>
                    <a:pt x="12009" y="5708"/>
                  </a:lnTo>
                  <a:lnTo>
                    <a:pt x="11225" y="6978"/>
                  </a:lnTo>
                  <a:lnTo>
                    <a:pt x="10433" y="8181"/>
                  </a:lnTo>
                  <a:lnTo>
                    <a:pt x="9633" y="9316"/>
                  </a:lnTo>
                  <a:lnTo>
                    <a:pt x="8824" y="10383"/>
                  </a:lnTo>
                  <a:lnTo>
                    <a:pt x="8007" y="11382"/>
                  </a:lnTo>
                  <a:lnTo>
                    <a:pt x="7181" y="12314"/>
                  </a:lnTo>
                  <a:lnTo>
                    <a:pt x="6347" y="13177"/>
                  </a:lnTo>
                  <a:lnTo>
                    <a:pt x="5504" y="13974"/>
                  </a:lnTo>
                  <a:lnTo>
                    <a:pt x="0" y="8892"/>
                  </a:lnTo>
                  <a:lnTo>
                    <a:pt x="834" y="8117"/>
                  </a:lnTo>
                  <a:lnTo>
                    <a:pt x="1643" y="7317"/>
                  </a:lnTo>
                  <a:lnTo>
                    <a:pt x="2426" y="6491"/>
                  </a:lnTo>
                  <a:lnTo>
                    <a:pt x="3184" y="5640"/>
                  </a:lnTo>
                  <a:lnTo>
                    <a:pt x="3916" y="4763"/>
                  </a:lnTo>
                  <a:lnTo>
                    <a:pt x="4624" y="3861"/>
                  </a:lnTo>
                  <a:lnTo>
                    <a:pt x="5305" y="2934"/>
                  </a:lnTo>
                  <a:lnTo>
                    <a:pt x="5962" y="1981"/>
                  </a:lnTo>
                  <a:lnTo>
                    <a:pt x="6593" y="1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393454" y="1851284"/>
              <a:ext cx="13550" cy="14397"/>
            </a:xfrm>
            <a:custGeom>
              <a:avLst/>
              <a:pathLst>
                <a:path w="13550" h="14397">
                  <a:moveTo>
                    <a:pt x="5928" y="0"/>
                  </a:moveTo>
                  <a:lnTo>
                    <a:pt x="6843" y="1020"/>
                  </a:lnTo>
                  <a:lnTo>
                    <a:pt x="7723" y="2049"/>
                  </a:lnTo>
                  <a:lnTo>
                    <a:pt x="8570" y="3087"/>
                  </a:lnTo>
                  <a:lnTo>
                    <a:pt x="9383" y="4132"/>
                  </a:lnTo>
                  <a:lnTo>
                    <a:pt x="10162" y="5187"/>
                  </a:lnTo>
                  <a:lnTo>
                    <a:pt x="10908" y="6250"/>
                  </a:lnTo>
                  <a:lnTo>
                    <a:pt x="11619" y="7321"/>
                  </a:lnTo>
                  <a:lnTo>
                    <a:pt x="12297" y="8401"/>
                  </a:lnTo>
                  <a:lnTo>
                    <a:pt x="12940" y="9489"/>
                  </a:lnTo>
                  <a:lnTo>
                    <a:pt x="13550" y="10586"/>
                  </a:lnTo>
                  <a:lnTo>
                    <a:pt x="7198" y="14397"/>
                  </a:lnTo>
                  <a:lnTo>
                    <a:pt x="6669" y="13220"/>
                  </a:lnTo>
                  <a:lnTo>
                    <a:pt x="6097" y="12060"/>
                  </a:lnTo>
                  <a:lnTo>
                    <a:pt x="5483" y="10916"/>
                  </a:lnTo>
                  <a:lnTo>
                    <a:pt x="4827" y="9790"/>
                  </a:lnTo>
                  <a:lnTo>
                    <a:pt x="4128" y="8680"/>
                  </a:lnTo>
                  <a:lnTo>
                    <a:pt x="3387" y="7588"/>
                  </a:lnTo>
                  <a:lnTo>
                    <a:pt x="2604" y="6512"/>
                  </a:lnTo>
                  <a:lnTo>
                    <a:pt x="1778" y="5454"/>
                  </a:lnTo>
                  <a:lnTo>
                    <a:pt x="910" y="441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359577" y="1869069"/>
              <a:ext cx="45733" cy="50814"/>
            </a:xfrm>
            <a:custGeom>
              <a:avLst/>
              <a:pathLst>
                <a:path w="45733" h="50814">
                  <a:moveTo>
                    <a:pt x="846" y="6775"/>
                  </a:moveTo>
                  <a:lnTo>
                    <a:pt x="17361" y="6775"/>
                  </a:lnTo>
                  <a:lnTo>
                    <a:pt x="17696" y="6097"/>
                  </a:lnTo>
                  <a:lnTo>
                    <a:pt x="18022" y="5420"/>
                  </a:lnTo>
                  <a:lnTo>
                    <a:pt x="18339" y="4742"/>
                  </a:lnTo>
                  <a:lnTo>
                    <a:pt x="18649" y="4065"/>
                  </a:lnTo>
                  <a:lnTo>
                    <a:pt x="18949" y="3387"/>
                  </a:lnTo>
                  <a:lnTo>
                    <a:pt x="19241" y="2710"/>
                  </a:lnTo>
                  <a:lnTo>
                    <a:pt x="19525" y="2032"/>
                  </a:lnTo>
                  <a:lnTo>
                    <a:pt x="19800" y="1355"/>
                  </a:lnTo>
                  <a:lnTo>
                    <a:pt x="20067" y="677"/>
                  </a:lnTo>
                  <a:lnTo>
                    <a:pt x="20325" y="0"/>
                  </a:lnTo>
                  <a:lnTo>
                    <a:pt x="28371" y="846"/>
                  </a:lnTo>
                  <a:lnTo>
                    <a:pt x="25830" y="6775"/>
                  </a:lnTo>
                  <a:lnTo>
                    <a:pt x="44886" y="6775"/>
                  </a:lnTo>
                  <a:lnTo>
                    <a:pt x="44886" y="13974"/>
                  </a:lnTo>
                  <a:lnTo>
                    <a:pt x="43848" y="16142"/>
                  </a:lnTo>
                  <a:lnTo>
                    <a:pt x="42769" y="18242"/>
                  </a:lnTo>
                  <a:lnTo>
                    <a:pt x="41646" y="20275"/>
                  </a:lnTo>
                  <a:lnTo>
                    <a:pt x="40482" y="22239"/>
                  </a:lnTo>
                  <a:lnTo>
                    <a:pt x="39275" y="24137"/>
                  </a:lnTo>
                  <a:lnTo>
                    <a:pt x="38026" y="25966"/>
                  </a:lnTo>
                  <a:lnTo>
                    <a:pt x="36734" y="27727"/>
                  </a:lnTo>
                  <a:lnTo>
                    <a:pt x="35401" y="29421"/>
                  </a:lnTo>
                  <a:lnTo>
                    <a:pt x="34024" y="31047"/>
                  </a:lnTo>
                  <a:lnTo>
                    <a:pt x="32606" y="32606"/>
                  </a:lnTo>
                  <a:lnTo>
                    <a:pt x="34033" y="33448"/>
                  </a:lnTo>
                  <a:lnTo>
                    <a:pt x="35434" y="34283"/>
                  </a:lnTo>
                  <a:lnTo>
                    <a:pt x="36811" y="35108"/>
                  </a:lnTo>
                  <a:lnTo>
                    <a:pt x="38161" y="35926"/>
                  </a:lnTo>
                  <a:lnTo>
                    <a:pt x="39487" y="36734"/>
                  </a:lnTo>
                  <a:lnTo>
                    <a:pt x="40787" y="37535"/>
                  </a:lnTo>
                  <a:lnTo>
                    <a:pt x="42061" y="38327"/>
                  </a:lnTo>
                  <a:lnTo>
                    <a:pt x="43311" y="39110"/>
                  </a:lnTo>
                  <a:lnTo>
                    <a:pt x="44534" y="39885"/>
                  </a:lnTo>
                  <a:lnTo>
                    <a:pt x="45733" y="40651"/>
                  </a:lnTo>
                  <a:lnTo>
                    <a:pt x="40651" y="48274"/>
                  </a:lnTo>
                  <a:lnTo>
                    <a:pt x="39517" y="47338"/>
                  </a:lnTo>
                  <a:lnTo>
                    <a:pt x="38314" y="46393"/>
                  </a:lnTo>
                  <a:lnTo>
                    <a:pt x="37044" y="45441"/>
                  </a:lnTo>
                  <a:lnTo>
                    <a:pt x="35705" y="44479"/>
                  </a:lnTo>
                  <a:lnTo>
                    <a:pt x="34300" y="43510"/>
                  </a:lnTo>
                  <a:lnTo>
                    <a:pt x="32826" y="42532"/>
                  </a:lnTo>
                  <a:lnTo>
                    <a:pt x="31285" y="41545"/>
                  </a:lnTo>
                  <a:lnTo>
                    <a:pt x="29675" y="40550"/>
                  </a:lnTo>
                  <a:lnTo>
                    <a:pt x="27998" y="39546"/>
                  </a:lnTo>
                  <a:lnTo>
                    <a:pt x="26254" y="38534"/>
                  </a:lnTo>
                  <a:lnTo>
                    <a:pt x="24416" y="40029"/>
                  </a:lnTo>
                  <a:lnTo>
                    <a:pt x="22460" y="41464"/>
                  </a:lnTo>
                  <a:lnTo>
                    <a:pt x="20385" y="42841"/>
                  </a:lnTo>
                  <a:lnTo>
                    <a:pt x="18191" y="44158"/>
                  </a:lnTo>
                  <a:lnTo>
                    <a:pt x="15879" y="45415"/>
                  </a:lnTo>
                  <a:lnTo>
                    <a:pt x="13448" y="46614"/>
                  </a:lnTo>
                  <a:lnTo>
                    <a:pt x="10899" y="47753"/>
                  </a:lnTo>
                  <a:lnTo>
                    <a:pt x="8232" y="48833"/>
                  </a:lnTo>
                  <a:lnTo>
                    <a:pt x="5445" y="49853"/>
                  </a:lnTo>
                  <a:lnTo>
                    <a:pt x="2540" y="50814"/>
                  </a:lnTo>
                  <a:lnTo>
                    <a:pt x="0" y="43616"/>
                  </a:lnTo>
                  <a:lnTo>
                    <a:pt x="2172" y="42917"/>
                  </a:lnTo>
                  <a:lnTo>
                    <a:pt x="4285" y="42176"/>
                  </a:lnTo>
                  <a:lnTo>
                    <a:pt x="6339" y="41392"/>
                  </a:lnTo>
                  <a:lnTo>
                    <a:pt x="8333" y="40567"/>
                  </a:lnTo>
                  <a:lnTo>
                    <a:pt x="10268" y="39699"/>
                  </a:lnTo>
                  <a:lnTo>
                    <a:pt x="12144" y="38788"/>
                  </a:lnTo>
                  <a:lnTo>
                    <a:pt x="13961" y="37835"/>
                  </a:lnTo>
                  <a:lnTo>
                    <a:pt x="15718" y="36840"/>
                  </a:lnTo>
                  <a:lnTo>
                    <a:pt x="17416" y="35803"/>
                  </a:lnTo>
                  <a:lnTo>
                    <a:pt x="19055" y="34723"/>
                  </a:lnTo>
                  <a:lnTo>
                    <a:pt x="17687" y="33961"/>
                  </a:lnTo>
                  <a:lnTo>
                    <a:pt x="16294" y="33199"/>
                  </a:lnTo>
                  <a:lnTo>
                    <a:pt x="14876" y="32436"/>
                  </a:lnTo>
                  <a:lnTo>
                    <a:pt x="13432" y="31674"/>
                  </a:lnTo>
                  <a:lnTo>
                    <a:pt x="11962" y="30912"/>
                  </a:lnTo>
                  <a:lnTo>
                    <a:pt x="10467" y="30150"/>
                  </a:lnTo>
                  <a:lnTo>
                    <a:pt x="8947" y="29387"/>
                  </a:lnTo>
                  <a:lnTo>
                    <a:pt x="7402" y="28625"/>
                  </a:lnTo>
                  <a:lnTo>
                    <a:pt x="5831" y="27863"/>
                  </a:lnTo>
                  <a:lnTo>
                    <a:pt x="4234" y="27101"/>
                  </a:lnTo>
                  <a:lnTo>
                    <a:pt x="5238" y="25750"/>
                  </a:lnTo>
                  <a:lnTo>
                    <a:pt x="6216" y="24408"/>
                  </a:lnTo>
                  <a:lnTo>
                    <a:pt x="7169" y="23074"/>
                  </a:lnTo>
                  <a:lnTo>
                    <a:pt x="8096" y="21748"/>
                  </a:lnTo>
                  <a:lnTo>
                    <a:pt x="8998" y="20431"/>
                  </a:lnTo>
                  <a:lnTo>
                    <a:pt x="9875" y="19123"/>
                  </a:lnTo>
                  <a:lnTo>
                    <a:pt x="10726" y="17823"/>
                  </a:lnTo>
                  <a:lnTo>
                    <a:pt x="11551" y="16531"/>
                  </a:lnTo>
                  <a:lnTo>
                    <a:pt x="12352" y="15248"/>
                  </a:lnTo>
                  <a:lnTo>
                    <a:pt x="13127" y="13974"/>
                  </a:lnTo>
                  <a:lnTo>
                    <a:pt x="846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375245" y="1883043"/>
              <a:ext cx="20325" cy="14820"/>
            </a:xfrm>
            <a:custGeom>
              <a:avLst/>
              <a:pathLst>
                <a:path w="20325" h="14820">
                  <a:moveTo>
                    <a:pt x="6351" y="0"/>
                  </a:moveTo>
                  <a:lnTo>
                    <a:pt x="5754" y="1088"/>
                  </a:lnTo>
                  <a:lnTo>
                    <a:pt x="5149" y="2151"/>
                  </a:lnTo>
                  <a:lnTo>
                    <a:pt x="4535" y="3188"/>
                  </a:lnTo>
                  <a:lnTo>
                    <a:pt x="3912" y="4200"/>
                  </a:lnTo>
                  <a:lnTo>
                    <a:pt x="3281" y="5187"/>
                  </a:lnTo>
                  <a:lnTo>
                    <a:pt x="2642" y="6148"/>
                  </a:lnTo>
                  <a:lnTo>
                    <a:pt x="1994" y="7084"/>
                  </a:lnTo>
                  <a:lnTo>
                    <a:pt x="1338" y="7994"/>
                  </a:lnTo>
                  <a:lnTo>
                    <a:pt x="673" y="8879"/>
                  </a:lnTo>
                  <a:lnTo>
                    <a:pt x="0" y="9739"/>
                  </a:lnTo>
                  <a:lnTo>
                    <a:pt x="10162" y="14820"/>
                  </a:lnTo>
                  <a:lnTo>
                    <a:pt x="11407" y="13453"/>
                  </a:lnTo>
                  <a:lnTo>
                    <a:pt x="12602" y="12060"/>
                  </a:lnTo>
                  <a:lnTo>
                    <a:pt x="13745" y="10641"/>
                  </a:lnTo>
                  <a:lnTo>
                    <a:pt x="14837" y="9197"/>
                  </a:lnTo>
                  <a:lnTo>
                    <a:pt x="15879" y="7728"/>
                  </a:lnTo>
                  <a:lnTo>
                    <a:pt x="16870" y="6233"/>
                  </a:lnTo>
                  <a:lnTo>
                    <a:pt x="17810" y="4713"/>
                  </a:lnTo>
                  <a:lnTo>
                    <a:pt x="18699" y="3167"/>
                  </a:lnTo>
                  <a:lnTo>
                    <a:pt x="19538" y="1596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465865" y="1822065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494237" y="1822489"/>
              <a:ext cx="69870" cy="93160"/>
            </a:xfrm>
            <a:custGeom>
              <a:avLst/>
              <a:pathLst>
                <a:path w="69870" h="93160">
                  <a:moveTo>
                    <a:pt x="5504" y="9739"/>
                  </a:moveTo>
                  <a:lnTo>
                    <a:pt x="31759" y="9739"/>
                  </a:lnTo>
                  <a:lnTo>
                    <a:pt x="31759" y="0"/>
                  </a:lnTo>
                  <a:lnTo>
                    <a:pt x="40228" y="0"/>
                  </a:lnTo>
                  <a:lnTo>
                    <a:pt x="40228" y="9739"/>
                  </a:lnTo>
                  <a:lnTo>
                    <a:pt x="66906" y="9739"/>
                  </a:lnTo>
                  <a:lnTo>
                    <a:pt x="66906" y="17361"/>
                  </a:lnTo>
                  <a:lnTo>
                    <a:pt x="40228" y="17361"/>
                  </a:lnTo>
                  <a:lnTo>
                    <a:pt x="40228" y="27101"/>
                  </a:lnTo>
                  <a:lnTo>
                    <a:pt x="61824" y="27101"/>
                  </a:lnTo>
                  <a:lnTo>
                    <a:pt x="61824" y="85961"/>
                  </a:lnTo>
                  <a:lnTo>
                    <a:pt x="69870" y="85961"/>
                  </a:lnTo>
                  <a:lnTo>
                    <a:pt x="69870" y="93160"/>
                  </a:lnTo>
                  <a:lnTo>
                    <a:pt x="0" y="93160"/>
                  </a:lnTo>
                  <a:lnTo>
                    <a:pt x="0" y="85961"/>
                  </a:lnTo>
                  <a:lnTo>
                    <a:pt x="11856" y="85961"/>
                  </a:lnTo>
                  <a:lnTo>
                    <a:pt x="11856" y="27101"/>
                  </a:lnTo>
                  <a:lnTo>
                    <a:pt x="31759" y="27101"/>
                  </a:lnTo>
                  <a:lnTo>
                    <a:pt x="31759" y="17361"/>
                  </a:lnTo>
                  <a:lnTo>
                    <a:pt x="5504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514563" y="1856789"/>
              <a:ext cx="33029" cy="8045"/>
            </a:xfrm>
            <a:custGeom>
              <a:avLst/>
              <a:pathLst>
                <a:path w="33029" h="8045">
                  <a:moveTo>
                    <a:pt x="0" y="8045"/>
                  </a:moveTo>
                  <a:lnTo>
                    <a:pt x="33029" y="804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514563" y="1871187"/>
              <a:ext cx="33029" cy="8469"/>
            </a:xfrm>
            <a:custGeom>
              <a:avLst/>
              <a:pathLst>
                <a:path w="33029" h="8469">
                  <a:moveTo>
                    <a:pt x="0" y="8469"/>
                  </a:moveTo>
                  <a:lnTo>
                    <a:pt x="33029" y="8469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514563" y="1886008"/>
              <a:ext cx="33029" cy="8045"/>
            </a:xfrm>
            <a:custGeom>
              <a:avLst/>
              <a:pathLst>
                <a:path w="33029" h="8045">
                  <a:moveTo>
                    <a:pt x="0" y="8045"/>
                  </a:moveTo>
                  <a:lnTo>
                    <a:pt x="33029" y="804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514563" y="1900405"/>
              <a:ext cx="33029" cy="8045"/>
            </a:xfrm>
            <a:custGeom>
              <a:avLst/>
              <a:pathLst>
                <a:path w="33029" h="8045">
                  <a:moveTo>
                    <a:pt x="0" y="8045"/>
                  </a:moveTo>
                  <a:lnTo>
                    <a:pt x="33029" y="804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598830" y="183222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615708" y="2338371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615708" y="2396331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679439" y="232688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734911" y="232566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744704" y="233392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834741" y="2317039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848715" y="2358961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798324" y="2316615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05946" y="2338635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805946" y="2371241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03447" y="2325773"/>
              <a:ext cx="48803" cy="79556"/>
            </a:xfrm>
            <a:custGeom>
              <a:avLst/>
              <a:pathLst>
                <a:path w="48803" h="79556">
                  <a:moveTo>
                    <a:pt x="48803" y="34141"/>
                  </a:moveTo>
                  <a:lnTo>
                    <a:pt x="48797" y="35252"/>
                  </a:lnTo>
                  <a:lnTo>
                    <a:pt x="48780" y="36364"/>
                  </a:lnTo>
                  <a:lnTo>
                    <a:pt x="48751" y="37475"/>
                  </a:lnTo>
                  <a:lnTo>
                    <a:pt x="48710" y="38587"/>
                  </a:lnTo>
                  <a:lnTo>
                    <a:pt x="48657" y="39699"/>
                  </a:lnTo>
                  <a:lnTo>
                    <a:pt x="48593" y="40810"/>
                  </a:lnTo>
                  <a:lnTo>
                    <a:pt x="48518" y="41922"/>
                  </a:lnTo>
                  <a:lnTo>
                    <a:pt x="48430" y="43033"/>
                  </a:lnTo>
                  <a:lnTo>
                    <a:pt x="48331" y="44145"/>
                  </a:lnTo>
                  <a:lnTo>
                    <a:pt x="48221" y="45256"/>
                  </a:lnTo>
                  <a:lnTo>
                    <a:pt x="48106" y="46353"/>
                  </a:lnTo>
                  <a:lnTo>
                    <a:pt x="47973" y="47439"/>
                  </a:lnTo>
                  <a:lnTo>
                    <a:pt x="47822" y="48517"/>
                  </a:lnTo>
                  <a:lnTo>
                    <a:pt x="47653" y="49584"/>
                  </a:lnTo>
                  <a:lnTo>
                    <a:pt x="47466" y="50642"/>
                  </a:lnTo>
                  <a:lnTo>
                    <a:pt x="47262" y="51691"/>
                  </a:lnTo>
                  <a:lnTo>
                    <a:pt x="47039" y="52730"/>
                  </a:lnTo>
                  <a:lnTo>
                    <a:pt x="46798" y="53759"/>
                  </a:lnTo>
                  <a:lnTo>
                    <a:pt x="46539" y="54779"/>
                  </a:lnTo>
                  <a:lnTo>
                    <a:pt x="46262" y="55790"/>
                  </a:lnTo>
                  <a:lnTo>
                    <a:pt x="45976" y="56789"/>
                  </a:lnTo>
                  <a:lnTo>
                    <a:pt x="45669" y="57776"/>
                  </a:lnTo>
                  <a:lnTo>
                    <a:pt x="45341" y="58750"/>
                  </a:lnTo>
                  <a:lnTo>
                    <a:pt x="44992" y="59711"/>
                  </a:lnTo>
                  <a:lnTo>
                    <a:pt x="44621" y="60660"/>
                  </a:lnTo>
                  <a:lnTo>
                    <a:pt x="44230" y="61596"/>
                  </a:lnTo>
                  <a:lnTo>
                    <a:pt x="43817" y="62519"/>
                  </a:lnTo>
                  <a:lnTo>
                    <a:pt x="43383" y="63429"/>
                  </a:lnTo>
                  <a:lnTo>
                    <a:pt x="42927" y="64327"/>
                  </a:lnTo>
                  <a:lnTo>
                    <a:pt x="42451" y="65212"/>
                  </a:lnTo>
                  <a:lnTo>
                    <a:pt x="41951" y="66068"/>
                  </a:lnTo>
                  <a:lnTo>
                    <a:pt x="41424" y="66901"/>
                  </a:lnTo>
                  <a:lnTo>
                    <a:pt x="40871" y="67711"/>
                  </a:lnTo>
                  <a:lnTo>
                    <a:pt x="40291" y="68498"/>
                  </a:lnTo>
                  <a:lnTo>
                    <a:pt x="39685" y="69261"/>
                  </a:lnTo>
                  <a:lnTo>
                    <a:pt x="39053" y="70001"/>
                  </a:lnTo>
                  <a:lnTo>
                    <a:pt x="38394" y="70718"/>
                  </a:lnTo>
                  <a:lnTo>
                    <a:pt x="37708" y="71411"/>
                  </a:lnTo>
                  <a:lnTo>
                    <a:pt x="36996" y="72081"/>
                  </a:lnTo>
                  <a:lnTo>
                    <a:pt x="36258" y="72728"/>
                  </a:lnTo>
                  <a:lnTo>
                    <a:pt x="35492" y="73350"/>
                  </a:lnTo>
                  <a:lnTo>
                    <a:pt x="34695" y="73946"/>
                  </a:lnTo>
                  <a:lnTo>
                    <a:pt x="33870" y="74515"/>
                  </a:lnTo>
                  <a:lnTo>
                    <a:pt x="33014" y="75057"/>
                  </a:lnTo>
                  <a:lnTo>
                    <a:pt x="32129" y="75573"/>
                  </a:lnTo>
                  <a:lnTo>
                    <a:pt x="31215" y="76063"/>
                  </a:lnTo>
                  <a:lnTo>
                    <a:pt x="30270" y="76526"/>
                  </a:lnTo>
                  <a:lnTo>
                    <a:pt x="29296" y="76963"/>
                  </a:lnTo>
                  <a:lnTo>
                    <a:pt x="28293" y="77373"/>
                  </a:lnTo>
                  <a:lnTo>
                    <a:pt x="27260" y="77757"/>
                  </a:lnTo>
                  <a:lnTo>
                    <a:pt x="26193" y="78099"/>
                  </a:lnTo>
                  <a:lnTo>
                    <a:pt x="25091" y="78405"/>
                  </a:lnTo>
                  <a:lnTo>
                    <a:pt x="23953" y="78675"/>
                  </a:lnTo>
                  <a:lnTo>
                    <a:pt x="22779" y="78909"/>
                  </a:lnTo>
                  <a:lnTo>
                    <a:pt x="21569" y="79107"/>
                  </a:lnTo>
                  <a:lnTo>
                    <a:pt x="20323" y="79269"/>
                  </a:lnTo>
                  <a:lnTo>
                    <a:pt x="19041" y="79395"/>
                  </a:lnTo>
                  <a:lnTo>
                    <a:pt x="17723" y="79485"/>
                  </a:lnTo>
                  <a:lnTo>
                    <a:pt x="16369" y="79538"/>
                  </a:lnTo>
                  <a:lnTo>
                    <a:pt x="14979" y="79556"/>
                  </a:lnTo>
                  <a:lnTo>
                    <a:pt x="14776" y="79556"/>
                  </a:lnTo>
                  <a:lnTo>
                    <a:pt x="14569" y="79554"/>
                  </a:lnTo>
                  <a:lnTo>
                    <a:pt x="14357" y="79552"/>
                  </a:lnTo>
                  <a:lnTo>
                    <a:pt x="14141" y="79548"/>
                  </a:lnTo>
                  <a:lnTo>
                    <a:pt x="13921" y="79543"/>
                  </a:lnTo>
                  <a:lnTo>
                    <a:pt x="13696" y="79537"/>
                  </a:lnTo>
                  <a:lnTo>
                    <a:pt x="13468" y="79531"/>
                  </a:lnTo>
                  <a:lnTo>
                    <a:pt x="13235" y="79523"/>
                  </a:lnTo>
                  <a:lnTo>
                    <a:pt x="12998" y="79514"/>
                  </a:lnTo>
                  <a:lnTo>
                    <a:pt x="12756" y="79504"/>
                  </a:lnTo>
                  <a:lnTo>
                    <a:pt x="12513" y="79492"/>
                  </a:lnTo>
                  <a:lnTo>
                    <a:pt x="12269" y="79478"/>
                  </a:lnTo>
                  <a:lnTo>
                    <a:pt x="12026" y="79462"/>
                  </a:lnTo>
                  <a:lnTo>
                    <a:pt x="11782" y="79444"/>
                  </a:lnTo>
                  <a:lnTo>
                    <a:pt x="11539" y="79424"/>
                  </a:lnTo>
                  <a:lnTo>
                    <a:pt x="11295" y="79402"/>
                  </a:lnTo>
                  <a:lnTo>
                    <a:pt x="11052" y="79378"/>
                  </a:lnTo>
                  <a:lnTo>
                    <a:pt x="10808" y="79351"/>
                  </a:lnTo>
                  <a:lnTo>
                    <a:pt x="10565" y="79323"/>
                  </a:lnTo>
                  <a:lnTo>
                    <a:pt x="10321" y="79292"/>
                  </a:lnTo>
                  <a:lnTo>
                    <a:pt x="10078" y="79270"/>
                  </a:lnTo>
                  <a:lnTo>
                    <a:pt x="9836" y="79247"/>
                  </a:lnTo>
                  <a:lnTo>
                    <a:pt x="9596" y="79224"/>
                  </a:lnTo>
                  <a:lnTo>
                    <a:pt x="9356" y="79199"/>
                  </a:lnTo>
                  <a:lnTo>
                    <a:pt x="9117" y="79173"/>
                  </a:lnTo>
                  <a:lnTo>
                    <a:pt x="8879" y="79146"/>
                  </a:lnTo>
                  <a:lnTo>
                    <a:pt x="8643" y="79118"/>
                  </a:lnTo>
                  <a:lnTo>
                    <a:pt x="8407" y="79089"/>
                  </a:lnTo>
                  <a:lnTo>
                    <a:pt x="8173" y="79058"/>
                  </a:lnTo>
                  <a:lnTo>
                    <a:pt x="7939" y="79027"/>
                  </a:lnTo>
                  <a:lnTo>
                    <a:pt x="7709" y="78994"/>
                  </a:lnTo>
                  <a:lnTo>
                    <a:pt x="7484" y="78959"/>
                  </a:lnTo>
                  <a:lnTo>
                    <a:pt x="7264" y="78922"/>
                  </a:lnTo>
                  <a:lnTo>
                    <a:pt x="7050" y="78883"/>
                  </a:lnTo>
                  <a:lnTo>
                    <a:pt x="6841" y="78842"/>
                  </a:lnTo>
                  <a:lnTo>
                    <a:pt x="6637" y="78799"/>
                  </a:lnTo>
                  <a:lnTo>
                    <a:pt x="6439" y="78753"/>
                  </a:lnTo>
                  <a:lnTo>
                    <a:pt x="6245" y="78705"/>
                  </a:lnTo>
                  <a:lnTo>
                    <a:pt x="6058" y="78656"/>
                  </a:lnTo>
                  <a:lnTo>
                    <a:pt x="5875" y="78604"/>
                  </a:lnTo>
                  <a:lnTo>
                    <a:pt x="5875" y="70346"/>
                  </a:lnTo>
                  <a:lnTo>
                    <a:pt x="6250" y="70480"/>
                  </a:lnTo>
                  <a:lnTo>
                    <a:pt x="6635" y="70607"/>
                  </a:lnTo>
                  <a:lnTo>
                    <a:pt x="7029" y="70726"/>
                  </a:lnTo>
                  <a:lnTo>
                    <a:pt x="7433" y="70838"/>
                  </a:lnTo>
                  <a:lnTo>
                    <a:pt x="7847" y="70942"/>
                  </a:lnTo>
                  <a:lnTo>
                    <a:pt x="8270" y="71039"/>
                  </a:lnTo>
                  <a:lnTo>
                    <a:pt x="8702" y="71128"/>
                  </a:lnTo>
                  <a:lnTo>
                    <a:pt x="9144" y="71210"/>
                  </a:lnTo>
                  <a:lnTo>
                    <a:pt x="9596" y="71285"/>
                  </a:lnTo>
                  <a:lnTo>
                    <a:pt x="10057" y="71352"/>
                  </a:lnTo>
                  <a:lnTo>
                    <a:pt x="10522" y="71412"/>
                  </a:lnTo>
                  <a:lnTo>
                    <a:pt x="10986" y="71466"/>
                  </a:lnTo>
                  <a:lnTo>
                    <a:pt x="11449" y="71514"/>
                  </a:lnTo>
                  <a:lnTo>
                    <a:pt x="11911" y="71555"/>
                  </a:lnTo>
                  <a:lnTo>
                    <a:pt x="12372" y="71590"/>
                  </a:lnTo>
                  <a:lnTo>
                    <a:pt x="12832" y="71619"/>
                  </a:lnTo>
                  <a:lnTo>
                    <a:pt x="13291" y="71641"/>
                  </a:lnTo>
                  <a:lnTo>
                    <a:pt x="13749" y="71657"/>
                  </a:lnTo>
                  <a:lnTo>
                    <a:pt x="14206" y="71666"/>
                  </a:lnTo>
                  <a:lnTo>
                    <a:pt x="14662" y="71670"/>
                  </a:lnTo>
                  <a:lnTo>
                    <a:pt x="16065" y="71645"/>
                  </a:lnTo>
                  <a:lnTo>
                    <a:pt x="17418" y="71570"/>
                  </a:lnTo>
                  <a:lnTo>
                    <a:pt x="18721" y="71446"/>
                  </a:lnTo>
                  <a:lnTo>
                    <a:pt x="19972" y="71272"/>
                  </a:lnTo>
                  <a:lnTo>
                    <a:pt x="21172" y="71048"/>
                  </a:lnTo>
                  <a:lnTo>
                    <a:pt x="22322" y="70774"/>
                  </a:lnTo>
                  <a:lnTo>
                    <a:pt x="23421" y="70451"/>
                  </a:lnTo>
                  <a:lnTo>
                    <a:pt x="24469" y="70077"/>
                  </a:lnTo>
                  <a:lnTo>
                    <a:pt x="25466" y="69654"/>
                  </a:lnTo>
                  <a:lnTo>
                    <a:pt x="26413" y="69182"/>
                  </a:lnTo>
                  <a:lnTo>
                    <a:pt x="27315" y="68667"/>
                  </a:lnTo>
                  <a:lnTo>
                    <a:pt x="28178" y="68117"/>
                  </a:lnTo>
                  <a:lnTo>
                    <a:pt x="29004" y="67532"/>
                  </a:lnTo>
                  <a:lnTo>
                    <a:pt x="29792" y="66912"/>
                  </a:lnTo>
                  <a:lnTo>
                    <a:pt x="30541" y="66257"/>
                  </a:lnTo>
                  <a:lnTo>
                    <a:pt x="31253" y="65568"/>
                  </a:lnTo>
                  <a:lnTo>
                    <a:pt x="31926" y="64843"/>
                  </a:lnTo>
                  <a:lnTo>
                    <a:pt x="32561" y="64083"/>
                  </a:lnTo>
                  <a:lnTo>
                    <a:pt x="33158" y="63289"/>
                  </a:lnTo>
                  <a:lnTo>
                    <a:pt x="33717" y="62459"/>
                  </a:lnTo>
                  <a:lnTo>
                    <a:pt x="34241" y="61588"/>
                  </a:lnTo>
                  <a:lnTo>
                    <a:pt x="34734" y="60689"/>
                  </a:lnTo>
                  <a:lnTo>
                    <a:pt x="35194" y="59763"/>
                  </a:lnTo>
                  <a:lnTo>
                    <a:pt x="35623" y="58809"/>
                  </a:lnTo>
                  <a:lnTo>
                    <a:pt x="36020" y="57828"/>
                  </a:lnTo>
                  <a:lnTo>
                    <a:pt x="36385" y="56819"/>
                  </a:lnTo>
                  <a:lnTo>
                    <a:pt x="36719" y="55783"/>
                  </a:lnTo>
                  <a:lnTo>
                    <a:pt x="37020" y="54719"/>
                  </a:lnTo>
                  <a:lnTo>
                    <a:pt x="37290" y="53627"/>
                  </a:lnTo>
                  <a:lnTo>
                    <a:pt x="37528" y="52508"/>
                  </a:lnTo>
                  <a:lnTo>
                    <a:pt x="37752" y="51369"/>
                  </a:lnTo>
                  <a:lnTo>
                    <a:pt x="37958" y="50217"/>
                  </a:lnTo>
                  <a:lnTo>
                    <a:pt x="38146" y="49053"/>
                  </a:lnTo>
                  <a:lnTo>
                    <a:pt x="38316" y="47876"/>
                  </a:lnTo>
                  <a:lnTo>
                    <a:pt x="38468" y="46686"/>
                  </a:lnTo>
                  <a:lnTo>
                    <a:pt x="38602" y="45483"/>
                  </a:lnTo>
                  <a:lnTo>
                    <a:pt x="38718" y="44268"/>
                  </a:lnTo>
                  <a:lnTo>
                    <a:pt x="38816" y="43040"/>
                  </a:lnTo>
                  <a:lnTo>
                    <a:pt x="38896" y="41799"/>
                  </a:lnTo>
                  <a:lnTo>
                    <a:pt x="38958" y="40546"/>
                  </a:lnTo>
                  <a:lnTo>
                    <a:pt x="38269" y="40546"/>
                  </a:lnTo>
                  <a:lnTo>
                    <a:pt x="38053" y="40924"/>
                  </a:lnTo>
                  <a:lnTo>
                    <a:pt x="37829" y="41297"/>
                  </a:lnTo>
                  <a:lnTo>
                    <a:pt x="37596" y="41665"/>
                  </a:lnTo>
                  <a:lnTo>
                    <a:pt x="37355" y="42028"/>
                  </a:lnTo>
                  <a:lnTo>
                    <a:pt x="37105" y="42385"/>
                  </a:lnTo>
                  <a:lnTo>
                    <a:pt x="36847" y="42737"/>
                  </a:lnTo>
                  <a:lnTo>
                    <a:pt x="36580" y="43084"/>
                  </a:lnTo>
                  <a:lnTo>
                    <a:pt x="36305" y="43425"/>
                  </a:lnTo>
                  <a:lnTo>
                    <a:pt x="36021" y="43761"/>
                  </a:lnTo>
                  <a:lnTo>
                    <a:pt x="35729" y="44092"/>
                  </a:lnTo>
                  <a:lnTo>
                    <a:pt x="35427" y="44416"/>
                  </a:lnTo>
                  <a:lnTo>
                    <a:pt x="35115" y="44731"/>
                  </a:lnTo>
                  <a:lnTo>
                    <a:pt x="34792" y="45038"/>
                  </a:lnTo>
                  <a:lnTo>
                    <a:pt x="34458" y="45337"/>
                  </a:lnTo>
                  <a:lnTo>
                    <a:pt x="34114" y="45627"/>
                  </a:lnTo>
                  <a:lnTo>
                    <a:pt x="33760" y="45909"/>
                  </a:lnTo>
                  <a:lnTo>
                    <a:pt x="33394" y="46182"/>
                  </a:lnTo>
                  <a:lnTo>
                    <a:pt x="33019" y="46446"/>
                  </a:lnTo>
                  <a:lnTo>
                    <a:pt x="32632" y="46703"/>
                  </a:lnTo>
                  <a:lnTo>
                    <a:pt x="32235" y="46950"/>
                  </a:lnTo>
                  <a:lnTo>
                    <a:pt x="31828" y="47188"/>
                  </a:lnTo>
                  <a:lnTo>
                    <a:pt x="31409" y="47416"/>
                  </a:lnTo>
                  <a:lnTo>
                    <a:pt x="30981" y="47633"/>
                  </a:lnTo>
                  <a:lnTo>
                    <a:pt x="30541" y="47840"/>
                  </a:lnTo>
                  <a:lnTo>
                    <a:pt x="30091" y="48035"/>
                  </a:lnTo>
                  <a:lnTo>
                    <a:pt x="29631" y="48221"/>
                  </a:lnTo>
                  <a:lnTo>
                    <a:pt x="29160" y="48395"/>
                  </a:lnTo>
                  <a:lnTo>
                    <a:pt x="28678" y="48559"/>
                  </a:lnTo>
                  <a:lnTo>
                    <a:pt x="28186" y="48713"/>
                  </a:lnTo>
                  <a:lnTo>
                    <a:pt x="27683" y="48856"/>
                  </a:lnTo>
                  <a:lnTo>
                    <a:pt x="27169" y="48987"/>
                  </a:lnTo>
                  <a:lnTo>
                    <a:pt x="26643" y="49104"/>
                  </a:lnTo>
                  <a:lnTo>
                    <a:pt x="26106" y="49207"/>
                  </a:lnTo>
                  <a:lnTo>
                    <a:pt x="25557" y="49296"/>
                  </a:lnTo>
                  <a:lnTo>
                    <a:pt x="24997" y="49372"/>
                  </a:lnTo>
                  <a:lnTo>
                    <a:pt x="24425" y="49434"/>
                  </a:lnTo>
                  <a:lnTo>
                    <a:pt x="23841" y="49482"/>
                  </a:lnTo>
                  <a:lnTo>
                    <a:pt x="23245" y="49516"/>
                  </a:lnTo>
                  <a:lnTo>
                    <a:pt x="22638" y="49537"/>
                  </a:lnTo>
                  <a:lnTo>
                    <a:pt x="22019" y="49544"/>
                  </a:lnTo>
                  <a:lnTo>
                    <a:pt x="21023" y="49529"/>
                  </a:lnTo>
                  <a:lnTo>
                    <a:pt x="20046" y="49483"/>
                  </a:lnTo>
                  <a:lnTo>
                    <a:pt x="19088" y="49406"/>
                  </a:lnTo>
                  <a:lnTo>
                    <a:pt x="18149" y="49298"/>
                  </a:lnTo>
                  <a:lnTo>
                    <a:pt x="17229" y="49160"/>
                  </a:lnTo>
                  <a:lnTo>
                    <a:pt x="16328" y="48991"/>
                  </a:lnTo>
                  <a:lnTo>
                    <a:pt x="15446" y="48792"/>
                  </a:lnTo>
                  <a:lnTo>
                    <a:pt x="14583" y="48562"/>
                  </a:lnTo>
                  <a:lnTo>
                    <a:pt x="13740" y="48301"/>
                  </a:lnTo>
                  <a:lnTo>
                    <a:pt x="12915" y="48009"/>
                  </a:lnTo>
                  <a:lnTo>
                    <a:pt x="12112" y="47677"/>
                  </a:lnTo>
                  <a:lnTo>
                    <a:pt x="11333" y="47317"/>
                  </a:lnTo>
                  <a:lnTo>
                    <a:pt x="10579" y="46928"/>
                  </a:lnTo>
                  <a:lnTo>
                    <a:pt x="9849" y="46510"/>
                  </a:lnTo>
                  <a:lnTo>
                    <a:pt x="9144" y="46064"/>
                  </a:lnTo>
                  <a:lnTo>
                    <a:pt x="8462" y="45589"/>
                  </a:lnTo>
                  <a:lnTo>
                    <a:pt x="7805" y="45085"/>
                  </a:lnTo>
                  <a:lnTo>
                    <a:pt x="7173" y="44554"/>
                  </a:lnTo>
                  <a:lnTo>
                    <a:pt x="6565" y="43993"/>
                  </a:lnTo>
                  <a:lnTo>
                    <a:pt x="5981" y="43404"/>
                  </a:lnTo>
                  <a:lnTo>
                    <a:pt x="5422" y="42787"/>
                  </a:lnTo>
                  <a:lnTo>
                    <a:pt x="4888" y="42144"/>
                  </a:lnTo>
                  <a:lnTo>
                    <a:pt x="4380" y="41474"/>
                  </a:lnTo>
                  <a:lnTo>
                    <a:pt x="3897" y="40778"/>
                  </a:lnTo>
                  <a:lnTo>
                    <a:pt x="3440" y="40056"/>
                  </a:lnTo>
                  <a:lnTo>
                    <a:pt x="3008" y="39307"/>
                  </a:lnTo>
                  <a:lnTo>
                    <a:pt x="2602" y="38531"/>
                  </a:lnTo>
                  <a:lnTo>
                    <a:pt x="2221" y="37730"/>
                  </a:lnTo>
                  <a:lnTo>
                    <a:pt x="1865" y="36901"/>
                  </a:lnTo>
                  <a:lnTo>
                    <a:pt x="1535" y="36046"/>
                  </a:lnTo>
                  <a:lnTo>
                    <a:pt x="1243" y="35155"/>
                  </a:lnTo>
                  <a:lnTo>
                    <a:pt x="982" y="34240"/>
                  </a:lnTo>
                  <a:lnTo>
                    <a:pt x="752" y="33301"/>
                  </a:lnTo>
                  <a:lnTo>
                    <a:pt x="552" y="32337"/>
                  </a:lnTo>
                  <a:lnTo>
                    <a:pt x="383" y="31349"/>
                  </a:lnTo>
                  <a:lnTo>
                    <a:pt x="245" y="30336"/>
                  </a:lnTo>
                  <a:lnTo>
                    <a:pt x="138" y="29299"/>
                  </a:lnTo>
                  <a:lnTo>
                    <a:pt x="61" y="28238"/>
                  </a:lnTo>
                  <a:lnTo>
                    <a:pt x="15" y="27152"/>
                  </a:lnTo>
                  <a:lnTo>
                    <a:pt x="0" y="26042"/>
                  </a:lnTo>
                  <a:lnTo>
                    <a:pt x="16" y="24847"/>
                  </a:lnTo>
                  <a:lnTo>
                    <a:pt x="65" y="23677"/>
                  </a:lnTo>
                  <a:lnTo>
                    <a:pt x="147" y="22531"/>
                  </a:lnTo>
                  <a:lnTo>
                    <a:pt x="262" y="21409"/>
                  </a:lnTo>
                  <a:lnTo>
                    <a:pt x="410" y="20312"/>
                  </a:lnTo>
                  <a:lnTo>
                    <a:pt x="590" y="19239"/>
                  </a:lnTo>
                  <a:lnTo>
                    <a:pt x="804" y="18191"/>
                  </a:lnTo>
                  <a:lnTo>
                    <a:pt x="1050" y="17166"/>
                  </a:lnTo>
                  <a:lnTo>
                    <a:pt x="1329" y="16167"/>
                  </a:lnTo>
                  <a:lnTo>
                    <a:pt x="1640" y="15191"/>
                  </a:lnTo>
                  <a:lnTo>
                    <a:pt x="1992" y="14232"/>
                  </a:lnTo>
                  <a:lnTo>
                    <a:pt x="2371" y="13305"/>
                  </a:lnTo>
                  <a:lnTo>
                    <a:pt x="2776" y="12407"/>
                  </a:lnTo>
                  <a:lnTo>
                    <a:pt x="3207" y="11541"/>
                  </a:lnTo>
                  <a:lnTo>
                    <a:pt x="3665" y="10705"/>
                  </a:lnTo>
                  <a:lnTo>
                    <a:pt x="4149" y="9900"/>
                  </a:lnTo>
                  <a:lnTo>
                    <a:pt x="4660" y="9126"/>
                  </a:lnTo>
                  <a:lnTo>
                    <a:pt x="5197" y="8382"/>
                  </a:lnTo>
                  <a:lnTo>
                    <a:pt x="5761" y="7669"/>
                  </a:lnTo>
                  <a:lnTo>
                    <a:pt x="6351" y="6987"/>
                  </a:lnTo>
                  <a:lnTo>
                    <a:pt x="6978" y="6325"/>
                  </a:lnTo>
                  <a:lnTo>
                    <a:pt x="7630" y="5695"/>
                  </a:lnTo>
                  <a:lnTo>
                    <a:pt x="8308" y="5097"/>
                  </a:lnTo>
                  <a:lnTo>
                    <a:pt x="9011" y="4530"/>
                  </a:lnTo>
                  <a:lnTo>
                    <a:pt x="9739" y="3996"/>
                  </a:lnTo>
                  <a:lnTo>
                    <a:pt x="10493" y="3493"/>
                  </a:lnTo>
                  <a:lnTo>
                    <a:pt x="11272" y="3022"/>
                  </a:lnTo>
                  <a:lnTo>
                    <a:pt x="12076" y="2583"/>
                  </a:lnTo>
                  <a:lnTo>
                    <a:pt x="12906" y="2175"/>
                  </a:lnTo>
                  <a:lnTo>
                    <a:pt x="13762" y="1799"/>
                  </a:lnTo>
                  <a:lnTo>
                    <a:pt x="14651" y="1457"/>
                  </a:lnTo>
                  <a:lnTo>
                    <a:pt x="15559" y="1151"/>
                  </a:lnTo>
                  <a:lnTo>
                    <a:pt x="16488" y="881"/>
                  </a:lnTo>
                  <a:lnTo>
                    <a:pt x="17437" y="647"/>
                  </a:lnTo>
                  <a:lnTo>
                    <a:pt x="18407" y="449"/>
                  </a:lnTo>
                  <a:lnTo>
                    <a:pt x="19396" y="287"/>
                  </a:lnTo>
                  <a:lnTo>
                    <a:pt x="20405" y="161"/>
                  </a:lnTo>
                  <a:lnTo>
                    <a:pt x="21435" y="71"/>
                  </a:lnTo>
                  <a:lnTo>
                    <a:pt x="22485" y="17"/>
                  </a:lnTo>
                  <a:lnTo>
                    <a:pt x="23554" y="0"/>
                  </a:lnTo>
                  <a:lnTo>
                    <a:pt x="24616" y="20"/>
                  </a:lnTo>
                  <a:lnTo>
                    <a:pt x="25663" y="82"/>
                  </a:lnTo>
                  <a:lnTo>
                    <a:pt x="26695" y="185"/>
                  </a:lnTo>
                  <a:lnTo>
                    <a:pt x="27713" y="330"/>
                  </a:lnTo>
                  <a:lnTo>
                    <a:pt x="28715" y="516"/>
                  </a:lnTo>
                  <a:lnTo>
                    <a:pt x="29703" y="743"/>
                  </a:lnTo>
                  <a:lnTo>
                    <a:pt x="30676" y="1011"/>
                  </a:lnTo>
                  <a:lnTo>
                    <a:pt x="31634" y="1321"/>
                  </a:lnTo>
                  <a:lnTo>
                    <a:pt x="32577" y="1672"/>
                  </a:lnTo>
                  <a:lnTo>
                    <a:pt x="33506" y="2064"/>
                  </a:lnTo>
                  <a:lnTo>
                    <a:pt x="34414" y="2498"/>
                  </a:lnTo>
                  <a:lnTo>
                    <a:pt x="35299" y="2976"/>
                  </a:lnTo>
                  <a:lnTo>
                    <a:pt x="36159" y="3498"/>
                  </a:lnTo>
                  <a:lnTo>
                    <a:pt x="36995" y="4063"/>
                  </a:lnTo>
                  <a:lnTo>
                    <a:pt x="37806" y="4671"/>
                  </a:lnTo>
                  <a:lnTo>
                    <a:pt x="38593" y="5322"/>
                  </a:lnTo>
                  <a:lnTo>
                    <a:pt x="39356" y="6017"/>
                  </a:lnTo>
                  <a:lnTo>
                    <a:pt x="40095" y="6756"/>
                  </a:lnTo>
                  <a:lnTo>
                    <a:pt x="40809" y="7538"/>
                  </a:lnTo>
                  <a:lnTo>
                    <a:pt x="41498" y="8363"/>
                  </a:lnTo>
                  <a:lnTo>
                    <a:pt x="42162" y="9232"/>
                  </a:lnTo>
                  <a:lnTo>
                    <a:pt x="42796" y="10146"/>
                  </a:lnTo>
                  <a:lnTo>
                    <a:pt x="43402" y="11104"/>
                  </a:lnTo>
                  <a:lnTo>
                    <a:pt x="43980" y="12106"/>
                  </a:lnTo>
                  <a:lnTo>
                    <a:pt x="44529" y="13153"/>
                  </a:lnTo>
                  <a:lnTo>
                    <a:pt x="45049" y="14245"/>
                  </a:lnTo>
                  <a:lnTo>
                    <a:pt x="45541" y="15381"/>
                  </a:lnTo>
                  <a:lnTo>
                    <a:pt x="46004" y="16561"/>
                  </a:lnTo>
                  <a:lnTo>
                    <a:pt x="46438" y="17786"/>
                  </a:lnTo>
                  <a:lnTo>
                    <a:pt x="46844" y="19055"/>
                  </a:lnTo>
                  <a:lnTo>
                    <a:pt x="47217" y="20359"/>
                  </a:lnTo>
                  <a:lnTo>
                    <a:pt x="47549" y="21708"/>
                  </a:lnTo>
                  <a:lnTo>
                    <a:pt x="47843" y="23103"/>
                  </a:lnTo>
                  <a:lnTo>
                    <a:pt x="48098" y="24543"/>
                  </a:lnTo>
                  <a:lnTo>
                    <a:pt x="48313" y="26029"/>
                  </a:lnTo>
                  <a:lnTo>
                    <a:pt x="48490" y="27560"/>
                  </a:lnTo>
                  <a:lnTo>
                    <a:pt x="48627" y="29137"/>
                  </a:lnTo>
                  <a:lnTo>
                    <a:pt x="48725" y="30759"/>
                  </a:lnTo>
                  <a:lnTo>
                    <a:pt x="48783" y="324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912816" y="2333924"/>
              <a:ext cx="29800" cy="33823"/>
            </a:xfrm>
            <a:custGeom>
              <a:avLst/>
              <a:pathLst>
                <a:path w="29800" h="33823">
                  <a:moveTo>
                    <a:pt x="14291" y="0"/>
                  </a:moveTo>
                  <a:lnTo>
                    <a:pt x="13661" y="10"/>
                  </a:lnTo>
                  <a:lnTo>
                    <a:pt x="13042" y="42"/>
                  </a:lnTo>
                  <a:lnTo>
                    <a:pt x="12433" y="95"/>
                  </a:lnTo>
                  <a:lnTo>
                    <a:pt x="11835" y="169"/>
                  </a:lnTo>
                  <a:lnTo>
                    <a:pt x="11248" y="264"/>
                  </a:lnTo>
                  <a:lnTo>
                    <a:pt x="10671" y="381"/>
                  </a:lnTo>
                  <a:lnTo>
                    <a:pt x="10104" y="518"/>
                  </a:lnTo>
                  <a:lnTo>
                    <a:pt x="9548" y="677"/>
                  </a:lnTo>
                  <a:lnTo>
                    <a:pt x="9003" y="857"/>
                  </a:lnTo>
                  <a:lnTo>
                    <a:pt x="8469" y="1058"/>
                  </a:lnTo>
                  <a:lnTo>
                    <a:pt x="7957" y="1282"/>
                  </a:lnTo>
                  <a:lnTo>
                    <a:pt x="7459" y="1528"/>
                  </a:lnTo>
                  <a:lnTo>
                    <a:pt x="6974" y="1798"/>
                  </a:lnTo>
                  <a:lnTo>
                    <a:pt x="6504" y="2091"/>
                  </a:lnTo>
                  <a:lnTo>
                    <a:pt x="6047" y="2408"/>
                  </a:lnTo>
                  <a:lnTo>
                    <a:pt x="5604" y="2748"/>
                  </a:lnTo>
                  <a:lnTo>
                    <a:pt x="5175" y="3111"/>
                  </a:lnTo>
                  <a:lnTo>
                    <a:pt x="4759" y="3497"/>
                  </a:lnTo>
                  <a:lnTo>
                    <a:pt x="4357" y="3907"/>
                  </a:lnTo>
                  <a:lnTo>
                    <a:pt x="3969" y="4340"/>
                  </a:lnTo>
                  <a:lnTo>
                    <a:pt x="3597" y="4796"/>
                  </a:lnTo>
                  <a:lnTo>
                    <a:pt x="3241" y="5276"/>
                  </a:lnTo>
                  <a:lnTo>
                    <a:pt x="2902" y="5779"/>
                  </a:lnTo>
                  <a:lnTo>
                    <a:pt x="2580" y="6305"/>
                  </a:lnTo>
                  <a:lnTo>
                    <a:pt x="2276" y="6854"/>
                  </a:lnTo>
                  <a:lnTo>
                    <a:pt x="1988" y="7427"/>
                  </a:lnTo>
                  <a:lnTo>
                    <a:pt x="1717" y="8023"/>
                  </a:lnTo>
                  <a:lnTo>
                    <a:pt x="1463" y="8642"/>
                  </a:lnTo>
                  <a:lnTo>
                    <a:pt x="1225" y="9285"/>
                  </a:lnTo>
                  <a:lnTo>
                    <a:pt x="1005" y="9951"/>
                  </a:lnTo>
                  <a:lnTo>
                    <a:pt x="814" y="10630"/>
                  </a:lnTo>
                  <a:lnTo>
                    <a:pt x="643" y="11335"/>
                  </a:lnTo>
                  <a:lnTo>
                    <a:pt x="492" y="12066"/>
                  </a:lnTo>
                  <a:lnTo>
                    <a:pt x="362" y="12822"/>
                  </a:lnTo>
                  <a:lnTo>
                    <a:pt x="251" y="13603"/>
                  </a:lnTo>
                  <a:lnTo>
                    <a:pt x="160" y="14410"/>
                  </a:lnTo>
                  <a:lnTo>
                    <a:pt x="90" y="15242"/>
                  </a:lnTo>
                  <a:lnTo>
                    <a:pt x="40" y="16099"/>
                  </a:lnTo>
                  <a:lnTo>
                    <a:pt x="10" y="16982"/>
                  </a:lnTo>
                  <a:lnTo>
                    <a:pt x="0" y="17891"/>
                  </a:lnTo>
                  <a:lnTo>
                    <a:pt x="8" y="18624"/>
                  </a:lnTo>
                  <a:lnTo>
                    <a:pt x="33" y="19343"/>
                  </a:lnTo>
                  <a:lnTo>
                    <a:pt x="76" y="20047"/>
                  </a:lnTo>
                  <a:lnTo>
                    <a:pt x="135" y="20736"/>
                  </a:lnTo>
                  <a:lnTo>
                    <a:pt x="211" y="21411"/>
                  </a:lnTo>
                  <a:lnTo>
                    <a:pt x="304" y="22070"/>
                  </a:lnTo>
                  <a:lnTo>
                    <a:pt x="414" y="22715"/>
                  </a:lnTo>
                  <a:lnTo>
                    <a:pt x="542" y="23345"/>
                  </a:lnTo>
                  <a:lnTo>
                    <a:pt x="686" y="23960"/>
                  </a:lnTo>
                  <a:lnTo>
                    <a:pt x="846" y="24560"/>
                  </a:lnTo>
                  <a:lnTo>
                    <a:pt x="1035" y="25134"/>
                  </a:lnTo>
                  <a:lnTo>
                    <a:pt x="1240" y="25691"/>
                  </a:lnTo>
                  <a:lnTo>
                    <a:pt x="1463" y="26231"/>
                  </a:lnTo>
                  <a:lnTo>
                    <a:pt x="1702" y="26754"/>
                  </a:lnTo>
                  <a:lnTo>
                    <a:pt x="1958" y="27260"/>
                  </a:lnTo>
                  <a:lnTo>
                    <a:pt x="2231" y="27749"/>
                  </a:lnTo>
                  <a:lnTo>
                    <a:pt x="2521" y="28221"/>
                  </a:lnTo>
                  <a:lnTo>
                    <a:pt x="2828" y="28676"/>
                  </a:lnTo>
                  <a:lnTo>
                    <a:pt x="3152" y="29114"/>
                  </a:lnTo>
                  <a:lnTo>
                    <a:pt x="3493" y="29536"/>
                  </a:lnTo>
                  <a:lnTo>
                    <a:pt x="3851" y="29939"/>
                  </a:lnTo>
                  <a:lnTo>
                    <a:pt x="4226" y="30323"/>
                  </a:lnTo>
                  <a:lnTo>
                    <a:pt x="4617" y="30688"/>
                  </a:lnTo>
                  <a:lnTo>
                    <a:pt x="5026" y="31035"/>
                  </a:lnTo>
                  <a:lnTo>
                    <a:pt x="5452" y="31362"/>
                  </a:lnTo>
                  <a:lnTo>
                    <a:pt x="5894" y="31670"/>
                  </a:lnTo>
                  <a:lnTo>
                    <a:pt x="6353" y="31959"/>
                  </a:lnTo>
                  <a:lnTo>
                    <a:pt x="6830" y="32229"/>
                  </a:lnTo>
                  <a:lnTo>
                    <a:pt x="7323" y="32480"/>
                  </a:lnTo>
                  <a:lnTo>
                    <a:pt x="7833" y="32712"/>
                  </a:lnTo>
                  <a:lnTo>
                    <a:pt x="8371" y="32923"/>
                  </a:lnTo>
                  <a:lnTo>
                    <a:pt x="8926" y="33112"/>
                  </a:lnTo>
                  <a:lnTo>
                    <a:pt x="9498" y="33278"/>
                  </a:lnTo>
                  <a:lnTo>
                    <a:pt x="10086" y="33423"/>
                  </a:lnTo>
                  <a:lnTo>
                    <a:pt x="10692" y="33545"/>
                  </a:lnTo>
                  <a:lnTo>
                    <a:pt x="11314" y="33645"/>
                  </a:lnTo>
                  <a:lnTo>
                    <a:pt x="11954" y="33723"/>
                  </a:lnTo>
                  <a:lnTo>
                    <a:pt x="12610" y="33779"/>
                  </a:lnTo>
                  <a:lnTo>
                    <a:pt x="13283" y="33812"/>
                  </a:lnTo>
                  <a:lnTo>
                    <a:pt x="13974" y="33823"/>
                  </a:lnTo>
                  <a:lnTo>
                    <a:pt x="14687" y="33811"/>
                  </a:lnTo>
                  <a:lnTo>
                    <a:pt x="15386" y="33774"/>
                  </a:lnTo>
                  <a:lnTo>
                    <a:pt x="16071" y="33714"/>
                  </a:lnTo>
                  <a:lnTo>
                    <a:pt x="16743" y="33628"/>
                  </a:lnTo>
                  <a:lnTo>
                    <a:pt x="17401" y="33519"/>
                  </a:lnTo>
                  <a:lnTo>
                    <a:pt x="18045" y="33385"/>
                  </a:lnTo>
                  <a:lnTo>
                    <a:pt x="18676" y="33227"/>
                  </a:lnTo>
                  <a:lnTo>
                    <a:pt x="19292" y="33044"/>
                  </a:lnTo>
                  <a:lnTo>
                    <a:pt x="19895" y="32837"/>
                  </a:lnTo>
                  <a:lnTo>
                    <a:pt x="20484" y="32606"/>
                  </a:lnTo>
                  <a:lnTo>
                    <a:pt x="21058" y="32345"/>
                  </a:lnTo>
                  <a:lnTo>
                    <a:pt x="21615" y="32070"/>
                  </a:lnTo>
                  <a:lnTo>
                    <a:pt x="22155" y="31782"/>
                  </a:lnTo>
                  <a:lnTo>
                    <a:pt x="22678" y="31479"/>
                  </a:lnTo>
                  <a:lnTo>
                    <a:pt x="23184" y="31163"/>
                  </a:lnTo>
                  <a:lnTo>
                    <a:pt x="23673" y="30834"/>
                  </a:lnTo>
                  <a:lnTo>
                    <a:pt x="24145" y="30490"/>
                  </a:lnTo>
                  <a:lnTo>
                    <a:pt x="24600" y="30133"/>
                  </a:lnTo>
                  <a:lnTo>
                    <a:pt x="25039" y="29762"/>
                  </a:lnTo>
                  <a:lnTo>
                    <a:pt x="25460" y="29377"/>
                  </a:lnTo>
                  <a:lnTo>
                    <a:pt x="25863" y="28969"/>
                  </a:lnTo>
                  <a:lnTo>
                    <a:pt x="26247" y="28551"/>
                  </a:lnTo>
                  <a:lnTo>
                    <a:pt x="26613" y="28122"/>
                  </a:lnTo>
                  <a:lnTo>
                    <a:pt x="26959" y="27683"/>
                  </a:lnTo>
                  <a:lnTo>
                    <a:pt x="27286" y="27233"/>
                  </a:lnTo>
                  <a:lnTo>
                    <a:pt x="27594" y="26773"/>
                  </a:lnTo>
                  <a:lnTo>
                    <a:pt x="27883" y="26301"/>
                  </a:lnTo>
                  <a:lnTo>
                    <a:pt x="28153" y="25820"/>
                  </a:lnTo>
                  <a:lnTo>
                    <a:pt x="28404" y="25328"/>
                  </a:lnTo>
                  <a:lnTo>
                    <a:pt x="28636" y="24825"/>
                  </a:lnTo>
                  <a:lnTo>
                    <a:pt x="28857" y="24317"/>
                  </a:lnTo>
                  <a:lnTo>
                    <a:pt x="29055" y="23808"/>
                  </a:lnTo>
                  <a:lnTo>
                    <a:pt x="29230" y="23300"/>
                  </a:lnTo>
                  <a:lnTo>
                    <a:pt x="29381" y="22792"/>
                  </a:lnTo>
                  <a:lnTo>
                    <a:pt x="29509" y="22284"/>
                  </a:lnTo>
                  <a:lnTo>
                    <a:pt x="29614" y="21776"/>
                  </a:lnTo>
                  <a:lnTo>
                    <a:pt x="29695" y="21268"/>
                  </a:lnTo>
                  <a:lnTo>
                    <a:pt x="29754" y="20759"/>
                  </a:lnTo>
                  <a:lnTo>
                    <a:pt x="29789" y="20251"/>
                  </a:lnTo>
                  <a:lnTo>
                    <a:pt x="29800" y="19743"/>
                  </a:lnTo>
                  <a:lnTo>
                    <a:pt x="29790" y="19034"/>
                  </a:lnTo>
                  <a:lnTo>
                    <a:pt x="29760" y="18327"/>
                  </a:lnTo>
                  <a:lnTo>
                    <a:pt x="29710" y="17620"/>
                  </a:lnTo>
                  <a:lnTo>
                    <a:pt x="29639" y="16914"/>
                  </a:lnTo>
                  <a:lnTo>
                    <a:pt x="29549" y="16210"/>
                  </a:lnTo>
                  <a:lnTo>
                    <a:pt x="29438" y="15506"/>
                  </a:lnTo>
                  <a:lnTo>
                    <a:pt x="29307" y="14804"/>
                  </a:lnTo>
                  <a:lnTo>
                    <a:pt x="29157" y="14103"/>
                  </a:lnTo>
                  <a:lnTo>
                    <a:pt x="28986" y="13402"/>
                  </a:lnTo>
                  <a:lnTo>
                    <a:pt x="28795" y="12703"/>
                  </a:lnTo>
                  <a:lnTo>
                    <a:pt x="28594" y="12001"/>
                  </a:lnTo>
                  <a:lnTo>
                    <a:pt x="28373" y="11314"/>
                  </a:lnTo>
                  <a:lnTo>
                    <a:pt x="28132" y="10642"/>
                  </a:lnTo>
                  <a:lnTo>
                    <a:pt x="27871" y="9985"/>
                  </a:lnTo>
                  <a:lnTo>
                    <a:pt x="27590" y="9342"/>
                  </a:lnTo>
                  <a:lnTo>
                    <a:pt x="27289" y="8714"/>
                  </a:lnTo>
                  <a:lnTo>
                    <a:pt x="26968" y="8101"/>
                  </a:lnTo>
                  <a:lnTo>
                    <a:pt x="26626" y="7503"/>
                  </a:lnTo>
                  <a:lnTo>
                    <a:pt x="26265" y="6920"/>
                  </a:lnTo>
                  <a:lnTo>
                    <a:pt x="25883" y="6351"/>
                  </a:lnTo>
                  <a:lnTo>
                    <a:pt x="25492" y="5791"/>
                  </a:lnTo>
                  <a:lnTo>
                    <a:pt x="25081" y="5252"/>
                  </a:lnTo>
                  <a:lnTo>
                    <a:pt x="24649" y="4736"/>
                  </a:lnTo>
                  <a:lnTo>
                    <a:pt x="24198" y="4243"/>
                  </a:lnTo>
                  <a:lnTo>
                    <a:pt x="23726" y="3771"/>
                  </a:lnTo>
                  <a:lnTo>
                    <a:pt x="23235" y="3322"/>
                  </a:lnTo>
                  <a:lnTo>
                    <a:pt x="22723" y="2894"/>
                  </a:lnTo>
                  <a:lnTo>
                    <a:pt x="22191" y="2489"/>
                  </a:lnTo>
                  <a:lnTo>
                    <a:pt x="21639" y="2107"/>
                  </a:lnTo>
                  <a:lnTo>
                    <a:pt x="21066" y="1746"/>
                  </a:lnTo>
                  <a:lnTo>
                    <a:pt x="20475" y="1414"/>
                  </a:lnTo>
                  <a:lnTo>
                    <a:pt x="19864" y="1117"/>
                  </a:lnTo>
                  <a:lnTo>
                    <a:pt x="19234" y="855"/>
                  </a:lnTo>
                  <a:lnTo>
                    <a:pt x="18585" y="628"/>
                  </a:lnTo>
                  <a:lnTo>
                    <a:pt x="17917" y="436"/>
                  </a:lnTo>
                  <a:lnTo>
                    <a:pt x="17230" y="279"/>
                  </a:lnTo>
                  <a:lnTo>
                    <a:pt x="16524" y="157"/>
                  </a:lnTo>
                  <a:lnTo>
                    <a:pt x="15799" y="69"/>
                  </a:lnTo>
                  <a:lnTo>
                    <a:pt x="15054" y="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66860" y="2321697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63472" y="2364043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92267" y="2315769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985916" y="2347104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72724" y="2316192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215853" y="232677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92181" y="232688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47654" y="232566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57446" y="233392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406408" y="231661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42826" y="2321697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539374" y="232677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445956" y="2832920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445956" y="2890881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509687" y="282143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565160" y="2820217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574952" y="2828474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664990" y="2811589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78964" y="2853511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628572" y="2811165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636195" y="2833185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636195" y="2865791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733695" y="2820217"/>
              <a:ext cx="48591" cy="79662"/>
            </a:xfrm>
            <a:custGeom>
              <a:avLst/>
              <a:pathLst>
                <a:path w="48591" h="79662">
                  <a:moveTo>
                    <a:pt x="24295" y="0"/>
                  </a:moveTo>
                  <a:lnTo>
                    <a:pt x="25179" y="11"/>
                  </a:lnTo>
                  <a:lnTo>
                    <a:pt x="26053" y="46"/>
                  </a:lnTo>
                  <a:lnTo>
                    <a:pt x="26915" y="104"/>
                  </a:lnTo>
                  <a:lnTo>
                    <a:pt x="27768" y="186"/>
                  </a:lnTo>
                  <a:lnTo>
                    <a:pt x="28609" y="291"/>
                  </a:lnTo>
                  <a:lnTo>
                    <a:pt x="29440" y="419"/>
                  </a:lnTo>
                  <a:lnTo>
                    <a:pt x="30261" y="570"/>
                  </a:lnTo>
                  <a:lnTo>
                    <a:pt x="31071" y="745"/>
                  </a:lnTo>
                  <a:lnTo>
                    <a:pt x="31870" y="943"/>
                  </a:lnTo>
                  <a:lnTo>
                    <a:pt x="32659" y="1164"/>
                  </a:lnTo>
                  <a:lnTo>
                    <a:pt x="33443" y="1409"/>
                  </a:lnTo>
                  <a:lnTo>
                    <a:pt x="34206" y="1676"/>
                  </a:lnTo>
                  <a:lnTo>
                    <a:pt x="34950" y="1968"/>
                  </a:lnTo>
                  <a:lnTo>
                    <a:pt x="35674" y="2282"/>
                  </a:lnTo>
                  <a:lnTo>
                    <a:pt x="36377" y="2620"/>
                  </a:lnTo>
                  <a:lnTo>
                    <a:pt x="37060" y="2981"/>
                  </a:lnTo>
                  <a:lnTo>
                    <a:pt x="37724" y="3365"/>
                  </a:lnTo>
                  <a:lnTo>
                    <a:pt x="38367" y="3773"/>
                  </a:lnTo>
                  <a:lnTo>
                    <a:pt x="38990" y="4203"/>
                  </a:lnTo>
                  <a:lnTo>
                    <a:pt x="39593" y="4658"/>
                  </a:lnTo>
                  <a:lnTo>
                    <a:pt x="40183" y="5135"/>
                  </a:lnTo>
                  <a:lnTo>
                    <a:pt x="40749" y="5636"/>
                  </a:lnTo>
                  <a:lnTo>
                    <a:pt x="41289" y="6160"/>
                  </a:lnTo>
                  <a:lnTo>
                    <a:pt x="41803" y="6707"/>
                  </a:lnTo>
                  <a:lnTo>
                    <a:pt x="42292" y="7278"/>
                  </a:lnTo>
                  <a:lnTo>
                    <a:pt x="42756" y="7872"/>
                  </a:lnTo>
                  <a:lnTo>
                    <a:pt x="43194" y="8489"/>
                  </a:lnTo>
                  <a:lnTo>
                    <a:pt x="43607" y="9129"/>
                  </a:lnTo>
                  <a:lnTo>
                    <a:pt x="43995" y="9793"/>
                  </a:lnTo>
                  <a:lnTo>
                    <a:pt x="44357" y="10480"/>
                  </a:lnTo>
                  <a:lnTo>
                    <a:pt x="44689" y="11190"/>
                  </a:lnTo>
                  <a:lnTo>
                    <a:pt x="44985" y="11924"/>
                  </a:lnTo>
                  <a:lnTo>
                    <a:pt x="45247" y="12681"/>
                  </a:lnTo>
                  <a:lnTo>
                    <a:pt x="45475" y="13461"/>
                  </a:lnTo>
                  <a:lnTo>
                    <a:pt x="45667" y="14265"/>
                  </a:lnTo>
                  <a:lnTo>
                    <a:pt x="45824" y="15092"/>
                  </a:lnTo>
                  <a:lnTo>
                    <a:pt x="45946" y="15942"/>
                  </a:lnTo>
                  <a:lnTo>
                    <a:pt x="46034" y="16815"/>
                  </a:lnTo>
                  <a:lnTo>
                    <a:pt x="46086" y="17712"/>
                  </a:lnTo>
                  <a:lnTo>
                    <a:pt x="46103" y="18632"/>
                  </a:lnTo>
                  <a:lnTo>
                    <a:pt x="46093" y="19334"/>
                  </a:lnTo>
                  <a:lnTo>
                    <a:pt x="46061" y="20023"/>
                  </a:lnTo>
                  <a:lnTo>
                    <a:pt x="46008" y="20698"/>
                  </a:lnTo>
                  <a:lnTo>
                    <a:pt x="45934" y="21359"/>
                  </a:lnTo>
                  <a:lnTo>
                    <a:pt x="45839" y="22006"/>
                  </a:lnTo>
                  <a:lnTo>
                    <a:pt x="45722" y="22640"/>
                  </a:lnTo>
                  <a:lnTo>
                    <a:pt x="45585" y="23259"/>
                  </a:lnTo>
                  <a:lnTo>
                    <a:pt x="45426" y="23866"/>
                  </a:lnTo>
                  <a:lnTo>
                    <a:pt x="45246" y="24458"/>
                  </a:lnTo>
                  <a:lnTo>
                    <a:pt x="45045" y="25036"/>
                  </a:lnTo>
                  <a:lnTo>
                    <a:pt x="44825" y="25603"/>
                  </a:lnTo>
                  <a:lnTo>
                    <a:pt x="44590" y="26159"/>
                  </a:lnTo>
                  <a:lnTo>
                    <a:pt x="44338" y="26704"/>
                  </a:lnTo>
                  <a:lnTo>
                    <a:pt x="44071" y="27238"/>
                  </a:lnTo>
                  <a:lnTo>
                    <a:pt x="43788" y="27762"/>
                  </a:lnTo>
                  <a:lnTo>
                    <a:pt x="43489" y="28276"/>
                  </a:lnTo>
                  <a:lnTo>
                    <a:pt x="43174" y="28779"/>
                  </a:lnTo>
                  <a:lnTo>
                    <a:pt x="42843" y="29271"/>
                  </a:lnTo>
                  <a:lnTo>
                    <a:pt x="42496" y="29753"/>
                  </a:lnTo>
                  <a:lnTo>
                    <a:pt x="42133" y="30224"/>
                  </a:lnTo>
                  <a:lnTo>
                    <a:pt x="41756" y="30675"/>
                  </a:lnTo>
                  <a:lnTo>
                    <a:pt x="41365" y="31117"/>
                  </a:lnTo>
                  <a:lnTo>
                    <a:pt x="40960" y="31551"/>
                  </a:lnTo>
                  <a:lnTo>
                    <a:pt x="40541" y="31977"/>
                  </a:lnTo>
                  <a:lnTo>
                    <a:pt x="40109" y="32394"/>
                  </a:lnTo>
                  <a:lnTo>
                    <a:pt x="39663" y="32803"/>
                  </a:lnTo>
                  <a:lnTo>
                    <a:pt x="39203" y="33203"/>
                  </a:lnTo>
                  <a:lnTo>
                    <a:pt x="38729" y="33594"/>
                  </a:lnTo>
                  <a:lnTo>
                    <a:pt x="38241" y="33978"/>
                  </a:lnTo>
                  <a:lnTo>
                    <a:pt x="37740" y="34352"/>
                  </a:lnTo>
                  <a:lnTo>
                    <a:pt x="37228" y="34709"/>
                  </a:lnTo>
                  <a:lnTo>
                    <a:pt x="36707" y="35060"/>
                  </a:lnTo>
                  <a:lnTo>
                    <a:pt x="36178" y="35404"/>
                  </a:lnTo>
                  <a:lnTo>
                    <a:pt x="35640" y="35741"/>
                  </a:lnTo>
                  <a:lnTo>
                    <a:pt x="35094" y="36073"/>
                  </a:lnTo>
                  <a:lnTo>
                    <a:pt x="34539" y="36398"/>
                  </a:lnTo>
                  <a:lnTo>
                    <a:pt x="33976" y="36716"/>
                  </a:lnTo>
                  <a:lnTo>
                    <a:pt x="33404" y="37029"/>
                  </a:lnTo>
                  <a:lnTo>
                    <a:pt x="32824" y="37335"/>
                  </a:lnTo>
                  <a:lnTo>
                    <a:pt x="32235" y="37634"/>
                  </a:lnTo>
                  <a:lnTo>
                    <a:pt x="32848" y="37966"/>
                  </a:lnTo>
                  <a:lnTo>
                    <a:pt x="33457" y="38305"/>
                  </a:lnTo>
                  <a:lnTo>
                    <a:pt x="34063" y="38652"/>
                  </a:lnTo>
                  <a:lnTo>
                    <a:pt x="34666" y="39006"/>
                  </a:lnTo>
                  <a:lnTo>
                    <a:pt x="35266" y="39368"/>
                  </a:lnTo>
                  <a:lnTo>
                    <a:pt x="35862" y="39737"/>
                  </a:lnTo>
                  <a:lnTo>
                    <a:pt x="36455" y="40113"/>
                  </a:lnTo>
                  <a:lnTo>
                    <a:pt x="37046" y="40497"/>
                  </a:lnTo>
                  <a:lnTo>
                    <a:pt x="37633" y="40888"/>
                  </a:lnTo>
                  <a:lnTo>
                    <a:pt x="38216" y="41287"/>
                  </a:lnTo>
                  <a:lnTo>
                    <a:pt x="38802" y="41694"/>
                  </a:lnTo>
                  <a:lnTo>
                    <a:pt x="39375" y="42112"/>
                  </a:lnTo>
                  <a:lnTo>
                    <a:pt x="39933" y="42541"/>
                  </a:lnTo>
                  <a:lnTo>
                    <a:pt x="40478" y="42980"/>
                  </a:lnTo>
                  <a:lnTo>
                    <a:pt x="41009" y="43430"/>
                  </a:lnTo>
                  <a:lnTo>
                    <a:pt x="41526" y="43891"/>
                  </a:lnTo>
                  <a:lnTo>
                    <a:pt x="42029" y="44362"/>
                  </a:lnTo>
                  <a:lnTo>
                    <a:pt x="42519" y="44844"/>
                  </a:lnTo>
                  <a:lnTo>
                    <a:pt x="42995" y="45336"/>
                  </a:lnTo>
                  <a:lnTo>
                    <a:pt x="43457" y="45839"/>
                  </a:lnTo>
                  <a:lnTo>
                    <a:pt x="43913" y="46343"/>
                  </a:lnTo>
                  <a:lnTo>
                    <a:pt x="44350" y="46859"/>
                  </a:lnTo>
                  <a:lnTo>
                    <a:pt x="44768" y="47389"/>
                  </a:lnTo>
                  <a:lnTo>
                    <a:pt x="45168" y="47931"/>
                  </a:lnTo>
                  <a:lnTo>
                    <a:pt x="45548" y="48485"/>
                  </a:lnTo>
                  <a:lnTo>
                    <a:pt x="45909" y="49053"/>
                  </a:lnTo>
                  <a:lnTo>
                    <a:pt x="46251" y="49633"/>
                  </a:lnTo>
                  <a:lnTo>
                    <a:pt x="46573" y="50226"/>
                  </a:lnTo>
                  <a:lnTo>
                    <a:pt x="46877" y="50831"/>
                  </a:lnTo>
                  <a:lnTo>
                    <a:pt x="47162" y="51450"/>
                  </a:lnTo>
                  <a:lnTo>
                    <a:pt x="47434" y="52082"/>
                  </a:lnTo>
                  <a:lnTo>
                    <a:pt x="47677" y="52728"/>
                  </a:lnTo>
                  <a:lnTo>
                    <a:pt x="47891" y="53390"/>
                  </a:lnTo>
                  <a:lnTo>
                    <a:pt x="48077" y="54066"/>
                  </a:lnTo>
                  <a:lnTo>
                    <a:pt x="48234" y="54758"/>
                  </a:lnTo>
                  <a:lnTo>
                    <a:pt x="48363" y="55464"/>
                  </a:lnTo>
                  <a:lnTo>
                    <a:pt x="48463" y="56185"/>
                  </a:lnTo>
                  <a:lnTo>
                    <a:pt x="48534" y="56921"/>
                  </a:lnTo>
                  <a:lnTo>
                    <a:pt x="48577" y="57671"/>
                  </a:lnTo>
                  <a:lnTo>
                    <a:pt x="48591" y="58437"/>
                  </a:lnTo>
                  <a:lnTo>
                    <a:pt x="48573" y="59402"/>
                  </a:lnTo>
                  <a:lnTo>
                    <a:pt x="48519" y="60348"/>
                  </a:lnTo>
                  <a:lnTo>
                    <a:pt x="48429" y="61277"/>
                  </a:lnTo>
                  <a:lnTo>
                    <a:pt x="48303" y="62188"/>
                  </a:lnTo>
                  <a:lnTo>
                    <a:pt x="48141" y="63081"/>
                  </a:lnTo>
                  <a:lnTo>
                    <a:pt x="47943" y="63956"/>
                  </a:lnTo>
                  <a:lnTo>
                    <a:pt x="47709" y="64813"/>
                  </a:lnTo>
                  <a:lnTo>
                    <a:pt x="47439" y="65652"/>
                  </a:lnTo>
                  <a:lnTo>
                    <a:pt x="47133" y="66473"/>
                  </a:lnTo>
                  <a:lnTo>
                    <a:pt x="46792" y="67276"/>
                  </a:lnTo>
                  <a:lnTo>
                    <a:pt x="46427" y="68048"/>
                  </a:lnTo>
                  <a:lnTo>
                    <a:pt x="46034" y="68796"/>
                  </a:lnTo>
                  <a:lnTo>
                    <a:pt x="45610" y="69522"/>
                  </a:lnTo>
                  <a:lnTo>
                    <a:pt x="45157" y="70223"/>
                  </a:lnTo>
                  <a:lnTo>
                    <a:pt x="44674" y="70902"/>
                  </a:lnTo>
                  <a:lnTo>
                    <a:pt x="44162" y="71557"/>
                  </a:lnTo>
                  <a:lnTo>
                    <a:pt x="43620" y="72189"/>
                  </a:lnTo>
                  <a:lnTo>
                    <a:pt x="43048" y="72798"/>
                  </a:lnTo>
                  <a:lnTo>
                    <a:pt x="42447" y="73384"/>
                  </a:lnTo>
                  <a:lnTo>
                    <a:pt x="41816" y="73946"/>
                  </a:lnTo>
                  <a:lnTo>
                    <a:pt x="41167" y="74483"/>
                  </a:lnTo>
                  <a:lnTo>
                    <a:pt x="40493" y="74996"/>
                  </a:lnTo>
                  <a:lnTo>
                    <a:pt x="39791" y="75483"/>
                  </a:lnTo>
                  <a:lnTo>
                    <a:pt x="39063" y="75944"/>
                  </a:lnTo>
                  <a:lnTo>
                    <a:pt x="38309" y="76381"/>
                  </a:lnTo>
                  <a:lnTo>
                    <a:pt x="37528" y="76791"/>
                  </a:lnTo>
                  <a:lnTo>
                    <a:pt x="36721" y="77177"/>
                  </a:lnTo>
                  <a:lnTo>
                    <a:pt x="35887" y="77537"/>
                  </a:lnTo>
                  <a:lnTo>
                    <a:pt x="35027" y="77871"/>
                  </a:lnTo>
                  <a:lnTo>
                    <a:pt x="34141" y="78180"/>
                  </a:lnTo>
                  <a:lnTo>
                    <a:pt x="33242" y="78462"/>
                  </a:lnTo>
                  <a:lnTo>
                    <a:pt x="32324" y="78714"/>
                  </a:lnTo>
                  <a:lnTo>
                    <a:pt x="31387" y="78936"/>
                  </a:lnTo>
                  <a:lnTo>
                    <a:pt x="30431" y="79129"/>
                  </a:lnTo>
                  <a:lnTo>
                    <a:pt x="29456" y="79292"/>
                  </a:lnTo>
                  <a:lnTo>
                    <a:pt x="28462" y="79425"/>
                  </a:lnTo>
                  <a:lnTo>
                    <a:pt x="27449" y="79529"/>
                  </a:lnTo>
                  <a:lnTo>
                    <a:pt x="26417" y="79603"/>
                  </a:lnTo>
                  <a:lnTo>
                    <a:pt x="25366" y="79648"/>
                  </a:lnTo>
                  <a:lnTo>
                    <a:pt x="24295" y="79662"/>
                  </a:lnTo>
                  <a:lnTo>
                    <a:pt x="23144" y="79648"/>
                  </a:lnTo>
                  <a:lnTo>
                    <a:pt x="22017" y="79605"/>
                  </a:lnTo>
                  <a:lnTo>
                    <a:pt x="20916" y="79534"/>
                  </a:lnTo>
                  <a:lnTo>
                    <a:pt x="19841" y="79434"/>
                  </a:lnTo>
                  <a:lnTo>
                    <a:pt x="18790" y="79305"/>
                  </a:lnTo>
                  <a:lnTo>
                    <a:pt x="17766" y="79148"/>
                  </a:lnTo>
                  <a:lnTo>
                    <a:pt x="16766" y="78962"/>
                  </a:lnTo>
                  <a:lnTo>
                    <a:pt x="15792" y="78748"/>
                  </a:lnTo>
                  <a:lnTo>
                    <a:pt x="14844" y="78505"/>
                  </a:lnTo>
                  <a:lnTo>
                    <a:pt x="13921" y="78233"/>
                  </a:lnTo>
                  <a:lnTo>
                    <a:pt x="13035" y="77935"/>
                  </a:lnTo>
                  <a:lnTo>
                    <a:pt x="12176" y="77613"/>
                  </a:lnTo>
                  <a:lnTo>
                    <a:pt x="11345" y="77266"/>
                  </a:lnTo>
                  <a:lnTo>
                    <a:pt x="10541" y="76895"/>
                  </a:lnTo>
                  <a:lnTo>
                    <a:pt x="9765" y="76500"/>
                  </a:lnTo>
                  <a:lnTo>
                    <a:pt x="9017" y="76080"/>
                  </a:lnTo>
                  <a:lnTo>
                    <a:pt x="8296" y="75636"/>
                  </a:lnTo>
                  <a:lnTo>
                    <a:pt x="7603" y="75167"/>
                  </a:lnTo>
                  <a:lnTo>
                    <a:pt x="6937" y="74675"/>
                  </a:lnTo>
                  <a:lnTo>
                    <a:pt x="6298" y="74157"/>
                  </a:lnTo>
                  <a:lnTo>
                    <a:pt x="5699" y="73606"/>
                  </a:lnTo>
                  <a:lnTo>
                    <a:pt x="5128" y="73031"/>
                  </a:lnTo>
                  <a:lnTo>
                    <a:pt x="4585" y="72433"/>
                  </a:lnTo>
                  <a:lnTo>
                    <a:pt x="4071" y="71811"/>
                  </a:lnTo>
                  <a:lnTo>
                    <a:pt x="3586" y="71167"/>
                  </a:lnTo>
                  <a:lnTo>
                    <a:pt x="3129" y="70499"/>
                  </a:lnTo>
                  <a:lnTo>
                    <a:pt x="2701" y="69807"/>
                  </a:lnTo>
                  <a:lnTo>
                    <a:pt x="2301" y="69093"/>
                  </a:lnTo>
                  <a:lnTo>
                    <a:pt x="1930" y="68355"/>
                  </a:lnTo>
                  <a:lnTo>
                    <a:pt x="1587" y="67594"/>
                  </a:lnTo>
                  <a:lnTo>
                    <a:pt x="1286" y="66811"/>
                  </a:lnTo>
                  <a:lnTo>
                    <a:pt x="1016" y="66008"/>
                  </a:lnTo>
                  <a:lnTo>
                    <a:pt x="778" y="65185"/>
                  </a:lnTo>
                  <a:lnTo>
                    <a:pt x="571" y="64342"/>
                  </a:lnTo>
                  <a:lnTo>
                    <a:pt x="396" y="63478"/>
                  </a:lnTo>
                  <a:lnTo>
                    <a:pt x="254" y="62595"/>
                  </a:lnTo>
                  <a:lnTo>
                    <a:pt x="142" y="61691"/>
                  </a:lnTo>
                  <a:lnTo>
                    <a:pt x="63" y="60768"/>
                  </a:lnTo>
                  <a:lnTo>
                    <a:pt x="15" y="59824"/>
                  </a:lnTo>
                  <a:lnTo>
                    <a:pt x="0" y="58860"/>
                  </a:lnTo>
                  <a:lnTo>
                    <a:pt x="11" y="58074"/>
                  </a:lnTo>
                  <a:lnTo>
                    <a:pt x="46" y="57304"/>
                  </a:lnTo>
                  <a:lnTo>
                    <a:pt x="104" y="56550"/>
                  </a:lnTo>
                  <a:lnTo>
                    <a:pt x="186" y="55811"/>
                  </a:lnTo>
                  <a:lnTo>
                    <a:pt x="291" y="55089"/>
                  </a:lnTo>
                  <a:lnTo>
                    <a:pt x="419" y="54382"/>
                  </a:lnTo>
                  <a:lnTo>
                    <a:pt x="570" y="53691"/>
                  </a:lnTo>
                  <a:lnTo>
                    <a:pt x="745" y="53016"/>
                  </a:lnTo>
                  <a:lnTo>
                    <a:pt x="943" y="52357"/>
                  </a:lnTo>
                  <a:lnTo>
                    <a:pt x="1164" y="51714"/>
                  </a:lnTo>
                  <a:lnTo>
                    <a:pt x="1415" y="51085"/>
                  </a:lnTo>
                  <a:lnTo>
                    <a:pt x="1683" y="50469"/>
                  </a:lnTo>
                  <a:lnTo>
                    <a:pt x="1966" y="49866"/>
                  </a:lnTo>
                  <a:lnTo>
                    <a:pt x="2265" y="49275"/>
                  </a:lnTo>
                  <a:lnTo>
                    <a:pt x="2580" y="48697"/>
                  </a:lnTo>
                  <a:lnTo>
                    <a:pt x="2911" y="48132"/>
                  </a:lnTo>
                  <a:lnTo>
                    <a:pt x="3257" y="47579"/>
                  </a:lnTo>
                  <a:lnTo>
                    <a:pt x="3620" y="47039"/>
                  </a:lnTo>
                  <a:lnTo>
                    <a:pt x="3999" y="46512"/>
                  </a:lnTo>
                  <a:lnTo>
                    <a:pt x="4393" y="45998"/>
                  </a:lnTo>
                  <a:lnTo>
                    <a:pt x="4803" y="45495"/>
                  </a:lnTo>
                  <a:lnTo>
                    <a:pt x="5227" y="45005"/>
                  </a:lnTo>
                  <a:lnTo>
                    <a:pt x="5666" y="44525"/>
                  </a:lnTo>
                  <a:lnTo>
                    <a:pt x="6121" y="44058"/>
                  </a:lnTo>
                  <a:lnTo>
                    <a:pt x="6590" y="43602"/>
                  </a:lnTo>
                  <a:lnTo>
                    <a:pt x="7073" y="43158"/>
                  </a:lnTo>
                  <a:lnTo>
                    <a:pt x="7572" y="42726"/>
                  </a:lnTo>
                  <a:lnTo>
                    <a:pt x="8085" y="42305"/>
                  </a:lnTo>
                  <a:lnTo>
                    <a:pt x="8614" y="41896"/>
                  </a:lnTo>
                  <a:lnTo>
                    <a:pt x="9157" y="41498"/>
                  </a:lnTo>
                  <a:lnTo>
                    <a:pt x="9710" y="41111"/>
                  </a:lnTo>
                  <a:lnTo>
                    <a:pt x="10270" y="40734"/>
                  </a:lnTo>
                  <a:lnTo>
                    <a:pt x="10837" y="40366"/>
                  </a:lnTo>
                  <a:lnTo>
                    <a:pt x="11410" y="40008"/>
                  </a:lnTo>
                  <a:lnTo>
                    <a:pt x="11989" y="39659"/>
                  </a:lnTo>
                  <a:lnTo>
                    <a:pt x="12574" y="39320"/>
                  </a:lnTo>
                  <a:lnTo>
                    <a:pt x="13166" y="38990"/>
                  </a:lnTo>
                  <a:lnTo>
                    <a:pt x="13764" y="38670"/>
                  </a:lnTo>
                  <a:lnTo>
                    <a:pt x="14368" y="38359"/>
                  </a:lnTo>
                  <a:lnTo>
                    <a:pt x="14979" y="38058"/>
                  </a:lnTo>
                  <a:lnTo>
                    <a:pt x="14464" y="37727"/>
                  </a:lnTo>
                  <a:lnTo>
                    <a:pt x="13955" y="37391"/>
                  </a:lnTo>
                  <a:lnTo>
                    <a:pt x="13452" y="37049"/>
                  </a:lnTo>
                  <a:lnTo>
                    <a:pt x="12955" y="36703"/>
                  </a:lnTo>
                  <a:lnTo>
                    <a:pt x="12465" y="36351"/>
                  </a:lnTo>
                  <a:lnTo>
                    <a:pt x="11981" y="35993"/>
                  </a:lnTo>
                  <a:lnTo>
                    <a:pt x="11504" y="35631"/>
                  </a:lnTo>
                  <a:lnTo>
                    <a:pt x="11033" y="35263"/>
                  </a:lnTo>
                  <a:lnTo>
                    <a:pt x="10568" y="34890"/>
                  </a:lnTo>
                  <a:lnTo>
                    <a:pt x="10110" y="34511"/>
                  </a:lnTo>
                  <a:lnTo>
                    <a:pt x="9660" y="34115"/>
                  </a:lnTo>
                  <a:lnTo>
                    <a:pt x="9222" y="33711"/>
                  </a:lnTo>
                  <a:lnTo>
                    <a:pt x="8796" y="33298"/>
                  </a:lnTo>
                  <a:lnTo>
                    <a:pt x="8382" y="32877"/>
                  </a:lnTo>
                  <a:lnTo>
                    <a:pt x="7979" y="32447"/>
                  </a:lnTo>
                  <a:lnTo>
                    <a:pt x="7588" y="32009"/>
                  </a:lnTo>
                  <a:lnTo>
                    <a:pt x="7208" y="31562"/>
                  </a:lnTo>
                  <a:lnTo>
                    <a:pt x="6840" y="31107"/>
                  </a:lnTo>
                  <a:lnTo>
                    <a:pt x="6484" y="30643"/>
                  </a:lnTo>
                  <a:lnTo>
                    <a:pt x="6140" y="30171"/>
                  </a:lnTo>
                  <a:lnTo>
                    <a:pt x="5818" y="29690"/>
                  </a:lnTo>
                  <a:lnTo>
                    <a:pt x="5509" y="29199"/>
                  </a:lnTo>
                  <a:lnTo>
                    <a:pt x="5212" y="28699"/>
                  </a:lnTo>
                  <a:lnTo>
                    <a:pt x="4929" y="28189"/>
                  </a:lnTo>
                  <a:lnTo>
                    <a:pt x="4658" y="27670"/>
                  </a:lnTo>
                  <a:lnTo>
                    <a:pt x="4399" y="27141"/>
                  </a:lnTo>
                  <a:lnTo>
                    <a:pt x="4154" y="26603"/>
                  </a:lnTo>
                  <a:lnTo>
                    <a:pt x="3921" y="26055"/>
                  </a:lnTo>
                  <a:lnTo>
                    <a:pt x="3701" y="25497"/>
                  </a:lnTo>
                  <a:lnTo>
                    <a:pt x="3493" y="24931"/>
                  </a:lnTo>
                  <a:lnTo>
                    <a:pt x="3312" y="24342"/>
                  </a:lnTo>
                  <a:lnTo>
                    <a:pt x="3150" y="23743"/>
                  </a:lnTo>
                  <a:lnTo>
                    <a:pt x="3007" y="23131"/>
                  </a:lnTo>
                  <a:lnTo>
                    <a:pt x="2883" y="22508"/>
                  </a:lnTo>
                  <a:lnTo>
                    <a:pt x="2778" y="21874"/>
                  </a:lnTo>
                  <a:lnTo>
                    <a:pt x="2693" y="21227"/>
                  </a:lnTo>
                  <a:lnTo>
                    <a:pt x="2626" y="20569"/>
                  </a:lnTo>
                  <a:lnTo>
                    <a:pt x="2578" y="19900"/>
                  </a:lnTo>
                  <a:lnTo>
                    <a:pt x="2550" y="19219"/>
                  </a:lnTo>
                  <a:lnTo>
                    <a:pt x="2540" y="18526"/>
                  </a:lnTo>
                  <a:lnTo>
                    <a:pt x="2558" y="17616"/>
                  </a:lnTo>
                  <a:lnTo>
                    <a:pt x="2610" y="16730"/>
                  </a:lnTo>
                  <a:lnTo>
                    <a:pt x="2697" y="15867"/>
                  </a:lnTo>
                  <a:lnTo>
                    <a:pt x="2820" y="15028"/>
                  </a:lnTo>
                  <a:lnTo>
                    <a:pt x="2977" y="14212"/>
                  </a:lnTo>
                  <a:lnTo>
                    <a:pt x="3169" y="13419"/>
                  </a:lnTo>
                  <a:lnTo>
                    <a:pt x="3396" y="12649"/>
                  </a:lnTo>
                  <a:lnTo>
                    <a:pt x="3658" y="11903"/>
                  </a:lnTo>
                  <a:lnTo>
                    <a:pt x="3955" y="11180"/>
                  </a:lnTo>
                  <a:lnTo>
                    <a:pt x="4287" y="10480"/>
                  </a:lnTo>
                  <a:lnTo>
                    <a:pt x="4659" y="9793"/>
                  </a:lnTo>
                  <a:lnTo>
                    <a:pt x="5056" y="9129"/>
                  </a:lnTo>
                  <a:lnTo>
                    <a:pt x="5476" y="8489"/>
                  </a:lnTo>
                  <a:lnTo>
                    <a:pt x="5922" y="7872"/>
                  </a:lnTo>
                  <a:lnTo>
                    <a:pt x="6391" y="7278"/>
                  </a:lnTo>
                  <a:lnTo>
                    <a:pt x="6885" y="6707"/>
                  </a:lnTo>
                  <a:lnTo>
                    <a:pt x="7403" y="6160"/>
                  </a:lnTo>
                  <a:lnTo>
                    <a:pt x="7946" y="5636"/>
                  </a:lnTo>
                  <a:lnTo>
                    <a:pt x="8513" y="5135"/>
                  </a:lnTo>
                  <a:lnTo>
                    <a:pt x="9104" y="4658"/>
                  </a:lnTo>
                  <a:lnTo>
                    <a:pt x="9716" y="4203"/>
                  </a:lnTo>
                  <a:lnTo>
                    <a:pt x="10347" y="3773"/>
                  </a:lnTo>
                  <a:lnTo>
                    <a:pt x="10995" y="3365"/>
                  </a:lnTo>
                  <a:lnTo>
                    <a:pt x="11662" y="2981"/>
                  </a:lnTo>
                  <a:lnTo>
                    <a:pt x="12346" y="2620"/>
                  </a:lnTo>
                  <a:lnTo>
                    <a:pt x="13048" y="2282"/>
                  </a:lnTo>
                  <a:lnTo>
                    <a:pt x="13769" y="1968"/>
                  </a:lnTo>
                  <a:lnTo>
                    <a:pt x="14507" y="1676"/>
                  </a:lnTo>
                  <a:lnTo>
                    <a:pt x="15264" y="1409"/>
                  </a:lnTo>
                  <a:lnTo>
                    <a:pt x="16038" y="1164"/>
                  </a:lnTo>
                  <a:lnTo>
                    <a:pt x="16835" y="943"/>
                  </a:lnTo>
                  <a:lnTo>
                    <a:pt x="17639" y="745"/>
                  </a:lnTo>
                  <a:lnTo>
                    <a:pt x="18448" y="570"/>
                  </a:lnTo>
                  <a:lnTo>
                    <a:pt x="19265" y="419"/>
                  </a:lnTo>
                  <a:lnTo>
                    <a:pt x="20087" y="291"/>
                  </a:lnTo>
                  <a:lnTo>
                    <a:pt x="20916" y="186"/>
                  </a:lnTo>
                  <a:lnTo>
                    <a:pt x="21751" y="104"/>
                  </a:lnTo>
                  <a:lnTo>
                    <a:pt x="22593" y="46"/>
                  </a:lnTo>
                  <a:lnTo>
                    <a:pt x="23441" y="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743170" y="2861980"/>
              <a:ext cx="29694" cy="29906"/>
            </a:xfrm>
            <a:custGeom>
              <a:avLst/>
              <a:pathLst>
                <a:path w="29694" h="29906">
                  <a:moveTo>
                    <a:pt x="0" y="17202"/>
                  </a:moveTo>
                  <a:lnTo>
                    <a:pt x="8" y="17759"/>
                  </a:lnTo>
                  <a:lnTo>
                    <a:pt x="33" y="18308"/>
                  </a:lnTo>
                  <a:lnTo>
                    <a:pt x="76" y="18848"/>
                  </a:lnTo>
                  <a:lnTo>
                    <a:pt x="135" y="19379"/>
                  </a:lnTo>
                  <a:lnTo>
                    <a:pt x="211" y="19902"/>
                  </a:lnTo>
                  <a:lnTo>
                    <a:pt x="304" y="20416"/>
                  </a:lnTo>
                  <a:lnTo>
                    <a:pt x="414" y="20923"/>
                  </a:lnTo>
                  <a:lnTo>
                    <a:pt x="542" y="21420"/>
                  </a:lnTo>
                  <a:lnTo>
                    <a:pt x="686" y="21909"/>
                  </a:lnTo>
                  <a:lnTo>
                    <a:pt x="846" y="22390"/>
                  </a:lnTo>
                  <a:lnTo>
                    <a:pt x="1025" y="22849"/>
                  </a:lnTo>
                  <a:lnTo>
                    <a:pt x="1223" y="23296"/>
                  </a:lnTo>
                  <a:lnTo>
                    <a:pt x="1440" y="23730"/>
                  </a:lnTo>
                  <a:lnTo>
                    <a:pt x="1676" y="24151"/>
                  </a:lnTo>
                  <a:lnTo>
                    <a:pt x="1932" y="24560"/>
                  </a:lnTo>
                  <a:lnTo>
                    <a:pt x="2206" y="24956"/>
                  </a:lnTo>
                  <a:lnTo>
                    <a:pt x="2499" y="25339"/>
                  </a:lnTo>
                  <a:lnTo>
                    <a:pt x="2811" y="25710"/>
                  </a:lnTo>
                  <a:lnTo>
                    <a:pt x="3143" y="26068"/>
                  </a:lnTo>
                  <a:lnTo>
                    <a:pt x="3493" y="26413"/>
                  </a:lnTo>
                  <a:lnTo>
                    <a:pt x="3862" y="26734"/>
                  </a:lnTo>
                  <a:lnTo>
                    <a:pt x="4251" y="27041"/>
                  </a:lnTo>
                  <a:lnTo>
                    <a:pt x="4659" y="27335"/>
                  </a:lnTo>
                  <a:lnTo>
                    <a:pt x="5085" y="27615"/>
                  </a:lnTo>
                  <a:lnTo>
                    <a:pt x="5531" y="27881"/>
                  </a:lnTo>
                  <a:lnTo>
                    <a:pt x="5996" y="28134"/>
                  </a:lnTo>
                  <a:lnTo>
                    <a:pt x="6479" y="28373"/>
                  </a:lnTo>
                  <a:lnTo>
                    <a:pt x="6982" y="28598"/>
                  </a:lnTo>
                  <a:lnTo>
                    <a:pt x="7504" y="28809"/>
                  </a:lnTo>
                  <a:lnTo>
                    <a:pt x="8045" y="29006"/>
                  </a:lnTo>
                  <a:lnTo>
                    <a:pt x="8606" y="29177"/>
                  </a:lnTo>
                  <a:lnTo>
                    <a:pt x="9189" y="29330"/>
                  </a:lnTo>
                  <a:lnTo>
                    <a:pt x="9792" y="29465"/>
                  </a:lnTo>
                  <a:lnTo>
                    <a:pt x="10417" y="29582"/>
                  </a:lnTo>
                  <a:lnTo>
                    <a:pt x="11062" y="29681"/>
                  </a:lnTo>
                  <a:lnTo>
                    <a:pt x="11729" y="29762"/>
                  </a:lnTo>
                  <a:lnTo>
                    <a:pt x="12417" y="29825"/>
                  </a:lnTo>
                  <a:lnTo>
                    <a:pt x="13127" y="29870"/>
                  </a:lnTo>
                  <a:lnTo>
                    <a:pt x="13857" y="29897"/>
                  </a:lnTo>
                  <a:lnTo>
                    <a:pt x="14609" y="29906"/>
                  </a:lnTo>
                  <a:lnTo>
                    <a:pt x="15341" y="29897"/>
                  </a:lnTo>
                  <a:lnTo>
                    <a:pt x="16055" y="29870"/>
                  </a:lnTo>
                  <a:lnTo>
                    <a:pt x="16751" y="29825"/>
                  </a:lnTo>
                  <a:lnTo>
                    <a:pt x="17429" y="29762"/>
                  </a:lnTo>
                  <a:lnTo>
                    <a:pt x="18089" y="29681"/>
                  </a:lnTo>
                  <a:lnTo>
                    <a:pt x="18731" y="29582"/>
                  </a:lnTo>
                  <a:lnTo>
                    <a:pt x="19355" y="29465"/>
                  </a:lnTo>
                  <a:lnTo>
                    <a:pt x="19961" y="29330"/>
                  </a:lnTo>
                  <a:lnTo>
                    <a:pt x="20549" y="29177"/>
                  </a:lnTo>
                  <a:lnTo>
                    <a:pt x="21119" y="29006"/>
                  </a:lnTo>
                  <a:lnTo>
                    <a:pt x="21682" y="28808"/>
                  </a:lnTo>
                  <a:lnTo>
                    <a:pt x="22225" y="28596"/>
                  </a:lnTo>
                  <a:lnTo>
                    <a:pt x="22749" y="28368"/>
                  </a:lnTo>
                  <a:lnTo>
                    <a:pt x="23254" y="28126"/>
                  </a:lnTo>
                  <a:lnTo>
                    <a:pt x="23740" y="27868"/>
                  </a:lnTo>
                  <a:lnTo>
                    <a:pt x="24206" y="27596"/>
                  </a:lnTo>
                  <a:lnTo>
                    <a:pt x="24654" y="27309"/>
                  </a:lnTo>
                  <a:lnTo>
                    <a:pt x="25083" y="27008"/>
                  </a:lnTo>
                  <a:lnTo>
                    <a:pt x="25493" y="26691"/>
                  </a:lnTo>
                  <a:lnTo>
                    <a:pt x="25883" y="26360"/>
                  </a:lnTo>
                  <a:lnTo>
                    <a:pt x="26255" y="26003"/>
                  </a:lnTo>
                  <a:lnTo>
                    <a:pt x="26607" y="25633"/>
                  </a:lnTo>
                  <a:lnTo>
                    <a:pt x="26941" y="25250"/>
                  </a:lnTo>
                  <a:lnTo>
                    <a:pt x="27255" y="24852"/>
                  </a:lnTo>
                  <a:lnTo>
                    <a:pt x="27551" y="24441"/>
                  </a:lnTo>
                  <a:lnTo>
                    <a:pt x="27827" y="24016"/>
                  </a:lnTo>
                  <a:lnTo>
                    <a:pt x="28084" y="23577"/>
                  </a:lnTo>
                  <a:lnTo>
                    <a:pt x="28322" y="23124"/>
                  </a:lnTo>
                  <a:lnTo>
                    <a:pt x="28542" y="22658"/>
                  </a:lnTo>
                  <a:lnTo>
                    <a:pt x="28742" y="22178"/>
                  </a:lnTo>
                  <a:lnTo>
                    <a:pt x="28923" y="21686"/>
                  </a:lnTo>
                  <a:lnTo>
                    <a:pt x="29085" y="21183"/>
                  </a:lnTo>
                  <a:lnTo>
                    <a:pt x="29228" y="20669"/>
                  </a:lnTo>
                  <a:lnTo>
                    <a:pt x="29351" y="20145"/>
                  </a:lnTo>
                  <a:lnTo>
                    <a:pt x="29456" y="19611"/>
                  </a:lnTo>
                  <a:lnTo>
                    <a:pt x="29542" y="19066"/>
                  </a:lnTo>
                  <a:lnTo>
                    <a:pt x="29609" y="18510"/>
                  </a:lnTo>
                  <a:lnTo>
                    <a:pt x="29656" y="17943"/>
                  </a:lnTo>
                  <a:lnTo>
                    <a:pt x="29685" y="17367"/>
                  </a:lnTo>
                  <a:lnTo>
                    <a:pt x="29694" y="16779"/>
                  </a:lnTo>
                  <a:lnTo>
                    <a:pt x="29684" y="16234"/>
                  </a:lnTo>
                  <a:lnTo>
                    <a:pt x="29652" y="15699"/>
                  </a:lnTo>
                  <a:lnTo>
                    <a:pt x="29599" y="15175"/>
                  </a:lnTo>
                  <a:lnTo>
                    <a:pt x="29525" y="14662"/>
                  </a:lnTo>
                  <a:lnTo>
                    <a:pt x="29430" y="14159"/>
                  </a:lnTo>
                  <a:lnTo>
                    <a:pt x="29313" y="13667"/>
                  </a:lnTo>
                  <a:lnTo>
                    <a:pt x="29176" y="13185"/>
                  </a:lnTo>
                  <a:lnTo>
                    <a:pt x="29017" y="12714"/>
                  </a:lnTo>
                  <a:lnTo>
                    <a:pt x="28837" y="12253"/>
                  </a:lnTo>
                  <a:lnTo>
                    <a:pt x="28636" y="11803"/>
                  </a:lnTo>
                  <a:lnTo>
                    <a:pt x="28425" y="11362"/>
                  </a:lnTo>
                  <a:lnTo>
                    <a:pt x="28195" y="10927"/>
                  </a:lnTo>
                  <a:lnTo>
                    <a:pt x="27947" y="10498"/>
                  </a:lnTo>
                  <a:lnTo>
                    <a:pt x="27679" y="10076"/>
                  </a:lnTo>
                  <a:lnTo>
                    <a:pt x="27392" y="9660"/>
                  </a:lnTo>
                  <a:lnTo>
                    <a:pt x="27086" y="9250"/>
                  </a:lnTo>
                  <a:lnTo>
                    <a:pt x="26761" y="8847"/>
                  </a:lnTo>
                  <a:lnTo>
                    <a:pt x="26417" y="8450"/>
                  </a:lnTo>
                  <a:lnTo>
                    <a:pt x="26054" y="8059"/>
                  </a:lnTo>
                  <a:lnTo>
                    <a:pt x="25672" y="7675"/>
                  </a:lnTo>
                  <a:lnTo>
                    <a:pt x="25283" y="7296"/>
                  </a:lnTo>
                  <a:lnTo>
                    <a:pt x="24878" y="6921"/>
                  </a:lnTo>
                  <a:lnTo>
                    <a:pt x="24457" y="6550"/>
                  </a:lnTo>
                  <a:lnTo>
                    <a:pt x="24020" y="6184"/>
                  </a:lnTo>
                  <a:lnTo>
                    <a:pt x="23568" y="5822"/>
                  </a:lnTo>
                  <a:lnTo>
                    <a:pt x="23099" y="5464"/>
                  </a:lnTo>
                  <a:lnTo>
                    <a:pt x="22615" y="5111"/>
                  </a:lnTo>
                  <a:lnTo>
                    <a:pt x="22115" y="4761"/>
                  </a:lnTo>
                  <a:lnTo>
                    <a:pt x="21598" y="4416"/>
                  </a:lnTo>
                  <a:lnTo>
                    <a:pt x="21066" y="4075"/>
                  </a:lnTo>
                  <a:lnTo>
                    <a:pt x="20520" y="3737"/>
                  </a:lnTo>
                  <a:lnTo>
                    <a:pt x="19961" y="3400"/>
                  </a:lnTo>
                  <a:lnTo>
                    <a:pt x="19390" y="3064"/>
                  </a:lnTo>
                  <a:lnTo>
                    <a:pt x="18805" y="2729"/>
                  </a:lnTo>
                  <a:lnTo>
                    <a:pt x="18208" y="2395"/>
                  </a:lnTo>
                  <a:lnTo>
                    <a:pt x="17598" y="2062"/>
                  </a:lnTo>
                  <a:lnTo>
                    <a:pt x="16976" y="1730"/>
                  </a:lnTo>
                  <a:lnTo>
                    <a:pt x="16341" y="1399"/>
                  </a:lnTo>
                  <a:lnTo>
                    <a:pt x="15693" y="1069"/>
                  </a:lnTo>
                  <a:lnTo>
                    <a:pt x="15032" y="741"/>
                  </a:lnTo>
                  <a:lnTo>
                    <a:pt x="13444" y="0"/>
                  </a:lnTo>
                  <a:lnTo>
                    <a:pt x="12143" y="644"/>
                  </a:lnTo>
                  <a:lnTo>
                    <a:pt x="10908" y="1308"/>
                  </a:lnTo>
                  <a:lnTo>
                    <a:pt x="9738" y="1991"/>
                  </a:lnTo>
                  <a:lnTo>
                    <a:pt x="8634" y="2693"/>
                  </a:lnTo>
                  <a:lnTo>
                    <a:pt x="7595" y="3414"/>
                  </a:lnTo>
                  <a:lnTo>
                    <a:pt x="6622" y="4154"/>
                  </a:lnTo>
                  <a:lnTo>
                    <a:pt x="5715" y="4913"/>
                  </a:lnTo>
                  <a:lnTo>
                    <a:pt x="4873" y="5691"/>
                  </a:lnTo>
                  <a:lnTo>
                    <a:pt x="4098" y="6488"/>
                  </a:lnTo>
                  <a:lnTo>
                    <a:pt x="3387" y="7304"/>
                  </a:lnTo>
                  <a:lnTo>
                    <a:pt x="2744" y="8137"/>
                  </a:lnTo>
                  <a:lnTo>
                    <a:pt x="2168" y="9004"/>
                  </a:lnTo>
                  <a:lnTo>
                    <a:pt x="1659" y="9907"/>
                  </a:lnTo>
                  <a:lnTo>
                    <a:pt x="1219" y="10844"/>
                  </a:lnTo>
                  <a:lnTo>
                    <a:pt x="846" y="11817"/>
                  </a:lnTo>
                  <a:lnTo>
                    <a:pt x="542" y="12824"/>
                  </a:lnTo>
                  <a:lnTo>
                    <a:pt x="304" y="13866"/>
                  </a:lnTo>
                  <a:lnTo>
                    <a:pt x="135" y="14943"/>
                  </a:lnTo>
                  <a:lnTo>
                    <a:pt x="33" y="16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745658" y="2828262"/>
              <a:ext cx="24719" cy="25672"/>
            </a:xfrm>
            <a:custGeom>
              <a:avLst/>
              <a:pathLst>
                <a:path w="24719" h="25672">
                  <a:moveTo>
                    <a:pt x="12227" y="0"/>
                  </a:moveTo>
                  <a:lnTo>
                    <a:pt x="11127" y="28"/>
                  </a:lnTo>
                  <a:lnTo>
                    <a:pt x="10074" y="112"/>
                  </a:lnTo>
                  <a:lnTo>
                    <a:pt x="9065" y="252"/>
                  </a:lnTo>
                  <a:lnTo>
                    <a:pt x="8102" y="448"/>
                  </a:lnTo>
                  <a:lnTo>
                    <a:pt x="7185" y="701"/>
                  </a:lnTo>
                  <a:lnTo>
                    <a:pt x="6313" y="1009"/>
                  </a:lnTo>
                  <a:lnTo>
                    <a:pt x="5487" y="1374"/>
                  </a:lnTo>
                  <a:lnTo>
                    <a:pt x="4706" y="1795"/>
                  </a:lnTo>
                  <a:lnTo>
                    <a:pt x="3971" y="2272"/>
                  </a:lnTo>
                  <a:lnTo>
                    <a:pt x="3281" y="2805"/>
                  </a:lnTo>
                  <a:lnTo>
                    <a:pt x="2658" y="3391"/>
                  </a:lnTo>
                  <a:lnTo>
                    <a:pt x="2100" y="4029"/>
                  </a:lnTo>
                  <a:lnTo>
                    <a:pt x="1608" y="4717"/>
                  </a:lnTo>
                  <a:lnTo>
                    <a:pt x="1181" y="5456"/>
                  </a:lnTo>
                  <a:lnTo>
                    <a:pt x="820" y="6245"/>
                  </a:lnTo>
                  <a:lnTo>
                    <a:pt x="525" y="7086"/>
                  </a:lnTo>
                  <a:lnTo>
                    <a:pt x="295" y="7977"/>
                  </a:lnTo>
                  <a:lnTo>
                    <a:pt x="131" y="8920"/>
                  </a:lnTo>
                  <a:lnTo>
                    <a:pt x="32" y="9913"/>
                  </a:lnTo>
                  <a:lnTo>
                    <a:pt x="0" y="10956"/>
                  </a:lnTo>
                  <a:lnTo>
                    <a:pt x="8" y="11551"/>
                  </a:lnTo>
                  <a:lnTo>
                    <a:pt x="35" y="12129"/>
                  </a:lnTo>
                  <a:lnTo>
                    <a:pt x="80" y="12691"/>
                  </a:lnTo>
                  <a:lnTo>
                    <a:pt x="143" y="13235"/>
                  </a:lnTo>
                  <a:lnTo>
                    <a:pt x="224" y="13762"/>
                  </a:lnTo>
                  <a:lnTo>
                    <a:pt x="323" y="14272"/>
                  </a:lnTo>
                  <a:lnTo>
                    <a:pt x="440" y="14765"/>
                  </a:lnTo>
                  <a:lnTo>
                    <a:pt x="575" y="15242"/>
                  </a:lnTo>
                  <a:lnTo>
                    <a:pt x="728" y="15701"/>
                  </a:lnTo>
                  <a:lnTo>
                    <a:pt x="899" y="16144"/>
                  </a:lnTo>
                  <a:lnTo>
                    <a:pt x="1097" y="16573"/>
                  </a:lnTo>
                  <a:lnTo>
                    <a:pt x="1308" y="16993"/>
                  </a:lnTo>
                  <a:lnTo>
                    <a:pt x="1533" y="17403"/>
                  </a:lnTo>
                  <a:lnTo>
                    <a:pt x="1772" y="17804"/>
                  </a:lnTo>
                  <a:lnTo>
                    <a:pt x="2024" y="18195"/>
                  </a:lnTo>
                  <a:lnTo>
                    <a:pt x="2290" y="18577"/>
                  </a:lnTo>
                  <a:lnTo>
                    <a:pt x="2570" y="18949"/>
                  </a:lnTo>
                  <a:lnTo>
                    <a:pt x="2864" y="19311"/>
                  </a:lnTo>
                  <a:lnTo>
                    <a:pt x="3172" y="19664"/>
                  </a:lnTo>
                  <a:lnTo>
                    <a:pt x="3493" y="20008"/>
                  </a:lnTo>
                  <a:lnTo>
                    <a:pt x="3828" y="20343"/>
                  </a:lnTo>
                  <a:lnTo>
                    <a:pt x="4175" y="20673"/>
                  </a:lnTo>
                  <a:lnTo>
                    <a:pt x="4535" y="20996"/>
                  </a:lnTo>
                  <a:lnTo>
                    <a:pt x="4907" y="21312"/>
                  </a:lnTo>
                  <a:lnTo>
                    <a:pt x="5293" y="21622"/>
                  </a:lnTo>
                  <a:lnTo>
                    <a:pt x="5691" y="21926"/>
                  </a:lnTo>
                  <a:lnTo>
                    <a:pt x="6102" y="22224"/>
                  </a:lnTo>
                  <a:lnTo>
                    <a:pt x="6525" y="22515"/>
                  </a:lnTo>
                  <a:lnTo>
                    <a:pt x="6961" y="22799"/>
                  </a:lnTo>
                  <a:lnTo>
                    <a:pt x="7410" y="23078"/>
                  </a:lnTo>
                  <a:lnTo>
                    <a:pt x="7880" y="23342"/>
                  </a:lnTo>
                  <a:lnTo>
                    <a:pt x="8356" y="23605"/>
                  </a:lnTo>
                  <a:lnTo>
                    <a:pt x="8841" y="23867"/>
                  </a:lnTo>
                  <a:lnTo>
                    <a:pt x="9332" y="24128"/>
                  </a:lnTo>
                  <a:lnTo>
                    <a:pt x="9832" y="24388"/>
                  </a:lnTo>
                  <a:lnTo>
                    <a:pt x="10338" y="24647"/>
                  </a:lnTo>
                  <a:lnTo>
                    <a:pt x="10852" y="24905"/>
                  </a:lnTo>
                  <a:lnTo>
                    <a:pt x="11374" y="25161"/>
                  </a:lnTo>
                  <a:lnTo>
                    <a:pt x="11902" y="25417"/>
                  </a:lnTo>
                  <a:lnTo>
                    <a:pt x="12439" y="25672"/>
                  </a:lnTo>
                  <a:lnTo>
                    <a:pt x="12944" y="25437"/>
                  </a:lnTo>
                  <a:lnTo>
                    <a:pt x="13442" y="25197"/>
                  </a:lnTo>
                  <a:lnTo>
                    <a:pt x="13934" y="24954"/>
                  </a:lnTo>
                  <a:lnTo>
                    <a:pt x="14420" y="24706"/>
                  </a:lnTo>
                  <a:lnTo>
                    <a:pt x="14900" y="24454"/>
                  </a:lnTo>
                  <a:lnTo>
                    <a:pt x="15373" y="24198"/>
                  </a:lnTo>
                  <a:lnTo>
                    <a:pt x="15840" y="23938"/>
                  </a:lnTo>
                  <a:lnTo>
                    <a:pt x="16300" y="23673"/>
                  </a:lnTo>
                  <a:lnTo>
                    <a:pt x="16755" y="23404"/>
                  </a:lnTo>
                  <a:lnTo>
                    <a:pt x="17202" y="23131"/>
                  </a:lnTo>
                  <a:lnTo>
                    <a:pt x="17651" y="22852"/>
                  </a:lnTo>
                  <a:lnTo>
                    <a:pt x="18087" y="22566"/>
                  </a:lnTo>
                  <a:lnTo>
                    <a:pt x="18511" y="22272"/>
                  </a:lnTo>
                  <a:lnTo>
                    <a:pt x="18922" y="21971"/>
                  </a:lnTo>
                  <a:lnTo>
                    <a:pt x="19320" y="21662"/>
                  </a:lnTo>
                  <a:lnTo>
                    <a:pt x="19705" y="21346"/>
                  </a:lnTo>
                  <a:lnTo>
                    <a:pt x="20078" y="21023"/>
                  </a:lnTo>
                  <a:lnTo>
                    <a:pt x="20438" y="20692"/>
                  </a:lnTo>
                  <a:lnTo>
                    <a:pt x="20785" y="20353"/>
                  </a:lnTo>
                  <a:lnTo>
                    <a:pt x="21119" y="20008"/>
                  </a:lnTo>
                  <a:lnTo>
                    <a:pt x="21451" y="19654"/>
                  </a:lnTo>
                  <a:lnTo>
                    <a:pt x="21767" y="19290"/>
                  </a:lnTo>
                  <a:lnTo>
                    <a:pt x="22069" y="18917"/>
                  </a:lnTo>
                  <a:lnTo>
                    <a:pt x="22356" y="18534"/>
                  </a:lnTo>
                  <a:lnTo>
                    <a:pt x="22628" y="18142"/>
                  </a:lnTo>
                  <a:lnTo>
                    <a:pt x="22885" y="17740"/>
                  </a:lnTo>
                  <a:lnTo>
                    <a:pt x="23128" y="17329"/>
                  </a:lnTo>
                  <a:lnTo>
                    <a:pt x="23355" y="16908"/>
                  </a:lnTo>
                  <a:lnTo>
                    <a:pt x="23568" y="16478"/>
                  </a:lnTo>
                  <a:lnTo>
                    <a:pt x="23766" y="16038"/>
                  </a:lnTo>
                  <a:lnTo>
                    <a:pt x="23947" y="15587"/>
                  </a:lnTo>
                  <a:lnTo>
                    <a:pt x="24109" y="15123"/>
                  </a:lnTo>
                  <a:lnTo>
                    <a:pt x="24252" y="14647"/>
                  </a:lnTo>
                  <a:lnTo>
                    <a:pt x="24376" y="14158"/>
                  </a:lnTo>
                  <a:lnTo>
                    <a:pt x="24481" y="13656"/>
                  </a:lnTo>
                  <a:lnTo>
                    <a:pt x="24566" y="13141"/>
                  </a:lnTo>
                  <a:lnTo>
                    <a:pt x="24633" y="12614"/>
                  </a:lnTo>
                  <a:lnTo>
                    <a:pt x="24681" y="12074"/>
                  </a:lnTo>
                  <a:lnTo>
                    <a:pt x="24709" y="11522"/>
                  </a:lnTo>
                  <a:lnTo>
                    <a:pt x="24719" y="10956"/>
                  </a:lnTo>
                  <a:lnTo>
                    <a:pt x="24685" y="9913"/>
                  </a:lnTo>
                  <a:lnTo>
                    <a:pt x="24585" y="8920"/>
                  </a:lnTo>
                  <a:lnTo>
                    <a:pt x="24419" y="7977"/>
                  </a:lnTo>
                  <a:lnTo>
                    <a:pt x="24185" y="7086"/>
                  </a:lnTo>
                  <a:lnTo>
                    <a:pt x="23885" y="6245"/>
                  </a:lnTo>
                  <a:lnTo>
                    <a:pt x="23518" y="5456"/>
                  </a:lnTo>
                  <a:lnTo>
                    <a:pt x="23085" y="4717"/>
                  </a:lnTo>
                  <a:lnTo>
                    <a:pt x="22585" y="4029"/>
                  </a:lnTo>
                  <a:lnTo>
                    <a:pt x="22018" y="3391"/>
                  </a:lnTo>
                  <a:lnTo>
                    <a:pt x="21384" y="2805"/>
                  </a:lnTo>
                  <a:lnTo>
                    <a:pt x="20692" y="2272"/>
                  </a:lnTo>
                  <a:lnTo>
                    <a:pt x="19951" y="1795"/>
                  </a:lnTo>
                  <a:lnTo>
                    <a:pt x="19159" y="1374"/>
                  </a:lnTo>
                  <a:lnTo>
                    <a:pt x="18318" y="1009"/>
                  </a:lnTo>
                  <a:lnTo>
                    <a:pt x="17427" y="701"/>
                  </a:lnTo>
                  <a:lnTo>
                    <a:pt x="16487" y="448"/>
                  </a:lnTo>
                  <a:lnTo>
                    <a:pt x="15496" y="252"/>
                  </a:lnTo>
                  <a:lnTo>
                    <a:pt x="14456" y="112"/>
                  </a:lnTo>
                  <a:lnTo>
                    <a:pt x="13366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797108" y="2816247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793721" y="2858593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822516" y="2810318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816164" y="2841654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902972" y="2810742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046101" y="282132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122429" y="2821434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176949" y="2811165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213366" y="2816247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309915" y="282132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386530" y="3325713"/>
              <a:ext cx="96548" cy="92737"/>
            </a:xfrm>
            <a:custGeom>
              <a:avLst/>
              <a:pathLst>
                <a:path w="96548" h="92737">
                  <a:moveTo>
                    <a:pt x="6775" y="0"/>
                  </a:moveTo>
                  <a:lnTo>
                    <a:pt x="89772" y="0"/>
                  </a:lnTo>
                  <a:lnTo>
                    <a:pt x="89772" y="8045"/>
                  </a:lnTo>
                  <a:lnTo>
                    <a:pt x="50814" y="8045"/>
                  </a:lnTo>
                  <a:lnTo>
                    <a:pt x="50717" y="10645"/>
                  </a:lnTo>
                  <a:lnTo>
                    <a:pt x="50594" y="13194"/>
                  </a:lnTo>
                  <a:lnTo>
                    <a:pt x="50446" y="15693"/>
                  </a:lnTo>
                  <a:lnTo>
                    <a:pt x="50272" y="18140"/>
                  </a:lnTo>
                  <a:lnTo>
                    <a:pt x="50073" y="20537"/>
                  </a:lnTo>
                  <a:lnTo>
                    <a:pt x="49849" y="22883"/>
                  </a:lnTo>
                  <a:lnTo>
                    <a:pt x="49599" y="25178"/>
                  </a:lnTo>
                  <a:lnTo>
                    <a:pt x="49324" y="27423"/>
                  </a:lnTo>
                  <a:lnTo>
                    <a:pt x="49023" y="29616"/>
                  </a:lnTo>
                  <a:lnTo>
                    <a:pt x="48697" y="31759"/>
                  </a:lnTo>
                  <a:lnTo>
                    <a:pt x="94854" y="31759"/>
                  </a:lnTo>
                  <a:lnTo>
                    <a:pt x="94854" y="39804"/>
                  </a:lnTo>
                  <a:lnTo>
                    <a:pt x="59283" y="39804"/>
                  </a:lnTo>
                  <a:lnTo>
                    <a:pt x="59283" y="79609"/>
                  </a:lnTo>
                  <a:lnTo>
                    <a:pt x="59298" y="79859"/>
                  </a:lnTo>
                  <a:lnTo>
                    <a:pt x="59343" y="80101"/>
                  </a:lnTo>
                  <a:lnTo>
                    <a:pt x="59417" y="80334"/>
                  </a:lnTo>
                  <a:lnTo>
                    <a:pt x="59521" y="80558"/>
                  </a:lnTo>
                  <a:lnTo>
                    <a:pt x="59654" y="80774"/>
                  </a:lnTo>
                  <a:lnTo>
                    <a:pt x="59817" y="80981"/>
                  </a:lnTo>
                  <a:lnTo>
                    <a:pt x="60010" y="81180"/>
                  </a:lnTo>
                  <a:lnTo>
                    <a:pt x="60232" y="81371"/>
                  </a:lnTo>
                  <a:lnTo>
                    <a:pt x="60484" y="81553"/>
                  </a:lnTo>
                  <a:lnTo>
                    <a:pt x="60766" y="81727"/>
                  </a:lnTo>
                  <a:lnTo>
                    <a:pt x="61115" y="81888"/>
                  </a:lnTo>
                  <a:lnTo>
                    <a:pt x="61570" y="82032"/>
                  </a:lnTo>
                  <a:lnTo>
                    <a:pt x="62131" y="82159"/>
                  </a:lnTo>
                  <a:lnTo>
                    <a:pt x="62798" y="82269"/>
                  </a:lnTo>
                  <a:lnTo>
                    <a:pt x="63571" y="82362"/>
                  </a:lnTo>
                  <a:lnTo>
                    <a:pt x="64450" y="82438"/>
                  </a:lnTo>
                  <a:lnTo>
                    <a:pt x="65434" y="82497"/>
                  </a:lnTo>
                  <a:lnTo>
                    <a:pt x="66525" y="82540"/>
                  </a:lnTo>
                  <a:lnTo>
                    <a:pt x="67721" y="82565"/>
                  </a:lnTo>
                  <a:lnTo>
                    <a:pt x="69023" y="82574"/>
                  </a:lnTo>
                  <a:lnTo>
                    <a:pt x="71619" y="82557"/>
                  </a:lnTo>
                  <a:lnTo>
                    <a:pt x="73986" y="82506"/>
                  </a:lnTo>
                  <a:lnTo>
                    <a:pt x="76124" y="82421"/>
                  </a:lnTo>
                  <a:lnTo>
                    <a:pt x="78034" y="82303"/>
                  </a:lnTo>
                  <a:lnTo>
                    <a:pt x="79715" y="82150"/>
                  </a:lnTo>
                  <a:lnTo>
                    <a:pt x="81168" y="81964"/>
                  </a:lnTo>
                  <a:lnTo>
                    <a:pt x="82392" y="81744"/>
                  </a:lnTo>
                  <a:lnTo>
                    <a:pt x="83387" y="81490"/>
                  </a:lnTo>
                  <a:lnTo>
                    <a:pt x="84153" y="81202"/>
                  </a:lnTo>
                  <a:lnTo>
                    <a:pt x="84691" y="80880"/>
                  </a:lnTo>
                  <a:lnTo>
                    <a:pt x="85178" y="80376"/>
                  </a:lnTo>
                  <a:lnTo>
                    <a:pt x="85623" y="79711"/>
                  </a:lnTo>
                  <a:lnTo>
                    <a:pt x="86025" y="78885"/>
                  </a:lnTo>
                  <a:lnTo>
                    <a:pt x="86385" y="77899"/>
                  </a:lnTo>
                  <a:lnTo>
                    <a:pt x="86702" y="76751"/>
                  </a:lnTo>
                  <a:lnTo>
                    <a:pt x="86978" y="75443"/>
                  </a:lnTo>
                  <a:lnTo>
                    <a:pt x="87210" y="73973"/>
                  </a:lnTo>
                  <a:lnTo>
                    <a:pt x="87401" y="72343"/>
                  </a:lnTo>
                  <a:lnTo>
                    <a:pt x="87549" y="70552"/>
                  </a:lnTo>
                  <a:lnTo>
                    <a:pt x="87655" y="68600"/>
                  </a:lnTo>
                  <a:lnTo>
                    <a:pt x="96548" y="71140"/>
                  </a:lnTo>
                  <a:lnTo>
                    <a:pt x="96349" y="73588"/>
                  </a:lnTo>
                  <a:lnTo>
                    <a:pt x="96090" y="75849"/>
                  </a:lnTo>
                  <a:lnTo>
                    <a:pt x="95773" y="77924"/>
                  </a:lnTo>
                  <a:lnTo>
                    <a:pt x="95396" y="79813"/>
                  </a:lnTo>
                  <a:lnTo>
                    <a:pt x="94960" y="81515"/>
                  </a:lnTo>
                  <a:lnTo>
                    <a:pt x="94464" y="83031"/>
                  </a:lnTo>
                  <a:lnTo>
                    <a:pt x="93910" y="84361"/>
                  </a:lnTo>
                  <a:lnTo>
                    <a:pt x="93296" y="85504"/>
                  </a:lnTo>
                  <a:lnTo>
                    <a:pt x="92622" y="86461"/>
                  </a:lnTo>
                  <a:lnTo>
                    <a:pt x="91890" y="87232"/>
                  </a:lnTo>
                  <a:lnTo>
                    <a:pt x="90975" y="87875"/>
                  </a:lnTo>
                  <a:lnTo>
                    <a:pt x="89755" y="88451"/>
                  </a:lnTo>
                  <a:lnTo>
                    <a:pt x="88231" y="88959"/>
                  </a:lnTo>
                  <a:lnTo>
                    <a:pt x="86402" y="89400"/>
                  </a:lnTo>
                  <a:lnTo>
                    <a:pt x="84267" y="89772"/>
                  </a:lnTo>
                  <a:lnTo>
                    <a:pt x="81828" y="90077"/>
                  </a:lnTo>
                  <a:lnTo>
                    <a:pt x="79084" y="90314"/>
                  </a:lnTo>
                  <a:lnTo>
                    <a:pt x="76035" y="90484"/>
                  </a:lnTo>
                  <a:lnTo>
                    <a:pt x="72682" y="90585"/>
                  </a:lnTo>
                  <a:lnTo>
                    <a:pt x="69023" y="90619"/>
                  </a:lnTo>
                  <a:lnTo>
                    <a:pt x="66817" y="90600"/>
                  </a:lnTo>
                  <a:lnTo>
                    <a:pt x="64771" y="90543"/>
                  </a:lnTo>
                  <a:lnTo>
                    <a:pt x="62887" y="90448"/>
                  </a:lnTo>
                  <a:lnTo>
                    <a:pt x="61164" y="90314"/>
                  </a:lnTo>
                  <a:lnTo>
                    <a:pt x="59601" y="90143"/>
                  </a:lnTo>
                  <a:lnTo>
                    <a:pt x="58199" y="89933"/>
                  </a:lnTo>
                  <a:lnTo>
                    <a:pt x="56959" y="89686"/>
                  </a:lnTo>
                  <a:lnTo>
                    <a:pt x="55879" y="89400"/>
                  </a:lnTo>
                  <a:lnTo>
                    <a:pt x="54960" y="89076"/>
                  </a:lnTo>
                  <a:lnTo>
                    <a:pt x="54202" y="88714"/>
                  </a:lnTo>
                  <a:lnTo>
                    <a:pt x="53558" y="88305"/>
                  </a:lnTo>
                  <a:lnTo>
                    <a:pt x="52982" y="87841"/>
                  </a:lnTo>
                  <a:lnTo>
                    <a:pt x="52474" y="87323"/>
                  </a:lnTo>
                  <a:lnTo>
                    <a:pt x="52034" y="86749"/>
                  </a:lnTo>
                  <a:lnTo>
                    <a:pt x="51661" y="86120"/>
                  </a:lnTo>
                  <a:lnTo>
                    <a:pt x="51356" y="85436"/>
                  </a:lnTo>
                  <a:lnTo>
                    <a:pt x="51119" y="84697"/>
                  </a:lnTo>
                  <a:lnTo>
                    <a:pt x="50950" y="83903"/>
                  </a:lnTo>
                  <a:lnTo>
                    <a:pt x="50848" y="83054"/>
                  </a:lnTo>
                  <a:lnTo>
                    <a:pt x="50814" y="82150"/>
                  </a:lnTo>
                  <a:lnTo>
                    <a:pt x="50814" y="39804"/>
                  </a:lnTo>
                  <a:lnTo>
                    <a:pt x="47003" y="39804"/>
                  </a:lnTo>
                  <a:lnTo>
                    <a:pt x="45297" y="46203"/>
                  </a:lnTo>
                  <a:lnTo>
                    <a:pt x="43057" y="52356"/>
                  </a:lnTo>
                  <a:lnTo>
                    <a:pt x="40283" y="58263"/>
                  </a:lnTo>
                  <a:lnTo>
                    <a:pt x="36976" y="63925"/>
                  </a:lnTo>
                  <a:lnTo>
                    <a:pt x="33135" y="69341"/>
                  </a:lnTo>
                  <a:lnTo>
                    <a:pt x="28761" y="74511"/>
                  </a:lnTo>
                  <a:lnTo>
                    <a:pt x="23853" y="79436"/>
                  </a:lnTo>
                  <a:lnTo>
                    <a:pt x="18411" y="84115"/>
                  </a:lnTo>
                  <a:lnTo>
                    <a:pt x="12436" y="88549"/>
                  </a:lnTo>
                  <a:lnTo>
                    <a:pt x="5928" y="92737"/>
                  </a:lnTo>
                  <a:lnTo>
                    <a:pt x="0" y="85961"/>
                  </a:lnTo>
                  <a:lnTo>
                    <a:pt x="5941" y="82146"/>
                  </a:lnTo>
                  <a:lnTo>
                    <a:pt x="11399" y="78153"/>
                  </a:lnTo>
                  <a:lnTo>
                    <a:pt x="16375" y="73982"/>
                  </a:lnTo>
                  <a:lnTo>
                    <a:pt x="20867" y="69633"/>
                  </a:lnTo>
                  <a:lnTo>
                    <a:pt x="24878" y="65106"/>
                  </a:lnTo>
                  <a:lnTo>
                    <a:pt x="28405" y="60401"/>
                  </a:lnTo>
                  <a:lnTo>
                    <a:pt x="31450" y="55519"/>
                  </a:lnTo>
                  <a:lnTo>
                    <a:pt x="34012" y="50459"/>
                  </a:lnTo>
                  <a:lnTo>
                    <a:pt x="36091" y="45220"/>
                  </a:lnTo>
                  <a:lnTo>
                    <a:pt x="37687" y="39804"/>
                  </a:lnTo>
                  <a:lnTo>
                    <a:pt x="1693" y="39804"/>
                  </a:lnTo>
                  <a:lnTo>
                    <a:pt x="1693" y="31759"/>
                  </a:lnTo>
                  <a:lnTo>
                    <a:pt x="39804" y="31759"/>
                  </a:lnTo>
                  <a:lnTo>
                    <a:pt x="40135" y="29616"/>
                  </a:lnTo>
                  <a:lnTo>
                    <a:pt x="40448" y="27423"/>
                  </a:lnTo>
                  <a:lnTo>
                    <a:pt x="40745" y="25178"/>
                  </a:lnTo>
                  <a:lnTo>
                    <a:pt x="41024" y="22883"/>
                  </a:lnTo>
                  <a:lnTo>
                    <a:pt x="41287" y="20537"/>
                  </a:lnTo>
                  <a:lnTo>
                    <a:pt x="41532" y="18140"/>
                  </a:lnTo>
                  <a:lnTo>
                    <a:pt x="41761" y="15693"/>
                  </a:lnTo>
                  <a:lnTo>
                    <a:pt x="41973" y="13194"/>
                  </a:lnTo>
                  <a:lnTo>
                    <a:pt x="42167" y="10645"/>
                  </a:lnTo>
                  <a:lnTo>
                    <a:pt x="42345" y="8045"/>
                  </a:lnTo>
                  <a:lnTo>
                    <a:pt x="677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533469" y="3321902"/>
              <a:ext cx="58013" cy="96124"/>
            </a:xfrm>
            <a:custGeom>
              <a:avLst/>
              <a:pathLst>
                <a:path w="58013" h="96124">
                  <a:moveTo>
                    <a:pt x="50391" y="0"/>
                  </a:moveTo>
                  <a:lnTo>
                    <a:pt x="55472" y="7198"/>
                  </a:lnTo>
                  <a:lnTo>
                    <a:pt x="52373" y="8172"/>
                  </a:lnTo>
                  <a:lnTo>
                    <a:pt x="49171" y="9061"/>
                  </a:lnTo>
                  <a:lnTo>
                    <a:pt x="45868" y="9866"/>
                  </a:lnTo>
                  <a:lnTo>
                    <a:pt x="42464" y="10586"/>
                  </a:lnTo>
                  <a:lnTo>
                    <a:pt x="38958" y="11221"/>
                  </a:lnTo>
                  <a:lnTo>
                    <a:pt x="35350" y="11772"/>
                  </a:lnTo>
                  <a:lnTo>
                    <a:pt x="31640" y="12237"/>
                  </a:lnTo>
                  <a:lnTo>
                    <a:pt x="27829" y="12619"/>
                  </a:lnTo>
                  <a:lnTo>
                    <a:pt x="23916" y="12915"/>
                  </a:lnTo>
                  <a:lnTo>
                    <a:pt x="19902" y="13127"/>
                  </a:lnTo>
                  <a:lnTo>
                    <a:pt x="19902" y="31759"/>
                  </a:lnTo>
                  <a:lnTo>
                    <a:pt x="58013" y="31759"/>
                  </a:lnTo>
                  <a:lnTo>
                    <a:pt x="58013" y="39381"/>
                  </a:lnTo>
                  <a:lnTo>
                    <a:pt x="44039" y="39381"/>
                  </a:lnTo>
                  <a:lnTo>
                    <a:pt x="44039" y="96124"/>
                  </a:lnTo>
                  <a:lnTo>
                    <a:pt x="36417" y="96124"/>
                  </a:lnTo>
                  <a:lnTo>
                    <a:pt x="36417" y="39381"/>
                  </a:lnTo>
                  <a:lnTo>
                    <a:pt x="19902" y="39381"/>
                  </a:lnTo>
                  <a:lnTo>
                    <a:pt x="19902" y="46580"/>
                  </a:lnTo>
                  <a:lnTo>
                    <a:pt x="19762" y="51873"/>
                  </a:lnTo>
                  <a:lnTo>
                    <a:pt x="19343" y="57082"/>
                  </a:lnTo>
                  <a:lnTo>
                    <a:pt x="18644" y="62205"/>
                  </a:lnTo>
                  <a:lnTo>
                    <a:pt x="17666" y="67244"/>
                  </a:lnTo>
                  <a:lnTo>
                    <a:pt x="16408" y="72199"/>
                  </a:lnTo>
                  <a:lnTo>
                    <a:pt x="14871" y="77069"/>
                  </a:lnTo>
                  <a:lnTo>
                    <a:pt x="13055" y="81854"/>
                  </a:lnTo>
                  <a:lnTo>
                    <a:pt x="10959" y="86554"/>
                  </a:lnTo>
                  <a:lnTo>
                    <a:pt x="8583" y="91170"/>
                  </a:lnTo>
                  <a:lnTo>
                    <a:pt x="5928" y="95701"/>
                  </a:lnTo>
                  <a:lnTo>
                    <a:pt x="0" y="90196"/>
                  </a:lnTo>
                  <a:lnTo>
                    <a:pt x="1312" y="87765"/>
                  </a:lnTo>
                  <a:lnTo>
                    <a:pt x="2540" y="85385"/>
                  </a:lnTo>
                  <a:lnTo>
                    <a:pt x="3684" y="83056"/>
                  </a:lnTo>
                  <a:lnTo>
                    <a:pt x="4742" y="80778"/>
                  </a:lnTo>
                  <a:lnTo>
                    <a:pt x="5716" y="78551"/>
                  </a:lnTo>
                  <a:lnTo>
                    <a:pt x="6605" y="76374"/>
                  </a:lnTo>
                  <a:lnTo>
                    <a:pt x="7410" y="74248"/>
                  </a:lnTo>
                  <a:lnTo>
                    <a:pt x="8130" y="72174"/>
                  </a:lnTo>
                  <a:lnTo>
                    <a:pt x="8765" y="70149"/>
                  </a:lnTo>
                  <a:lnTo>
                    <a:pt x="9316" y="68176"/>
                  </a:lnTo>
                  <a:lnTo>
                    <a:pt x="9798" y="66207"/>
                  </a:lnTo>
                  <a:lnTo>
                    <a:pt x="10230" y="64196"/>
                  </a:lnTo>
                  <a:lnTo>
                    <a:pt x="10611" y="62142"/>
                  </a:lnTo>
                  <a:lnTo>
                    <a:pt x="10942" y="60046"/>
                  </a:lnTo>
                  <a:lnTo>
                    <a:pt x="11221" y="57907"/>
                  </a:lnTo>
                  <a:lnTo>
                    <a:pt x="11450" y="55726"/>
                  </a:lnTo>
                  <a:lnTo>
                    <a:pt x="11628" y="53503"/>
                  </a:lnTo>
                  <a:lnTo>
                    <a:pt x="11755" y="51238"/>
                  </a:lnTo>
                  <a:lnTo>
                    <a:pt x="11831" y="48930"/>
                  </a:lnTo>
                  <a:lnTo>
                    <a:pt x="11856" y="46580"/>
                  </a:lnTo>
                  <a:lnTo>
                    <a:pt x="11856" y="6351"/>
                  </a:lnTo>
                  <a:lnTo>
                    <a:pt x="16281" y="6135"/>
                  </a:lnTo>
                  <a:lnTo>
                    <a:pt x="20580" y="5826"/>
                  </a:lnTo>
                  <a:lnTo>
                    <a:pt x="24751" y="5424"/>
                  </a:lnTo>
                  <a:lnTo>
                    <a:pt x="28795" y="4929"/>
                  </a:lnTo>
                  <a:lnTo>
                    <a:pt x="32712" y="4340"/>
                  </a:lnTo>
                  <a:lnTo>
                    <a:pt x="36501" y="3658"/>
                  </a:lnTo>
                  <a:lnTo>
                    <a:pt x="40164" y="2883"/>
                  </a:lnTo>
                  <a:lnTo>
                    <a:pt x="43700" y="2015"/>
                  </a:lnTo>
                  <a:lnTo>
                    <a:pt x="47109" y="10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494511" y="3323172"/>
              <a:ext cx="47850" cy="94854"/>
            </a:xfrm>
            <a:custGeom>
              <a:avLst/>
              <a:pathLst>
                <a:path w="47850" h="94854">
                  <a:moveTo>
                    <a:pt x="43616" y="0"/>
                  </a:moveTo>
                  <a:lnTo>
                    <a:pt x="47850" y="7198"/>
                  </a:lnTo>
                  <a:lnTo>
                    <a:pt x="45013" y="8028"/>
                  </a:lnTo>
                  <a:lnTo>
                    <a:pt x="42091" y="8824"/>
                  </a:lnTo>
                  <a:lnTo>
                    <a:pt x="39085" y="9587"/>
                  </a:lnTo>
                  <a:lnTo>
                    <a:pt x="35993" y="10315"/>
                  </a:lnTo>
                  <a:lnTo>
                    <a:pt x="32817" y="11009"/>
                  </a:lnTo>
                  <a:lnTo>
                    <a:pt x="29557" y="11670"/>
                  </a:lnTo>
                  <a:lnTo>
                    <a:pt x="26211" y="12297"/>
                  </a:lnTo>
                  <a:lnTo>
                    <a:pt x="22781" y="12890"/>
                  </a:lnTo>
                  <a:lnTo>
                    <a:pt x="19267" y="13448"/>
                  </a:lnTo>
                  <a:lnTo>
                    <a:pt x="15667" y="13974"/>
                  </a:lnTo>
                  <a:lnTo>
                    <a:pt x="15667" y="25830"/>
                  </a:lnTo>
                  <a:lnTo>
                    <a:pt x="44039" y="25830"/>
                  </a:lnTo>
                  <a:lnTo>
                    <a:pt x="44039" y="58860"/>
                  </a:lnTo>
                  <a:lnTo>
                    <a:pt x="14820" y="58860"/>
                  </a:lnTo>
                  <a:lnTo>
                    <a:pt x="14668" y="63184"/>
                  </a:lnTo>
                  <a:lnTo>
                    <a:pt x="14380" y="67346"/>
                  </a:lnTo>
                  <a:lnTo>
                    <a:pt x="13957" y="71348"/>
                  </a:lnTo>
                  <a:lnTo>
                    <a:pt x="13398" y="75189"/>
                  </a:lnTo>
                  <a:lnTo>
                    <a:pt x="12703" y="78868"/>
                  </a:lnTo>
                  <a:lnTo>
                    <a:pt x="11873" y="82387"/>
                  </a:lnTo>
                  <a:lnTo>
                    <a:pt x="10908" y="85745"/>
                  </a:lnTo>
                  <a:lnTo>
                    <a:pt x="9807" y="88942"/>
                  </a:lnTo>
                  <a:lnTo>
                    <a:pt x="8570" y="91979"/>
                  </a:lnTo>
                  <a:lnTo>
                    <a:pt x="7198" y="94854"/>
                  </a:lnTo>
                  <a:lnTo>
                    <a:pt x="0" y="88925"/>
                  </a:lnTo>
                  <a:lnTo>
                    <a:pt x="662" y="87526"/>
                  </a:lnTo>
                  <a:lnTo>
                    <a:pt x="1295" y="86037"/>
                  </a:lnTo>
                  <a:lnTo>
                    <a:pt x="1899" y="84460"/>
                  </a:lnTo>
                  <a:lnTo>
                    <a:pt x="2472" y="82794"/>
                  </a:lnTo>
                  <a:lnTo>
                    <a:pt x="3017" y="81039"/>
                  </a:lnTo>
                  <a:lnTo>
                    <a:pt x="3531" y="79194"/>
                  </a:lnTo>
                  <a:lnTo>
                    <a:pt x="4016" y="77261"/>
                  </a:lnTo>
                  <a:lnTo>
                    <a:pt x="4471" y="75239"/>
                  </a:lnTo>
                  <a:lnTo>
                    <a:pt x="4897" y="73128"/>
                  </a:lnTo>
                  <a:lnTo>
                    <a:pt x="5293" y="70929"/>
                  </a:lnTo>
                  <a:lnTo>
                    <a:pt x="5655" y="68508"/>
                  </a:lnTo>
                  <a:lnTo>
                    <a:pt x="5979" y="65737"/>
                  </a:lnTo>
                  <a:lnTo>
                    <a:pt x="6265" y="62614"/>
                  </a:lnTo>
                  <a:lnTo>
                    <a:pt x="6512" y="59140"/>
                  </a:lnTo>
                  <a:lnTo>
                    <a:pt x="6722" y="55314"/>
                  </a:lnTo>
                  <a:lnTo>
                    <a:pt x="6893" y="51136"/>
                  </a:lnTo>
                  <a:lnTo>
                    <a:pt x="7027" y="46607"/>
                  </a:lnTo>
                  <a:lnTo>
                    <a:pt x="7122" y="41727"/>
                  </a:lnTo>
                  <a:lnTo>
                    <a:pt x="7179" y="36495"/>
                  </a:lnTo>
                  <a:lnTo>
                    <a:pt x="7198" y="30912"/>
                  </a:lnTo>
                  <a:lnTo>
                    <a:pt x="7198" y="7198"/>
                  </a:lnTo>
                  <a:lnTo>
                    <a:pt x="11602" y="6745"/>
                  </a:lnTo>
                  <a:lnTo>
                    <a:pt x="15837" y="6233"/>
                  </a:lnTo>
                  <a:lnTo>
                    <a:pt x="19902" y="5661"/>
                  </a:lnTo>
                  <a:lnTo>
                    <a:pt x="23798" y="5030"/>
                  </a:lnTo>
                  <a:lnTo>
                    <a:pt x="27524" y="4340"/>
                  </a:lnTo>
                  <a:lnTo>
                    <a:pt x="31081" y="3590"/>
                  </a:lnTo>
                  <a:lnTo>
                    <a:pt x="34469" y="2782"/>
                  </a:lnTo>
                  <a:lnTo>
                    <a:pt x="37687" y="1914"/>
                  </a:lnTo>
                  <a:lnTo>
                    <a:pt x="40736" y="9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509756" y="3357049"/>
              <a:ext cx="20325" cy="16938"/>
            </a:xfrm>
            <a:custGeom>
              <a:avLst/>
              <a:pathLst>
                <a:path w="20325" h="16938">
                  <a:moveTo>
                    <a:pt x="0" y="16938"/>
                  </a:moveTo>
                  <a:lnTo>
                    <a:pt x="20325" y="16938"/>
                  </a:lnTo>
                  <a:lnTo>
                    <a:pt x="20325" y="0"/>
                  </a:lnTo>
                  <a:lnTo>
                    <a:pt x="423" y="0"/>
                  </a:lnTo>
                  <a:lnTo>
                    <a:pt x="419" y="1846"/>
                  </a:lnTo>
                  <a:lnTo>
                    <a:pt x="406" y="3658"/>
                  </a:lnTo>
                  <a:lnTo>
                    <a:pt x="385" y="5437"/>
                  </a:lnTo>
                  <a:lnTo>
                    <a:pt x="355" y="7181"/>
                  </a:lnTo>
                  <a:lnTo>
                    <a:pt x="317" y="8892"/>
                  </a:lnTo>
                  <a:lnTo>
                    <a:pt x="271" y="10569"/>
                  </a:lnTo>
                  <a:lnTo>
                    <a:pt x="215" y="12212"/>
                  </a:lnTo>
                  <a:lnTo>
                    <a:pt x="152" y="13821"/>
                  </a:lnTo>
                  <a:lnTo>
                    <a:pt x="80" y="153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611385" y="3320632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602916" y="3351967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638063" y="3323172"/>
              <a:ext cx="59283" cy="35570"/>
            </a:xfrm>
            <a:custGeom>
              <a:avLst/>
              <a:pathLst>
                <a:path w="59283" h="35570">
                  <a:moveTo>
                    <a:pt x="0" y="0"/>
                  </a:moveTo>
                  <a:lnTo>
                    <a:pt x="59283" y="0"/>
                  </a:lnTo>
                  <a:lnTo>
                    <a:pt x="59283" y="35570"/>
                  </a:lnTo>
                  <a:lnTo>
                    <a:pt x="0" y="355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645685" y="3329948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671516" y="3329948"/>
              <a:ext cx="17785" cy="7622"/>
            </a:xfrm>
            <a:custGeom>
              <a:avLst/>
              <a:pathLst>
                <a:path w="17785" h="7622">
                  <a:moveTo>
                    <a:pt x="0" y="0"/>
                  </a:moveTo>
                  <a:lnTo>
                    <a:pt x="0" y="7622"/>
                  </a:lnTo>
                  <a:lnTo>
                    <a:pt x="17785" y="7622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645685" y="3343922"/>
              <a:ext cx="18208" cy="7622"/>
            </a:xfrm>
            <a:custGeom>
              <a:avLst/>
              <a:pathLst>
                <a:path w="18208" h="7622">
                  <a:moveTo>
                    <a:pt x="0" y="7622"/>
                  </a:moveTo>
                  <a:lnTo>
                    <a:pt x="18208" y="7622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671516" y="3343922"/>
              <a:ext cx="17785" cy="7622"/>
            </a:xfrm>
            <a:custGeom>
              <a:avLst/>
              <a:pathLst>
                <a:path w="17785" h="7622">
                  <a:moveTo>
                    <a:pt x="0" y="0"/>
                  </a:moveTo>
                  <a:lnTo>
                    <a:pt x="0" y="7622"/>
                  </a:lnTo>
                  <a:lnTo>
                    <a:pt x="17785" y="7622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640604" y="3364671"/>
              <a:ext cx="54625" cy="53779"/>
            </a:xfrm>
            <a:custGeom>
              <a:avLst/>
              <a:pathLst>
                <a:path w="54625" h="53779">
                  <a:moveTo>
                    <a:pt x="54625" y="0"/>
                  </a:moveTo>
                  <a:lnTo>
                    <a:pt x="54625" y="43616"/>
                  </a:lnTo>
                  <a:lnTo>
                    <a:pt x="54596" y="44604"/>
                  </a:lnTo>
                  <a:lnTo>
                    <a:pt x="54507" y="45538"/>
                  </a:lnTo>
                  <a:lnTo>
                    <a:pt x="54359" y="46417"/>
                  </a:lnTo>
                  <a:lnTo>
                    <a:pt x="54151" y="47240"/>
                  </a:lnTo>
                  <a:lnTo>
                    <a:pt x="53884" y="48009"/>
                  </a:lnTo>
                  <a:lnTo>
                    <a:pt x="53558" y="48722"/>
                  </a:lnTo>
                  <a:lnTo>
                    <a:pt x="53173" y="49381"/>
                  </a:lnTo>
                  <a:lnTo>
                    <a:pt x="52728" y="49984"/>
                  </a:lnTo>
                  <a:lnTo>
                    <a:pt x="52224" y="50533"/>
                  </a:lnTo>
                  <a:lnTo>
                    <a:pt x="51661" y="51026"/>
                  </a:lnTo>
                  <a:lnTo>
                    <a:pt x="51039" y="51469"/>
                  </a:lnTo>
                  <a:lnTo>
                    <a:pt x="50357" y="51865"/>
                  </a:lnTo>
                  <a:lnTo>
                    <a:pt x="49616" y="52214"/>
                  </a:lnTo>
                  <a:lnTo>
                    <a:pt x="48816" y="52517"/>
                  </a:lnTo>
                  <a:lnTo>
                    <a:pt x="47956" y="52773"/>
                  </a:lnTo>
                  <a:lnTo>
                    <a:pt x="47037" y="52982"/>
                  </a:lnTo>
                  <a:lnTo>
                    <a:pt x="46059" y="53145"/>
                  </a:lnTo>
                  <a:lnTo>
                    <a:pt x="45021" y="53262"/>
                  </a:lnTo>
                  <a:lnTo>
                    <a:pt x="43925" y="53332"/>
                  </a:lnTo>
                  <a:lnTo>
                    <a:pt x="42769" y="53355"/>
                  </a:lnTo>
                  <a:lnTo>
                    <a:pt x="41909" y="53347"/>
                  </a:lnTo>
                  <a:lnTo>
                    <a:pt x="41024" y="53321"/>
                  </a:lnTo>
                  <a:lnTo>
                    <a:pt x="40114" y="53279"/>
                  </a:lnTo>
                  <a:lnTo>
                    <a:pt x="39178" y="53220"/>
                  </a:lnTo>
                  <a:lnTo>
                    <a:pt x="38216" y="53143"/>
                  </a:lnTo>
                  <a:lnTo>
                    <a:pt x="37230" y="53050"/>
                  </a:lnTo>
                  <a:lnTo>
                    <a:pt x="36218" y="52940"/>
                  </a:lnTo>
                  <a:lnTo>
                    <a:pt x="35180" y="52813"/>
                  </a:lnTo>
                  <a:lnTo>
                    <a:pt x="34117" y="52669"/>
                  </a:lnTo>
                  <a:lnTo>
                    <a:pt x="33029" y="52508"/>
                  </a:lnTo>
                  <a:lnTo>
                    <a:pt x="31335" y="44886"/>
                  </a:lnTo>
                  <a:lnTo>
                    <a:pt x="32741" y="45047"/>
                  </a:lnTo>
                  <a:lnTo>
                    <a:pt x="34079" y="45191"/>
                  </a:lnTo>
                  <a:lnTo>
                    <a:pt x="35350" y="45318"/>
                  </a:lnTo>
                  <a:lnTo>
                    <a:pt x="36552" y="45428"/>
                  </a:lnTo>
                  <a:lnTo>
                    <a:pt x="37687" y="45521"/>
                  </a:lnTo>
                  <a:lnTo>
                    <a:pt x="38754" y="45597"/>
                  </a:lnTo>
                  <a:lnTo>
                    <a:pt x="39754" y="45657"/>
                  </a:lnTo>
                  <a:lnTo>
                    <a:pt x="40685" y="45699"/>
                  </a:lnTo>
                  <a:lnTo>
                    <a:pt x="41549" y="45724"/>
                  </a:lnTo>
                  <a:lnTo>
                    <a:pt x="42345" y="45733"/>
                  </a:lnTo>
                  <a:lnTo>
                    <a:pt x="43069" y="45695"/>
                  </a:lnTo>
                  <a:lnTo>
                    <a:pt x="43717" y="45580"/>
                  </a:lnTo>
                  <a:lnTo>
                    <a:pt x="44289" y="45390"/>
                  </a:lnTo>
                  <a:lnTo>
                    <a:pt x="44784" y="45123"/>
                  </a:lnTo>
                  <a:lnTo>
                    <a:pt x="45204" y="44780"/>
                  </a:lnTo>
                  <a:lnTo>
                    <a:pt x="45547" y="44361"/>
                  </a:lnTo>
                  <a:lnTo>
                    <a:pt x="45813" y="43865"/>
                  </a:lnTo>
                  <a:lnTo>
                    <a:pt x="46004" y="43294"/>
                  </a:lnTo>
                  <a:lnTo>
                    <a:pt x="46118" y="42646"/>
                  </a:lnTo>
                  <a:lnTo>
                    <a:pt x="46156" y="41922"/>
                  </a:lnTo>
                  <a:lnTo>
                    <a:pt x="46156" y="36417"/>
                  </a:lnTo>
                  <a:lnTo>
                    <a:pt x="8469" y="36417"/>
                  </a:lnTo>
                  <a:lnTo>
                    <a:pt x="8469" y="53779"/>
                  </a:lnTo>
                  <a:lnTo>
                    <a:pt x="0" y="53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649073" y="3371870"/>
              <a:ext cx="37687" cy="7622"/>
            </a:xfrm>
            <a:custGeom>
              <a:avLst/>
              <a:pathLst>
                <a:path w="37687" h="7622">
                  <a:moveTo>
                    <a:pt x="0" y="7622"/>
                  </a:moveTo>
                  <a:lnTo>
                    <a:pt x="37687" y="7622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649073" y="3386691"/>
              <a:ext cx="37687" cy="7198"/>
            </a:xfrm>
            <a:custGeom>
              <a:avLst/>
              <a:pathLst>
                <a:path w="37687" h="7198">
                  <a:moveTo>
                    <a:pt x="0" y="7198"/>
                  </a:moveTo>
                  <a:lnTo>
                    <a:pt x="37687" y="7198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709627" y="3327830"/>
              <a:ext cx="99935" cy="90619"/>
            </a:xfrm>
            <a:custGeom>
              <a:avLst/>
              <a:pathLst>
                <a:path w="99935" h="90619">
                  <a:moveTo>
                    <a:pt x="2540" y="0"/>
                  </a:moveTo>
                  <a:lnTo>
                    <a:pt x="98242" y="0"/>
                  </a:lnTo>
                  <a:lnTo>
                    <a:pt x="98242" y="8045"/>
                  </a:lnTo>
                  <a:lnTo>
                    <a:pt x="66059" y="8045"/>
                  </a:lnTo>
                  <a:lnTo>
                    <a:pt x="66059" y="37687"/>
                  </a:lnTo>
                  <a:lnTo>
                    <a:pt x="69082" y="36565"/>
                  </a:lnTo>
                  <a:lnTo>
                    <a:pt x="72055" y="35401"/>
                  </a:lnTo>
                  <a:lnTo>
                    <a:pt x="74977" y="34194"/>
                  </a:lnTo>
                  <a:lnTo>
                    <a:pt x="77848" y="32944"/>
                  </a:lnTo>
                  <a:lnTo>
                    <a:pt x="80668" y="31653"/>
                  </a:lnTo>
                  <a:lnTo>
                    <a:pt x="83437" y="30319"/>
                  </a:lnTo>
                  <a:lnTo>
                    <a:pt x="86156" y="28943"/>
                  </a:lnTo>
                  <a:lnTo>
                    <a:pt x="88824" y="27524"/>
                  </a:lnTo>
                  <a:lnTo>
                    <a:pt x="91441" y="26063"/>
                  </a:lnTo>
                  <a:lnTo>
                    <a:pt x="94007" y="24560"/>
                  </a:lnTo>
                  <a:lnTo>
                    <a:pt x="99512" y="32182"/>
                  </a:lnTo>
                  <a:lnTo>
                    <a:pt x="96433" y="33770"/>
                  </a:lnTo>
                  <a:lnTo>
                    <a:pt x="93296" y="35316"/>
                  </a:lnTo>
                  <a:lnTo>
                    <a:pt x="90098" y="36819"/>
                  </a:lnTo>
                  <a:lnTo>
                    <a:pt x="86842" y="38280"/>
                  </a:lnTo>
                  <a:lnTo>
                    <a:pt x="83526" y="39699"/>
                  </a:lnTo>
                  <a:lnTo>
                    <a:pt x="80151" y="41075"/>
                  </a:lnTo>
                  <a:lnTo>
                    <a:pt x="76717" y="42409"/>
                  </a:lnTo>
                  <a:lnTo>
                    <a:pt x="73224" y="43700"/>
                  </a:lnTo>
                  <a:lnTo>
                    <a:pt x="69671" y="44949"/>
                  </a:lnTo>
                  <a:lnTo>
                    <a:pt x="66059" y="46156"/>
                  </a:lnTo>
                  <a:lnTo>
                    <a:pt x="66059" y="77069"/>
                  </a:lnTo>
                  <a:lnTo>
                    <a:pt x="66076" y="77319"/>
                  </a:lnTo>
                  <a:lnTo>
                    <a:pt x="66127" y="77560"/>
                  </a:lnTo>
                  <a:lnTo>
                    <a:pt x="66211" y="77793"/>
                  </a:lnTo>
                  <a:lnTo>
                    <a:pt x="66330" y="78017"/>
                  </a:lnTo>
                  <a:lnTo>
                    <a:pt x="66482" y="78233"/>
                  </a:lnTo>
                  <a:lnTo>
                    <a:pt x="66669" y="78441"/>
                  </a:lnTo>
                  <a:lnTo>
                    <a:pt x="66889" y="78640"/>
                  </a:lnTo>
                  <a:lnTo>
                    <a:pt x="67143" y="78830"/>
                  </a:lnTo>
                  <a:lnTo>
                    <a:pt x="67431" y="79012"/>
                  </a:lnTo>
                  <a:lnTo>
                    <a:pt x="67753" y="79186"/>
                  </a:lnTo>
                  <a:lnTo>
                    <a:pt x="68146" y="79347"/>
                  </a:lnTo>
                  <a:lnTo>
                    <a:pt x="68650" y="79491"/>
                  </a:lnTo>
                  <a:lnTo>
                    <a:pt x="69264" y="79618"/>
                  </a:lnTo>
                  <a:lnTo>
                    <a:pt x="69988" y="79728"/>
                  </a:lnTo>
                  <a:lnTo>
                    <a:pt x="70823" y="79821"/>
                  </a:lnTo>
                  <a:lnTo>
                    <a:pt x="71767" y="79897"/>
                  </a:lnTo>
                  <a:lnTo>
                    <a:pt x="72821" y="79957"/>
                  </a:lnTo>
                  <a:lnTo>
                    <a:pt x="73986" y="79999"/>
                  </a:lnTo>
                  <a:lnTo>
                    <a:pt x="75261" y="80024"/>
                  </a:lnTo>
                  <a:lnTo>
                    <a:pt x="76645" y="80033"/>
                  </a:lnTo>
                  <a:lnTo>
                    <a:pt x="78354" y="80022"/>
                  </a:lnTo>
                  <a:lnTo>
                    <a:pt x="79923" y="79991"/>
                  </a:lnTo>
                  <a:lnTo>
                    <a:pt x="81352" y="79938"/>
                  </a:lnTo>
                  <a:lnTo>
                    <a:pt x="82641" y="79863"/>
                  </a:lnTo>
                  <a:lnTo>
                    <a:pt x="83791" y="79768"/>
                  </a:lnTo>
                  <a:lnTo>
                    <a:pt x="84801" y="79652"/>
                  </a:lnTo>
                  <a:lnTo>
                    <a:pt x="85671" y="79514"/>
                  </a:lnTo>
                  <a:lnTo>
                    <a:pt x="86402" y="79355"/>
                  </a:lnTo>
                  <a:lnTo>
                    <a:pt x="86992" y="79175"/>
                  </a:lnTo>
                  <a:lnTo>
                    <a:pt x="87443" y="78974"/>
                  </a:lnTo>
                  <a:lnTo>
                    <a:pt x="87814" y="78746"/>
                  </a:lnTo>
                  <a:lnTo>
                    <a:pt x="88163" y="78483"/>
                  </a:lnTo>
                  <a:lnTo>
                    <a:pt x="88491" y="78187"/>
                  </a:lnTo>
                  <a:lnTo>
                    <a:pt x="88798" y="77856"/>
                  </a:lnTo>
                  <a:lnTo>
                    <a:pt x="89084" y="77492"/>
                  </a:lnTo>
                  <a:lnTo>
                    <a:pt x="89349" y="77094"/>
                  </a:lnTo>
                  <a:lnTo>
                    <a:pt x="89592" y="76662"/>
                  </a:lnTo>
                  <a:lnTo>
                    <a:pt x="89815" y="76196"/>
                  </a:lnTo>
                  <a:lnTo>
                    <a:pt x="90016" y="75697"/>
                  </a:lnTo>
                  <a:lnTo>
                    <a:pt x="90196" y="75163"/>
                  </a:lnTo>
                  <a:lnTo>
                    <a:pt x="90361" y="74522"/>
                  </a:lnTo>
                  <a:lnTo>
                    <a:pt x="90518" y="73698"/>
                  </a:lnTo>
                  <a:lnTo>
                    <a:pt x="90666" y="72692"/>
                  </a:lnTo>
                  <a:lnTo>
                    <a:pt x="90806" y="71504"/>
                  </a:lnTo>
                  <a:lnTo>
                    <a:pt x="90937" y="70135"/>
                  </a:lnTo>
                  <a:lnTo>
                    <a:pt x="91060" y="68583"/>
                  </a:lnTo>
                  <a:lnTo>
                    <a:pt x="91174" y="66849"/>
                  </a:lnTo>
                  <a:lnTo>
                    <a:pt x="91280" y="64932"/>
                  </a:lnTo>
                  <a:lnTo>
                    <a:pt x="91377" y="62834"/>
                  </a:lnTo>
                  <a:lnTo>
                    <a:pt x="91466" y="60554"/>
                  </a:lnTo>
                  <a:lnTo>
                    <a:pt x="99935" y="63095"/>
                  </a:lnTo>
                  <a:lnTo>
                    <a:pt x="99838" y="65631"/>
                  </a:lnTo>
                  <a:lnTo>
                    <a:pt x="99715" y="67990"/>
                  </a:lnTo>
                  <a:lnTo>
                    <a:pt x="99567" y="70171"/>
                  </a:lnTo>
                  <a:lnTo>
                    <a:pt x="99393" y="72174"/>
                  </a:lnTo>
                  <a:lnTo>
                    <a:pt x="99194" y="73999"/>
                  </a:lnTo>
                  <a:lnTo>
                    <a:pt x="98970" y="75646"/>
                  </a:lnTo>
                  <a:lnTo>
                    <a:pt x="98720" y="77115"/>
                  </a:lnTo>
                  <a:lnTo>
                    <a:pt x="98445" y="78407"/>
                  </a:lnTo>
                  <a:lnTo>
                    <a:pt x="98144" y="79520"/>
                  </a:lnTo>
                  <a:lnTo>
                    <a:pt x="97818" y="80456"/>
                  </a:lnTo>
                  <a:lnTo>
                    <a:pt x="97460" y="81278"/>
                  </a:lnTo>
                  <a:lnTo>
                    <a:pt x="97064" y="82049"/>
                  </a:lnTo>
                  <a:lnTo>
                    <a:pt x="96630" y="82768"/>
                  </a:lnTo>
                  <a:lnTo>
                    <a:pt x="96158" y="83437"/>
                  </a:lnTo>
                  <a:lnTo>
                    <a:pt x="95648" y="84056"/>
                  </a:lnTo>
                  <a:lnTo>
                    <a:pt x="95099" y="84623"/>
                  </a:lnTo>
                  <a:lnTo>
                    <a:pt x="94513" y="85140"/>
                  </a:lnTo>
                  <a:lnTo>
                    <a:pt x="93888" y="85606"/>
                  </a:lnTo>
                  <a:lnTo>
                    <a:pt x="93226" y="86021"/>
                  </a:lnTo>
                  <a:lnTo>
                    <a:pt x="92525" y="86385"/>
                  </a:lnTo>
                  <a:lnTo>
                    <a:pt x="91718" y="86707"/>
                  </a:lnTo>
                  <a:lnTo>
                    <a:pt x="90738" y="86995"/>
                  </a:lnTo>
                  <a:lnTo>
                    <a:pt x="89584" y="87249"/>
                  </a:lnTo>
                  <a:lnTo>
                    <a:pt x="88256" y="87469"/>
                  </a:lnTo>
                  <a:lnTo>
                    <a:pt x="86755" y="87655"/>
                  </a:lnTo>
                  <a:lnTo>
                    <a:pt x="85080" y="87808"/>
                  </a:lnTo>
                  <a:lnTo>
                    <a:pt x="83232" y="87926"/>
                  </a:lnTo>
                  <a:lnTo>
                    <a:pt x="81210" y="88011"/>
                  </a:lnTo>
                  <a:lnTo>
                    <a:pt x="79014" y="88062"/>
                  </a:lnTo>
                  <a:lnTo>
                    <a:pt x="76645" y="88079"/>
                  </a:lnTo>
                  <a:lnTo>
                    <a:pt x="74278" y="88057"/>
                  </a:lnTo>
                  <a:lnTo>
                    <a:pt x="72089" y="87994"/>
                  </a:lnTo>
                  <a:lnTo>
                    <a:pt x="70077" y="87888"/>
                  </a:lnTo>
                  <a:lnTo>
                    <a:pt x="68244" y="87740"/>
                  </a:lnTo>
                  <a:lnTo>
                    <a:pt x="66588" y="87549"/>
                  </a:lnTo>
                  <a:lnTo>
                    <a:pt x="65110" y="87316"/>
                  </a:lnTo>
                  <a:lnTo>
                    <a:pt x="63810" y="87041"/>
                  </a:lnTo>
                  <a:lnTo>
                    <a:pt x="62688" y="86724"/>
                  </a:lnTo>
                  <a:lnTo>
                    <a:pt x="61744" y="86364"/>
                  </a:lnTo>
                  <a:lnTo>
                    <a:pt x="60977" y="85961"/>
                  </a:lnTo>
                  <a:lnTo>
                    <a:pt x="60334" y="85517"/>
                  </a:lnTo>
                  <a:lnTo>
                    <a:pt x="59758" y="85030"/>
                  </a:lnTo>
                  <a:lnTo>
                    <a:pt x="59250" y="84500"/>
                  </a:lnTo>
                  <a:lnTo>
                    <a:pt x="58809" y="83929"/>
                  </a:lnTo>
                  <a:lnTo>
                    <a:pt x="58437" y="83315"/>
                  </a:lnTo>
                  <a:lnTo>
                    <a:pt x="58132" y="82658"/>
                  </a:lnTo>
                  <a:lnTo>
                    <a:pt x="57895" y="81960"/>
                  </a:lnTo>
                  <a:lnTo>
                    <a:pt x="57725" y="81219"/>
                  </a:lnTo>
                  <a:lnTo>
                    <a:pt x="57624" y="80435"/>
                  </a:lnTo>
                  <a:lnTo>
                    <a:pt x="57590" y="79609"/>
                  </a:lnTo>
                  <a:lnTo>
                    <a:pt x="57590" y="8045"/>
                  </a:lnTo>
                  <a:lnTo>
                    <a:pt x="30065" y="8045"/>
                  </a:lnTo>
                  <a:lnTo>
                    <a:pt x="29718" y="9561"/>
                  </a:lnTo>
                  <a:lnTo>
                    <a:pt x="29354" y="11060"/>
                  </a:lnTo>
                  <a:lnTo>
                    <a:pt x="28972" y="12542"/>
                  </a:lnTo>
                  <a:lnTo>
                    <a:pt x="28574" y="14007"/>
                  </a:lnTo>
                  <a:lnTo>
                    <a:pt x="28159" y="15456"/>
                  </a:lnTo>
                  <a:lnTo>
                    <a:pt x="27727" y="16887"/>
                  </a:lnTo>
                  <a:lnTo>
                    <a:pt x="27279" y="18301"/>
                  </a:lnTo>
                  <a:lnTo>
                    <a:pt x="26813" y="19699"/>
                  </a:lnTo>
                  <a:lnTo>
                    <a:pt x="26330" y="21079"/>
                  </a:lnTo>
                  <a:lnTo>
                    <a:pt x="25830" y="22443"/>
                  </a:lnTo>
                  <a:lnTo>
                    <a:pt x="52085" y="22443"/>
                  </a:lnTo>
                  <a:lnTo>
                    <a:pt x="50806" y="31966"/>
                  </a:lnTo>
                  <a:lnTo>
                    <a:pt x="48833" y="40889"/>
                  </a:lnTo>
                  <a:lnTo>
                    <a:pt x="46165" y="49209"/>
                  </a:lnTo>
                  <a:lnTo>
                    <a:pt x="42803" y="56929"/>
                  </a:lnTo>
                  <a:lnTo>
                    <a:pt x="38746" y="64047"/>
                  </a:lnTo>
                  <a:lnTo>
                    <a:pt x="33995" y="70564"/>
                  </a:lnTo>
                  <a:lnTo>
                    <a:pt x="28549" y="76480"/>
                  </a:lnTo>
                  <a:lnTo>
                    <a:pt x="22409" y="81794"/>
                  </a:lnTo>
                  <a:lnTo>
                    <a:pt x="15574" y="86508"/>
                  </a:lnTo>
                  <a:lnTo>
                    <a:pt x="8045" y="90619"/>
                  </a:lnTo>
                  <a:lnTo>
                    <a:pt x="2964" y="82997"/>
                  </a:lnTo>
                  <a:lnTo>
                    <a:pt x="9383" y="79957"/>
                  </a:lnTo>
                  <a:lnTo>
                    <a:pt x="15261" y="76425"/>
                  </a:lnTo>
                  <a:lnTo>
                    <a:pt x="20596" y="72402"/>
                  </a:lnTo>
                  <a:lnTo>
                    <a:pt x="25390" y="67888"/>
                  </a:lnTo>
                  <a:lnTo>
                    <a:pt x="29641" y="62883"/>
                  </a:lnTo>
                  <a:lnTo>
                    <a:pt x="33351" y="57386"/>
                  </a:lnTo>
                  <a:lnTo>
                    <a:pt x="36518" y="51399"/>
                  </a:lnTo>
                  <a:lnTo>
                    <a:pt x="39144" y="44920"/>
                  </a:lnTo>
                  <a:lnTo>
                    <a:pt x="41227" y="37950"/>
                  </a:lnTo>
                  <a:lnTo>
                    <a:pt x="42769" y="30488"/>
                  </a:lnTo>
                  <a:lnTo>
                    <a:pt x="22443" y="30488"/>
                  </a:lnTo>
                  <a:lnTo>
                    <a:pt x="21930" y="31750"/>
                  </a:lnTo>
                  <a:lnTo>
                    <a:pt x="21409" y="32995"/>
                  </a:lnTo>
                  <a:lnTo>
                    <a:pt x="20880" y="34223"/>
                  </a:lnTo>
                  <a:lnTo>
                    <a:pt x="20342" y="35434"/>
                  </a:lnTo>
                  <a:lnTo>
                    <a:pt x="19796" y="36629"/>
                  </a:lnTo>
                  <a:lnTo>
                    <a:pt x="19241" y="37806"/>
                  </a:lnTo>
                  <a:lnTo>
                    <a:pt x="18678" y="38966"/>
                  </a:lnTo>
                  <a:lnTo>
                    <a:pt x="18107" y="40109"/>
                  </a:lnTo>
                  <a:lnTo>
                    <a:pt x="17526" y="41236"/>
                  </a:lnTo>
                  <a:lnTo>
                    <a:pt x="16938" y="42345"/>
                  </a:lnTo>
                  <a:lnTo>
                    <a:pt x="18606" y="43209"/>
                  </a:lnTo>
                  <a:lnTo>
                    <a:pt x="20224" y="44107"/>
                  </a:lnTo>
                  <a:lnTo>
                    <a:pt x="21791" y="45038"/>
                  </a:lnTo>
                  <a:lnTo>
                    <a:pt x="23307" y="46004"/>
                  </a:lnTo>
                  <a:lnTo>
                    <a:pt x="24772" y="47003"/>
                  </a:lnTo>
                  <a:lnTo>
                    <a:pt x="26186" y="48036"/>
                  </a:lnTo>
                  <a:lnTo>
                    <a:pt x="27550" y="49104"/>
                  </a:lnTo>
                  <a:lnTo>
                    <a:pt x="28862" y="50205"/>
                  </a:lnTo>
                  <a:lnTo>
                    <a:pt x="30124" y="51339"/>
                  </a:lnTo>
                  <a:lnTo>
                    <a:pt x="31335" y="52508"/>
                  </a:lnTo>
                  <a:lnTo>
                    <a:pt x="26254" y="60130"/>
                  </a:lnTo>
                  <a:lnTo>
                    <a:pt x="25127" y="58957"/>
                  </a:lnTo>
                  <a:lnTo>
                    <a:pt x="23950" y="57810"/>
                  </a:lnTo>
                  <a:lnTo>
                    <a:pt x="22722" y="56688"/>
                  </a:lnTo>
                  <a:lnTo>
                    <a:pt x="21443" y="55591"/>
                  </a:lnTo>
                  <a:lnTo>
                    <a:pt x="20114" y="54520"/>
                  </a:lnTo>
                  <a:lnTo>
                    <a:pt x="18733" y="53474"/>
                  </a:lnTo>
                  <a:lnTo>
                    <a:pt x="17302" y="52453"/>
                  </a:lnTo>
                  <a:lnTo>
                    <a:pt x="15820" y="51458"/>
                  </a:lnTo>
                  <a:lnTo>
                    <a:pt x="14287" y="50488"/>
                  </a:lnTo>
                  <a:lnTo>
                    <a:pt x="12703" y="49544"/>
                  </a:lnTo>
                  <a:lnTo>
                    <a:pt x="12106" y="50556"/>
                  </a:lnTo>
                  <a:lnTo>
                    <a:pt x="11501" y="51560"/>
                  </a:lnTo>
                  <a:lnTo>
                    <a:pt x="10887" y="52555"/>
                  </a:lnTo>
                  <a:lnTo>
                    <a:pt x="10264" y="53541"/>
                  </a:lnTo>
                  <a:lnTo>
                    <a:pt x="9633" y="54520"/>
                  </a:lnTo>
                  <a:lnTo>
                    <a:pt x="8994" y="55489"/>
                  </a:lnTo>
                  <a:lnTo>
                    <a:pt x="8346" y="56451"/>
                  </a:lnTo>
                  <a:lnTo>
                    <a:pt x="7689" y="57403"/>
                  </a:lnTo>
                  <a:lnTo>
                    <a:pt x="7025" y="58348"/>
                  </a:lnTo>
                  <a:lnTo>
                    <a:pt x="6351" y="59283"/>
                  </a:lnTo>
                  <a:lnTo>
                    <a:pt x="0" y="52932"/>
                  </a:lnTo>
                  <a:lnTo>
                    <a:pt x="2883" y="48900"/>
                  </a:lnTo>
                  <a:lnTo>
                    <a:pt x="5606" y="44767"/>
                  </a:lnTo>
                  <a:lnTo>
                    <a:pt x="8168" y="40533"/>
                  </a:lnTo>
                  <a:lnTo>
                    <a:pt x="10569" y="36197"/>
                  </a:lnTo>
                  <a:lnTo>
                    <a:pt x="12809" y="31759"/>
                  </a:lnTo>
                  <a:lnTo>
                    <a:pt x="14888" y="27219"/>
                  </a:lnTo>
                  <a:lnTo>
                    <a:pt x="16807" y="22578"/>
                  </a:lnTo>
                  <a:lnTo>
                    <a:pt x="18564" y="17836"/>
                  </a:lnTo>
                  <a:lnTo>
                    <a:pt x="20160" y="12991"/>
                  </a:lnTo>
                  <a:lnTo>
                    <a:pt x="21596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823537" y="3321478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819303" y="334773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818879" y="3374411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849368" y="3320632"/>
              <a:ext cx="68600" cy="97395"/>
            </a:xfrm>
            <a:custGeom>
              <a:avLst/>
              <a:pathLst>
                <a:path w="68600" h="97395">
                  <a:moveTo>
                    <a:pt x="58437" y="0"/>
                  </a:moveTo>
                  <a:lnTo>
                    <a:pt x="62248" y="7198"/>
                  </a:lnTo>
                  <a:lnTo>
                    <a:pt x="38534" y="13127"/>
                  </a:lnTo>
                  <a:lnTo>
                    <a:pt x="38534" y="30912"/>
                  </a:lnTo>
                  <a:lnTo>
                    <a:pt x="68600" y="30912"/>
                  </a:lnTo>
                  <a:lnTo>
                    <a:pt x="68600" y="38958"/>
                  </a:lnTo>
                  <a:lnTo>
                    <a:pt x="38534" y="38958"/>
                  </a:lnTo>
                  <a:lnTo>
                    <a:pt x="38534" y="55049"/>
                  </a:lnTo>
                  <a:lnTo>
                    <a:pt x="62248" y="55049"/>
                  </a:lnTo>
                  <a:lnTo>
                    <a:pt x="62248" y="97395"/>
                  </a:lnTo>
                  <a:lnTo>
                    <a:pt x="53779" y="97395"/>
                  </a:lnTo>
                  <a:lnTo>
                    <a:pt x="53779" y="91466"/>
                  </a:lnTo>
                  <a:lnTo>
                    <a:pt x="14820" y="91466"/>
                  </a:lnTo>
                  <a:lnTo>
                    <a:pt x="14820" y="97395"/>
                  </a:lnTo>
                  <a:lnTo>
                    <a:pt x="6351" y="97395"/>
                  </a:lnTo>
                  <a:lnTo>
                    <a:pt x="6351" y="55049"/>
                  </a:lnTo>
                  <a:lnTo>
                    <a:pt x="30065" y="55049"/>
                  </a:lnTo>
                  <a:lnTo>
                    <a:pt x="30065" y="38958"/>
                  </a:lnTo>
                  <a:lnTo>
                    <a:pt x="0" y="38958"/>
                  </a:lnTo>
                  <a:lnTo>
                    <a:pt x="0" y="30912"/>
                  </a:lnTo>
                  <a:lnTo>
                    <a:pt x="30065" y="30912"/>
                  </a:lnTo>
                  <a:lnTo>
                    <a:pt x="30065" y="14820"/>
                  </a:lnTo>
                  <a:lnTo>
                    <a:pt x="9316" y="18208"/>
                  </a:lnTo>
                  <a:lnTo>
                    <a:pt x="5928" y="9739"/>
                  </a:lnTo>
                  <a:lnTo>
                    <a:pt x="11560" y="9032"/>
                  </a:lnTo>
                  <a:lnTo>
                    <a:pt x="17107" y="8265"/>
                  </a:lnTo>
                  <a:lnTo>
                    <a:pt x="22570" y="7440"/>
                  </a:lnTo>
                  <a:lnTo>
                    <a:pt x="27948" y="6555"/>
                  </a:lnTo>
                  <a:lnTo>
                    <a:pt x="33241" y="5610"/>
                  </a:lnTo>
                  <a:lnTo>
                    <a:pt x="38449" y="4607"/>
                  </a:lnTo>
                  <a:lnTo>
                    <a:pt x="43573" y="3544"/>
                  </a:lnTo>
                  <a:lnTo>
                    <a:pt x="48612" y="2422"/>
                  </a:lnTo>
                  <a:lnTo>
                    <a:pt x="53567" y="12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64189" y="3383303"/>
              <a:ext cx="38958" cy="20749"/>
            </a:xfrm>
            <a:custGeom>
              <a:avLst/>
              <a:pathLst>
                <a:path w="38958" h="20749">
                  <a:moveTo>
                    <a:pt x="0" y="20749"/>
                  </a:moveTo>
                  <a:lnTo>
                    <a:pt x="38958" y="20749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940411" y="3392196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050510" y="3326560"/>
              <a:ext cx="69446" cy="51238"/>
            </a:xfrm>
            <a:custGeom>
              <a:avLst/>
              <a:pathLst>
                <a:path w="69446" h="51238">
                  <a:moveTo>
                    <a:pt x="0" y="0"/>
                  </a:moveTo>
                  <a:lnTo>
                    <a:pt x="69446" y="0"/>
                  </a:lnTo>
                  <a:lnTo>
                    <a:pt x="69446" y="51238"/>
                  </a:lnTo>
                  <a:lnTo>
                    <a:pt x="0" y="51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058979" y="3334606"/>
              <a:ext cx="52508" cy="35146"/>
            </a:xfrm>
            <a:custGeom>
              <a:avLst/>
              <a:pathLst>
                <a:path w="52508" h="35146">
                  <a:moveTo>
                    <a:pt x="0" y="35146"/>
                  </a:moveTo>
                  <a:lnTo>
                    <a:pt x="52508" y="35146"/>
                  </a:lnTo>
                  <a:lnTo>
                    <a:pt x="525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093703" y="3384150"/>
              <a:ext cx="38534" cy="33453"/>
            </a:xfrm>
            <a:custGeom>
              <a:avLst/>
              <a:pathLst>
                <a:path w="38534" h="33453">
                  <a:moveTo>
                    <a:pt x="6775" y="0"/>
                  </a:moveTo>
                  <a:lnTo>
                    <a:pt x="10370" y="2472"/>
                  </a:lnTo>
                  <a:lnTo>
                    <a:pt x="13872" y="4979"/>
                  </a:lnTo>
                  <a:lnTo>
                    <a:pt x="17281" y="7520"/>
                  </a:lnTo>
                  <a:lnTo>
                    <a:pt x="20596" y="10095"/>
                  </a:lnTo>
                  <a:lnTo>
                    <a:pt x="23819" y="12703"/>
                  </a:lnTo>
                  <a:lnTo>
                    <a:pt x="26948" y="15346"/>
                  </a:lnTo>
                  <a:lnTo>
                    <a:pt x="29984" y="18022"/>
                  </a:lnTo>
                  <a:lnTo>
                    <a:pt x="32928" y="20732"/>
                  </a:lnTo>
                  <a:lnTo>
                    <a:pt x="35777" y="23476"/>
                  </a:lnTo>
                  <a:lnTo>
                    <a:pt x="38534" y="26254"/>
                  </a:lnTo>
                  <a:lnTo>
                    <a:pt x="31335" y="33453"/>
                  </a:lnTo>
                  <a:lnTo>
                    <a:pt x="28659" y="30349"/>
                  </a:lnTo>
                  <a:lnTo>
                    <a:pt x="25881" y="27304"/>
                  </a:lnTo>
                  <a:lnTo>
                    <a:pt x="23002" y="24319"/>
                  </a:lnTo>
                  <a:lnTo>
                    <a:pt x="20021" y="21393"/>
                  </a:lnTo>
                  <a:lnTo>
                    <a:pt x="16938" y="18526"/>
                  </a:lnTo>
                  <a:lnTo>
                    <a:pt x="13753" y="15718"/>
                  </a:lnTo>
                  <a:lnTo>
                    <a:pt x="10467" y="12970"/>
                  </a:lnTo>
                  <a:lnTo>
                    <a:pt x="7080" y="10281"/>
                  </a:lnTo>
                  <a:lnTo>
                    <a:pt x="3590" y="765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37383" y="3384150"/>
              <a:ext cx="38534" cy="33876"/>
            </a:xfrm>
            <a:custGeom>
              <a:avLst/>
              <a:pathLst>
                <a:path w="38534" h="33876">
                  <a:moveTo>
                    <a:pt x="31335" y="0"/>
                  </a:moveTo>
                  <a:lnTo>
                    <a:pt x="38534" y="5081"/>
                  </a:lnTo>
                  <a:lnTo>
                    <a:pt x="35769" y="8646"/>
                  </a:lnTo>
                  <a:lnTo>
                    <a:pt x="32894" y="12060"/>
                  </a:lnTo>
                  <a:lnTo>
                    <a:pt x="29908" y="15320"/>
                  </a:lnTo>
                  <a:lnTo>
                    <a:pt x="26813" y="18428"/>
                  </a:lnTo>
                  <a:lnTo>
                    <a:pt x="23607" y="21384"/>
                  </a:lnTo>
                  <a:lnTo>
                    <a:pt x="20292" y="24187"/>
                  </a:lnTo>
                  <a:lnTo>
                    <a:pt x="16866" y="26838"/>
                  </a:lnTo>
                  <a:lnTo>
                    <a:pt x="13330" y="29337"/>
                  </a:lnTo>
                  <a:lnTo>
                    <a:pt x="9684" y="31683"/>
                  </a:lnTo>
                  <a:lnTo>
                    <a:pt x="5928" y="33876"/>
                  </a:lnTo>
                  <a:lnTo>
                    <a:pt x="0" y="27101"/>
                  </a:lnTo>
                  <a:lnTo>
                    <a:pt x="3972" y="24619"/>
                  </a:lnTo>
                  <a:lnTo>
                    <a:pt x="7757" y="22087"/>
                  </a:lnTo>
                  <a:lnTo>
                    <a:pt x="11357" y="19504"/>
                  </a:lnTo>
                  <a:lnTo>
                    <a:pt x="14770" y="16870"/>
                  </a:lnTo>
                  <a:lnTo>
                    <a:pt x="17996" y="14185"/>
                  </a:lnTo>
                  <a:lnTo>
                    <a:pt x="21037" y="11450"/>
                  </a:lnTo>
                  <a:lnTo>
                    <a:pt x="23891" y="8663"/>
                  </a:lnTo>
                  <a:lnTo>
                    <a:pt x="26559" y="5826"/>
                  </a:lnTo>
                  <a:lnTo>
                    <a:pt x="29040" y="2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144094" y="3369329"/>
              <a:ext cx="97818" cy="49121"/>
            </a:xfrm>
            <a:custGeom>
              <a:avLst/>
              <a:pathLst>
                <a:path w="97818" h="49121">
                  <a:moveTo>
                    <a:pt x="0" y="7198"/>
                  </a:moveTo>
                  <a:lnTo>
                    <a:pt x="35570" y="7198"/>
                  </a:lnTo>
                  <a:lnTo>
                    <a:pt x="40651" y="0"/>
                  </a:lnTo>
                  <a:lnTo>
                    <a:pt x="49544" y="1693"/>
                  </a:lnTo>
                  <a:lnTo>
                    <a:pt x="45733" y="7198"/>
                  </a:lnTo>
                  <a:lnTo>
                    <a:pt x="97818" y="7198"/>
                  </a:lnTo>
                  <a:lnTo>
                    <a:pt x="97818" y="14820"/>
                  </a:lnTo>
                  <a:lnTo>
                    <a:pt x="77916" y="14820"/>
                  </a:lnTo>
                  <a:lnTo>
                    <a:pt x="76772" y="17137"/>
                  </a:lnTo>
                  <a:lnTo>
                    <a:pt x="75544" y="19343"/>
                  </a:lnTo>
                  <a:lnTo>
                    <a:pt x="74232" y="21439"/>
                  </a:lnTo>
                  <a:lnTo>
                    <a:pt x="72834" y="23425"/>
                  </a:lnTo>
                  <a:lnTo>
                    <a:pt x="71352" y="25301"/>
                  </a:lnTo>
                  <a:lnTo>
                    <a:pt x="69785" y="27067"/>
                  </a:lnTo>
                  <a:lnTo>
                    <a:pt x="68134" y="28723"/>
                  </a:lnTo>
                  <a:lnTo>
                    <a:pt x="66398" y="30268"/>
                  </a:lnTo>
                  <a:lnTo>
                    <a:pt x="64577" y="31704"/>
                  </a:lnTo>
                  <a:lnTo>
                    <a:pt x="62671" y="33029"/>
                  </a:lnTo>
                  <a:lnTo>
                    <a:pt x="94854" y="41922"/>
                  </a:lnTo>
                  <a:lnTo>
                    <a:pt x="88079" y="49121"/>
                  </a:lnTo>
                  <a:lnTo>
                    <a:pt x="84373" y="47867"/>
                  </a:lnTo>
                  <a:lnTo>
                    <a:pt x="80710" y="46648"/>
                  </a:lnTo>
                  <a:lnTo>
                    <a:pt x="77090" y="45462"/>
                  </a:lnTo>
                  <a:lnTo>
                    <a:pt x="73512" y="44310"/>
                  </a:lnTo>
                  <a:lnTo>
                    <a:pt x="69976" y="43192"/>
                  </a:lnTo>
                  <a:lnTo>
                    <a:pt x="66482" y="42108"/>
                  </a:lnTo>
                  <a:lnTo>
                    <a:pt x="63031" y="41058"/>
                  </a:lnTo>
                  <a:lnTo>
                    <a:pt x="59622" y="40042"/>
                  </a:lnTo>
                  <a:lnTo>
                    <a:pt x="56256" y="39059"/>
                  </a:lnTo>
                  <a:lnTo>
                    <a:pt x="52932" y="38111"/>
                  </a:lnTo>
                  <a:lnTo>
                    <a:pt x="49260" y="39669"/>
                  </a:lnTo>
                  <a:lnTo>
                    <a:pt x="45360" y="41126"/>
                  </a:lnTo>
                  <a:lnTo>
                    <a:pt x="41232" y="42481"/>
                  </a:lnTo>
                  <a:lnTo>
                    <a:pt x="36874" y="43734"/>
                  </a:lnTo>
                  <a:lnTo>
                    <a:pt x="32288" y="44886"/>
                  </a:lnTo>
                  <a:lnTo>
                    <a:pt x="27473" y="45936"/>
                  </a:lnTo>
                  <a:lnTo>
                    <a:pt x="22430" y="46885"/>
                  </a:lnTo>
                  <a:lnTo>
                    <a:pt x="17158" y="47732"/>
                  </a:lnTo>
                  <a:lnTo>
                    <a:pt x="11657" y="48477"/>
                  </a:lnTo>
                  <a:lnTo>
                    <a:pt x="5928" y="49121"/>
                  </a:lnTo>
                  <a:lnTo>
                    <a:pt x="1270" y="40651"/>
                  </a:lnTo>
                  <a:lnTo>
                    <a:pt x="5763" y="40287"/>
                  </a:lnTo>
                  <a:lnTo>
                    <a:pt x="10095" y="39872"/>
                  </a:lnTo>
                  <a:lnTo>
                    <a:pt x="14266" y="39406"/>
                  </a:lnTo>
                  <a:lnTo>
                    <a:pt x="18276" y="38890"/>
                  </a:lnTo>
                  <a:lnTo>
                    <a:pt x="22125" y="38322"/>
                  </a:lnTo>
                  <a:lnTo>
                    <a:pt x="25813" y="37704"/>
                  </a:lnTo>
                  <a:lnTo>
                    <a:pt x="29341" y="37035"/>
                  </a:lnTo>
                  <a:lnTo>
                    <a:pt x="32707" y="36315"/>
                  </a:lnTo>
                  <a:lnTo>
                    <a:pt x="35913" y="35544"/>
                  </a:lnTo>
                  <a:lnTo>
                    <a:pt x="38958" y="34723"/>
                  </a:lnTo>
                  <a:lnTo>
                    <a:pt x="36269" y="34054"/>
                  </a:lnTo>
                  <a:lnTo>
                    <a:pt x="33622" y="33402"/>
                  </a:lnTo>
                  <a:lnTo>
                    <a:pt x="31018" y="32767"/>
                  </a:lnTo>
                  <a:lnTo>
                    <a:pt x="28456" y="32148"/>
                  </a:lnTo>
                  <a:lnTo>
                    <a:pt x="25936" y="31547"/>
                  </a:lnTo>
                  <a:lnTo>
                    <a:pt x="23459" y="30963"/>
                  </a:lnTo>
                  <a:lnTo>
                    <a:pt x="21024" y="30395"/>
                  </a:lnTo>
                  <a:lnTo>
                    <a:pt x="18632" y="29845"/>
                  </a:lnTo>
                  <a:lnTo>
                    <a:pt x="16281" y="29311"/>
                  </a:lnTo>
                  <a:lnTo>
                    <a:pt x="13974" y="28795"/>
                  </a:lnTo>
                  <a:lnTo>
                    <a:pt x="15650" y="27435"/>
                  </a:lnTo>
                  <a:lnTo>
                    <a:pt x="17293" y="26068"/>
                  </a:lnTo>
                  <a:lnTo>
                    <a:pt x="18903" y="24691"/>
                  </a:lnTo>
                  <a:lnTo>
                    <a:pt x="20478" y="23307"/>
                  </a:lnTo>
                  <a:lnTo>
                    <a:pt x="22019" y="21913"/>
                  </a:lnTo>
                  <a:lnTo>
                    <a:pt x="23527" y="20512"/>
                  </a:lnTo>
                  <a:lnTo>
                    <a:pt x="25000" y="19102"/>
                  </a:lnTo>
                  <a:lnTo>
                    <a:pt x="26440" y="17683"/>
                  </a:lnTo>
                  <a:lnTo>
                    <a:pt x="27846" y="16256"/>
                  </a:lnTo>
                  <a:lnTo>
                    <a:pt x="29218" y="14820"/>
                  </a:lnTo>
                  <a:lnTo>
                    <a:pt x="0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173736" y="3384150"/>
              <a:ext cx="38958" cy="15667"/>
            </a:xfrm>
            <a:custGeom>
              <a:avLst/>
              <a:pathLst>
                <a:path w="38958" h="15667">
                  <a:moveTo>
                    <a:pt x="21172" y="15667"/>
                  </a:moveTo>
                  <a:lnTo>
                    <a:pt x="23713" y="14367"/>
                  </a:lnTo>
                  <a:lnTo>
                    <a:pt x="26084" y="13008"/>
                  </a:lnTo>
                  <a:lnTo>
                    <a:pt x="28286" y="11590"/>
                  </a:lnTo>
                  <a:lnTo>
                    <a:pt x="30319" y="10112"/>
                  </a:lnTo>
                  <a:lnTo>
                    <a:pt x="32182" y="8575"/>
                  </a:lnTo>
                  <a:lnTo>
                    <a:pt x="33876" y="6978"/>
                  </a:lnTo>
                  <a:lnTo>
                    <a:pt x="35401" y="5322"/>
                  </a:lnTo>
                  <a:lnTo>
                    <a:pt x="36756" y="3607"/>
                  </a:lnTo>
                  <a:lnTo>
                    <a:pt x="37941" y="1833"/>
                  </a:lnTo>
                  <a:lnTo>
                    <a:pt x="38958" y="0"/>
                  </a:lnTo>
                  <a:lnTo>
                    <a:pt x="10162" y="0"/>
                  </a:lnTo>
                  <a:lnTo>
                    <a:pt x="9146" y="1253"/>
                  </a:lnTo>
                  <a:lnTo>
                    <a:pt x="8130" y="2472"/>
                  </a:lnTo>
                  <a:lnTo>
                    <a:pt x="7114" y="3658"/>
                  </a:lnTo>
                  <a:lnTo>
                    <a:pt x="6097" y="4810"/>
                  </a:lnTo>
                  <a:lnTo>
                    <a:pt x="5081" y="5928"/>
                  </a:lnTo>
                  <a:lnTo>
                    <a:pt x="4065" y="7012"/>
                  </a:lnTo>
                  <a:lnTo>
                    <a:pt x="3048" y="8062"/>
                  </a:lnTo>
                  <a:lnTo>
                    <a:pt x="2032" y="9078"/>
                  </a:lnTo>
                  <a:lnTo>
                    <a:pt x="1016" y="10061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47905" y="3323596"/>
              <a:ext cx="91466" cy="43192"/>
            </a:xfrm>
            <a:custGeom>
              <a:avLst/>
              <a:pathLst>
                <a:path w="91466" h="43192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62248" y="8045"/>
                  </a:lnTo>
                  <a:lnTo>
                    <a:pt x="62248" y="16514"/>
                  </a:lnTo>
                  <a:lnTo>
                    <a:pt x="86385" y="16514"/>
                  </a:lnTo>
                  <a:lnTo>
                    <a:pt x="86385" y="43192"/>
                  </a:lnTo>
                  <a:lnTo>
                    <a:pt x="5081" y="43192"/>
                  </a:lnTo>
                  <a:lnTo>
                    <a:pt x="5081" y="16514"/>
                  </a:lnTo>
                  <a:lnTo>
                    <a:pt x="30065" y="16514"/>
                  </a:lnTo>
                  <a:lnTo>
                    <a:pt x="300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185593" y="3331641"/>
              <a:ext cx="16938" cy="8469"/>
            </a:xfrm>
            <a:custGeom>
              <a:avLst/>
              <a:pathLst>
                <a:path w="16938" h="8469">
                  <a:moveTo>
                    <a:pt x="16938" y="8469"/>
                  </a:moveTo>
                  <a:lnTo>
                    <a:pt x="16938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161456" y="3347309"/>
              <a:ext cx="16514" cy="12280"/>
            </a:xfrm>
            <a:custGeom>
              <a:avLst/>
              <a:pathLst>
                <a:path w="16514" h="12280">
                  <a:moveTo>
                    <a:pt x="0" y="12280"/>
                  </a:moveTo>
                  <a:lnTo>
                    <a:pt x="16514" y="12280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185593" y="3347309"/>
              <a:ext cx="16938" cy="12280"/>
            </a:xfrm>
            <a:custGeom>
              <a:avLst/>
              <a:pathLst>
                <a:path w="16938" h="12280">
                  <a:moveTo>
                    <a:pt x="0" y="0"/>
                  </a:moveTo>
                  <a:lnTo>
                    <a:pt x="0" y="12280"/>
                  </a:lnTo>
                  <a:lnTo>
                    <a:pt x="16938" y="12280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210153" y="3347309"/>
              <a:ext cx="15667" cy="12280"/>
            </a:xfrm>
            <a:custGeom>
              <a:avLst/>
              <a:pathLst>
                <a:path w="15667" h="12280">
                  <a:moveTo>
                    <a:pt x="0" y="0"/>
                  </a:moveTo>
                  <a:lnTo>
                    <a:pt x="0" y="12280"/>
                  </a:lnTo>
                  <a:lnTo>
                    <a:pt x="15667" y="122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259698" y="3321478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252499" y="3342651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278330" y="3343075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374455" y="3324866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382924" y="3332912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365562" y="3370176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373608" y="3377798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415107" y="3370176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423152" y="3377798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471426" y="332317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469733" y="335831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496410" y="3325290"/>
              <a:ext cx="67753" cy="74528"/>
            </a:xfrm>
            <a:custGeom>
              <a:avLst/>
              <a:pathLst>
                <a:path w="67753" h="74528">
                  <a:moveTo>
                    <a:pt x="5081" y="0"/>
                  </a:moveTo>
                  <a:lnTo>
                    <a:pt x="67753" y="0"/>
                  </a:lnTo>
                  <a:lnTo>
                    <a:pt x="67753" y="8045"/>
                  </a:lnTo>
                  <a:lnTo>
                    <a:pt x="43616" y="8045"/>
                  </a:lnTo>
                  <a:lnTo>
                    <a:pt x="43184" y="8981"/>
                  </a:lnTo>
                  <a:lnTo>
                    <a:pt x="42735" y="9925"/>
                  </a:lnTo>
                  <a:lnTo>
                    <a:pt x="42269" y="10878"/>
                  </a:lnTo>
                  <a:lnTo>
                    <a:pt x="41786" y="11839"/>
                  </a:lnTo>
                  <a:lnTo>
                    <a:pt x="41287" y="12809"/>
                  </a:lnTo>
                  <a:lnTo>
                    <a:pt x="40770" y="13787"/>
                  </a:lnTo>
                  <a:lnTo>
                    <a:pt x="40236" y="14774"/>
                  </a:lnTo>
                  <a:lnTo>
                    <a:pt x="39686" y="15769"/>
                  </a:lnTo>
                  <a:lnTo>
                    <a:pt x="39118" y="16773"/>
                  </a:lnTo>
                  <a:lnTo>
                    <a:pt x="38534" y="17785"/>
                  </a:lnTo>
                  <a:lnTo>
                    <a:pt x="38534" y="74528"/>
                  </a:lnTo>
                  <a:lnTo>
                    <a:pt x="30065" y="74528"/>
                  </a:lnTo>
                  <a:lnTo>
                    <a:pt x="30065" y="30488"/>
                  </a:lnTo>
                  <a:lnTo>
                    <a:pt x="20325" y="41922"/>
                  </a:lnTo>
                  <a:lnTo>
                    <a:pt x="18966" y="43429"/>
                  </a:lnTo>
                  <a:lnTo>
                    <a:pt x="17598" y="44903"/>
                  </a:lnTo>
                  <a:lnTo>
                    <a:pt x="16222" y="46343"/>
                  </a:lnTo>
                  <a:lnTo>
                    <a:pt x="14837" y="47749"/>
                  </a:lnTo>
                  <a:lnTo>
                    <a:pt x="13444" y="49121"/>
                  </a:lnTo>
                  <a:lnTo>
                    <a:pt x="12043" y="50459"/>
                  </a:lnTo>
                  <a:lnTo>
                    <a:pt x="10633" y="51763"/>
                  </a:lnTo>
                  <a:lnTo>
                    <a:pt x="9214" y="53033"/>
                  </a:lnTo>
                  <a:lnTo>
                    <a:pt x="7787" y="54270"/>
                  </a:lnTo>
                  <a:lnTo>
                    <a:pt x="6351" y="55472"/>
                  </a:lnTo>
                  <a:lnTo>
                    <a:pt x="0" y="48697"/>
                  </a:lnTo>
                  <a:lnTo>
                    <a:pt x="3925" y="45623"/>
                  </a:lnTo>
                  <a:lnTo>
                    <a:pt x="7740" y="42328"/>
                  </a:lnTo>
                  <a:lnTo>
                    <a:pt x="11446" y="38814"/>
                  </a:lnTo>
                  <a:lnTo>
                    <a:pt x="15041" y="35079"/>
                  </a:lnTo>
                  <a:lnTo>
                    <a:pt x="18526" y="31124"/>
                  </a:lnTo>
                  <a:lnTo>
                    <a:pt x="21901" y="26948"/>
                  </a:lnTo>
                  <a:lnTo>
                    <a:pt x="25166" y="22553"/>
                  </a:lnTo>
                  <a:lnTo>
                    <a:pt x="28320" y="17937"/>
                  </a:lnTo>
                  <a:lnTo>
                    <a:pt x="31365" y="13101"/>
                  </a:lnTo>
                  <a:lnTo>
                    <a:pt x="34300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39603" y="3351967"/>
              <a:ext cx="26677" cy="28371"/>
            </a:xfrm>
            <a:custGeom>
              <a:avLst/>
              <a:pathLst>
                <a:path w="26677" h="28371">
                  <a:moveTo>
                    <a:pt x="6775" y="0"/>
                  </a:moveTo>
                  <a:lnTo>
                    <a:pt x="9032" y="2125"/>
                  </a:lnTo>
                  <a:lnTo>
                    <a:pt x="11230" y="4268"/>
                  </a:lnTo>
                  <a:lnTo>
                    <a:pt x="13368" y="6428"/>
                  </a:lnTo>
                  <a:lnTo>
                    <a:pt x="15447" y="8604"/>
                  </a:lnTo>
                  <a:lnTo>
                    <a:pt x="17467" y="10798"/>
                  </a:lnTo>
                  <a:lnTo>
                    <a:pt x="19428" y="13008"/>
                  </a:lnTo>
                  <a:lnTo>
                    <a:pt x="21329" y="15235"/>
                  </a:lnTo>
                  <a:lnTo>
                    <a:pt x="23171" y="17480"/>
                  </a:lnTo>
                  <a:lnTo>
                    <a:pt x="24954" y="19741"/>
                  </a:lnTo>
                  <a:lnTo>
                    <a:pt x="26677" y="22019"/>
                  </a:lnTo>
                  <a:lnTo>
                    <a:pt x="20325" y="28371"/>
                  </a:lnTo>
                  <a:lnTo>
                    <a:pt x="18598" y="25852"/>
                  </a:lnTo>
                  <a:lnTo>
                    <a:pt x="16802" y="23374"/>
                  </a:lnTo>
                  <a:lnTo>
                    <a:pt x="14939" y="20939"/>
                  </a:lnTo>
                  <a:lnTo>
                    <a:pt x="13008" y="18547"/>
                  </a:lnTo>
                  <a:lnTo>
                    <a:pt x="11009" y="16197"/>
                  </a:lnTo>
                  <a:lnTo>
                    <a:pt x="8943" y="13889"/>
                  </a:lnTo>
                  <a:lnTo>
                    <a:pt x="6809" y="11623"/>
                  </a:lnTo>
                  <a:lnTo>
                    <a:pt x="4607" y="9400"/>
                  </a:lnTo>
                  <a:lnTo>
                    <a:pt x="2337" y="721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579408" y="3320208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609473" y="3360860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609473" y="3378645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731429" y="3320632"/>
              <a:ext cx="53355" cy="97818"/>
            </a:xfrm>
            <a:custGeom>
              <a:avLst/>
              <a:pathLst>
                <a:path w="53355" h="97818">
                  <a:moveTo>
                    <a:pt x="14820" y="0"/>
                  </a:moveTo>
                  <a:lnTo>
                    <a:pt x="22866" y="2540"/>
                  </a:lnTo>
                  <a:lnTo>
                    <a:pt x="22604" y="4141"/>
                  </a:lnTo>
                  <a:lnTo>
                    <a:pt x="22324" y="5725"/>
                  </a:lnTo>
                  <a:lnTo>
                    <a:pt x="22028" y="7291"/>
                  </a:lnTo>
                  <a:lnTo>
                    <a:pt x="21714" y="8841"/>
                  </a:lnTo>
                  <a:lnTo>
                    <a:pt x="21384" y="10374"/>
                  </a:lnTo>
                  <a:lnTo>
                    <a:pt x="21037" y="11890"/>
                  </a:lnTo>
                  <a:lnTo>
                    <a:pt x="20673" y="13389"/>
                  </a:lnTo>
                  <a:lnTo>
                    <a:pt x="20292" y="14871"/>
                  </a:lnTo>
                  <a:lnTo>
                    <a:pt x="19894" y="16336"/>
                  </a:lnTo>
                  <a:lnTo>
                    <a:pt x="19479" y="17785"/>
                  </a:lnTo>
                  <a:lnTo>
                    <a:pt x="52508" y="17785"/>
                  </a:lnTo>
                  <a:lnTo>
                    <a:pt x="52508" y="25830"/>
                  </a:lnTo>
                  <a:lnTo>
                    <a:pt x="47003" y="25830"/>
                  </a:lnTo>
                  <a:lnTo>
                    <a:pt x="46419" y="31399"/>
                  </a:lnTo>
                  <a:lnTo>
                    <a:pt x="45682" y="36756"/>
                  </a:lnTo>
                  <a:lnTo>
                    <a:pt x="44793" y="41901"/>
                  </a:lnTo>
                  <a:lnTo>
                    <a:pt x="43751" y="46834"/>
                  </a:lnTo>
                  <a:lnTo>
                    <a:pt x="42557" y="51555"/>
                  </a:lnTo>
                  <a:lnTo>
                    <a:pt x="41210" y="56065"/>
                  </a:lnTo>
                  <a:lnTo>
                    <a:pt x="39711" y="60363"/>
                  </a:lnTo>
                  <a:lnTo>
                    <a:pt x="38060" y="64450"/>
                  </a:lnTo>
                  <a:lnTo>
                    <a:pt x="36256" y="68324"/>
                  </a:lnTo>
                  <a:lnTo>
                    <a:pt x="34300" y="71987"/>
                  </a:lnTo>
                  <a:lnTo>
                    <a:pt x="35938" y="73918"/>
                  </a:lnTo>
                  <a:lnTo>
                    <a:pt x="37636" y="75815"/>
                  </a:lnTo>
                  <a:lnTo>
                    <a:pt x="39394" y="77678"/>
                  </a:lnTo>
                  <a:lnTo>
                    <a:pt x="41210" y="79508"/>
                  </a:lnTo>
                  <a:lnTo>
                    <a:pt x="43086" y="81303"/>
                  </a:lnTo>
                  <a:lnTo>
                    <a:pt x="45021" y="83065"/>
                  </a:lnTo>
                  <a:lnTo>
                    <a:pt x="47016" y="84793"/>
                  </a:lnTo>
                  <a:lnTo>
                    <a:pt x="49070" y="86486"/>
                  </a:lnTo>
                  <a:lnTo>
                    <a:pt x="51183" y="88146"/>
                  </a:lnTo>
                  <a:lnTo>
                    <a:pt x="53355" y="89772"/>
                  </a:lnTo>
                  <a:lnTo>
                    <a:pt x="46580" y="97818"/>
                  </a:lnTo>
                  <a:lnTo>
                    <a:pt x="44729" y="96264"/>
                  </a:lnTo>
                  <a:lnTo>
                    <a:pt x="42904" y="94651"/>
                  </a:lnTo>
                  <a:lnTo>
                    <a:pt x="41104" y="92978"/>
                  </a:lnTo>
                  <a:lnTo>
                    <a:pt x="39330" y="91246"/>
                  </a:lnTo>
                  <a:lnTo>
                    <a:pt x="37581" y="89455"/>
                  </a:lnTo>
                  <a:lnTo>
                    <a:pt x="35858" y="87604"/>
                  </a:lnTo>
                  <a:lnTo>
                    <a:pt x="34160" y="85694"/>
                  </a:lnTo>
                  <a:lnTo>
                    <a:pt x="32487" y="83725"/>
                  </a:lnTo>
                  <a:lnTo>
                    <a:pt x="30840" y="81697"/>
                  </a:lnTo>
                  <a:lnTo>
                    <a:pt x="29218" y="79609"/>
                  </a:lnTo>
                  <a:lnTo>
                    <a:pt x="27571" y="81773"/>
                  </a:lnTo>
                  <a:lnTo>
                    <a:pt x="25847" y="83861"/>
                  </a:lnTo>
                  <a:lnTo>
                    <a:pt x="24048" y="85872"/>
                  </a:lnTo>
                  <a:lnTo>
                    <a:pt x="22172" y="87808"/>
                  </a:lnTo>
                  <a:lnTo>
                    <a:pt x="20220" y="89667"/>
                  </a:lnTo>
                  <a:lnTo>
                    <a:pt x="18191" y="91449"/>
                  </a:lnTo>
                  <a:lnTo>
                    <a:pt x="16087" y="93156"/>
                  </a:lnTo>
                  <a:lnTo>
                    <a:pt x="13906" y="94786"/>
                  </a:lnTo>
                  <a:lnTo>
                    <a:pt x="11649" y="96340"/>
                  </a:lnTo>
                  <a:lnTo>
                    <a:pt x="9316" y="97818"/>
                  </a:lnTo>
                  <a:lnTo>
                    <a:pt x="3811" y="90196"/>
                  </a:lnTo>
                  <a:lnTo>
                    <a:pt x="6144" y="88714"/>
                  </a:lnTo>
                  <a:lnTo>
                    <a:pt x="8401" y="87147"/>
                  </a:lnTo>
                  <a:lnTo>
                    <a:pt x="10582" y="85495"/>
                  </a:lnTo>
                  <a:lnTo>
                    <a:pt x="12686" y="83759"/>
                  </a:lnTo>
                  <a:lnTo>
                    <a:pt x="14715" y="81938"/>
                  </a:lnTo>
                  <a:lnTo>
                    <a:pt x="16667" y="80033"/>
                  </a:lnTo>
                  <a:lnTo>
                    <a:pt x="18543" y="78043"/>
                  </a:lnTo>
                  <a:lnTo>
                    <a:pt x="20342" y="75968"/>
                  </a:lnTo>
                  <a:lnTo>
                    <a:pt x="22066" y="73808"/>
                  </a:lnTo>
                  <a:lnTo>
                    <a:pt x="23713" y="71564"/>
                  </a:lnTo>
                  <a:lnTo>
                    <a:pt x="22286" y="69243"/>
                  </a:lnTo>
                  <a:lnTo>
                    <a:pt x="20884" y="66855"/>
                  </a:lnTo>
                  <a:lnTo>
                    <a:pt x="19508" y="64399"/>
                  </a:lnTo>
                  <a:lnTo>
                    <a:pt x="18157" y="61875"/>
                  </a:lnTo>
                  <a:lnTo>
                    <a:pt x="16832" y="59283"/>
                  </a:lnTo>
                  <a:lnTo>
                    <a:pt x="15532" y="56624"/>
                  </a:lnTo>
                  <a:lnTo>
                    <a:pt x="14257" y="53897"/>
                  </a:lnTo>
                  <a:lnTo>
                    <a:pt x="13008" y="51102"/>
                  </a:lnTo>
                  <a:lnTo>
                    <a:pt x="11784" y="48240"/>
                  </a:lnTo>
                  <a:lnTo>
                    <a:pt x="10586" y="45309"/>
                  </a:lnTo>
                  <a:lnTo>
                    <a:pt x="10243" y="46152"/>
                  </a:lnTo>
                  <a:lnTo>
                    <a:pt x="9891" y="46986"/>
                  </a:lnTo>
                  <a:lnTo>
                    <a:pt x="9532" y="47812"/>
                  </a:lnTo>
                  <a:lnTo>
                    <a:pt x="9163" y="48629"/>
                  </a:lnTo>
                  <a:lnTo>
                    <a:pt x="8786" y="49438"/>
                  </a:lnTo>
                  <a:lnTo>
                    <a:pt x="8401" y="50238"/>
                  </a:lnTo>
                  <a:lnTo>
                    <a:pt x="8007" y="51030"/>
                  </a:lnTo>
                  <a:lnTo>
                    <a:pt x="7605" y="51814"/>
                  </a:lnTo>
                  <a:lnTo>
                    <a:pt x="7194" y="52589"/>
                  </a:lnTo>
                  <a:lnTo>
                    <a:pt x="6775" y="53355"/>
                  </a:lnTo>
                  <a:lnTo>
                    <a:pt x="0" y="48274"/>
                  </a:lnTo>
                  <a:lnTo>
                    <a:pt x="2053" y="43827"/>
                  </a:lnTo>
                  <a:lnTo>
                    <a:pt x="3980" y="39296"/>
                  </a:lnTo>
                  <a:lnTo>
                    <a:pt x="5780" y="34681"/>
                  </a:lnTo>
                  <a:lnTo>
                    <a:pt x="7452" y="29980"/>
                  </a:lnTo>
                  <a:lnTo>
                    <a:pt x="8998" y="25195"/>
                  </a:lnTo>
                  <a:lnTo>
                    <a:pt x="10417" y="20325"/>
                  </a:lnTo>
                  <a:lnTo>
                    <a:pt x="11708" y="15371"/>
                  </a:lnTo>
                  <a:lnTo>
                    <a:pt x="12873" y="10332"/>
                  </a:lnTo>
                  <a:lnTo>
                    <a:pt x="13910" y="5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746674" y="3346462"/>
              <a:ext cx="22866" cy="37687"/>
            </a:xfrm>
            <a:custGeom>
              <a:avLst/>
              <a:pathLst>
                <a:path w="22866" h="37687">
                  <a:moveTo>
                    <a:pt x="0" y="7198"/>
                  </a:moveTo>
                  <a:lnTo>
                    <a:pt x="1126" y="10781"/>
                  </a:lnTo>
                  <a:lnTo>
                    <a:pt x="2303" y="14245"/>
                  </a:lnTo>
                  <a:lnTo>
                    <a:pt x="3531" y="17590"/>
                  </a:lnTo>
                  <a:lnTo>
                    <a:pt x="4810" y="20817"/>
                  </a:lnTo>
                  <a:lnTo>
                    <a:pt x="6140" y="23925"/>
                  </a:lnTo>
                  <a:lnTo>
                    <a:pt x="7520" y="26914"/>
                  </a:lnTo>
                  <a:lnTo>
                    <a:pt x="8951" y="29785"/>
                  </a:lnTo>
                  <a:lnTo>
                    <a:pt x="10433" y="32538"/>
                  </a:lnTo>
                  <a:lnTo>
                    <a:pt x="11966" y="35172"/>
                  </a:lnTo>
                  <a:lnTo>
                    <a:pt x="13550" y="37687"/>
                  </a:lnTo>
                  <a:lnTo>
                    <a:pt x="14939" y="34643"/>
                  </a:lnTo>
                  <a:lnTo>
                    <a:pt x="16226" y="31437"/>
                  </a:lnTo>
                  <a:lnTo>
                    <a:pt x="17412" y="28070"/>
                  </a:lnTo>
                  <a:lnTo>
                    <a:pt x="18496" y="24543"/>
                  </a:lnTo>
                  <a:lnTo>
                    <a:pt x="19479" y="20855"/>
                  </a:lnTo>
                  <a:lnTo>
                    <a:pt x="20359" y="17006"/>
                  </a:lnTo>
                  <a:lnTo>
                    <a:pt x="21138" y="12995"/>
                  </a:lnTo>
                  <a:lnTo>
                    <a:pt x="21816" y="8824"/>
                  </a:lnTo>
                  <a:lnTo>
                    <a:pt x="22392" y="4492"/>
                  </a:lnTo>
                  <a:lnTo>
                    <a:pt x="22866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686966" y="3321478"/>
              <a:ext cx="45309" cy="22019"/>
            </a:xfrm>
            <a:custGeom>
              <a:avLst/>
              <a:pathLst>
                <a:path w="45309" h="22019">
                  <a:moveTo>
                    <a:pt x="0" y="14397"/>
                  </a:moveTo>
                  <a:lnTo>
                    <a:pt x="17785" y="14397"/>
                  </a:lnTo>
                  <a:lnTo>
                    <a:pt x="17437" y="13135"/>
                  </a:lnTo>
                  <a:lnTo>
                    <a:pt x="17073" y="11890"/>
                  </a:lnTo>
                  <a:lnTo>
                    <a:pt x="16692" y="10662"/>
                  </a:lnTo>
                  <a:lnTo>
                    <a:pt x="16294" y="9451"/>
                  </a:lnTo>
                  <a:lnTo>
                    <a:pt x="15879" y="8257"/>
                  </a:lnTo>
                  <a:lnTo>
                    <a:pt x="15447" y="7080"/>
                  </a:lnTo>
                  <a:lnTo>
                    <a:pt x="14998" y="5919"/>
                  </a:lnTo>
                  <a:lnTo>
                    <a:pt x="14533" y="4776"/>
                  </a:lnTo>
                  <a:lnTo>
                    <a:pt x="14050" y="3650"/>
                  </a:lnTo>
                  <a:lnTo>
                    <a:pt x="13550" y="2540"/>
                  </a:lnTo>
                  <a:lnTo>
                    <a:pt x="21596" y="0"/>
                  </a:lnTo>
                  <a:lnTo>
                    <a:pt x="22256" y="1363"/>
                  </a:lnTo>
                  <a:lnTo>
                    <a:pt x="22883" y="2744"/>
                  </a:lnTo>
                  <a:lnTo>
                    <a:pt x="23476" y="4141"/>
                  </a:lnTo>
                  <a:lnTo>
                    <a:pt x="24035" y="5555"/>
                  </a:lnTo>
                  <a:lnTo>
                    <a:pt x="24560" y="6987"/>
                  </a:lnTo>
                  <a:lnTo>
                    <a:pt x="25051" y="8435"/>
                  </a:lnTo>
                  <a:lnTo>
                    <a:pt x="25509" y="9900"/>
                  </a:lnTo>
                  <a:lnTo>
                    <a:pt x="25932" y="11382"/>
                  </a:lnTo>
                  <a:lnTo>
                    <a:pt x="26322" y="12881"/>
                  </a:lnTo>
                  <a:lnTo>
                    <a:pt x="26677" y="14397"/>
                  </a:lnTo>
                  <a:lnTo>
                    <a:pt x="45309" y="14397"/>
                  </a:lnTo>
                  <a:lnTo>
                    <a:pt x="4530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714067" y="3345615"/>
              <a:ext cx="18632" cy="22019"/>
            </a:xfrm>
            <a:custGeom>
              <a:avLst/>
              <a:pathLst>
                <a:path w="18632" h="22019">
                  <a:moveTo>
                    <a:pt x="7198" y="0"/>
                  </a:moveTo>
                  <a:lnTo>
                    <a:pt x="8532" y="1702"/>
                  </a:lnTo>
                  <a:lnTo>
                    <a:pt x="9824" y="3421"/>
                  </a:lnTo>
                  <a:lnTo>
                    <a:pt x="11073" y="5157"/>
                  </a:lnTo>
                  <a:lnTo>
                    <a:pt x="12280" y="6910"/>
                  </a:lnTo>
                  <a:lnTo>
                    <a:pt x="13444" y="8680"/>
                  </a:lnTo>
                  <a:lnTo>
                    <a:pt x="14566" y="10467"/>
                  </a:lnTo>
                  <a:lnTo>
                    <a:pt x="15646" y="12271"/>
                  </a:lnTo>
                  <a:lnTo>
                    <a:pt x="16684" y="14092"/>
                  </a:lnTo>
                  <a:lnTo>
                    <a:pt x="17679" y="15930"/>
                  </a:lnTo>
                  <a:lnTo>
                    <a:pt x="18632" y="17785"/>
                  </a:lnTo>
                  <a:lnTo>
                    <a:pt x="11433" y="22019"/>
                  </a:lnTo>
                  <a:lnTo>
                    <a:pt x="10556" y="20165"/>
                  </a:lnTo>
                  <a:lnTo>
                    <a:pt x="9620" y="18327"/>
                  </a:lnTo>
                  <a:lnTo>
                    <a:pt x="8625" y="16506"/>
                  </a:lnTo>
                  <a:lnTo>
                    <a:pt x="7571" y="14702"/>
                  </a:lnTo>
                  <a:lnTo>
                    <a:pt x="6457" y="12915"/>
                  </a:lnTo>
                  <a:lnTo>
                    <a:pt x="5284" y="11145"/>
                  </a:lnTo>
                  <a:lnTo>
                    <a:pt x="4052" y="9392"/>
                  </a:lnTo>
                  <a:lnTo>
                    <a:pt x="2760" y="7656"/>
                  </a:lnTo>
                  <a:lnTo>
                    <a:pt x="1410" y="593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685272" y="3346039"/>
              <a:ext cx="19902" cy="24983"/>
            </a:xfrm>
            <a:custGeom>
              <a:avLst/>
              <a:pathLst>
                <a:path w="19902" h="24983">
                  <a:moveTo>
                    <a:pt x="13127" y="0"/>
                  </a:moveTo>
                  <a:lnTo>
                    <a:pt x="19902" y="4658"/>
                  </a:lnTo>
                  <a:lnTo>
                    <a:pt x="18691" y="7147"/>
                  </a:lnTo>
                  <a:lnTo>
                    <a:pt x="17429" y="9536"/>
                  </a:lnTo>
                  <a:lnTo>
                    <a:pt x="16116" y="11822"/>
                  </a:lnTo>
                  <a:lnTo>
                    <a:pt x="14753" y="14007"/>
                  </a:lnTo>
                  <a:lnTo>
                    <a:pt x="13338" y="16091"/>
                  </a:lnTo>
                  <a:lnTo>
                    <a:pt x="11873" y="18073"/>
                  </a:lnTo>
                  <a:lnTo>
                    <a:pt x="10357" y="19953"/>
                  </a:lnTo>
                  <a:lnTo>
                    <a:pt x="8790" y="21731"/>
                  </a:lnTo>
                  <a:lnTo>
                    <a:pt x="7173" y="23408"/>
                  </a:lnTo>
                  <a:lnTo>
                    <a:pt x="5504" y="24983"/>
                  </a:lnTo>
                  <a:lnTo>
                    <a:pt x="0" y="18632"/>
                  </a:lnTo>
                  <a:lnTo>
                    <a:pt x="1655" y="16845"/>
                  </a:lnTo>
                  <a:lnTo>
                    <a:pt x="3235" y="15041"/>
                  </a:lnTo>
                  <a:lnTo>
                    <a:pt x="4738" y="13220"/>
                  </a:lnTo>
                  <a:lnTo>
                    <a:pt x="6165" y="11382"/>
                  </a:lnTo>
                  <a:lnTo>
                    <a:pt x="7516" y="9527"/>
                  </a:lnTo>
                  <a:lnTo>
                    <a:pt x="8790" y="7656"/>
                  </a:lnTo>
                  <a:lnTo>
                    <a:pt x="9989" y="5767"/>
                  </a:lnTo>
                  <a:lnTo>
                    <a:pt x="11111" y="3861"/>
                  </a:lnTo>
                  <a:lnTo>
                    <a:pt x="12157" y="1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685696" y="3364671"/>
              <a:ext cx="45733" cy="53355"/>
            </a:xfrm>
            <a:custGeom>
              <a:avLst/>
              <a:pathLst>
                <a:path w="45733" h="53355">
                  <a:moveTo>
                    <a:pt x="11433" y="5081"/>
                  </a:moveTo>
                  <a:lnTo>
                    <a:pt x="12779" y="6102"/>
                  </a:lnTo>
                  <a:lnTo>
                    <a:pt x="14109" y="7131"/>
                  </a:lnTo>
                  <a:lnTo>
                    <a:pt x="15422" y="8168"/>
                  </a:lnTo>
                  <a:lnTo>
                    <a:pt x="16718" y="9214"/>
                  </a:lnTo>
                  <a:lnTo>
                    <a:pt x="17996" y="10268"/>
                  </a:lnTo>
                  <a:lnTo>
                    <a:pt x="19258" y="11331"/>
                  </a:lnTo>
                  <a:lnTo>
                    <a:pt x="20503" y="12403"/>
                  </a:lnTo>
                  <a:lnTo>
                    <a:pt x="21731" y="13482"/>
                  </a:lnTo>
                  <a:lnTo>
                    <a:pt x="22942" y="14571"/>
                  </a:lnTo>
                  <a:lnTo>
                    <a:pt x="24137" y="15667"/>
                  </a:lnTo>
                  <a:lnTo>
                    <a:pt x="24725" y="14215"/>
                  </a:lnTo>
                  <a:lnTo>
                    <a:pt x="25305" y="12737"/>
                  </a:lnTo>
                  <a:lnTo>
                    <a:pt x="25877" y="11234"/>
                  </a:lnTo>
                  <a:lnTo>
                    <a:pt x="26440" y="9705"/>
                  </a:lnTo>
                  <a:lnTo>
                    <a:pt x="26995" y="8151"/>
                  </a:lnTo>
                  <a:lnTo>
                    <a:pt x="27541" y="6572"/>
                  </a:lnTo>
                  <a:lnTo>
                    <a:pt x="28079" y="4967"/>
                  </a:lnTo>
                  <a:lnTo>
                    <a:pt x="28608" y="3336"/>
                  </a:lnTo>
                  <a:lnTo>
                    <a:pt x="29129" y="1681"/>
                  </a:lnTo>
                  <a:lnTo>
                    <a:pt x="29641" y="0"/>
                  </a:lnTo>
                  <a:lnTo>
                    <a:pt x="37264" y="3811"/>
                  </a:lnTo>
                  <a:lnTo>
                    <a:pt x="36662" y="5822"/>
                  </a:lnTo>
                  <a:lnTo>
                    <a:pt x="36044" y="7791"/>
                  </a:lnTo>
                  <a:lnTo>
                    <a:pt x="35409" y="9718"/>
                  </a:lnTo>
                  <a:lnTo>
                    <a:pt x="34757" y="11602"/>
                  </a:lnTo>
                  <a:lnTo>
                    <a:pt x="34088" y="13444"/>
                  </a:lnTo>
                  <a:lnTo>
                    <a:pt x="33402" y="15244"/>
                  </a:lnTo>
                  <a:lnTo>
                    <a:pt x="32699" y="17001"/>
                  </a:lnTo>
                  <a:lnTo>
                    <a:pt x="31979" y="18716"/>
                  </a:lnTo>
                  <a:lnTo>
                    <a:pt x="31242" y="20389"/>
                  </a:lnTo>
                  <a:lnTo>
                    <a:pt x="30488" y="22019"/>
                  </a:lnTo>
                  <a:lnTo>
                    <a:pt x="32089" y="23641"/>
                  </a:lnTo>
                  <a:lnTo>
                    <a:pt x="33673" y="25288"/>
                  </a:lnTo>
                  <a:lnTo>
                    <a:pt x="35240" y="26961"/>
                  </a:lnTo>
                  <a:lnTo>
                    <a:pt x="36789" y="28659"/>
                  </a:lnTo>
                  <a:lnTo>
                    <a:pt x="38322" y="30383"/>
                  </a:lnTo>
                  <a:lnTo>
                    <a:pt x="39838" y="32131"/>
                  </a:lnTo>
                  <a:lnTo>
                    <a:pt x="41337" y="33906"/>
                  </a:lnTo>
                  <a:lnTo>
                    <a:pt x="42819" y="35705"/>
                  </a:lnTo>
                  <a:lnTo>
                    <a:pt x="44285" y="37530"/>
                  </a:lnTo>
                  <a:lnTo>
                    <a:pt x="45733" y="39381"/>
                  </a:lnTo>
                  <a:lnTo>
                    <a:pt x="40228" y="46580"/>
                  </a:lnTo>
                  <a:lnTo>
                    <a:pt x="38869" y="44810"/>
                  </a:lnTo>
                  <a:lnTo>
                    <a:pt x="37501" y="43057"/>
                  </a:lnTo>
                  <a:lnTo>
                    <a:pt x="36125" y="41320"/>
                  </a:lnTo>
                  <a:lnTo>
                    <a:pt x="34740" y="39601"/>
                  </a:lnTo>
                  <a:lnTo>
                    <a:pt x="33347" y="37899"/>
                  </a:lnTo>
                  <a:lnTo>
                    <a:pt x="31945" y="36214"/>
                  </a:lnTo>
                  <a:lnTo>
                    <a:pt x="30535" y="34545"/>
                  </a:lnTo>
                  <a:lnTo>
                    <a:pt x="29116" y="32894"/>
                  </a:lnTo>
                  <a:lnTo>
                    <a:pt x="27689" y="31259"/>
                  </a:lnTo>
                  <a:lnTo>
                    <a:pt x="26254" y="29641"/>
                  </a:lnTo>
                  <a:lnTo>
                    <a:pt x="24734" y="32318"/>
                  </a:lnTo>
                  <a:lnTo>
                    <a:pt x="23053" y="34926"/>
                  </a:lnTo>
                  <a:lnTo>
                    <a:pt x="21210" y="37467"/>
                  </a:lnTo>
                  <a:lnTo>
                    <a:pt x="19208" y="39940"/>
                  </a:lnTo>
                  <a:lnTo>
                    <a:pt x="17044" y="42345"/>
                  </a:lnTo>
                  <a:lnTo>
                    <a:pt x="14719" y="44683"/>
                  </a:lnTo>
                  <a:lnTo>
                    <a:pt x="12233" y="46952"/>
                  </a:lnTo>
                  <a:lnTo>
                    <a:pt x="9587" y="49154"/>
                  </a:lnTo>
                  <a:lnTo>
                    <a:pt x="6779" y="51289"/>
                  </a:lnTo>
                  <a:lnTo>
                    <a:pt x="3811" y="53355"/>
                  </a:lnTo>
                  <a:lnTo>
                    <a:pt x="0" y="45733"/>
                  </a:lnTo>
                  <a:lnTo>
                    <a:pt x="2642" y="43755"/>
                  </a:lnTo>
                  <a:lnTo>
                    <a:pt x="5149" y="41718"/>
                  </a:lnTo>
                  <a:lnTo>
                    <a:pt x="7520" y="39622"/>
                  </a:lnTo>
                  <a:lnTo>
                    <a:pt x="9756" y="37467"/>
                  </a:lnTo>
                  <a:lnTo>
                    <a:pt x="11856" y="35252"/>
                  </a:lnTo>
                  <a:lnTo>
                    <a:pt x="13821" y="32978"/>
                  </a:lnTo>
                  <a:lnTo>
                    <a:pt x="15650" y="30645"/>
                  </a:lnTo>
                  <a:lnTo>
                    <a:pt x="17344" y="28253"/>
                  </a:lnTo>
                  <a:lnTo>
                    <a:pt x="18903" y="25801"/>
                  </a:lnTo>
                  <a:lnTo>
                    <a:pt x="20325" y="23290"/>
                  </a:lnTo>
                  <a:lnTo>
                    <a:pt x="18966" y="21867"/>
                  </a:lnTo>
                  <a:lnTo>
                    <a:pt x="17598" y="20478"/>
                  </a:lnTo>
                  <a:lnTo>
                    <a:pt x="16222" y="19123"/>
                  </a:lnTo>
                  <a:lnTo>
                    <a:pt x="14837" y="17802"/>
                  </a:lnTo>
                  <a:lnTo>
                    <a:pt x="13444" y="16514"/>
                  </a:lnTo>
                  <a:lnTo>
                    <a:pt x="12043" y="15261"/>
                  </a:lnTo>
                  <a:lnTo>
                    <a:pt x="10633" y="14041"/>
                  </a:lnTo>
                  <a:lnTo>
                    <a:pt x="9214" y="12856"/>
                  </a:lnTo>
                  <a:lnTo>
                    <a:pt x="7787" y="11704"/>
                  </a:lnTo>
                  <a:lnTo>
                    <a:pt x="635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825100" y="3836937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825100" y="389489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888830" y="382545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944303" y="38242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954095" y="38324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044133" y="381560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058107" y="385752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007716" y="381518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015338" y="383720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015338" y="386980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116650" y="382545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172123" y="38242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181915" y="38324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235959" y="3820263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232571" y="3862609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261366" y="3814335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255015" y="3845670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41823" y="3814758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484952" y="382534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561280" y="382545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616753" y="38242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26545" y="38324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76460" y="38242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686253" y="38324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735215" y="381518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771632" y="3820263"/>
              <a:ext cx="62248" cy="88502"/>
            </a:xfrm>
            <a:custGeom>
              <a:avLst/>
              <a:pathLst>
                <a:path w="62248" h="88502">
                  <a:moveTo>
                    <a:pt x="1693" y="0"/>
                  </a:moveTo>
                  <a:lnTo>
                    <a:pt x="55049" y="0"/>
                  </a:lnTo>
                  <a:lnTo>
                    <a:pt x="55049" y="6775"/>
                  </a:lnTo>
                  <a:lnTo>
                    <a:pt x="16514" y="59283"/>
                  </a:lnTo>
                  <a:lnTo>
                    <a:pt x="15147" y="61265"/>
                  </a:lnTo>
                  <a:lnTo>
                    <a:pt x="13923" y="63145"/>
                  </a:lnTo>
                  <a:lnTo>
                    <a:pt x="12843" y="64924"/>
                  </a:lnTo>
                  <a:lnTo>
                    <a:pt x="11907" y="66601"/>
                  </a:lnTo>
                  <a:lnTo>
                    <a:pt x="11115" y="68176"/>
                  </a:lnTo>
                  <a:lnTo>
                    <a:pt x="10467" y="69650"/>
                  </a:lnTo>
                  <a:lnTo>
                    <a:pt x="9963" y="71022"/>
                  </a:lnTo>
                  <a:lnTo>
                    <a:pt x="9604" y="72292"/>
                  </a:lnTo>
                  <a:lnTo>
                    <a:pt x="9388" y="73461"/>
                  </a:lnTo>
                  <a:lnTo>
                    <a:pt x="9316" y="74528"/>
                  </a:lnTo>
                  <a:lnTo>
                    <a:pt x="9343" y="75184"/>
                  </a:lnTo>
                  <a:lnTo>
                    <a:pt x="9426" y="75798"/>
                  </a:lnTo>
                  <a:lnTo>
                    <a:pt x="9563" y="76370"/>
                  </a:lnTo>
                  <a:lnTo>
                    <a:pt x="9756" y="76899"/>
                  </a:lnTo>
                  <a:lnTo>
                    <a:pt x="10004" y="77386"/>
                  </a:lnTo>
                  <a:lnTo>
                    <a:pt x="10306" y="77831"/>
                  </a:lnTo>
                  <a:lnTo>
                    <a:pt x="10664" y="78233"/>
                  </a:lnTo>
                  <a:lnTo>
                    <a:pt x="11077" y="78593"/>
                  </a:lnTo>
                  <a:lnTo>
                    <a:pt x="11545" y="78911"/>
                  </a:lnTo>
                  <a:lnTo>
                    <a:pt x="12068" y="79186"/>
                  </a:lnTo>
                  <a:lnTo>
                    <a:pt x="12752" y="79427"/>
                  </a:lnTo>
                  <a:lnTo>
                    <a:pt x="13703" y="79643"/>
                  </a:lnTo>
                  <a:lnTo>
                    <a:pt x="14920" y="79834"/>
                  </a:lnTo>
                  <a:lnTo>
                    <a:pt x="16404" y="79999"/>
                  </a:lnTo>
                  <a:lnTo>
                    <a:pt x="18155" y="80139"/>
                  </a:lnTo>
                  <a:lnTo>
                    <a:pt x="20173" y="80253"/>
                  </a:lnTo>
                  <a:lnTo>
                    <a:pt x="22458" y="80342"/>
                  </a:lnTo>
                  <a:lnTo>
                    <a:pt x="25009" y="80406"/>
                  </a:lnTo>
                  <a:lnTo>
                    <a:pt x="27827" y="80444"/>
                  </a:lnTo>
                  <a:lnTo>
                    <a:pt x="30912" y="80456"/>
                  </a:lnTo>
                  <a:lnTo>
                    <a:pt x="38958" y="80456"/>
                  </a:lnTo>
                  <a:lnTo>
                    <a:pt x="40668" y="80427"/>
                  </a:lnTo>
                  <a:lnTo>
                    <a:pt x="42244" y="80338"/>
                  </a:lnTo>
                  <a:lnTo>
                    <a:pt x="43683" y="80190"/>
                  </a:lnTo>
                  <a:lnTo>
                    <a:pt x="44988" y="79982"/>
                  </a:lnTo>
                  <a:lnTo>
                    <a:pt x="46156" y="79715"/>
                  </a:lnTo>
                  <a:lnTo>
                    <a:pt x="47190" y="79389"/>
                  </a:lnTo>
                  <a:lnTo>
                    <a:pt x="48087" y="79004"/>
                  </a:lnTo>
                  <a:lnTo>
                    <a:pt x="48850" y="78559"/>
                  </a:lnTo>
                  <a:lnTo>
                    <a:pt x="49476" y="78055"/>
                  </a:lnTo>
                  <a:lnTo>
                    <a:pt x="49967" y="77492"/>
                  </a:lnTo>
                  <a:lnTo>
                    <a:pt x="50382" y="76810"/>
                  </a:lnTo>
                  <a:lnTo>
                    <a:pt x="50780" y="75951"/>
                  </a:lnTo>
                  <a:lnTo>
                    <a:pt x="51162" y="74913"/>
                  </a:lnTo>
                  <a:lnTo>
                    <a:pt x="51526" y="73698"/>
                  </a:lnTo>
                  <a:lnTo>
                    <a:pt x="51873" y="72305"/>
                  </a:lnTo>
                  <a:lnTo>
                    <a:pt x="52203" y="70734"/>
                  </a:lnTo>
                  <a:lnTo>
                    <a:pt x="52517" y="68985"/>
                  </a:lnTo>
                  <a:lnTo>
                    <a:pt x="52813" y="67058"/>
                  </a:lnTo>
                  <a:lnTo>
                    <a:pt x="53093" y="64954"/>
                  </a:lnTo>
                  <a:lnTo>
                    <a:pt x="53355" y="62671"/>
                  </a:lnTo>
                  <a:lnTo>
                    <a:pt x="62248" y="65212"/>
                  </a:lnTo>
                  <a:lnTo>
                    <a:pt x="61881" y="68305"/>
                  </a:lnTo>
                  <a:lnTo>
                    <a:pt x="61460" y="71149"/>
                  </a:lnTo>
                  <a:lnTo>
                    <a:pt x="60984" y="73742"/>
                  </a:lnTo>
                  <a:lnTo>
                    <a:pt x="60452" y="76086"/>
                  </a:lnTo>
                  <a:lnTo>
                    <a:pt x="59866" y="78180"/>
                  </a:lnTo>
                  <a:lnTo>
                    <a:pt x="59224" y="80024"/>
                  </a:lnTo>
                  <a:lnTo>
                    <a:pt x="58528" y="81619"/>
                  </a:lnTo>
                  <a:lnTo>
                    <a:pt x="57776" y="82963"/>
                  </a:lnTo>
                  <a:lnTo>
                    <a:pt x="56969" y="84058"/>
                  </a:lnTo>
                  <a:lnTo>
                    <a:pt x="56108" y="84903"/>
                  </a:lnTo>
                  <a:lnTo>
                    <a:pt x="55136" y="85587"/>
                  </a:lnTo>
                  <a:lnTo>
                    <a:pt x="53999" y="86198"/>
                  </a:lnTo>
                  <a:lnTo>
                    <a:pt x="52697" y="86738"/>
                  </a:lnTo>
                  <a:lnTo>
                    <a:pt x="51229" y="87206"/>
                  </a:lnTo>
                  <a:lnTo>
                    <a:pt x="49597" y="87602"/>
                  </a:lnTo>
                  <a:lnTo>
                    <a:pt x="47799" y="87926"/>
                  </a:lnTo>
                  <a:lnTo>
                    <a:pt x="45837" y="88178"/>
                  </a:lnTo>
                  <a:lnTo>
                    <a:pt x="43709" y="88358"/>
                  </a:lnTo>
                  <a:lnTo>
                    <a:pt x="41416" y="88466"/>
                  </a:lnTo>
                  <a:lnTo>
                    <a:pt x="38958" y="88502"/>
                  </a:lnTo>
                  <a:lnTo>
                    <a:pt x="27948" y="88502"/>
                  </a:lnTo>
                  <a:lnTo>
                    <a:pt x="24596" y="88470"/>
                  </a:lnTo>
                  <a:lnTo>
                    <a:pt x="21486" y="88375"/>
                  </a:lnTo>
                  <a:lnTo>
                    <a:pt x="18617" y="88216"/>
                  </a:lnTo>
                  <a:lnTo>
                    <a:pt x="15989" y="87994"/>
                  </a:lnTo>
                  <a:lnTo>
                    <a:pt x="13603" y="87708"/>
                  </a:lnTo>
                  <a:lnTo>
                    <a:pt x="11458" y="87359"/>
                  </a:lnTo>
                  <a:lnTo>
                    <a:pt x="9555" y="86946"/>
                  </a:lnTo>
                  <a:lnTo>
                    <a:pt x="7893" y="86469"/>
                  </a:lnTo>
                  <a:lnTo>
                    <a:pt x="6472" y="85930"/>
                  </a:lnTo>
                  <a:lnTo>
                    <a:pt x="5293" y="85326"/>
                  </a:lnTo>
                  <a:lnTo>
                    <a:pt x="4287" y="84646"/>
                  </a:lnTo>
                  <a:lnTo>
                    <a:pt x="3387" y="83878"/>
                  </a:lnTo>
                  <a:lnTo>
                    <a:pt x="2593" y="83020"/>
                  </a:lnTo>
                  <a:lnTo>
                    <a:pt x="1905" y="82074"/>
                  </a:lnTo>
                  <a:lnTo>
                    <a:pt x="1323" y="81039"/>
                  </a:lnTo>
                  <a:lnTo>
                    <a:pt x="846" y="79914"/>
                  </a:lnTo>
                  <a:lnTo>
                    <a:pt x="476" y="78701"/>
                  </a:lnTo>
                  <a:lnTo>
                    <a:pt x="211" y="77399"/>
                  </a:lnTo>
                  <a:lnTo>
                    <a:pt x="52" y="76008"/>
                  </a:lnTo>
                  <a:lnTo>
                    <a:pt x="0" y="74528"/>
                  </a:lnTo>
                  <a:lnTo>
                    <a:pt x="105" y="73088"/>
                  </a:lnTo>
                  <a:lnTo>
                    <a:pt x="423" y="71479"/>
                  </a:lnTo>
                  <a:lnTo>
                    <a:pt x="952" y="69701"/>
                  </a:lnTo>
                  <a:lnTo>
                    <a:pt x="1693" y="67753"/>
                  </a:lnTo>
                  <a:lnTo>
                    <a:pt x="2646" y="65635"/>
                  </a:lnTo>
                  <a:lnTo>
                    <a:pt x="3811" y="63349"/>
                  </a:lnTo>
                  <a:lnTo>
                    <a:pt x="5187" y="60893"/>
                  </a:lnTo>
                  <a:lnTo>
                    <a:pt x="6775" y="58267"/>
                  </a:lnTo>
                  <a:lnTo>
                    <a:pt x="8575" y="55472"/>
                  </a:lnTo>
                  <a:lnTo>
                    <a:pt x="10586" y="52508"/>
                  </a:lnTo>
                  <a:lnTo>
                    <a:pt x="43616" y="8045"/>
                  </a:lnTo>
                  <a:lnTo>
                    <a:pt x="169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868180" y="382534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340686" y="4331486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340686" y="438944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404416" y="432000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459889" y="43187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469682" y="43270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559719" y="431015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573693" y="435207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523302" y="430973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530924" y="433175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530924" y="436435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629748" y="4320000"/>
              <a:ext cx="46739" cy="78445"/>
            </a:xfrm>
            <a:custGeom>
              <a:avLst/>
              <a:pathLst>
                <a:path w="46739" h="78445">
                  <a:moveTo>
                    <a:pt x="21913" y="29906"/>
                  </a:moveTo>
                  <a:lnTo>
                    <a:pt x="22954" y="29921"/>
                  </a:lnTo>
                  <a:lnTo>
                    <a:pt x="23980" y="29965"/>
                  </a:lnTo>
                  <a:lnTo>
                    <a:pt x="24991" y="30040"/>
                  </a:lnTo>
                  <a:lnTo>
                    <a:pt x="25987" y="30143"/>
                  </a:lnTo>
                  <a:lnTo>
                    <a:pt x="26968" y="30277"/>
                  </a:lnTo>
                  <a:lnTo>
                    <a:pt x="27935" y="30440"/>
                  </a:lnTo>
                  <a:lnTo>
                    <a:pt x="28887" y="30632"/>
                  </a:lnTo>
                  <a:lnTo>
                    <a:pt x="29824" y="30855"/>
                  </a:lnTo>
                  <a:lnTo>
                    <a:pt x="30746" y="31107"/>
                  </a:lnTo>
                  <a:lnTo>
                    <a:pt x="31653" y="31388"/>
                  </a:lnTo>
                  <a:lnTo>
                    <a:pt x="32551" y="31688"/>
                  </a:lnTo>
                  <a:lnTo>
                    <a:pt x="33425" y="32017"/>
                  </a:lnTo>
                  <a:lnTo>
                    <a:pt x="34275" y="32374"/>
                  </a:lnTo>
                  <a:lnTo>
                    <a:pt x="35100" y="32760"/>
                  </a:lnTo>
                  <a:lnTo>
                    <a:pt x="35901" y="33175"/>
                  </a:lnTo>
                  <a:lnTo>
                    <a:pt x="36677" y="33618"/>
                  </a:lnTo>
                  <a:lnTo>
                    <a:pt x="37429" y="34089"/>
                  </a:lnTo>
                  <a:lnTo>
                    <a:pt x="38157" y="34590"/>
                  </a:lnTo>
                  <a:lnTo>
                    <a:pt x="38861" y="35118"/>
                  </a:lnTo>
                  <a:lnTo>
                    <a:pt x="39540" y="35676"/>
                  </a:lnTo>
                  <a:lnTo>
                    <a:pt x="40203" y="36261"/>
                  </a:lnTo>
                  <a:lnTo>
                    <a:pt x="40836" y="36874"/>
                  </a:lnTo>
                  <a:lnTo>
                    <a:pt x="41439" y="37515"/>
                  </a:lnTo>
                  <a:lnTo>
                    <a:pt x="42013" y="38183"/>
                  </a:lnTo>
                  <a:lnTo>
                    <a:pt x="42557" y="38878"/>
                  </a:lnTo>
                  <a:lnTo>
                    <a:pt x="43071" y="39601"/>
                  </a:lnTo>
                  <a:lnTo>
                    <a:pt x="43556" y="40352"/>
                  </a:lnTo>
                  <a:lnTo>
                    <a:pt x="44012" y="41130"/>
                  </a:lnTo>
                  <a:lnTo>
                    <a:pt x="44437" y="41936"/>
                  </a:lnTo>
                  <a:lnTo>
                    <a:pt x="44833" y="42769"/>
                  </a:lnTo>
                  <a:lnTo>
                    <a:pt x="45195" y="43629"/>
                  </a:lnTo>
                  <a:lnTo>
                    <a:pt x="45519" y="44515"/>
                  </a:lnTo>
                  <a:lnTo>
                    <a:pt x="45805" y="45428"/>
                  </a:lnTo>
                  <a:lnTo>
                    <a:pt x="46053" y="46368"/>
                  </a:lnTo>
                  <a:lnTo>
                    <a:pt x="46262" y="47334"/>
                  </a:lnTo>
                  <a:lnTo>
                    <a:pt x="46434" y="48327"/>
                  </a:lnTo>
                  <a:lnTo>
                    <a:pt x="46567" y="49345"/>
                  </a:lnTo>
                  <a:lnTo>
                    <a:pt x="46662" y="50391"/>
                  </a:lnTo>
                  <a:lnTo>
                    <a:pt x="46720" y="51463"/>
                  </a:lnTo>
                  <a:lnTo>
                    <a:pt x="46739" y="52561"/>
                  </a:lnTo>
                  <a:lnTo>
                    <a:pt x="46721" y="53756"/>
                  </a:lnTo>
                  <a:lnTo>
                    <a:pt x="46667" y="54926"/>
                  </a:lnTo>
                  <a:lnTo>
                    <a:pt x="46577" y="56072"/>
                  </a:lnTo>
                  <a:lnTo>
                    <a:pt x="46451" y="57194"/>
                  </a:lnTo>
                  <a:lnTo>
                    <a:pt x="46289" y="58291"/>
                  </a:lnTo>
                  <a:lnTo>
                    <a:pt x="46091" y="59364"/>
                  </a:lnTo>
                  <a:lnTo>
                    <a:pt x="45857" y="60413"/>
                  </a:lnTo>
                  <a:lnTo>
                    <a:pt x="45587" y="61437"/>
                  </a:lnTo>
                  <a:lnTo>
                    <a:pt x="45281" y="62437"/>
                  </a:lnTo>
                  <a:lnTo>
                    <a:pt x="44939" y="63412"/>
                  </a:lnTo>
                  <a:lnTo>
                    <a:pt x="44561" y="64361"/>
                  </a:lnTo>
                  <a:lnTo>
                    <a:pt x="44149" y="65280"/>
                  </a:lnTo>
                  <a:lnTo>
                    <a:pt x="43702" y="66169"/>
                  </a:lnTo>
                  <a:lnTo>
                    <a:pt x="43220" y="67029"/>
                  </a:lnTo>
                  <a:lnTo>
                    <a:pt x="42702" y="67858"/>
                  </a:lnTo>
                  <a:lnTo>
                    <a:pt x="42150" y="68659"/>
                  </a:lnTo>
                  <a:lnTo>
                    <a:pt x="41563" y="69430"/>
                  </a:lnTo>
                  <a:lnTo>
                    <a:pt x="40941" y="70171"/>
                  </a:lnTo>
                  <a:lnTo>
                    <a:pt x="40285" y="70882"/>
                  </a:lnTo>
                  <a:lnTo>
                    <a:pt x="39593" y="71564"/>
                  </a:lnTo>
                  <a:lnTo>
                    <a:pt x="38867" y="72215"/>
                  </a:lnTo>
                  <a:lnTo>
                    <a:pt x="38106" y="72836"/>
                  </a:lnTo>
                  <a:lnTo>
                    <a:pt x="37312" y="73426"/>
                  </a:lnTo>
                  <a:lnTo>
                    <a:pt x="36485" y="73986"/>
                  </a:lnTo>
                  <a:lnTo>
                    <a:pt x="35623" y="74515"/>
                  </a:lnTo>
                  <a:lnTo>
                    <a:pt x="34727" y="75013"/>
                  </a:lnTo>
                  <a:lnTo>
                    <a:pt x="33798" y="75480"/>
                  </a:lnTo>
                  <a:lnTo>
                    <a:pt x="32834" y="75917"/>
                  </a:lnTo>
                  <a:lnTo>
                    <a:pt x="31837" y="76323"/>
                  </a:lnTo>
                  <a:lnTo>
                    <a:pt x="30806" y="76698"/>
                  </a:lnTo>
                  <a:lnTo>
                    <a:pt x="29753" y="77030"/>
                  </a:lnTo>
                  <a:lnTo>
                    <a:pt x="28668" y="77327"/>
                  </a:lnTo>
                  <a:lnTo>
                    <a:pt x="27551" y="77589"/>
                  </a:lnTo>
                  <a:lnTo>
                    <a:pt x="26402" y="77816"/>
                  </a:lnTo>
                  <a:lnTo>
                    <a:pt x="25222" y="78008"/>
                  </a:lnTo>
                  <a:lnTo>
                    <a:pt x="24010" y="78165"/>
                  </a:lnTo>
                  <a:lnTo>
                    <a:pt x="22766" y="78288"/>
                  </a:lnTo>
                  <a:lnTo>
                    <a:pt x="21490" y="78375"/>
                  </a:lnTo>
                  <a:lnTo>
                    <a:pt x="20183" y="78427"/>
                  </a:lnTo>
                  <a:lnTo>
                    <a:pt x="18843" y="78445"/>
                  </a:lnTo>
                  <a:lnTo>
                    <a:pt x="18304" y="78442"/>
                  </a:lnTo>
                  <a:lnTo>
                    <a:pt x="17766" y="78434"/>
                  </a:lnTo>
                  <a:lnTo>
                    <a:pt x="17228" y="78421"/>
                  </a:lnTo>
                  <a:lnTo>
                    <a:pt x="16692" y="78403"/>
                  </a:lnTo>
                  <a:lnTo>
                    <a:pt x="16157" y="78379"/>
                  </a:lnTo>
                  <a:lnTo>
                    <a:pt x="15623" y="78350"/>
                  </a:lnTo>
                  <a:lnTo>
                    <a:pt x="15090" y="78315"/>
                  </a:lnTo>
                  <a:lnTo>
                    <a:pt x="14558" y="78276"/>
                  </a:lnTo>
                  <a:lnTo>
                    <a:pt x="14027" y="78231"/>
                  </a:lnTo>
                  <a:lnTo>
                    <a:pt x="13497" y="78180"/>
                  </a:lnTo>
                  <a:lnTo>
                    <a:pt x="12980" y="78125"/>
                  </a:lnTo>
                  <a:lnTo>
                    <a:pt x="12466" y="78064"/>
                  </a:lnTo>
                  <a:lnTo>
                    <a:pt x="11955" y="77998"/>
                  </a:lnTo>
                  <a:lnTo>
                    <a:pt x="11448" y="77926"/>
                  </a:lnTo>
                  <a:lnTo>
                    <a:pt x="10943" y="77849"/>
                  </a:lnTo>
                  <a:lnTo>
                    <a:pt x="10442" y="77767"/>
                  </a:lnTo>
                  <a:lnTo>
                    <a:pt x="9944" y="77680"/>
                  </a:lnTo>
                  <a:lnTo>
                    <a:pt x="9449" y="77587"/>
                  </a:lnTo>
                  <a:lnTo>
                    <a:pt x="8957" y="77489"/>
                  </a:lnTo>
                  <a:lnTo>
                    <a:pt x="8469" y="77386"/>
                  </a:lnTo>
                  <a:lnTo>
                    <a:pt x="7994" y="77288"/>
                  </a:lnTo>
                  <a:lnTo>
                    <a:pt x="7524" y="77183"/>
                  </a:lnTo>
                  <a:lnTo>
                    <a:pt x="7059" y="77072"/>
                  </a:lnTo>
                  <a:lnTo>
                    <a:pt x="6597" y="76954"/>
                  </a:lnTo>
                  <a:lnTo>
                    <a:pt x="6140" y="76830"/>
                  </a:lnTo>
                  <a:lnTo>
                    <a:pt x="5687" y="76700"/>
                  </a:lnTo>
                  <a:lnTo>
                    <a:pt x="5238" y="76564"/>
                  </a:lnTo>
                  <a:lnTo>
                    <a:pt x="4793" y="76421"/>
                  </a:lnTo>
                  <a:lnTo>
                    <a:pt x="4353" y="76272"/>
                  </a:lnTo>
                  <a:lnTo>
                    <a:pt x="3916" y="76116"/>
                  </a:lnTo>
                  <a:lnTo>
                    <a:pt x="3487" y="75954"/>
                  </a:lnTo>
                  <a:lnTo>
                    <a:pt x="3065" y="75788"/>
                  </a:lnTo>
                  <a:lnTo>
                    <a:pt x="2652" y="75616"/>
                  </a:lnTo>
                  <a:lnTo>
                    <a:pt x="2248" y="75438"/>
                  </a:lnTo>
                  <a:lnTo>
                    <a:pt x="1852" y="75256"/>
                  </a:lnTo>
                  <a:lnTo>
                    <a:pt x="1465" y="75068"/>
                  </a:lnTo>
                  <a:lnTo>
                    <a:pt x="1086" y="74875"/>
                  </a:lnTo>
                  <a:lnTo>
                    <a:pt x="715" y="74676"/>
                  </a:lnTo>
                  <a:lnTo>
                    <a:pt x="353" y="74472"/>
                  </a:lnTo>
                  <a:lnTo>
                    <a:pt x="0" y="74263"/>
                  </a:lnTo>
                  <a:lnTo>
                    <a:pt x="0" y="65159"/>
                  </a:lnTo>
                  <a:lnTo>
                    <a:pt x="355" y="65400"/>
                  </a:lnTo>
                  <a:lnTo>
                    <a:pt x="721" y="65635"/>
                  </a:lnTo>
                  <a:lnTo>
                    <a:pt x="1100" y="65866"/>
                  </a:lnTo>
                  <a:lnTo>
                    <a:pt x="1490" y="66091"/>
                  </a:lnTo>
                  <a:lnTo>
                    <a:pt x="1892" y="66310"/>
                  </a:lnTo>
                  <a:lnTo>
                    <a:pt x="2305" y="66525"/>
                  </a:lnTo>
                  <a:lnTo>
                    <a:pt x="2730" y="66734"/>
                  </a:lnTo>
                  <a:lnTo>
                    <a:pt x="3167" y="66937"/>
                  </a:lnTo>
                  <a:lnTo>
                    <a:pt x="3615" y="67136"/>
                  </a:lnTo>
                  <a:lnTo>
                    <a:pt x="4075" y="67329"/>
                  </a:lnTo>
                  <a:lnTo>
                    <a:pt x="4554" y="67517"/>
                  </a:lnTo>
                  <a:lnTo>
                    <a:pt x="5037" y="67698"/>
                  </a:lnTo>
                  <a:lnTo>
                    <a:pt x="5523" y="67872"/>
                  </a:lnTo>
                  <a:lnTo>
                    <a:pt x="6015" y="68041"/>
                  </a:lnTo>
                  <a:lnTo>
                    <a:pt x="6510" y="68203"/>
                  </a:lnTo>
                  <a:lnTo>
                    <a:pt x="7010" y="68358"/>
                  </a:lnTo>
                  <a:lnTo>
                    <a:pt x="7514" y="68507"/>
                  </a:lnTo>
                  <a:lnTo>
                    <a:pt x="8022" y="68650"/>
                  </a:lnTo>
                  <a:lnTo>
                    <a:pt x="8534" y="68787"/>
                  </a:lnTo>
                  <a:lnTo>
                    <a:pt x="9051" y="68917"/>
                  </a:lnTo>
                  <a:lnTo>
                    <a:pt x="9570" y="69042"/>
                  </a:lnTo>
                  <a:lnTo>
                    <a:pt x="10088" y="69161"/>
                  </a:lnTo>
                  <a:lnTo>
                    <a:pt x="10607" y="69274"/>
                  </a:lnTo>
                  <a:lnTo>
                    <a:pt x="11126" y="69383"/>
                  </a:lnTo>
                  <a:lnTo>
                    <a:pt x="11645" y="69486"/>
                  </a:lnTo>
                  <a:lnTo>
                    <a:pt x="12163" y="69584"/>
                  </a:lnTo>
                  <a:lnTo>
                    <a:pt x="12682" y="69677"/>
                  </a:lnTo>
                  <a:lnTo>
                    <a:pt x="13201" y="69764"/>
                  </a:lnTo>
                  <a:lnTo>
                    <a:pt x="13720" y="69846"/>
                  </a:lnTo>
                  <a:lnTo>
                    <a:pt x="14238" y="69923"/>
                  </a:lnTo>
                  <a:lnTo>
                    <a:pt x="14763" y="69983"/>
                  </a:lnTo>
                  <a:lnTo>
                    <a:pt x="15280" y="70037"/>
                  </a:lnTo>
                  <a:lnTo>
                    <a:pt x="15788" y="70085"/>
                  </a:lnTo>
                  <a:lnTo>
                    <a:pt x="16288" y="70126"/>
                  </a:lnTo>
                  <a:lnTo>
                    <a:pt x="16779" y="70161"/>
                  </a:lnTo>
                  <a:lnTo>
                    <a:pt x="17262" y="70190"/>
                  </a:lnTo>
                  <a:lnTo>
                    <a:pt x="17736" y="70212"/>
                  </a:lnTo>
                  <a:lnTo>
                    <a:pt x="18202" y="70228"/>
                  </a:lnTo>
                  <a:lnTo>
                    <a:pt x="18659" y="70237"/>
                  </a:lnTo>
                  <a:lnTo>
                    <a:pt x="19108" y="70240"/>
                  </a:lnTo>
                  <a:lnTo>
                    <a:pt x="19935" y="70231"/>
                  </a:lnTo>
                  <a:lnTo>
                    <a:pt x="20745" y="70202"/>
                  </a:lnTo>
                  <a:lnTo>
                    <a:pt x="21536" y="70155"/>
                  </a:lnTo>
                  <a:lnTo>
                    <a:pt x="22309" y="70088"/>
                  </a:lnTo>
                  <a:lnTo>
                    <a:pt x="23065" y="70002"/>
                  </a:lnTo>
                  <a:lnTo>
                    <a:pt x="23802" y="69897"/>
                  </a:lnTo>
                  <a:lnTo>
                    <a:pt x="24521" y="69774"/>
                  </a:lnTo>
                  <a:lnTo>
                    <a:pt x="25223" y="69631"/>
                  </a:lnTo>
                  <a:lnTo>
                    <a:pt x="25906" y="69469"/>
                  </a:lnTo>
                  <a:lnTo>
                    <a:pt x="26571" y="69288"/>
                  </a:lnTo>
                  <a:lnTo>
                    <a:pt x="27218" y="69076"/>
                  </a:lnTo>
                  <a:lnTo>
                    <a:pt x="27844" y="68843"/>
                  </a:lnTo>
                  <a:lnTo>
                    <a:pt x="28450" y="68589"/>
                  </a:lnTo>
                  <a:lnTo>
                    <a:pt x="29036" y="68314"/>
                  </a:lnTo>
                  <a:lnTo>
                    <a:pt x="29602" y="68017"/>
                  </a:lnTo>
                  <a:lnTo>
                    <a:pt x="30148" y="67700"/>
                  </a:lnTo>
                  <a:lnTo>
                    <a:pt x="30673" y="67361"/>
                  </a:lnTo>
                  <a:lnTo>
                    <a:pt x="31179" y="67001"/>
                  </a:lnTo>
                  <a:lnTo>
                    <a:pt x="31664" y="66620"/>
                  </a:lnTo>
                  <a:lnTo>
                    <a:pt x="32129" y="66218"/>
                  </a:lnTo>
                  <a:lnTo>
                    <a:pt x="32574" y="65794"/>
                  </a:lnTo>
                  <a:lnTo>
                    <a:pt x="32997" y="65350"/>
                  </a:lnTo>
                  <a:lnTo>
                    <a:pt x="33400" y="64884"/>
                  </a:lnTo>
                  <a:lnTo>
                    <a:pt x="33781" y="64397"/>
                  </a:lnTo>
                  <a:lnTo>
                    <a:pt x="34141" y="63889"/>
                  </a:lnTo>
                  <a:lnTo>
                    <a:pt x="34479" y="63359"/>
                  </a:lnTo>
                  <a:lnTo>
                    <a:pt x="34797" y="62809"/>
                  </a:lnTo>
                  <a:lnTo>
                    <a:pt x="35094" y="62237"/>
                  </a:lnTo>
                  <a:lnTo>
                    <a:pt x="35369" y="61644"/>
                  </a:lnTo>
                  <a:lnTo>
                    <a:pt x="35623" y="61030"/>
                  </a:lnTo>
                  <a:lnTo>
                    <a:pt x="35854" y="60394"/>
                  </a:lnTo>
                  <a:lnTo>
                    <a:pt x="36061" y="59734"/>
                  </a:lnTo>
                  <a:lnTo>
                    <a:pt x="36244" y="59052"/>
                  </a:lnTo>
                  <a:lnTo>
                    <a:pt x="36402" y="58346"/>
                  </a:lnTo>
                  <a:lnTo>
                    <a:pt x="36536" y="57616"/>
                  </a:lnTo>
                  <a:lnTo>
                    <a:pt x="36645" y="56863"/>
                  </a:lnTo>
                  <a:lnTo>
                    <a:pt x="36731" y="56087"/>
                  </a:lnTo>
                  <a:lnTo>
                    <a:pt x="36792" y="55288"/>
                  </a:lnTo>
                  <a:lnTo>
                    <a:pt x="36828" y="54466"/>
                  </a:lnTo>
                  <a:lnTo>
                    <a:pt x="36840" y="53620"/>
                  </a:lnTo>
                  <a:lnTo>
                    <a:pt x="36794" y="52142"/>
                  </a:lnTo>
                  <a:lnTo>
                    <a:pt x="36654" y="50736"/>
                  </a:lnTo>
                  <a:lnTo>
                    <a:pt x="36421" y="49402"/>
                  </a:lnTo>
                  <a:lnTo>
                    <a:pt x="36095" y="48140"/>
                  </a:lnTo>
                  <a:lnTo>
                    <a:pt x="35676" y="46950"/>
                  </a:lnTo>
                  <a:lnTo>
                    <a:pt x="35163" y="45832"/>
                  </a:lnTo>
                  <a:lnTo>
                    <a:pt x="34558" y="44786"/>
                  </a:lnTo>
                  <a:lnTo>
                    <a:pt x="33859" y="43812"/>
                  </a:lnTo>
                  <a:lnTo>
                    <a:pt x="33067" y="42911"/>
                  </a:lnTo>
                  <a:lnTo>
                    <a:pt x="32182" y="42081"/>
                  </a:lnTo>
                  <a:lnTo>
                    <a:pt x="31208" y="41316"/>
                  </a:lnTo>
                  <a:lnTo>
                    <a:pt x="30150" y="40632"/>
                  </a:lnTo>
                  <a:lnTo>
                    <a:pt x="29006" y="40029"/>
                  </a:lnTo>
                  <a:lnTo>
                    <a:pt x="27778" y="39506"/>
                  </a:lnTo>
                  <a:lnTo>
                    <a:pt x="26466" y="39063"/>
                  </a:lnTo>
                  <a:lnTo>
                    <a:pt x="25068" y="38701"/>
                  </a:lnTo>
                  <a:lnTo>
                    <a:pt x="23586" y="38420"/>
                  </a:lnTo>
                  <a:lnTo>
                    <a:pt x="22019" y="38219"/>
                  </a:lnTo>
                  <a:lnTo>
                    <a:pt x="20368" y="38098"/>
                  </a:lnTo>
                  <a:lnTo>
                    <a:pt x="18632" y="38058"/>
                  </a:lnTo>
                  <a:lnTo>
                    <a:pt x="18343" y="38059"/>
                  </a:lnTo>
                  <a:lnTo>
                    <a:pt x="18049" y="38064"/>
                  </a:lnTo>
                  <a:lnTo>
                    <a:pt x="17750" y="38072"/>
                  </a:lnTo>
                  <a:lnTo>
                    <a:pt x="17446" y="38083"/>
                  </a:lnTo>
                  <a:lnTo>
                    <a:pt x="17136" y="38097"/>
                  </a:lnTo>
                  <a:lnTo>
                    <a:pt x="16821" y="38115"/>
                  </a:lnTo>
                  <a:lnTo>
                    <a:pt x="16501" y="38136"/>
                  </a:lnTo>
                  <a:lnTo>
                    <a:pt x="16176" y="38159"/>
                  </a:lnTo>
                  <a:lnTo>
                    <a:pt x="15845" y="38186"/>
                  </a:lnTo>
                  <a:lnTo>
                    <a:pt x="15509" y="38216"/>
                  </a:lnTo>
                  <a:lnTo>
                    <a:pt x="15180" y="38239"/>
                  </a:lnTo>
                  <a:lnTo>
                    <a:pt x="14850" y="38263"/>
                  </a:lnTo>
                  <a:lnTo>
                    <a:pt x="14519" y="38290"/>
                  </a:lnTo>
                  <a:lnTo>
                    <a:pt x="14187" y="38318"/>
                  </a:lnTo>
                  <a:lnTo>
                    <a:pt x="13854" y="38349"/>
                  </a:lnTo>
                  <a:lnTo>
                    <a:pt x="13520" y="38382"/>
                  </a:lnTo>
                  <a:lnTo>
                    <a:pt x="13185" y="38417"/>
                  </a:lnTo>
                  <a:lnTo>
                    <a:pt x="12849" y="38454"/>
                  </a:lnTo>
                  <a:lnTo>
                    <a:pt x="12512" y="38493"/>
                  </a:lnTo>
                  <a:lnTo>
                    <a:pt x="12174" y="38534"/>
                  </a:lnTo>
                  <a:lnTo>
                    <a:pt x="11847" y="38577"/>
                  </a:lnTo>
                  <a:lnTo>
                    <a:pt x="11522" y="38621"/>
                  </a:lnTo>
                  <a:lnTo>
                    <a:pt x="11199" y="38666"/>
                  </a:lnTo>
                  <a:lnTo>
                    <a:pt x="10878" y="38712"/>
                  </a:lnTo>
                  <a:lnTo>
                    <a:pt x="10559" y="38759"/>
                  </a:lnTo>
                  <a:lnTo>
                    <a:pt x="10243" y="38807"/>
                  </a:lnTo>
                  <a:lnTo>
                    <a:pt x="9929" y="38856"/>
                  </a:lnTo>
                  <a:lnTo>
                    <a:pt x="9616" y="38907"/>
                  </a:lnTo>
                  <a:lnTo>
                    <a:pt x="9306" y="38958"/>
                  </a:lnTo>
                  <a:lnTo>
                    <a:pt x="8998" y="39010"/>
                  </a:lnTo>
                  <a:lnTo>
                    <a:pt x="8705" y="39053"/>
                  </a:lnTo>
                  <a:lnTo>
                    <a:pt x="8420" y="39095"/>
                  </a:lnTo>
                  <a:lnTo>
                    <a:pt x="8142" y="39138"/>
                  </a:lnTo>
                  <a:lnTo>
                    <a:pt x="7872" y="39180"/>
                  </a:lnTo>
                  <a:lnTo>
                    <a:pt x="7608" y="39222"/>
                  </a:lnTo>
                  <a:lnTo>
                    <a:pt x="7353" y="39265"/>
                  </a:lnTo>
                  <a:lnTo>
                    <a:pt x="7105" y="39307"/>
                  </a:lnTo>
                  <a:lnTo>
                    <a:pt x="6864" y="39349"/>
                  </a:lnTo>
                  <a:lnTo>
                    <a:pt x="6630" y="39392"/>
                  </a:lnTo>
                  <a:lnTo>
                    <a:pt x="6404" y="39434"/>
                  </a:lnTo>
                  <a:lnTo>
                    <a:pt x="1640" y="36417"/>
                  </a:lnTo>
                  <a:lnTo>
                    <a:pt x="4552" y="0"/>
                  </a:lnTo>
                  <a:lnTo>
                    <a:pt x="41075" y="0"/>
                  </a:lnTo>
                  <a:lnTo>
                    <a:pt x="41075" y="8786"/>
                  </a:lnTo>
                  <a:lnTo>
                    <a:pt x="12915" y="8786"/>
                  </a:lnTo>
                  <a:lnTo>
                    <a:pt x="10851" y="30965"/>
                  </a:lnTo>
                  <a:lnTo>
                    <a:pt x="11200" y="30901"/>
                  </a:lnTo>
                  <a:lnTo>
                    <a:pt x="11570" y="30836"/>
                  </a:lnTo>
                  <a:lnTo>
                    <a:pt x="11962" y="30769"/>
                  </a:lnTo>
                  <a:lnTo>
                    <a:pt x="12375" y="30702"/>
                  </a:lnTo>
                  <a:lnTo>
                    <a:pt x="12809" y="30634"/>
                  </a:lnTo>
                  <a:lnTo>
                    <a:pt x="13264" y="30565"/>
                  </a:lnTo>
                  <a:lnTo>
                    <a:pt x="13741" y="30494"/>
                  </a:lnTo>
                  <a:lnTo>
                    <a:pt x="14238" y="30423"/>
                  </a:lnTo>
                  <a:lnTo>
                    <a:pt x="14757" y="30350"/>
                  </a:lnTo>
                  <a:lnTo>
                    <a:pt x="15297" y="30277"/>
                  </a:lnTo>
                  <a:lnTo>
                    <a:pt x="15868" y="30206"/>
                  </a:lnTo>
                  <a:lnTo>
                    <a:pt x="16459" y="30143"/>
                  </a:lnTo>
                  <a:lnTo>
                    <a:pt x="17071" y="30088"/>
                  </a:lnTo>
                  <a:lnTo>
                    <a:pt x="17702" y="30040"/>
                  </a:lnTo>
                  <a:lnTo>
                    <a:pt x="18354" y="29999"/>
                  </a:lnTo>
                  <a:lnTo>
                    <a:pt x="19025" y="29965"/>
                  </a:lnTo>
                  <a:lnTo>
                    <a:pt x="19717" y="29940"/>
                  </a:lnTo>
                  <a:lnTo>
                    <a:pt x="20429" y="29921"/>
                  </a:lnTo>
                  <a:lnTo>
                    <a:pt x="21161" y="29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691838" y="4314813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688450" y="4357159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717245" y="4308884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710893" y="4340220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797702" y="4309308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111227" y="4826036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111227" y="488399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174957" y="481455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230430" y="481333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240222" y="482159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330260" y="480470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344234" y="484662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293843" y="480428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301465" y="482630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301465" y="485890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399336" y="4813439"/>
              <a:ext cx="48750" cy="79556"/>
            </a:xfrm>
            <a:custGeom>
              <a:avLst/>
              <a:pathLst>
                <a:path w="48750" h="79556">
                  <a:moveTo>
                    <a:pt x="0" y="45415"/>
                  </a:moveTo>
                  <a:lnTo>
                    <a:pt x="5" y="44304"/>
                  </a:lnTo>
                  <a:lnTo>
                    <a:pt x="21" y="43194"/>
                  </a:lnTo>
                  <a:lnTo>
                    <a:pt x="47" y="42085"/>
                  </a:lnTo>
                  <a:lnTo>
                    <a:pt x="84" y="40977"/>
                  </a:lnTo>
                  <a:lnTo>
                    <a:pt x="132" y="39871"/>
                  </a:lnTo>
                  <a:lnTo>
                    <a:pt x="190" y="38765"/>
                  </a:lnTo>
                  <a:lnTo>
                    <a:pt x="259" y="37660"/>
                  </a:lnTo>
                  <a:lnTo>
                    <a:pt x="338" y="36557"/>
                  </a:lnTo>
                  <a:lnTo>
                    <a:pt x="428" y="35454"/>
                  </a:lnTo>
                  <a:lnTo>
                    <a:pt x="529" y="34352"/>
                  </a:lnTo>
                  <a:lnTo>
                    <a:pt x="653" y="33256"/>
                  </a:lnTo>
                  <a:lnTo>
                    <a:pt x="793" y="32170"/>
                  </a:lnTo>
                  <a:lnTo>
                    <a:pt x="950" y="31092"/>
                  </a:lnTo>
                  <a:lnTo>
                    <a:pt x="1122" y="30025"/>
                  </a:lnTo>
                  <a:lnTo>
                    <a:pt x="1310" y="28967"/>
                  </a:lnTo>
                  <a:lnTo>
                    <a:pt x="1513" y="27918"/>
                  </a:lnTo>
                  <a:lnTo>
                    <a:pt x="1733" y="26879"/>
                  </a:lnTo>
                  <a:lnTo>
                    <a:pt x="1969" y="25849"/>
                  </a:lnTo>
                  <a:lnTo>
                    <a:pt x="2220" y="24829"/>
                  </a:lnTo>
                  <a:lnTo>
                    <a:pt x="2487" y="23819"/>
                  </a:lnTo>
                  <a:lnTo>
                    <a:pt x="2783" y="22810"/>
                  </a:lnTo>
                  <a:lnTo>
                    <a:pt x="3099" y="21816"/>
                  </a:lnTo>
                  <a:lnTo>
                    <a:pt x="3435" y="20837"/>
                  </a:lnTo>
                  <a:lnTo>
                    <a:pt x="3792" y="19872"/>
                  </a:lnTo>
                  <a:lnTo>
                    <a:pt x="4168" y="18923"/>
                  </a:lnTo>
                  <a:lnTo>
                    <a:pt x="4564" y="17988"/>
                  </a:lnTo>
                  <a:lnTo>
                    <a:pt x="4981" y="17068"/>
                  </a:lnTo>
                  <a:lnTo>
                    <a:pt x="5418" y="16163"/>
                  </a:lnTo>
                  <a:lnTo>
                    <a:pt x="5874" y="15273"/>
                  </a:lnTo>
                  <a:lnTo>
                    <a:pt x="6351" y="14397"/>
                  </a:lnTo>
                  <a:lnTo>
                    <a:pt x="6852" y="13541"/>
                  </a:lnTo>
                  <a:lnTo>
                    <a:pt x="7378" y="12707"/>
                  </a:lnTo>
                  <a:lnTo>
                    <a:pt x="7931" y="11898"/>
                  </a:lnTo>
                  <a:lnTo>
                    <a:pt x="8511" y="11111"/>
                  </a:lnTo>
                  <a:lnTo>
                    <a:pt x="9117" y="10348"/>
                  </a:lnTo>
                  <a:lnTo>
                    <a:pt x="9750" y="9608"/>
                  </a:lnTo>
                  <a:lnTo>
                    <a:pt x="10409" y="8891"/>
                  </a:lnTo>
                  <a:lnTo>
                    <a:pt x="11094" y="8198"/>
                  </a:lnTo>
                  <a:lnTo>
                    <a:pt x="11806" y="7528"/>
                  </a:lnTo>
                  <a:lnTo>
                    <a:pt x="12544" y="6881"/>
                  </a:lnTo>
                  <a:lnTo>
                    <a:pt x="13311" y="6249"/>
                  </a:lnTo>
                  <a:lnTo>
                    <a:pt x="14107" y="5646"/>
                  </a:lnTo>
                  <a:lnTo>
                    <a:pt x="14933" y="5072"/>
                  </a:lnTo>
                  <a:lnTo>
                    <a:pt x="15788" y="4526"/>
                  </a:lnTo>
                  <a:lnTo>
                    <a:pt x="16673" y="4009"/>
                  </a:lnTo>
                  <a:lnTo>
                    <a:pt x="17588" y="3521"/>
                  </a:lnTo>
                  <a:lnTo>
                    <a:pt x="18532" y="3061"/>
                  </a:lnTo>
                  <a:lnTo>
                    <a:pt x="19506" y="2629"/>
                  </a:lnTo>
                  <a:lnTo>
                    <a:pt x="20510" y="2226"/>
                  </a:lnTo>
                  <a:lnTo>
                    <a:pt x="21543" y="1852"/>
                  </a:lnTo>
                  <a:lnTo>
                    <a:pt x="22609" y="1500"/>
                  </a:lnTo>
                  <a:lnTo>
                    <a:pt x="23711" y="1185"/>
                  </a:lnTo>
                  <a:lnTo>
                    <a:pt x="24849" y="907"/>
                  </a:lnTo>
                  <a:lnTo>
                    <a:pt x="26023" y="666"/>
                  </a:lnTo>
                  <a:lnTo>
                    <a:pt x="27233" y="463"/>
                  </a:lnTo>
                  <a:lnTo>
                    <a:pt x="28479" y="296"/>
                  </a:lnTo>
                  <a:lnTo>
                    <a:pt x="29761" y="166"/>
                  </a:lnTo>
                  <a:lnTo>
                    <a:pt x="31079" y="74"/>
                  </a:lnTo>
                  <a:lnTo>
                    <a:pt x="32433" y="18"/>
                  </a:lnTo>
                  <a:lnTo>
                    <a:pt x="33823" y="0"/>
                  </a:lnTo>
                  <a:lnTo>
                    <a:pt x="34026" y="0"/>
                  </a:lnTo>
                  <a:lnTo>
                    <a:pt x="34234" y="2"/>
                  </a:lnTo>
                  <a:lnTo>
                    <a:pt x="34446" y="4"/>
                  </a:lnTo>
                  <a:lnTo>
                    <a:pt x="34662" y="8"/>
                  </a:lnTo>
                  <a:lnTo>
                    <a:pt x="34882" y="13"/>
                  </a:lnTo>
                  <a:lnTo>
                    <a:pt x="35106" y="19"/>
                  </a:lnTo>
                  <a:lnTo>
                    <a:pt x="35335" y="25"/>
                  </a:lnTo>
                  <a:lnTo>
                    <a:pt x="35568" y="33"/>
                  </a:lnTo>
                  <a:lnTo>
                    <a:pt x="35805" y="42"/>
                  </a:lnTo>
                  <a:lnTo>
                    <a:pt x="36046" y="52"/>
                  </a:lnTo>
                  <a:lnTo>
                    <a:pt x="36290" y="64"/>
                  </a:lnTo>
                  <a:lnTo>
                    <a:pt x="36533" y="78"/>
                  </a:lnTo>
                  <a:lnTo>
                    <a:pt x="36777" y="94"/>
                  </a:lnTo>
                  <a:lnTo>
                    <a:pt x="37020" y="112"/>
                  </a:lnTo>
                  <a:lnTo>
                    <a:pt x="37264" y="132"/>
                  </a:lnTo>
                  <a:lnTo>
                    <a:pt x="37507" y="154"/>
                  </a:lnTo>
                  <a:lnTo>
                    <a:pt x="37751" y="178"/>
                  </a:lnTo>
                  <a:lnTo>
                    <a:pt x="37994" y="205"/>
                  </a:lnTo>
                  <a:lnTo>
                    <a:pt x="38238" y="233"/>
                  </a:lnTo>
                  <a:lnTo>
                    <a:pt x="38481" y="264"/>
                  </a:lnTo>
                  <a:lnTo>
                    <a:pt x="38734" y="286"/>
                  </a:lnTo>
                  <a:lnTo>
                    <a:pt x="38983" y="311"/>
                  </a:lnTo>
                  <a:lnTo>
                    <a:pt x="39229" y="337"/>
                  </a:lnTo>
                  <a:lnTo>
                    <a:pt x="39472" y="366"/>
                  </a:lnTo>
                  <a:lnTo>
                    <a:pt x="39712" y="396"/>
                  </a:lnTo>
                  <a:lnTo>
                    <a:pt x="39948" y="429"/>
                  </a:lnTo>
                  <a:lnTo>
                    <a:pt x="40182" y="464"/>
                  </a:lnTo>
                  <a:lnTo>
                    <a:pt x="40412" y="501"/>
                  </a:lnTo>
                  <a:lnTo>
                    <a:pt x="40639" y="540"/>
                  </a:lnTo>
                  <a:lnTo>
                    <a:pt x="40863" y="582"/>
                  </a:lnTo>
                  <a:lnTo>
                    <a:pt x="41093" y="615"/>
                  </a:lnTo>
                  <a:lnTo>
                    <a:pt x="41318" y="650"/>
                  </a:lnTo>
                  <a:lnTo>
                    <a:pt x="41538" y="687"/>
                  </a:lnTo>
                  <a:lnTo>
                    <a:pt x="41752" y="726"/>
                  </a:lnTo>
                  <a:lnTo>
                    <a:pt x="41961" y="767"/>
                  </a:lnTo>
                  <a:lnTo>
                    <a:pt x="42165" y="810"/>
                  </a:lnTo>
                  <a:lnTo>
                    <a:pt x="42364" y="856"/>
                  </a:lnTo>
                  <a:lnTo>
                    <a:pt x="42557" y="904"/>
                  </a:lnTo>
                  <a:lnTo>
                    <a:pt x="42745" y="953"/>
                  </a:lnTo>
                  <a:lnTo>
                    <a:pt x="42927" y="1005"/>
                  </a:lnTo>
                  <a:lnTo>
                    <a:pt x="42927" y="9210"/>
                  </a:lnTo>
                  <a:lnTo>
                    <a:pt x="42552" y="9086"/>
                  </a:lnTo>
                  <a:lnTo>
                    <a:pt x="42167" y="8968"/>
                  </a:lnTo>
                  <a:lnTo>
                    <a:pt x="41773" y="8857"/>
                  </a:lnTo>
                  <a:lnTo>
                    <a:pt x="41369" y="8752"/>
                  </a:lnTo>
                  <a:lnTo>
                    <a:pt x="40956" y="8654"/>
                  </a:lnTo>
                  <a:lnTo>
                    <a:pt x="40533" y="8562"/>
                  </a:lnTo>
                  <a:lnTo>
                    <a:pt x="40100" y="8476"/>
                  </a:lnTo>
                  <a:lnTo>
                    <a:pt x="39658" y="8397"/>
                  </a:lnTo>
                  <a:lnTo>
                    <a:pt x="39207" y="8324"/>
                  </a:lnTo>
                  <a:lnTo>
                    <a:pt x="38746" y="8257"/>
                  </a:lnTo>
                  <a:lnTo>
                    <a:pt x="38281" y="8197"/>
                  </a:lnTo>
                  <a:lnTo>
                    <a:pt x="37816" y="8143"/>
                  </a:lnTo>
                  <a:lnTo>
                    <a:pt x="37353" y="8095"/>
                  </a:lnTo>
                  <a:lnTo>
                    <a:pt x="36891" y="8054"/>
                  </a:lnTo>
                  <a:lnTo>
                    <a:pt x="36430" y="8019"/>
                  </a:lnTo>
                  <a:lnTo>
                    <a:pt x="35970" y="7990"/>
                  </a:lnTo>
                  <a:lnTo>
                    <a:pt x="35511" y="7968"/>
                  </a:lnTo>
                  <a:lnTo>
                    <a:pt x="35053" y="7952"/>
                  </a:lnTo>
                  <a:lnTo>
                    <a:pt x="34596" y="7942"/>
                  </a:lnTo>
                  <a:lnTo>
                    <a:pt x="34141" y="7939"/>
                  </a:lnTo>
                  <a:lnTo>
                    <a:pt x="33199" y="7951"/>
                  </a:lnTo>
                  <a:lnTo>
                    <a:pt x="32280" y="7986"/>
                  </a:lnTo>
                  <a:lnTo>
                    <a:pt x="31382" y="8044"/>
                  </a:lnTo>
                  <a:lnTo>
                    <a:pt x="30507" y="8126"/>
                  </a:lnTo>
                  <a:lnTo>
                    <a:pt x="29655" y="8230"/>
                  </a:lnTo>
                  <a:lnTo>
                    <a:pt x="28824" y="8359"/>
                  </a:lnTo>
                  <a:lnTo>
                    <a:pt x="28016" y="8510"/>
                  </a:lnTo>
                  <a:lnTo>
                    <a:pt x="27230" y="8685"/>
                  </a:lnTo>
                  <a:lnTo>
                    <a:pt x="26466" y="8883"/>
                  </a:lnTo>
                  <a:lnTo>
                    <a:pt x="25725" y="9104"/>
                  </a:lnTo>
                  <a:lnTo>
                    <a:pt x="25014" y="9336"/>
                  </a:lnTo>
                  <a:lnTo>
                    <a:pt x="24323" y="9587"/>
                  </a:lnTo>
                  <a:lnTo>
                    <a:pt x="23651" y="9857"/>
                  </a:lnTo>
                  <a:lnTo>
                    <a:pt x="22997" y="10146"/>
                  </a:lnTo>
                  <a:lnTo>
                    <a:pt x="22363" y="10454"/>
                  </a:lnTo>
                  <a:lnTo>
                    <a:pt x="21748" y="10781"/>
                  </a:lnTo>
                  <a:lnTo>
                    <a:pt x="21152" y="11127"/>
                  </a:lnTo>
                  <a:lnTo>
                    <a:pt x="20575" y="11492"/>
                  </a:lnTo>
                  <a:lnTo>
                    <a:pt x="20017" y="11876"/>
                  </a:lnTo>
                  <a:lnTo>
                    <a:pt x="19479" y="12280"/>
                  </a:lnTo>
                  <a:lnTo>
                    <a:pt x="18958" y="12701"/>
                  </a:lnTo>
                  <a:lnTo>
                    <a:pt x="18454" y="13137"/>
                  </a:lnTo>
                  <a:lnTo>
                    <a:pt x="17967" y="13590"/>
                  </a:lnTo>
                  <a:lnTo>
                    <a:pt x="17497" y="14058"/>
                  </a:lnTo>
                  <a:lnTo>
                    <a:pt x="17044" y="14543"/>
                  </a:lnTo>
                  <a:lnTo>
                    <a:pt x="16607" y="15043"/>
                  </a:lnTo>
                  <a:lnTo>
                    <a:pt x="16188" y="15559"/>
                  </a:lnTo>
                  <a:lnTo>
                    <a:pt x="15786" y="16091"/>
                  </a:lnTo>
                  <a:lnTo>
                    <a:pt x="15401" y="16639"/>
                  </a:lnTo>
                  <a:lnTo>
                    <a:pt x="15032" y="17202"/>
                  </a:lnTo>
                  <a:lnTo>
                    <a:pt x="14689" y="17780"/>
                  </a:lnTo>
                  <a:lnTo>
                    <a:pt x="14359" y="18371"/>
                  </a:lnTo>
                  <a:lnTo>
                    <a:pt x="14041" y="18975"/>
                  </a:lnTo>
                  <a:lnTo>
                    <a:pt x="13736" y="19591"/>
                  </a:lnTo>
                  <a:lnTo>
                    <a:pt x="13444" y="20220"/>
                  </a:lnTo>
                  <a:lnTo>
                    <a:pt x="13165" y="20861"/>
                  </a:lnTo>
                  <a:lnTo>
                    <a:pt x="12898" y="21515"/>
                  </a:lnTo>
                  <a:lnTo>
                    <a:pt x="12644" y="22182"/>
                  </a:lnTo>
                  <a:lnTo>
                    <a:pt x="12403" y="22862"/>
                  </a:lnTo>
                  <a:lnTo>
                    <a:pt x="12174" y="23554"/>
                  </a:lnTo>
                  <a:lnTo>
                    <a:pt x="11957" y="24247"/>
                  </a:lnTo>
                  <a:lnTo>
                    <a:pt x="11753" y="24950"/>
                  </a:lnTo>
                  <a:lnTo>
                    <a:pt x="11559" y="25662"/>
                  </a:lnTo>
                  <a:lnTo>
                    <a:pt x="11378" y="26383"/>
                  </a:lnTo>
                  <a:lnTo>
                    <a:pt x="11208" y="27114"/>
                  </a:lnTo>
                  <a:lnTo>
                    <a:pt x="11050" y="27855"/>
                  </a:lnTo>
                  <a:lnTo>
                    <a:pt x="10903" y="28605"/>
                  </a:lnTo>
                  <a:lnTo>
                    <a:pt x="10768" y="29364"/>
                  </a:lnTo>
                  <a:lnTo>
                    <a:pt x="10645" y="30133"/>
                  </a:lnTo>
                  <a:lnTo>
                    <a:pt x="10533" y="30912"/>
                  </a:lnTo>
                  <a:lnTo>
                    <a:pt x="10431" y="31698"/>
                  </a:lnTo>
                  <a:lnTo>
                    <a:pt x="10336" y="32491"/>
                  </a:lnTo>
                  <a:lnTo>
                    <a:pt x="10249" y="33291"/>
                  </a:lnTo>
                  <a:lnTo>
                    <a:pt x="10169" y="34096"/>
                  </a:lnTo>
                  <a:lnTo>
                    <a:pt x="10096" y="34908"/>
                  </a:lnTo>
                  <a:lnTo>
                    <a:pt x="10031" y="35727"/>
                  </a:lnTo>
                  <a:lnTo>
                    <a:pt x="9974" y="36551"/>
                  </a:lnTo>
                  <a:lnTo>
                    <a:pt x="9923" y="37382"/>
                  </a:lnTo>
                  <a:lnTo>
                    <a:pt x="9880" y="38220"/>
                  </a:lnTo>
                  <a:lnTo>
                    <a:pt x="9845" y="39063"/>
                  </a:lnTo>
                  <a:lnTo>
                    <a:pt x="10480" y="39063"/>
                  </a:lnTo>
                  <a:lnTo>
                    <a:pt x="10696" y="38685"/>
                  </a:lnTo>
                  <a:lnTo>
                    <a:pt x="10920" y="38312"/>
                  </a:lnTo>
                  <a:lnTo>
                    <a:pt x="11153" y="37944"/>
                  </a:lnTo>
                  <a:lnTo>
                    <a:pt x="11395" y="37581"/>
                  </a:lnTo>
                  <a:lnTo>
                    <a:pt x="11645" y="37224"/>
                  </a:lnTo>
                  <a:lnTo>
                    <a:pt x="11903" y="36872"/>
                  </a:lnTo>
                  <a:lnTo>
                    <a:pt x="12170" y="36525"/>
                  </a:lnTo>
                  <a:lnTo>
                    <a:pt x="12445" y="36184"/>
                  </a:lnTo>
                  <a:lnTo>
                    <a:pt x="12729" y="35848"/>
                  </a:lnTo>
                  <a:lnTo>
                    <a:pt x="13021" y="35517"/>
                  </a:lnTo>
                  <a:lnTo>
                    <a:pt x="13333" y="35183"/>
                  </a:lnTo>
                  <a:lnTo>
                    <a:pt x="13654" y="34861"/>
                  </a:lnTo>
                  <a:lnTo>
                    <a:pt x="13985" y="34548"/>
                  </a:lnTo>
                  <a:lnTo>
                    <a:pt x="14325" y="34247"/>
                  </a:lnTo>
                  <a:lnTo>
                    <a:pt x="14675" y="33955"/>
                  </a:lnTo>
                  <a:lnTo>
                    <a:pt x="15034" y="33675"/>
                  </a:lnTo>
                  <a:lnTo>
                    <a:pt x="15403" y="33405"/>
                  </a:lnTo>
                  <a:lnTo>
                    <a:pt x="15782" y="33146"/>
                  </a:lnTo>
                  <a:lnTo>
                    <a:pt x="16170" y="32897"/>
                  </a:lnTo>
                  <a:lnTo>
                    <a:pt x="16567" y="32659"/>
                  </a:lnTo>
                  <a:lnTo>
                    <a:pt x="16974" y="32420"/>
                  </a:lnTo>
                  <a:lnTo>
                    <a:pt x="17391" y="32193"/>
                  </a:lnTo>
                  <a:lnTo>
                    <a:pt x="17817" y="31976"/>
                  </a:lnTo>
                  <a:lnTo>
                    <a:pt x="18253" y="31769"/>
                  </a:lnTo>
                  <a:lnTo>
                    <a:pt x="18698" y="31574"/>
                  </a:lnTo>
                  <a:lnTo>
                    <a:pt x="19152" y="31388"/>
                  </a:lnTo>
                  <a:lnTo>
                    <a:pt x="19617" y="31214"/>
                  </a:lnTo>
                  <a:lnTo>
                    <a:pt x="20090" y="31049"/>
                  </a:lnTo>
                  <a:lnTo>
                    <a:pt x="20574" y="30896"/>
                  </a:lnTo>
                  <a:lnTo>
                    <a:pt x="21066" y="30753"/>
                  </a:lnTo>
                  <a:lnTo>
                    <a:pt x="21580" y="30622"/>
                  </a:lnTo>
                  <a:lnTo>
                    <a:pt x="22106" y="30505"/>
                  </a:lnTo>
                  <a:lnTo>
                    <a:pt x="22643" y="30402"/>
                  </a:lnTo>
                  <a:lnTo>
                    <a:pt x="23192" y="30313"/>
                  </a:lnTo>
                  <a:lnTo>
                    <a:pt x="23753" y="30237"/>
                  </a:lnTo>
                  <a:lnTo>
                    <a:pt x="24325" y="30175"/>
                  </a:lnTo>
                  <a:lnTo>
                    <a:pt x="24909" y="30127"/>
                  </a:lnTo>
                  <a:lnTo>
                    <a:pt x="25504" y="30092"/>
                  </a:lnTo>
                  <a:lnTo>
                    <a:pt x="26111" y="30072"/>
                  </a:lnTo>
                  <a:lnTo>
                    <a:pt x="26730" y="30065"/>
                  </a:lnTo>
                  <a:lnTo>
                    <a:pt x="27726" y="30081"/>
                  </a:lnTo>
                  <a:lnTo>
                    <a:pt x="28704" y="30128"/>
                  </a:lnTo>
                  <a:lnTo>
                    <a:pt x="29662" y="30208"/>
                  </a:lnTo>
                  <a:lnTo>
                    <a:pt x="30601" y="30319"/>
                  </a:lnTo>
                  <a:lnTo>
                    <a:pt x="31521" y="30462"/>
                  </a:lnTo>
                  <a:lnTo>
                    <a:pt x="32421" y="30637"/>
                  </a:lnTo>
                  <a:lnTo>
                    <a:pt x="33303" y="30843"/>
                  </a:lnTo>
                  <a:lnTo>
                    <a:pt x="34166" y="31081"/>
                  </a:lnTo>
                  <a:lnTo>
                    <a:pt x="35010" y="31351"/>
                  </a:lnTo>
                  <a:lnTo>
                    <a:pt x="35835" y="31653"/>
                  </a:lnTo>
                  <a:lnTo>
                    <a:pt x="36638" y="31975"/>
                  </a:lnTo>
                  <a:lnTo>
                    <a:pt x="37416" y="32326"/>
                  </a:lnTo>
                  <a:lnTo>
                    <a:pt x="38170" y="32707"/>
                  </a:lnTo>
                  <a:lnTo>
                    <a:pt x="38900" y="33118"/>
                  </a:lnTo>
                  <a:lnTo>
                    <a:pt x="39606" y="33558"/>
                  </a:lnTo>
                  <a:lnTo>
                    <a:pt x="40287" y="34029"/>
                  </a:lnTo>
                  <a:lnTo>
                    <a:pt x="40944" y="34528"/>
                  </a:lnTo>
                  <a:lnTo>
                    <a:pt x="41577" y="35058"/>
                  </a:lnTo>
                  <a:lnTo>
                    <a:pt x="42185" y="35616"/>
                  </a:lnTo>
                  <a:lnTo>
                    <a:pt x="42769" y="36205"/>
                  </a:lnTo>
                  <a:lnTo>
                    <a:pt x="43327" y="36822"/>
                  </a:lnTo>
                  <a:lnTo>
                    <a:pt x="43859" y="37467"/>
                  </a:lnTo>
                  <a:lnTo>
                    <a:pt x="44365" y="38139"/>
                  </a:lnTo>
                  <a:lnTo>
                    <a:pt x="44844" y="38839"/>
                  </a:lnTo>
                  <a:lnTo>
                    <a:pt x="45296" y="39566"/>
                  </a:lnTo>
                  <a:lnTo>
                    <a:pt x="45722" y="40321"/>
                  </a:lnTo>
                  <a:lnTo>
                    <a:pt x="46122" y="41103"/>
                  </a:lnTo>
                  <a:lnTo>
                    <a:pt x="46495" y="41913"/>
                  </a:lnTo>
                  <a:lnTo>
                    <a:pt x="46842" y="42751"/>
                  </a:lnTo>
                  <a:lnTo>
                    <a:pt x="47162" y="43616"/>
                  </a:lnTo>
                  <a:lnTo>
                    <a:pt x="47464" y="44496"/>
                  </a:lnTo>
                  <a:lnTo>
                    <a:pt x="47734" y="45403"/>
                  </a:lnTo>
                  <a:lnTo>
                    <a:pt x="47972" y="46334"/>
                  </a:lnTo>
                  <a:lnTo>
                    <a:pt x="48178" y="47291"/>
                  </a:lnTo>
                  <a:lnTo>
                    <a:pt x="48353" y="48274"/>
                  </a:lnTo>
                  <a:lnTo>
                    <a:pt x="48496" y="49281"/>
                  </a:lnTo>
                  <a:lnTo>
                    <a:pt x="48607" y="50315"/>
                  </a:lnTo>
                  <a:lnTo>
                    <a:pt x="48686" y="51373"/>
                  </a:lnTo>
                  <a:lnTo>
                    <a:pt x="48734" y="52457"/>
                  </a:lnTo>
                  <a:lnTo>
                    <a:pt x="48750" y="53567"/>
                  </a:lnTo>
                  <a:lnTo>
                    <a:pt x="48734" y="54761"/>
                  </a:lnTo>
                  <a:lnTo>
                    <a:pt x="48684" y="55932"/>
                  </a:lnTo>
                  <a:lnTo>
                    <a:pt x="48602" y="57078"/>
                  </a:lnTo>
                  <a:lnTo>
                    <a:pt x="48487" y="58199"/>
                  </a:lnTo>
                  <a:lnTo>
                    <a:pt x="48340" y="59297"/>
                  </a:lnTo>
                  <a:lnTo>
                    <a:pt x="48159" y="60370"/>
                  </a:lnTo>
                  <a:lnTo>
                    <a:pt x="47946" y="61418"/>
                  </a:lnTo>
                  <a:lnTo>
                    <a:pt x="47700" y="62442"/>
                  </a:lnTo>
                  <a:lnTo>
                    <a:pt x="47421" y="63442"/>
                  </a:lnTo>
                  <a:lnTo>
                    <a:pt x="47109" y="64418"/>
                  </a:lnTo>
                  <a:lnTo>
                    <a:pt x="46767" y="65367"/>
                  </a:lnTo>
                  <a:lnTo>
                    <a:pt x="46396" y="66287"/>
                  </a:lnTo>
                  <a:lnTo>
                    <a:pt x="45996" y="67179"/>
                  </a:lnTo>
                  <a:lnTo>
                    <a:pt x="45568" y="68043"/>
                  </a:lnTo>
                  <a:lnTo>
                    <a:pt x="45111" y="68877"/>
                  </a:lnTo>
                  <a:lnTo>
                    <a:pt x="44626" y="69684"/>
                  </a:lnTo>
                  <a:lnTo>
                    <a:pt x="44112" y="70461"/>
                  </a:lnTo>
                  <a:lnTo>
                    <a:pt x="43569" y="71210"/>
                  </a:lnTo>
                  <a:lnTo>
                    <a:pt x="42998" y="71931"/>
                  </a:lnTo>
                  <a:lnTo>
                    <a:pt x="42398" y="72622"/>
                  </a:lnTo>
                  <a:lnTo>
                    <a:pt x="41771" y="73274"/>
                  </a:lnTo>
                  <a:lnTo>
                    <a:pt x="41119" y="73895"/>
                  </a:lnTo>
                  <a:lnTo>
                    <a:pt x="40442" y="74485"/>
                  </a:lnTo>
                  <a:lnTo>
                    <a:pt x="39739" y="75045"/>
                  </a:lnTo>
                  <a:lnTo>
                    <a:pt x="39010" y="75573"/>
                  </a:lnTo>
                  <a:lnTo>
                    <a:pt x="38257" y="76071"/>
                  </a:lnTo>
                  <a:lnTo>
                    <a:pt x="37478" y="76539"/>
                  </a:lnTo>
                  <a:lnTo>
                    <a:pt x="36673" y="76976"/>
                  </a:lnTo>
                  <a:lnTo>
                    <a:pt x="35843" y="77382"/>
                  </a:lnTo>
                  <a:lnTo>
                    <a:pt x="34988" y="77757"/>
                  </a:lnTo>
                  <a:lnTo>
                    <a:pt x="34109" y="78099"/>
                  </a:lnTo>
                  <a:lnTo>
                    <a:pt x="33209" y="78405"/>
                  </a:lnTo>
                  <a:lnTo>
                    <a:pt x="32288" y="78675"/>
                  </a:lnTo>
                  <a:lnTo>
                    <a:pt x="31346" y="78909"/>
                  </a:lnTo>
                  <a:lnTo>
                    <a:pt x="30383" y="79107"/>
                  </a:lnTo>
                  <a:lnTo>
                    <a:pt x="29398" y="79269"/>
                  </a:lnTo>
                  <a:lnTo>
                    <a:pt x="28392" y="79395"/>
                  </a:lnTo>
                  <a:lnTo>
                    <a:pt x="27365" y="79485"/>
                  </a:lnTo>
                  <a:lnTo>
                    <a:pt x="26317" y="79538"/>
                  </a:lnTo>
                  <a:lnTo>
                    <a:pt x="25248" y="79556"/>
                  </a:lnTo>
                  <a:lnTo>
                    <a:pt x="24196" y="79536"/>
                  </a:lnTo>
                  <a:lnTo>
                    <a:pt x="23156" y="79474"/>
                  </a:lnTo>
                  <a:lnTo>
                    <a:pt x="22129" y="79371"/>
                  </a:lnTo>
                  <a:lnTo>
                    <a:pt x="21115" y="79226"/>
                  </a:lnTo>
                  <a:lnTo>
                    <a:pt x="20114" y="79040"/>
                  </a:lnTo>
                  <a:lnTo>
                    <a:pt x="19125" y="78813"/>
                  </a:lnTo>
                  <a:lnTo>
                    <a:pt x="18149" y="78545"/>
                  </a:lnTo>
                  <a:lnTo>
                    <a:pt x="17186" y="78235"/>
                  </a:lnTo>
                  <a:lnTo>
                    <a:pt x="16235" y="77884"/>
                  </a:lnTo>
                  <a:lnTo>
                    <a:pt x="15297" y="77492"/>
                  </a:lnTo>
                  <a:lnTo>
                    <a:pt x="14388" y="77058"/>
                  </a:lnTo>
                  <a:lnTo>
                    <a:pt x="13504" y="76580"/>
                  </a:lnTo>
                  <a:lnTo>
                    <a:pt x="12643" y="76058"/>
                  </a:lnTo>
                  <a:lnTo>
                    <a:pt x="11808" y="75493"/>
                  </a:lnTo>
                  <a:lnTo>
                    <a:pt x="10996" y="74885"/>
                  </a:lnTo>
                  <a:lnTo>
                    <a:pt x="10209" y="74234"/>
                  </a:lnTo>
                  <a:lnTo>
                    <a:pt x="9446" y="73539"/>
                  </a:lnTo>
                  <a:lnTo>
                    <a:pt x="8708" y="72800"/>
                  </a:lnTo>
                  <a:lnTo>
                    <a:pt x="7994" y="72018"/>
                  </a:lnTo>
                  <a:lnTo>
                    <a:pt x="7304" y="71193"/>
                  </a:lnTo>
                  <a:lnTo>
                    <a:pt x="6641" y="70325"/>
                  </a:lnTo>
                  <a:lnTo>
                    <a:pt x="6006" y="69413"/>
                  </a:lnTo>
                  <a:lnTo>
                    <a:pt x="5400" y="68457"/>
                  </a:lnTo>
                  <a:lnTo>
                    <a:pt x="4823" y="67458"/>
                  </a:lnTo>
                  <a:lnTo>
                    <a:pt x="4274" y="66416"/>
                  </a:lnTo>
                  <a:lnTo>
                    <a:pt x="3753" y="65330"/>
                  </a:lnTo>
                  <a:lnTo>
                    <a:pt x="3262" y="64201"/>
                  </a:lnTo>
                  <a:lnTo>
                    <a:pt x="2799" y="63029"/>
                  </a:lnTo>
                  <a:lnTo>
                    <a:pt x="2364" y="61813"/>
                  </a:lnTo>
                  <a:lnTo>
                    <a:pt x="1958" y="60554"/>
                  </a:lnTo>
                  <a:lnTo>
                    <a:pt x="1586" y="59250"/>
                  </a:lnTo>
                  <a:lnTo>
                    <a:pt x="1253" y="57899"/>
                  </a:lnTo>
                  <a:lnTo>
                    <a:pt x="959" y="56501"/>
                  </a:lnTo>
                  <a:lnTo>
                    <a:pt x="705" y="55057"/>
                  </a:lnTo>
                  <a:lnTo>
                    <a:pt x="489" y="53567"/>
                  </a:lnTo>
                  <a:lnTo>
                    <a:pt x="313" y="52030"/>
                  </a:lnTo>
                  <a:lnTo>
                    <a:pt x="176" y="50446"/>
                  </a:lnTo>
                  <a:lnTo>
                    <a:pt x="78" y="48816"/>
                  </a:lnTo>
                  <a:lnTo>
                    <a:pt x="19" y="47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408970" y="4851073"/>
              <a:ext cx="29800" cy="33823"/>
            </a:xfrm>
            <a:custGeom>
              <a:avLst/>
              <a:pathLst>
                <a:path w="29800" h="33823">
                  <a:moveTo>
                    <a:pt x="15509" y="33823"/>
                  </a:moveTo>
                  <a:lnTo>
                    <a:pt x="16138" y="33813"/>
                  </a:lnTo>
                  <a:lnTo>
                    <a:pt x="16756" y="33781"/>
                  </a:lnTo>
                  <a:lnTo>
                    <a:pt x="17362" y="33728"/>
                  </a:lnTo>
                  <a:lnTo>
                    <a:pt x="17956" y="33654"/>
                  </a:lnTo>
                  <a:lnTo>
                    <a:pt x="18539" y="33558"/>
                  </a:lnTo>
                  <a:lnTo>
                    <a:pt x="19110" y="33442"/>
                  </a:lnTo>
                  <a:lnTo>
                    <a:pt x="19670" y="33304"/>
                  </a:lnTo>
                  <a:lnTo>
                    <a:pt x="20217" y="33146"/>
                  </a:lnTo>
                  <a:lnTo>
                    <a:pt x="20754" y="32966"/>
                  </a:lnTo>
                  <a:lnTo>
                    <a:pt x="21278" y="32764"/>
                  </a:lnTo>
                  <a:lnTo>
                    <a:pt x="21800" y="32532"/>
                  </a:lnTo>
                  <a:lnTo>
                    <a:pt x="22307" y="32278"/>
                  </a:lnTo>
                  <a:lnTo>
                    <a:pt x="22799" y="32002"/>
                  </a:lnTo>
                  <a:lnTo>
                    <a:pt x="23277" y="31706"/>
                  </a:lnTo>
                  <a:lnTo>
                    <a:pt x="23740" y="31388"/>
                  </a:lnTo>
                  <a:lnTo>
                    <a:pt x="24187" y="31049"/>
                  </a:lnTo>
                  <a:lnTo>
                    <a:pt x="24620" y="30690"/>
                  </a:lnTo>
                  <a:lnTo>
                    <a:pt x="25039" y="30308"/>
                  </a:lnTo>
                  <a:lnTo>
                    <a:pt x="25442" y="29906"/>
                  </a:lnTo>
                  <a:lnTo>
                    <a:pt x="25830" y="29483"/>
                  </a:lnTo>
                  <a:lnTo>
                    <a:pt x="26202" y="29027"/>
                  </a:lnTo>
                  <a:lnTo>
                    <a:pt x="26557" y="28549"/>
                  </a:lnTo>
                  <a:lnTo>
                    <a:pt x="26893" y="28049"/>
                  </a:lnTo>
                  <a:lnTo>
                    <a:pt x="27211" y="27526"/>
                  </a:lnTo>
                  <a:lnTo>
                    <a:pt x="27511" y="26982"/>
                  </a:lnTo>
                  <a:lnTo>
                    <a:pt x="27793" y="26415"/>
                  </a:lnTo>
                  <a:lnTo>
                    <a:pt x="28057" y="25826"/>
                  </a:lnTo>
                  <a:lnTo>
                    <a:pt x="28303" y="25214"/>
                  </a:lnTo>
                  <a:lnTo>
                    <a:pt x="28532" y="24581"/>
                  </a:lnTo>
                  <a:lnTo>
                    <a:pt x="28742" y="23925"/>
                  </a:lnTo>
                  <a:lnTo>
                    <a:pt x="28943" y="23235"/>
                  </a:lnTo>
                  <a:lnTo>
                    <a:pt x="29123" y="22521"/>
                  </a:lnTo>
                  <a:lnTo>
                    <a:pt x="29282" y="21783"/>
                  </a:lnTo>
                  <a:lnTo>
                    <a:pt x="29419" y="21020"/>
                  </a:lnTo>
                  <a:lnTo>
                    <a:pt x="29536" y="20233"/>
                  </a:lnTo>
                  <a:lnTo>
                    <a:pt x="29631" y="19421"/>
                  </a:lnTo>
                  <a:lnTo>
                    <a:pt x="29705" y="18586"/>
                  </a:lnTo>
                  <a:lnTo>
                    <a:pt x="29758" y="17725"/>
                  </a:lnTo>
                  <a:lnTo>
                    <a:pt x="29790" y="16841"/>
                  </a:lnTo>
                  <a:lnTo>
                    <a:pt x="29800" y="15932"/>
                  </a:lnTo>
                  <a:lnTo>
                    <a:pt x="29791" y="15199"/>
                  </a:lnTo>
                  <a:lnTo>
                    <a:pt x="29764" y="14482"/>
                  </a:lnTo>
                  <a:lnTo>
                    <a:pt x="29719" y="13780"/>
                  </a:lnTo>
                  <a:lnTo>
                    <a:pt x="29656" y="13095"/>
                  </a:lnTo>
                  <a:lnTo>
                    <a:pt x="29575" y="12425"/>
                  </a:lnTo>
                  <a:lnTo>
                    <a:pt x="29476" y="11772"/>
                  </a:lnTo>
                  <a:lnTo>
                    <a:pt x="29359" y="11134"/>
                  </a:lnTo>
                  <a:lnTo>
                    <a:pt x="29224" y="10512"/>
                  </a:lnTo>
                  <a:lnTo>
                    <a:pt x="29071" y="9906"/>
                  </a:lnTo>
                  <a:lnTo>
                    <a:pt x="28900" y="9316"/>
                  </a:lnTo>
                  <a:lnTo>
                    <a:pt x="28722" y="8732"/>
                  </a:lnTo>
                  <a:lnTo>
                    <a:pt x="28526" y="8166"/>
                  </a:lnTo>
                  <a:lnTo>
                    <a:pt x="28311" y="7618"/>
                  </a:lnTo>
                  <a:lnTo>
                    <a:pt x="28079" y="7088"/>
                  </a:lnTo>
                  <a:lnTo>
                    <a:pt x="27829" y="6576"/>
                  </a:lnTo>
                  <a:lnTo>
                    <a:pt x="27560" y="6082"/>
                  </a:lnTo>
                  <a:lnTo>
                    <a:pt x="27274" y="5607"/>
                  </a:lnTo>
                  <a:lnTo>
                    <a:pt x="26969" y="5149"/>
                  </a:lnTo>
                  <a:lnTo>
                    <a:pt x="26647" y="4709"/>
                  </a:lnTo>
                  <a:lnTo>
                    <a:pt x="26307" y="4287"/>
                  </a:lnTo>
                  <a:lnTo>
                    <a:pt x="25948" y="3884"/>
                  </a:lnTo>
                  <a:lnTo>
                    <a:pt x="25572" y="3499"/>
                  </a:lnTo>
                  <a:lnTo>
                    <a:pt x="25178" y="3134"/>
                  </a:lnTo>
                  <a:lnTo>
                    <a:pt x="24765" y="2788"/>
                  </a:lnTo>
                  <a:lnTo>
                    <a:pt x="24335" y="2461"/>
                  </a:lnTo>
                  <a:lnTo>
                    <a:pt x="23887" y="2153"/>
                  </a:lnTo>
                  <a:lnTo>
                    <a:pt x="23420" y="1864"/>
                  </a:lnTo>
                  <a:lnTo>
                    <a:pt x="22936" y="1594"/>
                  </a:lnTo>
                  <a:lnTo>
                    <a:pt x="22434" y="1343"/>
                  </a:lnTo>
                  <a:lnTo>
                    <a:pt x="21913" y="1111"/>
                  </a:lnTo>
                  <a:lnTo>
                    <a:pt x="21386" y="900"/>
                  </a:lnTo>
                  <a:lnTo>
                    <a:pt x="20840" y="711"/>
                  </a:lnTo>
                  <a:lnTo>
                    <a:pt x="20276" y="544"/>
                  </a:lnTo>
                  <a:lnTo>
                    <a:pt x="19694" y="400"/>
                  </a:lnTo>
                  <a:lnTo>
                    <a:pt x="19095" y="277"/>
                  </a:lnTo>
                  <a:lnTo>
                    <a:pt x="18477" y="177"/>
                  </a:lnTo>
                  <a:lnTo>
                    <a:pt x="17841" y="100"/>
                  </a:lnTo>
                  <a:lnTo>
                    <a:pt x="17188" y="44"/>
                  </a:lnTo>
                  <a:lnTo>
                    <a:pt x="16516" y="11"/>
                  </a:lnTo>
                  <a:lnTo>
                    <a:pt x="15826" y="0"/>
                  </a:lnTo>
                  <a:lnTo>
                    <a:pt x="15123" y="12"/>
                  </a:lnTo>
                  <a:lnTo>
                    <a:pt x="14431" y="50"/>
                  </a:lnTo>
                  <a:lnTo>
                    <a:pt x="13751" y="114"/>
                  </a:lnTo>
                  <a:lnTo>
                    <a:pt x="13082" y="203"/>
                  </a:lnTo>
                  <a:lnTo>
                    <a:pt x="12425" y="317"/>
                  </a:lnTo>
                  <a:lnTo>
                    <a:pt x="11780" y="457"/>
                  </a:lnTo>
                  <a:lnTo>
                    <a:pt x="11146" y="622"/>
                  </a:lnTo>
                  <a:lnTo>
                    <a:pt x="10525" y="813"/>
                  </a:lnTo>
                  <a:lnTo>
                    <a:pt x="9914" y="1029"/>
                  </a:lnTo>
                  <a:lnTo>
                    <a:pt x="9316" y="1270"/>
                  </a:lnTo>
                  <a:lnTo>
                    <a:pt x="8742" y="1521"/>
                  </a:lnTo>
                  <a:lnTo>
                    <a:pt x="8185" y="1789"/>
                  </a:lnTo>
                  <a:lnTo>
                    <a:pt x="7645" y="2072"/>
                  </a:lnTo>
                  <a:lnTo>
                    <a:pt x="7122" y="2371"/>
                  </a:lnTo>
                  <a:lnTo>
                    <a:pt x="6616" y="2686"/>
                  </a:lnTo>
                  <a:lnTo>
                    <a:pt x="6127" y="3017"/>
                  </a:lnTo>
                  <a:lnTo>
                    <a:pt x="5655" y="3363"/>
                  </a:lnTo>
                  <a:lnTo>
                    <a:pt x="5200" y="3726"/>
                  </a:lnTo>
                  <a:lnTo>
                    <a:pt x="4761" y="4104"/>
                  </a:lnTo>
                  <a:lnTo>
                    <a:pt x="4340" y="4499"/>
                  </a:lnTo>
                  <a:lnTo>
                    <a:pt x="3936" y="4896"/>
                  </a:lnTo>
                  <a:lnTo>
                    <a:pt x="3550" y="5305"/>
                  </a:lnTo>
                  <a:lnTo>
                    <a:pt x="3182" y="5726"/>
                  </a:lnTo>
                  <a:lnTo>
                    <a:pt x="2832" y="6159"/>
                  </a:lnTo>
                  <a:lnTo>
                    <a:pt x="2501" y="6603"/>
                  </a:lnTo>
                  <a:lnTo>
                    <a:pt x="2187" y="7059"/>
                  </a:lnTo>
                  <a:lnTo>
                    <a:pt x="1891" y="7526"/>
                  </a:lnTo>
                  <a:lnTo>
                    <a:pt x="1613" y="8005"/>
                  </a:lnTo>
                  <a:lnTo>
                    <a:pt x="1353" y="8496"/>
                  </a:lnTo>
                  <a:lnTo>
                    <a:pt x="1111" y="8998"/>
                  </a:lnTo>
                  <a:lnTo>
                    <a:pt x="900" y="9506"/>
                  </a:lnTo>
                  <a:lnTo>
                    <a:pt x="711" y="10014"/>
                  </a:lnTo>
                  <a:lnTo>
                    <a:pt x="544" y="10522"/>
                  </a:lnTo>
                  <a:lnTo>
                    <a:pt x="400" y="11031"/>
                  </a:lnTo>
                  <a:lnTo>
                    <a:pt x="277" y="11539"/>
                  </a:lnTo>
                  <a:lnTo>
                    <a:pt x="177" y="12047"/>
                  </a:lnTo>
                  <a:lnTo>
                    <a:pt x="100" y="12555"/>
                  </a:lnTo>
                  <a:lnTo>
                    <a:pt x="44" y="13063"/>
                  </a:lnTo>
                  <a:lnTo>
                    <a:pt x="11" y="13571"/>
                  </a:lnTo>
                  <a:lnTo>
                    <a:pt x="0" y="14079"/>
                  </a:lnTo>
                  <a:lnTo>
                    <a:pt x="9" y="14789"/>
                  </a:lnTo>
                  <a:lnTo>
                    <a:pt x="38" y="15498"/>
                  </a:lnTo>
                  <a:lnTo>
                    <a:pt x="85" y="16207"/>
                  </a:lnTo>
                  <a:lnTo>
                    <a:pt x="152" y="16917"/>
                  </a:lnTo>
                  <a:lnTo>
                    <a:pt x="238" y="17626"/>
                  </a:lnTo>
                  <a:lnTo>
                    <a:pt x="343" y="18335"/>
                  </a:lnTo>
                  <a:lnTo>
                    <a:pt x="466" y="19044"/>
                  </a:lnTo>
                  <a:lnTo>
                    <a:pt x="609" y="19754"/>
                  </a:lnTo>
                  <a:lnTo>
                    <a:pt x="771" y="20463"/>
                  </a:lnTo>
                  <a:lnTo>
                    <a:pt x="952" y="21172"/>
                  </a:lnTo>
                  <a:lnTo>
                    <a:pt x="1162" y="21864"/>
                  </a:lnTo>
                  <a:lnTo>
                    <a:pt x="1391" y="22542"/>
                  </a:lnTo>
                  <a:lnTo>
                    <a:pt x="1637" y="23207"/>
                  </a:lnTo>
                  <a:lnTo>
                    <a:pt x="1901" y="23857"/>
                  </a:lnTo>
                  <a:lnTo>
                    <a:pt x="2183" y="24494"/>
                  </a:lnTo>
                  <a:lnTo>
                    <a:pt x="2483" y="25117"/>
                  </a:lnTo>
                  <a:lnTo>
                    <a:pt x="2801" y="25726"/>
                  </a:lnTo>
                  <a:lnTo>
                    <a:pt x="3137" y="26322"/>
                  </a:lnTo>
                  <a:lnTo>
                    <a:pt x="3491" y="26903"/>
                  </a:lnTo>
                  <a:lnTo>
                    <a:pt x="3864" y="27471"/>
                  </a:lnTo>
                  <a:lnTo>
                    <a:pt x="4265" y="28022"/>
                  </a:lnTo>
                  <a:lnTo>
                    <a:pt x="4685" y="28553"/>
                  </a:lnTo>
                  <a:lnTo>
                    <a:pt x="5124" y="29064"/>
                  </a:lnTo>
                  <a:lnTo>
                    <a:pt x="5583" y="29555"/>
                  </a:lnTo>
                  <a:lnTo>
                    <a:pt x="6060" y="30025"/>
                  </a:lnTo>
                  <a:lnTo>
                    <a:pt x="6557" y="30476"/>
                  </a:lnTo>
                  <a:lnTo>
                    <a:pt x="7072" y="30906"/>
                  </a:lnTo>
                  <a:lnTo>
                    <a:pt x="7607" y="31316"/>
                  </a:lnTo>
                  <a:lnTo>
                    <a:pt x="8161" y="31706"/>
                  </a:lnTo>
                  <a:lnTo>
                    <a:pt x="8733" y="32076"/>
                  </a:lnTo>
                  <a:lnTo>
                    <a:pt x="9325" y="32408"/>
                  </a:lnTo>
                  <a:lnTo>
                    <a:pt x="9936" y="32705"/>
                  </a:lnTo>
                  <a:lnTo>
                    <a:pt x="10566" y="32967"/>
                  </a:lnTo>
                  <a:lnTo>
                    <a:pt x="11215" y="33194"/>
                  </a:lnTo>
                  <a:lnTo>
                    <a:pt x="11883" y="33386"/>
                  </a:lnTo>
                  <a:lnTo>
                    <a:pt x="12570" y="33544"/>
                  </a:lnTo>
                  <a:lnTo>
                    <a:pt x="13276" y="33666"/>
                  </a:lnTo>
                  <a:lnTo>
                    <a:pt x="14001" y="33753"/>
                  </a:lnTo>
                  <a:lnTo>
                    <a:pt x="14745" y="33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462378" y="4809363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458991" y="4851708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487786" y="4803434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481434" y="4834770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568243" y="4803858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009245" y="5320586"/>
              <a:ext cx="48909" cy="53302"/>
            </a:xfrm>
            <a:custGeom>
              <a:avLst/>
              <a:pathLst>
                <a:path w="48909" h="53302">
                  <a:moveTo>
                    <a:pt x="0" y="44780"/>
                  </a:moveTo>
                  <a:lnTo>
                    <a:pt x="39063" y="27736"/>
                  </a:lnTo>
                  <a:lnTo>
                    <a:pt x="0" y="8575"/>
                  </a:lnTo>
                  <a:lnTo>
                    <a:pt x="0" y="0"/>
                  </a:lnTo>
                  <a:lnTo>
                    <a:pt x="48909" y="25460"/>
                  </a:lnTo>
                  <a:lnTo>
                    <a:pt x="48909" y="30859"/>
                  </a:lnTo>
                  <a:lnTo>
                    <a:pt x="0" y="5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009245" y="5378547"/>
              <a:ext cx="48909" cy="7939"/>
            </a:xfrm>
            <a:custGeom>
              <a:avLst/>
              <a:pathLst>
                <a:path w="48909" h="7939">
                  <a:moveTo>
                    <a:pt x="0" y="7939"/>
                  </a:moveTo>
                  <a:lnTo>
                    <a:pt x="0" y="0"/>
                  </a:lnTo>
                  <a:lnTo>
                    <a:pt x="48909" y="0"/>
                  </a:lnTo>
                  <a:lnTo>
                    <a:pt x="48909" y="7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072975" y="5309100"/>
              <a:ext cx="28212" cy="77386"/>
            </a:xfrm>
            <a:custGeom>
              <a:avLst/>
              <a:pathLst>
                <a:path w="28212" h="77386">
                  <a:moveTo>
                    <a:pt x="28212" y="77386"/>
                  </a:moveTo>
                  <a:lnTo>
                    <a:pt x="18896" y="77386"/>
                  </a:lnTo>
                  <a:lnTo>
                    <a:pt x="18896" y="29059"/>
                  </a:lnTo>
                  <a:lnTo>
                    <a:pt x="18896" y="28601"/>
                  </a:lnTo>
                  <a:lnTo>
                    <a:pt x="18896" y="28136"/>
                  </a:lnTo>
                  <a:lnTo>
                    <a:pt x="18896" y="27665"/>
                  </a:lnTo>
                  <a:lnTo>
                    <a:pt x="18896" y="27188"/>
                  </a:lnTo>
                  <a:lnTo>
                    <a:pt x="18896" y="26704"/>
                  </a:lnTo>
                  <a:lnTo>
                    <a:pt x="18896" y="26214"/>
                  </a:lnTo>
                  <a:lnTo>
                    <a:pt x="18896" y="25717"/>
                  </a:lnTo>
                  <a:lnTo>
                    <a:pt x="18896" y="25214"/>
                  </a:lnTo>
                  <a:lnTo>
                    <a:pt x="18896" y="24705"/>
                  </a:lnTo>
                  <a:lnTo>
                    <a:pt x="18896" y="24189"/>
                  </a:lnTo>
                  <a:lnTo>
                    <a:pt x="18907" y="23671"/>
                  </a:lnTo>
                  <a:lnTo>
                    <a:pt x="18917" y="23154"/>
                  </a:lnTo>
                  <a:lnTo>
                    <a:pt x="18928" y="22638"/>
                  </a:lnTo>
                  <a:lnTo>
                    <a:pt x="18939" y="22123"/>
                  </a:lnTo>
                  <a:lnTo>
                    <a:pt x="18949" y="21609"/>
                  </a:lnTo>
                  <a:lnTo>
                    <a:pt x="18960" y="21096"/>
                  </a:lnTo>
                  <a:lnTo>
                    <a:pt x="18970" y="20584"/>
                  </a:lnTo>
                  <a:lnTo>
                    <a:pt x="18981" y="20073"/>
                  </a:lnTo>
                  <a:lnTo>
                    <a:pt x="18992" y="19564"/>
                  </a:lnTo>
                  <a:lnTo>
                    <a:pt x="19002" y="19055"/>
                  </a:lnTo>
                  <a:lnTo>
                    <a:pt x="19023" y="18539"/>
                  </a:lnTo>
                  <a:lnTo>
                    <a:pt x="19042" y="18028"/>
                  </a:lnTo>
                  <a:lnTo>
                    <a:pt x="19061" y="17523"/>
                  </a:lnTo>
                  <a:lnTo>
                    <a:pt x="19078" y="17022"/>
                  </a:lnTo>
                  <a:lnTo>
                    <a:pt x="19095" y="16528"/>
                  </a:lnTo>
                  <a:lnTo>
                    <a:pt x="19110" y="16038"/>
                  </a:lnTo>
                  <a:lnTo>
                    <a:pt x="19124" y="15554"/>
                  </a:lnTo>
                  <a:lnTo>
                    <a:pt x="19138" y="15075"/>
                  </a:lnTo>
                  <a:lnTo>
                    <a:pt x="19150" y="14601"/>
                  </a:lnTo>
                  <a:lnTo>
                    <a:pt x="19161" y="14132"/>
                  </a:lnTo>
                  <a:lnTo>
                    <a:pt x="19182" y="13662"/>
                  </a:lnTo>
                  <a:lnTo>
                    <a:pt x="19201" y="13203"/>
                  </a:lnTo>
                  <a:lnTo>
                    <a:pt x="19220" y="12756"/>
                  </a:lnTo>
                  <a:lnTo>
                    <a:pt x="19237" y="12320"/>
                  </a:lnTo>
                  <a:lnTo>
                    <a:pt x="19254" y="11896"/>
                  </a:lnTo>
                  <a:lnTo>
                    <a:pt x="19269" y="11484"/>
                  </a:lnTo>
                  <a:lnTo>
                    <a:pt x="19283" y="11083"/>
                  </a:lnTo>
                  <a:lnTo>
                    <a:pt x="19296" y="10694"/>
                  </a:lnTo>
                  <a:lnTo>
                    <a:pt x="19309" y="10317"/>
                  </a:lnTo>
                  <a:lnTo>
                    <a:pt x="19320" y="9951"/>
                  </a:lnTo>
                  <a:lnTo>
                    <a:pt x="19142" y="10139"/>
                  </a:lnTo>
                  <a:lnTo>
                    <a:pt x="18968" y="10321"/>
                  </a:lnTo>
                  <a:lnTo>
                    <a:pt x="18799" y="10499"/>
                  </a:lnTo>
                  <a:lnTo>
                    <a:pt x="18634" y="10671"/>
                  </a:lnTo>
                  <a:lnTo>
                    <a:pt x="18473" y="10837"/>
                  </a:lnTo>
                  <a:lnTo>
                    <a:pt x="18316" y="10999"/>
                  </a:lnTo>
                  <a:lnTo>
                    <a:pt x="18164" y="11155"/>
                  </a:lnTo>
                  <a:lnTo>
                    <a:pt x="18015" y="11306"/>
                  </a:lnTo>
                  <a:lnTo>
                    <a:pt x="17872" y="11451"/>
                  </a:lnTo>
                  <a:lnTo>
                    <a:pt x="17732" y="11592"/>
                  </a:lnTo>
                  <a:lnTo>
                    <a:pt x="17594" y="11729"/>
                  </a:lnTo>
                  <a:lnTo>
                    <a:pt x="17454" y="11865"/>
                  </a:lnTo>
                  <a:lnTo>
                    <a:pt x="17314" y="12000"/>
                  </a:lnTo>
                  <a:lnTo>
                    <a:pt x="17173" y="12134"/>
                  </a:lnTo>
                  <a:lnTo>
                    <a:pt x="17030" y="12267"/>
                  </a:lnTo>
                  <a:lnTo>
                    <a:pt x="16887" y="12398"/>
                  </a:lnTo>
                  <a:lnTo>
                    <a:pt x="16742" y="12529"/>
                  </a:lnTo>
                  <a:lnTo>
                    <a:pt x="16597" y="12659"/>
                  </a:lnTo>
                  <a:lnTo>
                    <a:pt x="16450" y="12787"/>
                  </a:lnTo>
                  <a:lnTo>
                    <a:pt x="16303" y="12915"/>
                  </a:lnTo>
                  <a:lnTo>
                    <a:pt x="16164" y="13043"/>
                  </a:lnTo>
                  <a:lnTo>
                    <a:pt x="16023" y="13173"/>
                  </a:lnTo>
                  <a:lnTo>
                    <a:pt x="15880" y="13306"/>
                  </a:lnTo>
                  <a:lnTo>
                    <a:pt x="15735" y="13440"/>
                  </a:lnTo>
                  <a:lnTo>
                    <a:pt x="15588" y="13577"/>
                  </a:lnTo>
                  <a:lnTo>
                    <a:pt x="15439" y="13715"/>
                  </a:lnTo>
                  <a:lnTo>
                    <a:pt x="15287" y="13856"/>
                  </a:lnTo>
                  <a:lnTo>
                    <a:pt x="15134" y="13999"/>
                  </a:lnTo>
                  <a:lnTo>
                    <a:pt x="14978" y="14144"/>
                  </a:lnTo>
                  <a:lnTo>
                    <a:pt x="14820" y="14291"/>
                  </a:lnTo>
                  <a:lnTo>
                    <a:pt x="14659" y="14431"/>
                  </a:lnTo>
                  <a:lnTo>
                    <a:pt x="14490" y="14577"/>
                  </a:lnTo>
                  <a:lnTo>
                    <a:pt x="14316" y="14728"/>
                  </a:lnTo>
                  <a:lnTo>
                    <a:pt x="14134" y="14884"/>
                  </a:lnTo>
                  <a:lnTo>
                    <a:pt x="13947" y="15045"/>
                  </a:lnTo>
                  <a:lnTo>
                    <a:pt x="13753" y="15212"/>
                  </a:lnTo>
                  <a:lnTo>
                    <a:pt x="13553" y="15384"/>
                  </a:lnTo>
                  <a:lnTo>
                    <a:pt x="13347" y="15562"/>
                  </a:lnTo>
                  <a:lnTo>
                    <a:pt x="13134" y="15744"/>
                  </a:lnTo>
                  <a:lnTo>
                    <a:pt x="12915" y="15932"/>
                  </a:lnTo>
                  <a:lnTo>
                    <a:pt x="5081" y="22337"/>
                  </a:lnTo>
                  <a:lnTo>
                    <a:pt x="0" y="15826"/>
                  </a:lnTo>
                  <a:lnTo>
                    <a:pt x="20273" y="0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128448" y="5307883"/>
              <a:ext cx="49438" cy="79662"/>
            </a:xfrm>
            <a:custGeom>
              <a:avLst/>
              <a:pathLst>
                <a:path w="49438" h="79662">
                  <a:moveTo>
                    <a:pt x="49438" y="39804"/>
                  </a:moveTo>
                  <a:lnTo>
                    <a:pt x="49424" y="41659"/>
                  </a:lnTo>
                  <a:lnTo>
                    <a:pt x="49383" y="43474"/>
                  </a:lnTo>
                  <a:lnTo>
                    <a:pt x="49314" y="45250"/>
                  </a:lnTo>
                  <a:lnTo>
                    <a:pt x="49218" y="46986"/>
                  </a:lnTo>
                  <a:lnTo>
                    <a:pt x="49094" y="48684"/>
                  </a:lnTo>
                  <a:lnTo>
                    <a:pt x="48943" y="50342"/>
                  </a:lnTo>
                  <a:lnTo>
                    <a:pt x="48764" y="51961"/>
                  </a:lnTo>
                  <a:lnTo>
                    <a:pt x="48557" y="53541"/>
                  </a:lnTo>
                  <a:lnTo>
                    <a:pt x="48323" y="55082"/>
                  </a:lnTo>
                  <a:lnTo>
                    <a:pt x="48062" y="56584"/>
                  </a:lnTo>
                  <a:lnTo>
                    <a:pt x="47780" y="58043"/>
                  </a:lnTo>
                  <a:lnTo>
                    <a:pt x="47465" y="59457"/>
                  </a:lnTo>
                  <a:lnTo>
                    <a:pt x="47115" y="60825"/>
                  </a:lnTo>
                  <a:lnTo>
                    <a:pt x="46732" y="62148"/>
                  </a:lnTo>
                  <a:lnTo>
                    <a:pt x="46315" y="63425"/>
                  </a:lnTo>
                  <a:lnTo>
                    <a:pt x="45864" y="64657"/>
                  </a:lnTo>
                  <a:lnTo>
                    <a:pt x="45379" y="65843"/>
                  </a:lnTo>
                  <a:lnTo>
                    <a:pt x="44861" y="66984"/>
                  </a:lnTo>
                  <a:lnTo>
                    <a:pt x="44308" y="68079"/>
                  </a:lnTo>
                  <a:lnTo>
                    <a:pt x="43721" y="69129"/>
                  </a:lnTo>
                  <a:lnTo>
                    <a:pt x="43111" y="70131"/>
                  </a:lnTo>
                  <a:lnTo>
                    <a:pt x="42466" y="71085"/>
                  </a:lnTo>
                  <a:lnTo>
                    <a:pt x="41786" y="71990"/>
                  </a:lnTo>
                  <a:lnTo>
                    <a:pt x="41071" y="72847"/>
                  </a:lnTo>
                  <a:lnTo>
                    <a:pt x="40321" y="73655"/>
                  </a:lnTo>
                  <a:lnTo>
                    <a:pt x="39536" y="74414"/>
                  </a:lnTo>
                  <a:lnTo>
                    <a:pt x="38716" y="75124"/>
                  </a:lnTo>
                  <a:lnTo>
                    <a:pt x="37861" y="75786"/>
                  </a:lnTo>
                  <a:lnTo>
                    <a:pt x="36971" y="76399"/>
                  </a:lnTo>
                  <a:lnTo>
                    <a:pt x="36046" y="76963"/>
                  </a:lnTo>
                  <a:lnTo>
                    <a:pt x="35084" y="77476"/>
                  </a:lnTo>
                  <a:lnTo>
                    <a:pt x="34081" y="77935"/>
                  </a:lnTo>
                  <a:lnTo>
                    <a:pt x="33039" y="78340"/>
                  </a:lnTo>
                  <a:lnTo>
                    <a:pt x="31956" y="78691"/>
                  </a:lnTo>
                  <a:lnTo>
                    <a:pt x="30832" y="78987"/>
                  </a:lnTo>
                  <a:lnTo>
                    <a:pt x="29669" y="79230"/>
                  </a:lnTo>
                  <a:lnTo>
                    <a:pt x="28465" y="79419"/>
                  </a:lnTo>
                  <a:lnTo>
                    <a:pt x="27221" y="79554"/>
                  </a:lnTo>
                  <a:lnTo>
                    <a:pt x="25937" y="79635"/>
                  </a:lnTo>
                  <a:lnTo>
                    <a:pt x="24613" y="79662"/>
                  </a:lnTo>
                  <a:lnTo>
                    <a:pt x="23380" y="79635"/>
                  </a:lnTo>
                  <a:lnTo>
                    <a:pt x="22178" y="79554"/>
                  </a:lnTo>
                  <a:lnTo>
                    <a:pt x="21008" y="79419"/>
                  </a:lnTo>
                  <a:lnTo>
                    <a:pt x="19870" y="79230"/>
                  </a:lnTo>
                  <a:lnTo>
                    <a:pt x="18764" y="78987"/>
                  </a:lnTo>
                  <a:lnTo>
                    <a:pt x="17689" y="78691"/>
                  </a:lnTo>
                  <a:lnTo>
                    <a:pt x="16647" y="78340"/>
                  </a:lnTo>
                  <a:lnTo>
                    <a:pt x="15636" y="77935"/>
                  </a:lnTo>
                  <a:lnTo>
                    <a:pt x="14656" y="77476"/>
                  </a:lnTo>
                  <a:lnTo>
                    <a:pt x="13709" y="76963"/>
                  </a:lnTo>
                  <a:lnTo>
                    <a:pt x="12803" y="76399"/>
                  </a:lnTo>
                  <a:lnTo>
                    <a:pt x="11928" y="75786"/>
                  </a:lnTo>
                  <a:lnTo>
                    <a:pt x="11084" y="75124"/>
                  </a:lnTo>
                  <a:lnTo>
                    <a:pt x="10270" y="74414"/>
                  </a:lnTo>
                  <a:lnTo>
                    <a:pt x="9488" y="73655"/>
                  </a:lnTo>
                  <a:lnTo>
                    <a:pt x="8735" y="72847"/>
                  </a:lnTo>
                  <a:lnTo>
                    <a:pt x="8014" y="71990"/>
                  </a:lnTo>
                  <a:lnTo>
                    <a:pt x="7323" y="71085"/>
                  </a:lnTo>
                  <a:lnTo>
                    <a:pt x="6663" y="70131"/>
                  </a:lnTo>
                  <a:lnTo>
                    <a:pt x="6034" y="69129"/>
                  </a:lnTo>
                  <a:lnTo>
                    <a:pt x="5445" y="68079"/>
                  </a:lnTo>
                  <a:lnTo>
                    <a:pt x="4886" y="66984"/>
                  </a:lnTo>
                  <a:lnTo>
                    <a:pt x="4357" y="65843"/>
                  </a:lnTo>
                  <a:lnTo>
                    <a:pt x="3857" y="64657"/>
                  </a:lnTo>
                  <a:lnTo>
                    <a:pt x="3387" y="63425"/>
                  </a:lnTo>
                  <a:lnTo>
                    <a:pt x="2947" y="62148"/>
                  </a:lnTo>
                  <a:lnTo>
                    <a:pt x="2536" y="60825"/>
                  </a:lnTo>
                  <a:lnTo>
                    <a:pt x="2155" y="59457"/>
                  </a:lnTo>
                  <a:lnTo>
                    <a:pt x="1803" y="58043"/>
                  </a:lnTo>
                  <a:lnTo>
                    <a:pt x="1482" y="56584"/>
                  </a:lnTo>
                  <a:lnTo>
                    <a:pt x="1200" y="55082"/>
                  </a:lnTo>
                  <a:lnTo>
                    <a:pt x="948" y="53541"/>
                  </a:lnTo>
                  <a:lnTo>
                    <a:pt x="726" y="51961"/>
                  </a:lnTo>
                  <a:lnTo>
                    <a:pt x="533" y="50342"/>
                  </a:lnTo>
                  <a:lnTo>
                    <a:pt x="370" y="48684"/>
                  </a:lnTo>
                  <a:lnTo>
                    <a:pt x="237" y="46986"/>
                  </a:lnTo>
                  <a:lnTo>
                    <a:pt x="133" y="45250"/>
                  </a:lnTo>
                  <a:lnTo>
                    <a:pt x="59" y="43474"/>
                  </a:lnTo>
                  <a:lnTo>
                    <a:pt x="14" y="41659"/>
                  </a:lnTo>
                  <a:lnTo>
                    <a:pt x="0" y="39804"/>
                  </a:lnTo>
                  <a:lnTo>
                    <a:pt x="13" y="37950"/>
                  </a:lnTo>
                  <a:lnTo>
                    <a:pt x="52" y="36135"/>
                  </a:lnTo>
                  <a:lnTo>
                    <a:pt x="119" y="34359"/>
                  </a:lnTo>
                  <a:lnTo>
                    <a:pt x="211" y="32623"/>
                  </a:lnTo>
                  <a:lnTo>
                    <a:pt x="330" y="30925"/>
                  </a:lnTo>
                  <a:lnTo>
                    <a:pt x="476" y="29267"/>
                  </a:lnTo>
                  <a:lnTo>
                    <a:pt x="648" y="27648"/>
                  </a:lnTo>
                  <a:lnTo>
                    <a:pt x="846" y="26068"/>
                  </a:lnTo>
                  <a:lnTo>
                    <a:pt x="1071" y="24527"/>
                  </a:lnTo>
                  <a:lnTo>
                    <a:pt x="1323" y="23025"/>
                  </a:lnTo>
                  <a:lnTo>
                    <a:pt x="1613" y="21566"/>
                  </a:lnTo>
                  <a:lnTo>
                    <a:pt x="1935" y="20154"/>
                  </a:lnTo>
                  <a:lnTo>
                    <a:pt x="2287" y="18788"/>
                  </a:lnTo>
                  <a:lnTo>
                    <a:pt x="2669" y="17469"/>
                  </a:lnTo>
                  <a:lnTo>
                    <a:pt x="3083" y="16197"/>
                  </a:lnTo>
                  <a:lnTo>
                    <a:pt x="3527" y="14971"/>
                  </a:lnTo>
                  <a:lnTo>
                    <a:pt x="4002" y="13791"/>
                  </a:lnTo>
                  <a:lnTo>
                    <a:pt x="4507" y="12659"/>
                  </a:lnTo>
                  <a:lnTo>
                    <a:pt x="5043" y="11573"/>
                  </a:lnTo>
                  <a:lnTo>
                    <a:pt x="5610" y="10533"/>
                  </a:lnTo>
                  <a:lnTo>
                    <a:pt x="6220" y="9530"/>
                  </a:lnTo>
                  <a:lnTo>
                    <a:pt x="6864" y="8577"/>
                  </a:lnTo>
                  <a:lnTo>
                    <a:pt x="7541" y="7671"/>
                  </a:lnTo>
                  <a:lnTo>
                    <a:pt x="8253" y="6815"/>
                  </a:lnTo>
                  <a:lnTo>
                    <a:pt x="8998" y="6007"/>
                  </a:lnTo>
                  <a:lnTo>
                    <a:pt x="9777" y="5248"/>
                  </a:lnTo>
                  <a:lnTo>
                    <a:pt x="10590" y="4538"/>
                  </a:lnTo>
                  <a:lnTo>
                    <a:pt x="11437" y="3876"/>
                  </a:lnTo>
                  <a:lnTo>
                    <a:pt x="12318" y="3263"/>
                  </a:lnTo>
                  <a:lnTo>
                    <a:pt x="13233" y="2699"/>
                  </a:lnTo>
                  <a:lnTo>
                    <a:pt x="14194" y="2186"/>
                  </a:lnTo>
                  <a:lnTo>
                    <a:pt x="15195" y="1727"/>
                  </a:lnTo>
                  <a:lnTo>
                    <a:pt x="16235" y="1322"/>
                  </a:lnTo>
                  <a:lnTo>
                    <a:pt x="17315" y="971"/>
                  </a:lnTo>
                  <a:lnTo>
                    <a:pt x="18433" y="674"/>
                  </a:lnTo>
                  <a:lnTo>
                    <a:pt x="19591" y="431"/>
                  </a:lnTo>
                  <a:lnTo>
                    <a:pt x="20788" y="242"/>
                  </a:lnTo>
                  <a:lnTo>
                    <a:pt x="22024" y="107"/>
                  </a:lnTo>
                  <a:lnTo>
                    <a:pt x="23299" y="26"/>
                  </a:lnTo>
                  <a:lnTo>
                    <a:pt x="24613" y="0"/>
                  </a:lnTo>
                  <a:lnTo>
                    <a:pt x="25856" y="26"/>
                  </a:lnTo>
                  <a:lnTo>
                    <a:pt x="27067" y="107"/>
                  </a:lnTo>
                  <a:lnTo>
                    <a:pt x="28245" y="242"/>
                  </a:lnTo>
                  <a:lnTo>
                    <a:pt x="29390" y="431"/>
                  </a:lnTo>
                  <a:lnTo>
                    <a:pt x="30502" y="674"/>
                  </a:lnTo>
                  <a:lnTo>
                    <a:pt x="31581" y="971"/>
                  </a:lnTo>
                  <a:lnTo>
                    <a:pt x="32627" y="1322"/>
                  </a:lnTo>
                  <a:lnTo>
                    <a:pt x="33641" y="1727"/>
                  </a:lnTo>
                  <a:lnTo>
                    <a:pt x="34622" y="2186"/>
                  </a:lnTo>
                  <a:lnTo>
                    <a:pt x="35570" y="2699"/>
                  </a:lnTo>
                  <a:lnTo>
                    <a:pt x="36486" y="3253"/>
                  </a:lnTo>
                  <a:lnTo>
                    <a:pt x="37370" y="3857"/>
                  </a:lnTo>
                  <a:lnTo>
                    <a:pt x="38222" y="4511"/>
                  </a:lnTo>
                  <a:lnTo>
                    <a:pt x="39042" y="5214"/>
                  </a:lnTo>
                  <a:lnTo>
                    <a:pt x="39831" y="5968"/>
                  </a:lnTo>
                  <a:lnTo>
                    <a:pt x="40588" y="6771"/>
                  </a:lnTo>
                  <a:lnTo>
                    <a:pt x="41313" y="7623"/>
                  </a:lnTo>
                  <a:lnTo>
                    <a:pt x="42006" y="8526"/>
                  </a:lnTo>
                  <a:lnTo>
                    <a:pt x="42668" y="9478"/>
                  </a:lnTo>
                  <a:lnTo>
                    <a:pt x="43298" y="10480"/>
                  </a:lnTo>
                  <a:lnTo>
                    <a:pt x="43897" y="11520"/>
                  </a:lnTo>
                  <a:lnTo>
                    <a:pt x="44465" y="12606"/>
                  </a:lnTo>
                  <a:lnTo>
                    <a:pt x="45002" y="13739"/>
                  </a:lnTo>
                  <a:lnTo>
                    <a:pt x="45508" y="14918"/>
                  </a:lnTo>
                  <a:lnTo>
                    <a:pt x="45984" y="16144"/>
                  </a:lnTo>
                  <a:lnTo>
                    <a:pt x="46429" y="17416"/>
                  </a:lnTo>
                  <a:lnTo>
                    <a:pt x="46844" y="18735"/>
                  </a:lnTo>
                  <a:lnTo>
                    <a:pt x="47228" y="20101"/>
                  </a:lnTo>
                  <a:lnTo>
                    <a:pt x="47581" y="21513"/>
                  </a:lnTo>
                  <a:lnTo>
                    <a:pt x="47903" y="22972"/>
                  </a:lnTo>
                  <a:lnTo>
                    <a:pt x="48195" y="24474"/>
                  </a:lnTo>
                  <a:lnTo>
                    <a:pt x="48456" y="26017"/>
                  </a:lnTo>
                  <a:lnTo>
                    <a:pt x="48686" y="27599"/>
                  </a:lnTo>
                  <a:lnTo>
                    <a:pt x="48885" y="29222"/>
                  </a:lnTo>
                  <a:lnTo>
                    <a:pt x="49054" y="30885"/>
                  </a:lnTo>
                  <a:lnTo>
                    <a:pt x="49193" y="32589"/>
                  </a:lnTo>
                  <a:lnTo>
                    <a:pt x="49300" y="34332"/>
                  </a:lnTo>
                  <a:lnTo>
                    <a:pt x="49377" y="36116"/>
                  </a:lnTo>
                  <a:lnTo>
                    <a:pt x="49423" y="3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138240" y="5316140"/>
              <a:ext cx="29906" cy="63200"/>
            </a:xfrm>
            <a:custGeom>
              <a:avLst/>
              <a:pathLst>
                <a:path w="29906" h="63200">
                  <a:moveTo>
                    <a:pt x="0" y="31547"/>
                  </a:moveTo>
                  <a:lnTo>
                    <a:pt x="7" y="33115"/>
                  </a:lnTo>
                  <a:lnTo>
                    <a:pt x="31" y="34643"/>
                  </a:lnTo>
                  <a:lnTo>
                    <a:pt x="71" y="36130"/>
                  </a:lnTo>
                  <a:lnTo>
                    <a:pt x="127" y="37577"/>
                  </a:lnTo>
                  <a:lnTo>
                    <a:pt x="198" y="38984"/>
                  </a:lnTo>
                  <a:lnTo>
                    <a:pt x="285" y="40351"/>
                  </a:lnTo>
                  <a:lnTo>
                    <a:pt x="389" y="41677"/>
                  </a:lnTo>
                  <a:lnTo>
                    <a:pt x="508" y="42963"/>
                  </a:lnTo>
                  <a:lnTo>
                    <a:pt x="643" y="44209"/>
                  </a:lnTo>
                  <a:lnTo>
                    <a:pt x="793" y="45415"/>
                  </a:lnTo>
                  <a:lnTo>
                    <a:pt x="962" y="46581"/>
                  </a:lnTo>
                  <a:lnTo>
                    <a:pt x="1149" y="47708"/>
                  </a:lnTo>
                  <a:lnTo>
                    <a:pt x="1356" y="48796"/>
                  </a:lnTo>
                  <a:lnTo>
                    <a:pt x="1581" y="49845"/>
                  </a:lnTo>
                  <a:lnTo>
                    <a:pt x="1826" y="50854"/>
                  </a:lnTo>
                  <a:lnTo>
                    <a:pt x="2089" y="51824"/>
                  </a:lnTo>
                  <a:lnTo>
                    <a:pt x="2372" y="52755"/>
                  </a:lnTo>
                  <a:lnTo>
                    <a:pt x="2674" y="53647"/>
                  </a:lnTo>
                  <a:lnTo>
                    <a:pt x="2994" y="54500"/>
                  </a:lnTo>
                  <a:lnTo>
                    <a:pt x="3334" y="55314"/>
                  </a:lnTo>
                  <a:lnTo>
                    <a:pt x="3694" y="56078"/>
                  </a:lnTo>
                  <a:lnTo>
                    <a:pt x="4075" y="56804"/>
                  </a:lnTo>
                  <a:lnTo>
                    <a:pt x="4478" y="57492"/>
                  </a:lnTo>
                  <a:lnTo>
                    <a:pt x="4901" y="58142"/>
                  </a:lnTo>
                  <a:lnTo>
                    <a:pt x="5346" y="58754"/>
                  </a:lnTo>
                  <a:lnTo>
                    <a:pt x="5811" y="59328"/>
                  </a:lnTo>
                  <a:lnTo>
                    <a:pt x="6298" y="59864"/>
                  </a:lnTo>
                  <a:lnTo>
                    <a:pt x="6807" y="60361"/>
                  </a:lnTo>
                  <a:lnTo>
                    <a:pt x="7336" y="60821"/>
                  </a:lnTo>
                  <a:lnTo>
                    <a:pt x="7886" y="61242"/>
                  </a:lnTo>
                  <a:lnTo>
                    <a:pt x="8470" y="61614"/>
                  </a:lnTo>
                  <a:lnTo>
                    <a:pt x="9078" y="61947"/>
                  </a:lnTo>
                  <a:lnTo>
                    <a:pt x="9711" y="62241"/>
                  </a:lnTo>
                  <a:lnTo>
                    <a:pt x="10368" y="62495"/>
                  </a:lnTo>
                  <a:lnTo>
                    <a:pt x="11049" y="62711"/>
                  </a:lnTo>
                  <a:lnTo>
                    <a:pt x="11755" y="62887"/>
                  </a:lnTo>
                  <a:lnTo>
                    <a:pt x="12485" y="63024"/>
                  </a:lnTo>
                  <a:lnTo>
                    <a:pt x="13239" y="63122"/>
                  </a:lnTo>
                  <a:lnTo>
                    <a:pt x="14018" y="63181"/>
                  </a:lnTo>
                  <a:lnTo>
                    <a:pt x="14820" y="63200"/>
                  </a:lnTo>
                  <a:lnTo>
                    <a:pt x="15623" y="63181"/>
                  </a:lnTo>
                  <a:lnTo>
                    <a:pt x="16402" y="63122"/>
                  </a:lnTo>
                  <a:lnTo>
                    <a:pt x="17156" y="63024"/>
                  </a:lnTo>
                  <a:lnTo>
                    <a:pt x="17886" y="62887"/>
                  </a:lnTo>
                  <a:lnTo>
                    <a:pt x="18592" y="62711"/>
                  </a:lnTo>
                  <a:lnTo>
                    <a:pt x="19273" y="62495"/>
                  </a:lnTo>
                  <a:lnTo>
                    <a:pt x="19930" y="62241"/>
                  </a:lnTo>
                  <a:lnTo>
                    <a:pt x="20563" y="61947"/>
                  </a:lnTo>
                  <a:lnTo>
                    <a:pt x="21171" y="61614"/>
                  </a:lnTo>
                  <a:lnTo>
                    <a:pt x="21755" y="61242"/>
                  </a:lnTo>
                  <a:lnTo>
                    <a:pt x="22316" y="60831"/>
                  </a:lnTo>
                  <a:lnTo>
                    <a:pt x="22856" y="60380"/>
                  </a:lnTo>
                  <a:lnTo>
                    <a:pt x="23374" y="59891"/>
                  </a:lnTo>
                  <a:lnTo>
                    <a:pt x="23872" y="59362"/>
                  </a:lnTo>
                  <a:lnTo>
                    <a:pt x="24348" y="58794"/>
                  </a:lnTo>
                  <a:lnTo>
                    <a:pt x="24803" y="58187"/>
                  </a:lnTo>
                  <a:lnTo>
                    <a:pt x="25238" y="57540"/>
                  </a:lnTo>
                  <a:lnTo>
                    <a:pt x="25650" y="56855"/>
                  </a:lnTo>
                  <a:lnTo>
                    <a:pt x="26042" y="56130"/>
                  </a:lnTo>
                  <a:lnTo>
                    <a:pt x="26413" y="55367"/>
                  </a:lnTo>
                  <a:lnTo>
                    <a:pt x="26773" y="54563"/>
                  </a:lnTo>
                  <a:lnTo>
                    <a:pt x="27111" y="53719"/>
                  </a:lnTo>
                  <a:lnTo>
                    <a:pt x="27429" y="52835"/>
                  </a:lnTo>
                  <a:lnTo>
                    <a:pt x="27725" y="51911"/>
                  </a:lnTo>
                  <a:lnTo>
                    <a:pt x="28001" y="50947"/>
                  </a:lnTo>
                  <a:lnTo>
                    <a:pt x="28255" y="49942"/>
                  </a:lnTo>
                  <a:lnTo>
                    <a:pt x="28488" y="48897"/>
                  </a:lnTo>
                  <a:lnTo>
                    <a:pt x="28699" y="47812"/>
                  </a:lnTo>
                  <a:lnTo>
                    <a:pt x="28890" y="46687"/>
                  </a:lnTo>
                  <a:lnTo>
                    <a:pt x="29059" y="45521"/>
                  </a:lnTo>
                  <a:lnTo>
                    <a:pt x="29220" y="44305"/>
                  </a:lnTo>
                  <a:lnTo>
                    <a:pt x="29364" y="43048"/>
                  </a:lnTo>
                  <a:lnTo>
                    <a:pt x="29491" y="41751"/>
                  </a:lnTo>
                  <a:lnTo>
                    <a:pt x="29601" y="40414"/>
                  </a:lnTo>
                  <a:lnTo>
                    <a:pt x="29694" y="39037"/>
                  </a:lnTo>
                  <a:lnTo>
                    <a:pt x="29771" y="37619"/>
                  </a:lnTo>
                  <a:lnTo>
                    <a:pt x="29830" y="36162"/>
                  </a:lnTo>
                  <a:lnTo>
                    <a:pt x="29872" y="34664"/>
                  </a:lnTo>
                  <a:lnTo>
                    <a:pt x="29898" y="33125"/>
                  </a:lnTo>
                  <a:lnTo>
                    <a:pt x="29906" y="31547"/>
                  </a:lnTo>
                  <a:lnTo>
                    <a:pt x="29898" y="29979"/>
                  </a:lnTo>
                  <a:lnTo>
                    <a:pt x="29872" y="28452"/>
                  </a:lnTo>
                  <a:lnTo>
                    <a:pt x="29830" y="26964"/>
                  </a:lnTo>
                  <a:lnTo>
                    <a:pt x="29771" y="25517"/>
                  </a:lnTo>
                  <a:lnTo>
                    <a:pt x="29694" y="24110"/>
                  </a:lnTo>
                  <a:lnTo>
                    <a:pt x="29601" y="22743"/>
                  </a:lnTo>
                  <a:lnTo>
                    <a:pt x="29491" y="21417"/>
                  </a:lnTo>
                  <a:lnTo>
                    <a:pt x="29364" y="20131"/>
                  </a:lnTo>
                  <a:lnTo>
                    <a:pt x="29220" y="18885"/>
                  </a:lnTo>
                  <a:lnTo>
                    <a:pt x="29059" y="17679"/>
                  </a:lnTo>
                  <a:lnTo>
                    <a:pt x="28890" y="16513"/>
                  </a:lnTo>
                  <a:lnTo>
                    <a:pt x="28699" y="15388"/>
                  </a:lnTo>
                  <a:lnTo>
                    <a:pt x="28488" y="14303"/>
                  </a:lnTo>
                  <a:lnTo>
                    <a:pt x="28255" y="13258"/>
                  </a:lnTo>
                  <a:lnTo>
                    <a:pt x="28001" y="12253"/>
                  </a:lnTo>
                  <a:lnTo>
                    <a:pt x="27725" y="11289"/>
                  </a:lnTo>
                  <a:lnTo>
                    <a:pt x="27429" y="10365"/>
                  </a:lnTo>
                  <a:lnTo>
                    <a:pt x="27111" y="9481"/>
                  </a:lnTo>
                  <a:lnTo>
                    <a:pt x="26773" y="8637"/>
                  </a:lnTo>
                  <a:lnTo>
                    <a:pt x="26413" y="7833"/>
                  </a:lnTo>
                  <a:lnTo>
                    <a:pt x="26042" y="7070"/>
                  </a:lnTo>
                  <a:lnTo>
                    <a:pt x="25650" y="6345"/>
                  </a:lnTo>
                  <a:lnTo>
                    <a:pt x="25238" y="5660"/>
                  </a:lnTo>
                  <a:lnTo>
                    <a:pt x="24803" y="5013"/>
                  </a:lnTo>
                  <a:lnTo>
                    <a:pt x="24348" y="4406"/>
                  </a:lnTo>
                  <a:lnTo>
                    <a:pt x="23872" y="3838"/>
                  </a:lnTo>
                  <a:lnTo>
                    <a:pt x="23374" y="3309"/>
                  </a:lnTo>
                  <a:lnTo>
                    <a:pt x="22856" y="2820"/>
                  </a:lnTo>
                  <a:lnTo>
                    <a:pt x="22316" y="2369"/>
                  </a:lnTo>
                  <a:lnTo>
                    <a:pt x="21755" y="1958"/>
                  </a:lnTo>
                  <a:lnTo>
                    <a:pt x="21171" y="1586"/>
                  </a:lnTo>
                  <a:lnTo>
                    <a:pt x="20563" y="1253"/>
                  </a:lnTo>
                  <a:lnTo>
                    <a:pt x="19930" y="959"/>
                  </a:lnTo>
                  <a:lnTo>
                    <a:pt x="19273" y="705"/>
                  </a:lnTo>
                  <a:lnTo>
                    <a:pt x="18592" y="489"/>
                  </a:lnTo>
                  <a:lnTo>
                    <a:pt x="17886" y="313"/>
                  </a:lnTo>
                  <a:lnTo>
                    <a:pt x="17156" y="176"/>
                  </a:lnTo>
                  <a:lnTo>
                    <a:pt x="16402" y="78"/>
                  </a:lnTo>
                  <a:lnTo>
                    <a:pt x="15623" y="19"/>
                  </a:lnTo>
                  <a:lnTo>
                    <a:pt x="14820" y="0"/>
                  </a:lnTo>
                  <a:lnTo>
                    <a:pt x="14018" y="19"/>
                  </a:lnTo>
                  <a:lnTo>
                    <a:pt x="13239" y="78"/>
                  </a:lnTo>
                  <a:lnTo>
                    <a:pt x="12485" y="176"/>
                  </a:lnTo>
                  <a:lnTo>
                    <a:pt x="11755" y="313"/>
                  </a:lnTo>
                  <a:lnTo>
                    <a:pt x="11049" y="489"/>
                  </a:lnTo>
                  <a:lnTo>
                    <a:pt x="10368" y="705"/>
                  </a:lnTo>
                  <a:lnTo>
                    <a:pt x="9711" y="959"/>
                  </a:lnTo>
                  <a:lnTo>
                    <a:pt x="9078" y="1253"/>
                  </a:lnTo>
                  <a:lnTo>
                    <a:pt x="8470" y="1586"/>
                  </a:lnTo>
                  <a:lnTo>
                    <a:pt x="7886" y="1958"/>
                  </a:lnTo>
                  <a:lnTo>
                    <a:pt x="7336" y="2369"/>
                  </a:lnTo>
                  <a:lnTo>
                    <a:pt x="6807" y="2820"/>
                  </a:lnTo>
                  <a:lnTo>
                    <a:pt x="6298" y="3309"/>
                  </a:lnTo>
                  <a:lnTo>
                    <a:pt x="5811" y="3838"/>
                  </a:lnTo>
                  <a:lnTo>
                    <a:pt x="5346" y="4406"/>
                  </a:lnTo>
                  <a:lnTo>
                    <a:pt x="4901" y="5013"/>
                  </a:lnTo>
                  <a:lnTo>
                    <a:pt x="4478" y="5660"/>
                  </a:lnTo>
                  <a:lnTo>
                    <a:pt x="4075" y="6345"/>
                  </a:lnTo>
                  <a:lnTo>
                    <a:pt x="3694" y="7070"/>
                  </a:lnTo>
                  <a:lnTo>
                    <a:pt x="3334" y="7833"/>
                  </a:lnTo>
                  <a:lnTo>
                    <a:pt x="2994" y="8637"/>
                  </a:lnTo>
                  <a:lnTo>
                    <a:pt x="2674" y="9481"/>
                  </a:lnTo>
                  <a:lnTo>
                    <a:pt x="2372" y="10365"/>
                  </a:lnTo>
                  <a:lnTo>
                    <a:pt x="2089" y="11289"/>
                  </a:lnTo>
                  <a:lnTo>
                    <a:pt x="1826" y="12253"/>
                  </a:lnTo>
                  <a:lnTo>
                    <a:pt x="1581" y="13258"/>
                  </a:lnTo>
                  <a:lnTo>
                    <a:pt x="1356" y="14303"/>
                  </a:lnTo>
                  <a:lnTo>
                    <a:pt x="1149" y="15388"/>
                  </a:lnTo>
                  <a:lnTo>
                    <a:pt x="962" y="16513"/>
                  </a:lnTo>
                  <a:lnTo>
                    <a:pt x="793" y="17679"/>
                  </a:lnTo>
                  <a:lnTo>
                    <a:pt x="643" y="18885"/>
                  </a:lnTo>
                  <a:lnTo>
                    <a:pt x="508" y="20131"/>
                  </a:lnTo>
                  <a:lnTo>
                    <a:pt x="389" y="21417"/>
                  </a:lnTo>
                  <a:lnTo>
                    <a:pt x="285" y="22743"/>
                  </a:lnTo>
                  <a:lnTo>
                    <a:pt x="198" y="24110"/>
                  </a:lnTo>
                  <a:lnTo>
                    <a:pt x="127" y="25517"/>
                  </a:lnTo>
                  <a:lnTo>
                    <a:pt x="71" y="26964"/>
                  </a:lnTo>
                  <a:lnTo>
                    <a:pt x="31" y="28452"/>
                  </a:lnTo>
                  <a:lnTo>
                    <a:pt x="7" y="29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228278" y="5299255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242252" y="534117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191861" y="529883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199483" y="532085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199483" y="535345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296137" y="5309100"/>
              <a:ext cx="49756" cy="77386"/>
            </a:xfrm>
            <a:custGeom>
              <a:avLst/>
              <a:pathLst>
                <a:path w="49756" h="77386">
                  <a:moveTo>
                    <a:pt x="10110" y="77386"/>
                  </a:moveTo>
                  <a:lnTo>
                    <a:pt x="39910" y="8786"/>
                  </a:lnTo>
                  <a:lnTo>
                    <a:pt x="0" y="8786"/>
                  </a:lnTo>
                  <a:lnTo>
                    <a:pt x="0" y="0"/>
                  </a:lnTo>
                  <a:lnTo>
                    <a:pt x="49756" y="0"/>
                  </a:lnTo>
                  <a:lnTo>
                    <a:pt x="49756" y="7675"/>
                  </a:lnTo>
                  <a:lnTo>
                    <a:pt x="20378" y="773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360397" y="5303913"/>
              <a:ext cx="24560" cy="25830"/>
            </a:xfrm>
            <a:custGeom>
              <a:avLst/>
              <a:pathLst>
                <a:path w="24560" h="25830">
                  <a:moveTo>
                    <a:pt x="5928" y="0"/>
                  </a:moveTo>
                  <a:lnTo>
                    <a:pt x="7944" y="1554"/>
                  </a:lnTo>
                  <a:lnTo>
                    <a:pt x="9925" y="3167"/>
                  </a:lnTo>
                  <a:lnTo>
                    <a:pt x="11873" y="4840"/>
                  </a:lnTo>
                  <a:lnTo>
                    <a:pt x="13787" y="6572"/>
                  </a:lnTo>
                  <a:lnTo>
                    <a:pt x="15667" y="8363"/>
                  </a:lnTo>
                  <a:lnTo>
                    <a:pt x="17514" y="10213"/>
                  </a:lnTo>
                  <a:lnTo>
                    <a:pt x="19326" y="12123"/>
                  </a:lnTo>
                  <a:lnTo>
                    <a:pt x="21105" y="14092"/>
                  </a:lnTo>
                  <a:lnTo>
                    <a:pt x="22849" y="16121"/>
                  </a:lnTo>
                  <a:lnTo>
                    <a:pt x="24560" y="18208"/>
                  </a:lnTo>
                  <a:lnTo>
                    <a:pt x="18208" y="25830"/>
                  </a:lnTo>
                  <a:lnTo>
                    <a:pt x="16502" y="23578"/>
                  </a:lnTo>
                  <a:lnTo>
                    <a:pt x="14770" y="21393"/>
                  </a:lnTo>
                  <a:lnTo>
                    <a:pt x="13012" y="19275"/>
                  </a:lnTo>
                  <a:lnTo>
                    <a:pt x="11230" y="17226"/>
                  </a:lnTo>
                  <a:lnTo>
                    <a:pt x="9421" y="15244"/>
                  </a:lnTo>
                  <a:lnTo>
                    <a:pt x="7588" y="13330"/>
                  </a:lnTo>
                  <a:lnTo>
                    <a:pt x="5729" y="11484"/>
                  </a:lnTo>
                  <a:lnTo>
                    <a:pt x="3844" y="9705"/>
                  </a:lnTo>
                  <a:lnTo>
                    <a:pt x="1935" y="799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357009" y="5346258"/>
              <a:ext cx="29218" cy="47003"/>
            </a:xfrm>
            <a:custGeom>
              <a:avLst/>
              <a:pathLst>
                <a:path w="29218" h="47003">
                  <a:moveTo>
                    <a:pt x="21596" y="0"/>
                  </a:moveTo>
                  <a:lnTo>
                    <a:pt x="29218" y="5081"/>
                  </a:lnTo>
                  <a:lnTo>
                    <a:pt x="27639" y="9388"/>
                  </a:lnTo>
                  <a:lnTo>
                    <a:pt x="25949" y="13669"/>
                  </a:lnTo>
                  <a:lnTo>
                    <a:pt x="24149" y="17924"/>
                  </a:lnTo>
                  <a:lnTo>
                    <a:pt x="22239" y="22155"/>
                  </a:lnTo>
                  <a:lnTo>
                    <a:pt x="20220" y="26360"/>
                  </a:lnTo>
                  <a:lnTo>
                    <a:pt x="18090" y="30539"/>
                  </a:lnTo>
                  <a:lnTo>
                    <a:pt x="15849" y="34693"/>
                  </a:lnTo>
                  <a:lnTo>
                    <a:pt x="13499" y="38822"/>
                  </a:lnTo>
                  <a:lnTo>
                    <a:pt x="11039" y="42925"/>
                  </a:lnTo>
                  <a:lnTo>
                    <a:pt x="8469" y="47003"/>
                  </a:lnTo>
                  <a:lnTo>
                    <a:pt x="0" y="40651"/>
                  </a:lnTo>
                  <a:lnTo>
                    <a:pt x="2655" y="36815"/>
                  </a:lnTo>
                  <a:lnTo>
                    <a:pt x="5200" y="32928"/>
                  </a:lnTo>
                  <a:lnTo>
                    <a:pt x="7634" y="28989"/>
                  </a:lnTo>
                  <a:lnTo>
                    <a:pt x="9959" y="25000"/>
                  </a:lnTo>
                  <a:lnTo>
                    <a:pt x="12174" y="20961"/>
                  </a:lnTo>
                  <a:lnTo>
                    <a:pt x="14278" y="16870"/>
                  </a:lnTo>
                  <a:lnTo>
                    <a:pt x="16273" y="12729"/>
                  </a:lnTo>
                  <a:lnTo>
                    <a:pt x="18157" y="8536"/>
                  </a:lnTo>
                  <a:lnTo>
                    <a:pt x="19932" y="4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385804" y="5297984"/>
              <a:ext cx="61824" cy="47003"/>
            </a:xfrm>
            <a:custGeom>
              <a:avLst/>
              <a:pathLst>
                <a:path w="61824" h="47003">
                  <a:moveTo>
                    <a:pt x="17785" y="0"/>
                  </a:moveTo>
                  <a:lnTo>
                    <a:pt x="25830" y="2117"/>
                  </a:lnTo>
                  <a:lnTo>
                    <a:pt x="25483" y="3557"/>
                  </a:lnTo>
                  <a:lnTo>
                    <a:pt x="25119" y="4996"/>
                  </a:lnTo>
                  <a:lnTo>
                    <a:pt x="24738" y="6436"/>
                  </a:lnTo>
                  <a:lnTo>
                    <a:pt x="24340" y="7876"/>
                  </a:lnTo>
                  <a:lnTo>
                    <a:pt x="23925" y="9316"/>
                  </a:lnTo>
                  <a:lnTo>
                    <a:pt x="23493" y="10755"/>
                  </a:lnTo>
                  <a:lnTo>
                    <a:pt x="23044" y="12195"/>
                  </a:lnTo>
                  <a:lnTo>
                    <a:pt x="22578" y="13635"/>
                  </a:lnTo>
                  <a:lnTo>
                    <a:pt x="22095" y="15075"/>
                  </a:lnTo>
                  <a:lnTo>
                    <a:pt x="21596" y="16514"/>
                  </a:lnTo>
                  <a:lnTo>
                    <a:pt x="61824" y="16514"/>
                  </a:lnTo>
                  <a:lnTo>
                    <a:pt x="61824" y="24137"/>
                  </a:lnTo>
                  <a:lnTo>
                    <a:pt x="60876" y="26084"/>
                  </a:lnTo>
                  <a:lnTo>
                    <a:pt x="59893" y="28032"/>
                  </a:lnTo>
                  <a:lnTo>
                    <a:pt x="58877" y="29980"/>
                  </a:lnTo>
                  <a:lnTo>
                    <a:pt x="57827" y="31928"/>
                  </a:lnTo>
                  <a:lnTo>
                    <a:pt x="56743" y="33876"/>
                  </a:lnTo>
                  <a:lnTo>
                    <a:pt x="55625" y="35824"/>
                  </a:lnTo>
                  <a:lnTo>
                    <a:pt x="54473" y="37772"/>
                  </a:lnTo>
                  <a:lnTo>
                    <a:pt x="53287" y="39720"/>
                  </a:lnTo>
                  <a:lnTo>
                    <a:pt x="52068" y="41668"/>
                  </a:lnTo>
                  <a:lnTo>
                    <a:pt x="50814" y="43616"/>
                  </a:lnTo>
                  <a:lnTo>
                    <a:pt x="43616" y="39804"/>
                  </a:lnTo>
                  <a:lnTo>
                    <a:pt x="44615" y="38280"/>
                  </a:lnTo>
                  <a:lnTo>
                    <a:pt x="45580" y="36756"/>
                  </a:lnTo>
                  <a:lnTo>
                    <a:pt x="46512" y="35231"/>
                  </a:lnTo>
                  <a:lnTo>
                    <a:pt x="47410" y="33707"/>
                  </a:lnTo>
                  <a:lnTo>
                    <a:pt x="48274" y="32182"/>
                  </a:lnTo>
                  <a:lnTo>
                    <a:pt x="49104" y="30658"/>
                  </a:lnTo>
                  <a:lnTo>
                    <a:pt x="49900" y="29133"/>
                  </a:lnTo>
                  <a:lnTo>
                    <a:pt x="50662" y="27609"/>
                  </a:lnTo>
                  <a:lnTo>
                    <a:pt x="51390" y="26084"/>
                  </a:lnTo>
                  <a:lnTo>
                    <a:pt x="52085" y="24560"/>
                  </a:lnTo>
                  <a:lnTo>
                    <a:pt x="19055" y="24560"/>
                  </a:lnTo>
                  <a:lnTo>
                    <a:pt x="17937" y="27147"/>
                  </a:lnTo>
                  <a:lnTo>
                    <a:pt x="16785" y="29658"/>
                  </a:lnTo>
                  <a:lnTo>
                    <a:pt x="15600" y="32093"/>
                  </a:lnTo>
                  <a:lnTo>
                    <a:pt x="14380" y="34452"/>
                  </a:lnTo>
                  <a:lnTo>
                    <a:pt x="13127" y="36734"/>
                  </a:lnTo>
                  <a:lnTo>
                    <a:pt x="11839" y="38941"/>
                  </a:lnTo>
                  <a:lnTo>
                    <a:pt x="10518" y="41071"/>
                  </a:lnTo>
                  <a:lnTo>
                    <a:pt x="9163" y="43124"/>
                  </a:lnTo>
                  <a:lnTo>
                    <a:pt x="7774" y="45102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2" y="36777"/>
                  </a:lnTo>
                  <a:lnTo>
                    <a:pt x="4505" y="33199"/>
                  </a:lnTo>
                  <a:lnTo>
                    <a:pt x="6580" y="29493"/>
                  </a:lnTo>
                  <a:lnTo>
                    <a:pt x="8536" y="25661"/>
                  </a:lnTo>
                  <a:lnTo>
                    <a:pt x="10374" y="21702"/>
                  </a:lnTo>
                  <a:lnTo>
                    <a:pt x="12093" y="17615"/>
                  </a:lnTo>
                  <a:lnTo>
                    <a:pt x="13694" y="13402"/>
                  </a:lnTo>
                  <a:lnTo>
                    <a:pt x="15176" y="9061"/>
                  </a:lnTo>
                  <a:lnTo>
                    <a:pt x="16540" y="45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379452" y="5329320"/>
              <a:ext cx="75375" cy="66906"/>
            </a:xfrm>
            <a:custGeom>
              <a:avLst/>
              <a:pathLst>
                <a:path w="75375" h="66906">
                  <a:moveTo>
                    <a:pt x="33876" y="0"/>
                  </a:moveTo>
                  <a:lnTo>
                    <a:pt x="41922" y="1270"/>
                  </a:lnTo>
                  <a:lnTo>
                    <a:pt x="41909" y="2951"/>
                  </a:lnTo>
                  <a:lnTo>
                    <a:pt x="41871" y="4607"/>
                  </a:lnTo>
                  <a:lnTo>
                    <a:pt x="41807" y="6237"/>
                  </a:lnTo>
                  <a:lnTo>
                    <a:pt x="41718" y="7842"/>
                  </a:lnTo>
                  <a:lnTo>
                    <a:pt x="41604" y="9421"/>
                  </a:lnTo>
                  <a:lnTo>
                    <a:pt x="41464" y="10976"/>
                  </a:lnTo>
                  <a:lnTo>
                    <a:pt x="41299" y="12504"/>
                  </a:lnTo>
                  <a:lnTo>
                    <a:pt x="41109" y="14007"/>
                  </a:lnTo>
                  <a:lnTo>
                    <a:pt x="40893" y="15485"/>
                  </a:lnTo>
                  <a:lnTo>
                    <a:pt x="40651" y="16938"/>
                  </a:lnTo>
                  <a:lnTo>
                    <a:pt x="41774" y="20012"/>
                  </a:lnTo>
                  <a:lnTo>
                    <a:pt x="42938" y="22968"/>
                  </a:lnTo>
                  <a:lnTo>
                    <a:pt x="44145" y="25805"/>
                  </a:lnTo>
                  <a:lnTo>
                    <a:pt x="45394" y="28524"/>
                  </a:lnTo>
                  <a:lnTo>
                    <a:pt x="46686" y="31124"/>
                  </a:lnTo>
                  <a:lnTo>
                    <a:pt x="48020" y="33605"/>
                  </a:lnTo>
                  <a:lnTo>
                    <a:pt x="49396" y="35968"/>
                  </a:lnTo>
                  <a:lnTo>
                    <a:pt x="50814" y="38212"/>
                  </a:lnTo>
                  <a:lnTo>
                    <a:pt x="52275" y="40338"/>
                  </a:lnTo>
                  <a:lnTo>
                    <a:pt x="53779" y="42345"/>
                  </a:lnTo>
                  <a:lnTo>
                    <a:pt x="55367" y="44272"/>
                  </a:lnTo>
                  <a:lnTo>
                    <a:pt x="57082" y="46156"/>
                  </a:lnTo>
                  <a:lnTo>
                    <a:pt x="58924" y="47998"/>
                  </a:lnTo>
                  <a:lnTo>
                    <a:pt x="60893" y="49798"/>
                  </a:lnTo>
                  <a:lnTo>
                    <a:pt x="62989" y="51555"/>
                  </a:lnTo>
                  <a:lnTo>
                    <a:pt x="65212" y="53270"/>
                  </a:lnTo>
                  <a:lnTo>
                    <a:pt x="67562" y="54943"/>
                  </a:lnTo>
                  <a:lnTo>
                    <a:pt x="70039" y="56573"/>
                  </a:lnTo>
                  <a:lnTo>
                    <a:pt x="72644" y="58161"/>
                  </a:lnTo>
                  <a:lnTo>
                    <a:pt x="75375" y="59707"/>
                  </a:lnTo>
                  <a:lnTo>
                    <a:pt x="67753" y="66906"/>
                  </a:lnTo>
                  <a:lnTo>
                    <a:pt x="63641" y="64107"/>
                  </a:lnTo>
                  <a:lnTo>
                    <a:pt x="59775" y="61130"/>
                  </a:lnTo>
                  <a:lnTo>
                    <a:pt x="56154" y="57975"/>
                  </a:lnTo>
                  <a:lnTo>
                    <a:pt x="52779" y="54642"/>
                  </a:lnTo>
                  <a:lnTo>
                    <a:pt x="49650" y="51132"/>
                  </a:lnTo>
                  <a:lnTo>
                    <a:pt x="46766" y="47444"/>
                  </a:lnTo>
                  <a:lnTo>
                    <a:pt x="44128" y="43577"/>
                  </a:lnTo>
                  <a:lnTo>
                    <a:pt x="41735" y="39533"/>
                  </a:lnTo>
                  <a:lnTo>
                    <a:pt x="39588" y="35312"/>
                  </a:lnTo>
                  <a:lnTo>
                    <a:pt x="37687" y="30912"/>
                  </a:lnTo>
                  <a:lnTo>
                    <a:pt x="36230" y="35235"/>
                  </a:lnTo>
                  <a:lnTo>
                    <a:pt x="34401" y="39398"/>
                  </a:lnTo>
                  <a:lnTo>
                    <a:pt x="32199" y="43400"/>
                  </a:lnTo>
                  <a:lnTo>
                    <a:pt x="29625" y="47240"/>
                  </a:lnTo>
                  <a:lnTo>
                    <a:pt x="26677" y="50920"/>
                  </a:lnTo>
                  <a:lnTo>
                    <a:pt x="23357" y="54439"/>
                  </a:lnTo>
                  <a:lnTo>
                    <a:pt x="19665" y="57797"/>
                  </a:lnTo>
                  <a:lnTo>
                    <a:pt x="15600" y="60994"/>
                  </a:lnTo>
                  <a:lnTo>
                    <a:pt x="11162" y="64030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3533" y="58072"/>
                  </a:lnTo>
                  <a:lnTo>
                    <a:pt x="6851" y="55964"/>
                  </a:lnTo>
                  <a:lnTo>
                    <a:pt x="9953" y="53804"/>
                  </a:lnTo>
                  <a:lnTo>
                    <a:pt x="12839" y="51594"/>
                  </a:lnTo>
                  <a:lnTo>
                    <a:pt x="15509" y="49332"/>
                  </a:lnTo>
                  <a:lnTo>
                    <a:pt x="17963" y="47020"/>
                  </a:lnTo>
                  <a:lnTo>
                    <a:pt x="20201" y="44657"/>
                  </a:lnTo>
                  <a:lnTo>
                    <a:pt x="22223" y="42244"/>
                  </a:lnTo>
                  <a:lnTo>
                    <a:pt x="24029" y="39779"/>
                  </a:lnTo>
                  <a:lnTo>
                    <a:pt x="25619" y="37264"/>
                  </a:lnTo>
                  <a:lnTo>
                    <a:pt x="27035" y="34604"/>
                  </a:lnTo>
                  <a:lnTo>
                    <a:pt x="28320" y="31708"/>
                  </a:lnTo>
                  <a:lnTo>
                    <a:pt x="29474" y="28574"/>
                  </a:lnTo>
                  <a:lnTo>
                    <a:pt x="30497" y="25204"/>
                  </a:lnTo>
                  <a:lnTo>
                    <a:pt x="31388" y="21596"/>
                  </a:lnTo>
                  <a:lnTo>
                    <a:pt x="32148" y="17751"/>
                  </a:lnTo>
                  <a:lnTo>
                    <a:pt x="32777" y="13669"/>
                  </a:lnTo>
                  <a:lnTo>
                    <a:pt x="33275" y="9349"/>
                  </a:lnTo>
                  <a:lnTo>
                    <a:pt x="33641" y="47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466261" y="5298408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1926258" y="530960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1943720" y="532035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1942028" y="535266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1927513" y="481620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1926803" y="432050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1942902" y="436034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1926148" y="382710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1924402" y="333255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1936899" y="33465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1925275" y="28368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1926585" y="23423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1929750" y="18489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984866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1984866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1984866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1984866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1984866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1984866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984866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984866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456920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711875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484487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54249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55242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60465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61458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031142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09204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10197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15419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16413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2021-01-05T00:13:25Z</dcterms:modified>
</cp:coreProperties>
</file>