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00918" y="1973107"/>
              <a:ext cx="1808268" cy="1883707"/>
            </a:xfrm>
            <a:custGeom>
              <a:avLst/>
              <a:pathLst>
                <a:path w="1808268" h="1883707">
                  <a:moveTo>
                    <a:pt x="0" y="1808317"/>
                  </a:moveTo>
                  <a:lnTo>
                    <a:pt x="62301" y="1810917"/>
                  </a:lnTo>
                  <a:lnTo>
                    <a:pt x="124603" y="1813516"/>
                  </a:lnTo>
                  <a:lnTo>
                    <a:pt x="186904" y="1816116"/>
                  </a:lnTo>
                  <a:lnTo>
                    <a:pt x="249206" y="1818716"/>
                  </a:lnTo>
                  <a:lnTo>
                    <a:pt x="311507" y="1821315"/>
                  </a:lnTo>
                  <a:lnTo>
                    <a:pt x="373809" y="1823915"/>
                  </a:lnTo>
                  <a:lnTo>
                    <a:pt x="436110" y="1826514"/>
                  </a:lnTo>
                  <a:lnTo>
                    <a:pt x="498412" y="1829114"/>
                  </a:lnTo>
                  <a:lnTo>
                    <a:pt x="560714" y="1831714"/>
                  </a:lnTo>
                  <a:lnTo>
                    <a:pt x="623015" y="1834313"/>
                  </a:lnTo>
                  <a:lnTo>
                    <a:pt x="685317" y="1836913"/>
                  </a:lnTo>
                  <a:lnTo>
                    <a:pt x="747618" y="1839513"/>
                  </a:lnTo>
                  <a:lnTo>
                    <a:pt x="809920" y="1842112"/>
                  </a:lnTo>
                  <a:lnTo>
                    <a:pt x="872221" y="1844712"/>
                  </a:lnTo>
                  <a:lnTo>
                    <a:pt x="934523" y="1847312"/>
                  </a:lnTo>
                  <a:lnTo>
                    <a:pt x="996824" y="1849911"/>
                  </a:lnTo>
                  <a:lnTo>
                    <a:pt x="1059126" y="1852511"/>
                  </a:lnTo>
                  <a:lnTo>
                    <a:pt x="1121428" y="1855110"/>
                  </a:lnTo>
                  <a:lnTo>
                    <a:pt x="1183729" y="1857710"/>
                  </a:lnTo>
                  <a:lnTo>
                    <a:pt x="1246031" y="1860310"/>
                  </a:lnTo>
                  <a:lnTo>
                    <a:pt x="1308332" y="1862909"/>
                  </a:lnTo>
                  <a:lnTo>
                    <a:pt x="1370634" y="1865509"/>
                  </a:lnTo>
                  <a:lnTo>
                    <a:pt x="1432935" y="1868109"/>
                  </a:lnTo>
                  <a:lnTo>
                    <a:pt x="1495237" y="1870708"/>
                  </a:lnTo>
                  <a:lnTo>
                    <a:pt x="1557539" y="1873308"/>
                  </a:lnTo>
                  <a:lnTo>
                    <a:pt x="1619840" y="1875908"/>
                  </a:lnTo>
                  <a:lnTo>
                    <a:pt x="1682142" y="1878507"/>
                  </a:lnTo>
                  <a:lnTo>
                    <a:pt x="1744443" y="1881107"/>
                  </a:lnTo>
                  <a:lnTo>
                    <a:pt x="1806745" y="1883707"/>
                  </a:lnTo>
                  <a:lnTo>
                    <a:pt x="1808268" y="1821688"/>
                  </a:lnTo>
                  <a:lnTo>
                    <a:pt x="1807662" y="1759653"/>
                  </a:lnTo>
                  <a:lnTo>
                    <a:pt x="1804929" y="1697676"/>
                  </a:lnTo>
                  <a:lnTo>
                    <a:pt x="1800072" y="1635829"/>
                  </a:lnTo>
                  <a:lnTo>
                    <a:pt x="1793096" y="1574184"/>
                  </a:lnTo>
                  <a:lnTo>
                    <a:pt x="1784009" y="1512816"/>
                  </a:lnTo>
                  <a:lnTo>
                    <a:pt x="1772823" y="1451795"/>
                  </a:lnTo>
                  <a:lnTo>
                    <a:pt x="1759551" y="1391194"/>
                  </a:lnTo>
                  <a:lnTo>
                    <a:pt x="1744207" y="1331084"/>
                  </a:lnTo>
                  <a:lnTo>
                    <a:pt x="1726811" y="1271535"/>
                  </a:lnTo>
                  <a:lnTo>
                    <a:pt x="1707382" y="1212618"/>
                  </a:lnTo>
                  <a:lnTo>
                    <a:pt x="1685944" y="1154403"/>
                  </a:lnTo>
                  <a:lnTo>
                    <a:pt x="1662521" y="1096957"/>
                  </a:lnTo>
                  <a:lnTo>
                    <a:pt x="1637142" y="1040348"/>
                  </a:lnTo>
                  <a:lnTo>
                    <a:pt x="1609836" y="984643"/>
                  </a:lnTo>
                  <a:lnTo>
                    <a:pt x="1580635" y="929907"/>
                  </a:lnTo>
                  <a:lnTo>
                    <a:pt x="1549574" y="876206"/>
                  </a:lnTo>
                  <a:lnTo>
                    <a:pt x="1516689" y="823601"/>
                  </a:lnTo>
                  <a:lnTo>
                    <a:pt x="1482019" y="772156"/>
                  </a:lnTo>
                  <a:lnTo>
                    <a:pt x="1445605" y="721929"/>
                  </a:lnTo>
                  <a:lnTo>
                    <a:pt x="1407489" y="672982"/>
                  </a:lnTo>
                  <a:lnTo>
                    <a:pt x="1367717" y="625371"/>
                  </a:lnTo>
                  <a:lnTo>
                    <a:pt x="1326335" y="579152"/>
                  </a:lnTo>
                  <a:lnTo>
                    <a:pt x="1283392" y="534379"/>
                  </a:lnTo>
                  <a:lnTo>
                    <a:pt x="1238938" y="491107"/>
                  </a:lnTo>
                  <a:lnTo>
                    <a:pt x="1193026" y="449384"/>
                  </a:lnTo>
                  <a:lnTo>
                    <a:pt x="1145710" y="409261"/>
                  </a:lnTo>
                  <a:lnTo>
                    <a:pt x="1097046" y="370784"/>
                  </a:lnTo>
                  <a:lnTo>
                    <a:pt x="1047091" y="333999"/>
                  </a:lnTo>
                  <a:lnTo>
                    <a:pt x="995903" y="298950"/>
                  </a:lnTo>
                  <a:lnTo>
                    <a:pt x="943543" y="265677"/>
                  </a:lnTo>
                  <a:lnTo>
                    <a:pt x="890072" y="234220"/>
                  </a:lnTo>
                  <a:lnTo>
                    <a:pt x="835554" y="204615"/>
                  </a:lnTo>
                  <a:lnTo>
                    <a:pt x="780053" y="176898"/>
                  </a:lnTo>
                  <a:lnTo>
                    <a:pt x="723633" y="151100"/>
                  </a:lnTo>
                  <a:lnTo>
                    <a:pt x="666362" y="127254"/>
                  </a:lnTo>
                  <a:lnTo>
                    <a:pt x="608306" y="105386"/>
                  </a:lnTo>
                  <a:lnTo>
                    <a:pt x="549535" y="85522"/>
                  </a:lnTo>
                  <a:lnTo>
                    <a:pt x="490116" y="67686"/>
                  </a:lnTo>
                  <a:lnTo>
                    <a:pt x="430121" y="51898"/>
                  </a:lnTo>
                  <a:lnTo>
                    <a:pt x="369620" y="38178"/>
                  </a:lnTo>
                  <a:lnTo>
                    <a:pt x="308684" y="26541"/>
                  </a:lnTo>
                  <a:lnTo>
                    <a:pt x="247384" y="17001"/>
                  </a:lnTo>
                  <a:lnTo>
                    <a:pt x="185793" y="9569"/>
                  </a:lnTo>
                  <a:lnTo>
                    <a:pt x="123983" y="4255"/>
                  </a:lnTo>
                  <a:lnTo>
                    <a:pt x="62028" y="1064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192776" y="1973107"/>
              <a:ext cx="3614887" cy="3616601"/>
            </a:xfrm>
            <a:custGeom>
              <a:avLst/>
              <a:pathLst>
                <a:path w="3614887" h="3616601">
                  <a:moveTo>
                    <a:pt x="1808142" y="1808317"/>
                  </a:moveTo>
                  <a:lnTo>
                    <a:pt x="1808142" y="1745961"/>
                  </a:lnTo>
                  <a:lnTo>
                    <a:pt x="1808142" y="1683605"/>
                  </a:lnTo>
                  <a:lnTo>
                    <a:pt x="1808142" y="1621250"/>
                  </a:lnTo>
                  <a:lnTo>
                    <a:pt x="1808142" y="1558894"/>
                  </a:lnTo>
                  <a:lnTo>
                    <a:pt x="1808142" y="1496538"/>
                  </a:lnTo>
                  <a:lnTo>
                    <a:pt x="1808142" y="1434182"/>
                  </a:lnTo>
                  <a:lnTo>
                    <a:pt x="1808142" y="1371827"/>
                  </a:lnTo>
                  <a:lnTo>
                    <a:pt x="1808142" y="1309471"/>
                  </a:lnTo>
                  <a:lnTo>
                    <a:pt x="1808142" y="1247115"/>
                  </a:lnTo>
                  <a:lnTo>
                    <a:pt x="1808142" y="1184759"/>
                  </a:lnTo>
                  <a:lnTo>
                    <a:pt x="1808142" y="1122403"/>
                  </a:lnTo>
                  <a:lnTo>
                    <a:pt x="1808142" y="1060048"/>
                  </a:lnTo>
                  <a:lnTo>
                    <a:pt x="1808142" y="997692"/>
                  </a:lnTo>
                  <a:lnTo>
                    <a:pt x="1808142" y="935336"/>
                  </a:lnTo>
                  <a:lnTo>
                    <a:pt x="1808142" y="872980"/>
                  </a:lnTo>
                  <a:lnTo>
                    <a:pt x="1808142" y="810625"/>
                  </a:lnTo>
                  <a:lnTo>
                    <a:pt x="1808142" y="748269"/>
                  </a:lnTo>
                  <a:lnTo>
                    <a:pt x="1808142" y="685913"/>
                  </a:lnTo>
                  <a:lnTo>
                    <a:pt x="1808142" y="623557"/>
                  </a:lnTo>
                  <a:lnTo>
                    <a:pt x="1808142" y="561201"/>
                  </a:lnTo>
                  <a:lnTo>
                    <a:pt x="1808142" y="498846"/>
                  </a:lnTo>
                  <a:lnTo>
                    <a:pt x="1808142" y="436490"/>
                  </a:lnTo>
                  <a:lnTo>
                    <a:pt x="1808142" y="374134"/>
                  </a:lnTo>
                  <a:lnTo>
                    <a:pt x="1808142" y="311778"/>
                  </a:lnTo>
                  <a:lnTo>
                    <a:pt x="1808142" y="249423"/>
                  </a:lnTo>
                  <a:lnTo>
                    <a:pt x="1808142" y="187067"/>
                  </a:lnTo>
                  <a:lnTo>
                    <a:pt x="1808142" y="124711"/>
                  </a:lnTo>
                  <a:lnTo>
                    <a:pt x="1808142" y="62355"/>
                  </a:lnTo>
                  <a:lnTo>
                    <a:pt x="1808142" y="0"/>
                  </a:lnTo>
                  <a:lnTo>
                    <a:pt x="1746950" y="1035"/>
                  </a:lnTo>
                  <a:lnTo>
                    <a:pt x="1685829" y="4141"/>
                  </a:lnTo>
                  <a:lnTo>
                    <a:pt x="1624847" y="9313"/>
                  </a:lnTo>
                  <a:lnTo>
                    <a:pt x="1564075" y="16546"/>
                  </a:lnTo>
                  <a:lnTo>
                    <a:pt x="1503583" y="25831"/>
                  </a:lnTo>
                  <a:lnTo>
                    <a:pt x="1443440" y="37158"/>
                  </a:lnTo>
                  <a:lnTo>
                    <a:pt x="1383714" y="50513"/>
                  </a:lnTo>
                  <a:lnTo>
                    <a:pt x="1324475" y="65882"/>
                  </a:lnTo>
                  <a:lnTo>
                    <a:pt x="1265790" y="83247"/>
                  </a:lnTo>
                  <a:lnTo>
                    <a:pt x="1207725" y="102588"/>
                  </a:lnTo>
                  <a:lnTo>
                    <a:pt x="1150349" y="123882"/>
                  </a:lnTo>
                  <a:lnTo>
                    <a:pt x="1093726" y="147106"/>
                  </a:lnTo>
                  <a:lnTo>
                    <a:pt x="1037921" y="172233"/>
                  </a:lnTo>
                  <a:lnTo>
                    <a:pt x="982999" y="199233"/>
                  </a:lnTo>
                  <a:lnTo>
                    <a:pt x="929021" y="228077"/>
                  </a:lnTo>
                  <a:lnTo>
                    <a:pt x="876051" y="258731"/>
                  </a:lnTo>
                  <a:lnTo>
                    <a:pt x="824148" y="291159"/>
                  </a:lnTo>
                  <a:lnTo>
                    <a:pt x="773372" y="325326"/>
                  </a:lnTo>
                  <a:lnTo>
                    <a:pt x="723782" y="361191"/>
                  </a:lnTo>
                  <a:lnTo>
                    <a:pt x="675434" y="398713"/>
                  </a:lnTo>
                  <a:lnTo>
                    <a:pt x="628383" y="437850"/>
                  </a:lnTo>
                  <a:lnTo>
                    <a:pt x="582683" y="478557"/>
                  </a:lnTo>
                  <a:lnTo>
                    <a:pt x="538387" y="520787"/>
                  </a:lnTo>
                  <a:lnTo>
                    <a:pt x="495545" y="564492"/>
                  </a:lnTo>
                  <a:lnTo>
                    <a:pt x="454207" y="609621"/>
                  </a:lnTo>
                  <a:lnTo>
                    <a:pt x="414420" y="656124"/>
                  </a:lnTo>
                  <a:lnTo>
                    <a:pt x="376229" y="703946"/>
                  </a:lnTo>
                  <a:lnTo>
                    <a:pt x="339678" y="753033"/>
                  </a:lnTo>
                  <a:lnTo>
                    <a:pt x="304809" y="803329"/>
                  </a:lnTo>
                  <a:lnTo>
                    <a:pt x="271662" y="854776"/>
                  </a:lnTo>
                  <a:lnTo>
                    <a:pt x="240275" y="907315"/>
                  </a:lnTo>
                  <a:lnTo>
                    <a:pt x="210684" y="960886"/>
                  </a:lnTo>
                  <a:lnTo>
                    <a:pt x="182922" y="1015428"/>
                  </a:lnTo>
                  <a:lnTo>
                    <a:pt x="157023" y="1070878"/>
                  </a:lnTo>
                  <a:lnTo>
                    <a:pt x="133014" y="1127173"/>
                  </a:lnTo>
                  <a:lnTo>
                    <a:pt x="110924" y="1184248"/>
                  </a:lnTo>
                  <a:lnTo>
                    <a:pt x="90778" y="1242038"/>
                  </a:lnTo>
                  <a:lnTo>
                    <a:pt x="72599" y="1300476"/>
                  </a:lnTo>
                  <a:lnTo>
                    <a:pt x="56408" y="1359496"/>
                  </a:lnTo>
                  <a:lnTo>
                    <a:pt x="42224" y="1419030"/>
                  </a:lnTo>
                  <a:lnTo>
                    <a:pt x="30062" y="1479010"/>
                  </a:lnTo>
                  <a:lnTo>
                    <a:pt x="19937" y="1539367"/>
                  </a:lnTo>
                  <a:lnTo>
                    <a:pt x="11860" y="1600033"/>
                  </a:lnTo>
                  <a:lnTo>
                    <a:pt x="5841" y="1660936"/>
                  </a:lnTo>
                  <a:lnTo>
                    <a:pt x="1886" y="1722009"/>
                  </a:lnTo>
                  <a:lnTo>
                    <a:pt x="0" y="1783181"/>
                  </a:lnTo>
                  <a:lnTo>
                    <a:pt x="184" y="1844381"/>
                  </a:lnTo>
                  <a:lnTo>
                    <a:pt x="2440" y="1905540"/>
                  </a:lnTo>
                  <a:lnTo>
                    <a:pt x="6764" y="1966588"/>
                  </a:lnTo>
                  <a:lnTo>
                    <a:pt x="13152" y="2027454"/>
                  </a:lnTo>
                  <a:lnTo>
                    <a:pt x="21595" y="2088069"/>
                  </a:lnTo>
                  <a:lnTo>
                    <a:pt x="32085" y="2148364"/>
                  </a:lnTo>
                  <a:lnTo>
                    <a:pt x="44609" y="2208270"/>
                  </a:lnTo>
                  <a:lnTo>
                    <a:pt x="59153" y="2267717"/>
                  </a:lnTo>
                  <a:lnTo>
                    <a:pt x="75700" y="2326638"/>
                  </a:lnTo>
                  <a:lnTo>
                    <a:pt x="94232" y="2384965"/>
                  </a:lnTo>
                  <a:lnTo>
                    <a:pt x="114727" y="2442632"/>
                  </a:lnTo>
                  <a:lnTo>
                    <a:pt x="137161" y="2499573"/>
                  </a:lnTo>
                  <a:lnTo>
                    <a:pt x="161510" y="2555721"/>
                  </a:lnTo>
                  <a:lnTo>
                    <a:pt x="187744" y="2611014"/>
                  </a:lnTo>
                  <a:lnTo>
                    <a:pt x="215835" y="2665387"/>
                  </a:lnTo>
                  <a:lnTo>
                    <a:pt x="245749" y="2718778"/>
                  </a:lnTo>
                  <a:lnTo>
                    <a:pt x="277453" y="2771127"/>
                  </a:lnTo>
                  <a:lnTo>
                    <a:pt x="310910" y="2822373"/>
                  </a:lnTo>
                  <a:lnTo>
                    <a:pt x="346083" y="2872457"/>
                  </a:lnTo>
                  <a:lnTo>
                    <a:pt x="382929" y="2921322"/>
                  </a:lnTo>
                  <a:lnTo>
                    <a:pt x="421409" y="2968913"/>
                  </a:lnTo>
                  <a:lnTo>
                    <a:pt x="461476" y="3015174"/>
                  </a:lnTo>
                  <a:lnTo>
                    <a:pt x="503087" y="3060052"/>
                  </a:lnTo>
                  <a:lnTo>
                    <a:pt x="546192" y="3103497"/>
                  </a:lnTo>
                  <a:lnTo>
                    <a:pt x="590742" y="3145459"/>
                  </a:lnTo>
                  <a:lnTo>
                    <a:pt x="636687" y="3185889"/>
                  </a:lnTo>
                  <a:lnTo>
                    <a:pt x="683974" y="3224741"/>
                  </a:lnTo>
                  <a:lnTo>
                    <a:pt x="732548" y="3261971"/>
                  </a:lnTo>
                  <a:lnTo>
                    <a:pt x="782354" y="3297535"/>
                  </a:lnTo>
                  <a:lnTo>
                    <a:pt x="833336" y="3331394"/>
                  </a:lnTo>
                  <a:lnTo>
                    <a:pt x="885433" y="3363508"/>
                  </a:lnTo>
                  <a:lnTo>
                    <a:pt x="938588" y="3393841"/>
                  </a:lnTo>
                  <a:lnTo>
                    <a:pt x="992739" y="3422358"/>
                  </a:lnTo>
                  <a:lnTo>
                    <a:pt x="1047823" y="3449026"/>
                  </a:lnTo>
                  <a:lnTo>
                    <a:pt x="1103779" y="3473815"/>
                  </a:lnTo>
                  <a:lnTo>
                    <a:pt x="1160541" y="3496696"/>
                  </a:lnTo>
                  <a:lnTo>
                    <a:pt x="1218045" y="3517644"/>
                  </a:lnTo>
                  <a:lnTo>
                    <a:pt x="1276226" y="3536633"/>
                  </a:lnTo>
                  <a:lnTo>
                    <a:pt x="1335015" y="3553643"/>
                  </a:lnTo>
                  <a:lnTo>
                    <a:pt x="1394346" y="3568653"/>
                  </a:lnTo>
                  <a:lnTo>
                    <a:pt x="1454151" y="3581648"/>
                  </a:lnTo>
                  <a:lnTo>
                    <a:pt x="1514362" y="3592611"/>
                  </a:lnTo>
                  <a:lnTo>
                    <a:pt x="1574909" y="3601530"/>
                  </a:lnTo>
                  <a:lnTo>
                    <a:pt x="1635723" y="3608396"/>
                  </a:lnTo>
                  <a:lnTo>
                    <a:pt x="1696735" y="3613199"/>
                  </a:lnTo>
                  <a:lnTo>
                    <a:pt x="1757874" y="3615936"/>
                  </a:lnTo>
                  <a:lnTo>
                    <a:pt x="1819071" y="3616601"/>
                  </a:lnTo>
                  <a:lnTo>
                    <a:pt x="1880256" y="3615196"/>
                  </a:lnTo>
                  <a:lnTo>
                    <a:pt x="1941358" y="3611721"/>
                  </a:lnTo>
                  <a:lnTo>
                    <a:pt x="2002307" y="3606180"/>
                  </a:lnTo>
                  <a:lnTo>
                    <a:pt x="2063034" y="3598580"/>
                  </a:lnTo>
                  <a:lnTo>
                    <a:pt x="2123469" y="3588930"/>
                  </a:lnTo>
                  <a:lnTo>
                    <a:pt x="2183542" y="3577239"/>
                  </a:lnTo>
                  <a:lnTo>
                    <a:pt x="2243186" y="3563523"/>
                  </a:lnTo>
                  <a:lnTo>
                    <a:pt x="2302332" y="3547796"/>
                  </a:lnTo>
                  <a:lnTo>
                    <a:pt x="2360911" y="3530077"/>
                  </a:lnTo>
                  <a:lnTo>
                    <a:pt x="2418857" y="3510386"/>
                  </a:lnTo>
                  <a:lnTo>
                    <a:pt x="2476104" y="3488745"/>
                  </a:lnTo>
                  <a:lnTo>
                    <a:pt x="2532586" y="3465180"/>
                  </a:lnTo>
                  <a:lnTo>
                    <a:pt x="2588237" y="3439716"/>
                  </a:lnTo>
                  <a:lnTo>
                    <a:pt x="2642996" y="3412384"/>
                  </a:lnTo>
                  <a:lnTo>
                    <a:pt x="2696798" y="3383215"/>
                  </a:lnTo>
                  <a:lnTo>
                    <a:pt x="2749582" y="3352242"/>
                  </a:lnTo>
                  <a:lnTo>
                    <a:pt x="2801288" y="3319500"/>
                  </a:lnTo>
                  <a:lnTo>
                    <a:pt x="2851856" y="3285027"/>
                  </a:lnTo>
                  <a:lnTo>
                    <a:pt x="2901229" y="3248863"/>
                  </a:lnTo>
                  <a:lnTo>
                    <a:pt x="2949350" y="3211049"/>
                  </a:lnTo>
                  <a:lnTo>
                    <a:pt x="2996163" y="3171628"/>
                  </a:lnTo>
                  <a:lnTo>
                    <a:pt x="3041616" y="3130646"/>
                  </a:lnTo>
                  <a:lnTo>
                    <a:pt x="3085656" y="3088149"/>
                  </a:lnTo>
                  <a:lnTo>
                    <a:pt x="3128233" y="3044186"/>
                  </a:lnTo>
                  <a:lnTo>
                    <a:pt x="3169297" y="2998808"/>
                  </a:lnTo>
                  <a:lnTo>
                    <a:pt x="3208803" y="2952066"/>
                  </a:lnTo>
                  <a:lnTo>
                    <a:pt x="3246704" y="2904014"/>
                  </a:lnTo>
                  <a:lnTo>
                    <a:pt x="3282958" y="2854707"/>
                  </a:lnTo>
                  <a:lnTo>
                    <a:pt x="3317522" y="2804201"/>
                  </a:lnTo>
                  <a:lnTo>
                    <a:pt x="3350357" y="2752554"/>
                  </a:lnTo>
                  <a:lnTo>
                    <a:pt x="3381426" y="2699826"/>
                  </a:lnTo>
                  <a:lnTo>
                    <a:pt x="3410693" y="2646077"/>
                  </a:lnTo>
                  <a:lnTo>
                    <a:pt x="3438124" y="2591369"/>
                  </a:lnTo>
                  <a:lnTo>
                    <a:pt x="3463689" y="2535763"/>
                  </a:lnTo>
                  <a:lnTo>
                    <a:pt x="3487357" y="2479324"/>
                  </a:lnTo>
                  <a:lnTo>
                    <a:pt x="3509101" y="2422117"/>
                  </a:lnTo>
                  <a:lnTo>
                    <a:pt x="3528897" y="2364207"/>
                  </a:lnTo>
                  <a:lnTo>
                    <a:pt x="3546723" y="2305659"/>
                  </a:lnTo>
                  <a:lnTo>
                    <a:pt x="3562557" y="2246543"/>
                  </a:lnTo>
                  <a:lnTo>
                    <a:pt x="3576381" y="2186924"/>
                  </a:lnTo>
                  <a:lnTo>
                    <a:pt x="3588180" y="2126871"/>
                  </a:lnTo>
                  <a:lnTo>
                    <a:pt x="3597940" y="2066454"/>
                  </a:lnTo>
                  <a:lnTo>
                    <a:pt x="3605650" y="2005741"/>
                  </a:lnTo>
                  <a:lnTo>
                    <a:pt x="3611302" y="1944802"/>
                  </a:lnTo>
                  <a:lnTo>
                    <a:pt x="3614887" y="1883707"/>
                  </a:lnTo>
                  <a:lnTo>
                    <a:pt x="3552586" y="1881107"/>
                  </a:lnTo>
                  <a:lnTo>
                    <a:pt x="3490284" y="1878507"/>
                  </a:lnTo>
                  <a:lnTo>
                    <a:pt x="3427983" y="1875908"/>
                  </a:lnTo>
                  <a:lnTo>
                    <a:pt x="3365681" y="1873308"/>
                  </a:lnTo>
                  <a:lnTo>
                    <a:pt x="3303380" y="1870708"/>
                  </a:lnTo>
                  <a:lnTo>
                    <a:pt x="3241078" y="1868109"/>
                  </a:lnTo>
                  <a:lnTo>
                    <a:pt x="3178777" y="1865509"/>
                  </a:lnTo>
                  <a:lnTo>
                    <a:pt x="3116475" y="1862909"/>
                  </a:lnTo>
                  <a:lnTo>
                    <a:pt x="3054173" y="1860310"/>
                  </a:lnTo>
                  <a:lnTo>
                    <a:pt x="2991872" y="1857710"/>
                  </a:lnTo>
                  <a:lnTo>
                    <a:pt x="2929570" y="1855110"/>
                  </a:lnTo>
                  <a:lnTo>
                    <a:pt x="2867269" y="1852511"/>
                  </a:lnTo>
                  <a:lnTo>
                    <a:pt x="2804967" y="1849911"/>
                  </a:lnTo>
                  <a:lnTo>
                    <a:pt x="2742666" y="1847312"/>
                  </a:lnTo>
                  <a:lnTo>
                    <a:pt x="2680364" y="1844712"/>
                  </a:lnTo>
                  <a:lnTo>
                    <a:pt x="2618063" y="1842112"/>
                  </a:lnTo>
                  <a:lnTo>
                    <a:pt x="2555761" y="1839513"/>
                  </a:lnTo>
                  <a:lnTo>
                    <a:pt x="2493459" y="1836913"/>
                  </a:lnTo>
                  <a:lnTo>
                    <a:pt x="2431158" y="1834313"/>
                  </a:lnTo>
                  <a:lnTo>
                    <a:pt x="2368856" y="1831714"/>
                  </a:lnTo>
                  <a:lnTo>
                    <a:pt x="2306555" y="1829114"/>
                  </a:lnTo>
                  <a:lnTo>
                    <a:pt x="2244253" y="1826514"/>
                  </a:lnTo>
                  <a:lnTo>
                    <a:pt x="2181952" y="1823915"/>
                  </a:lnTo>
                  <a:lnTo>
                    <a:pt x="2119650" y="1821315"/>
                  </a:lnTo>
                  <a:lnTo>
                    <a:pt x="2057348" y="1818716"/>
                  </a:lnTo>
                  <a:lnTo>
                    <a:pt x="1995047" y="1816116"/>
                  </a:lnTo>
                  <a:lnTo>
                    <a:pt x="1932745" y="1813516"/>
                  </a:lnTo>
                  <a:lnTo>
                    <a:pt x="1870444" y="181091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464985" y="310054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5543889" y="310203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5631686" y="318601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5666056" y="3102030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817583" y="313901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765287" y="310203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4184" y="310118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827958" y="314684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754559" y="310880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160070" y="4353766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236363" y="435376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4248079" y="436848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4326630" y="443775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4359095" y="435228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4512528" y="439074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460231" y="435376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439129" y="435291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522903" y="439858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449503" y="436054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462829" y="309732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541733" y="309880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629530" y="318279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663901" y="3098804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815428" y="313578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763131" y="309880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742029" y="309795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825803" y="314362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752403" y="310558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157915" y="4350540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234208" y="435054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245923" y="436526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324475" y="443452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356940" y="434905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510372" y="438752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458075" y="435054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436973" y="434969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520747" y="439535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447348" y="435731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459603" y="309516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5538507" y="309664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626304" y="318063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660675" y="3096649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5812202" y="313363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759905" y="309664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738803" y="309580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822576" y="314146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5749177" y="310342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4154689" y="4348384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230982" y="434838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4242697" y="436310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321248" y="443237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4353714" y="434690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4507146" y="438536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4454849" y="434838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4433747" y="434753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4517521" y="439320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4444122" y="435515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455798" y="309441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534702" y="309589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622499" y="317987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656869" y="3095892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808396" y="313287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756099" y="309589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734997" y="309504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818771" y="314070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745372" y="310266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4150883" y="4347627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4227176" y="434762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4238892" y="436234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4317443" y="443161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4349908" y="434614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4503341" y="438460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4451044" y="434762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4429941" y="434678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4513715" y="439244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4440316" y="435440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451992" y="309516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530896" y="309664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618693" y="318063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653064" y="3096649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804591" y="313363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752294" y="309664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731192" y="309580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814965" y="314146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741566" y="310342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4147078" y="4348384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4223371" y="434838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235086" y="436310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313638" y="443237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346103" y="434690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499535" y="438536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447238" y="434838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426136" y="434753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509910" y="439320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436511" y="435515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448766" y="309732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527670" y="309880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615467" y="318279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649838" y="3098804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801365" y="313578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749068" y="309880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727965" y="309795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811739" y="314362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738340" y="310558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143852" y="4350540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220144" y="435054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231860" y="436526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310411" y="443452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342876" y="434905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496309" y="438752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444012" y="435054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4422910" y="434969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506684" y="439535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4433285" y="435731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5446610" y="310054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5525515" y="310203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5613311" y="318601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647682" y="3102030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799209" y="313901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746912" y="310203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5725810" y="310118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5809584" y="314684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5736185" y="310880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4141696" y="4353766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4217989" y="435376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4229705" y="436848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4308256" y="443775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4340721" y="435228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4494153" y="439074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4441856" y="435376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4420754" y="435291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4504528" y="439858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4431129" y="436054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445854" y="310435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524758" y="310583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5612554" y="318982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646925" y="3105836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798452" y="314281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746155" y="310583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725053" y="310498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808827" y="315065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735428" y="311261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140939" y="4357571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217232" y="435757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228948" y="4372294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307499" y="444155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4339964" y="435608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4493396" y="439455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441100" y="435757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4419997" y="435672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503771" y="440238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430372" y="436434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446610" y="310815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525515" y="310964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5613311" y="319362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5647682" y="3109641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799209" y="314662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5746912" y="310964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725810" y="310879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809584" y="315445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736185" y="311641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4141696" y="4361377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4217989" y="436137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4229705" y="437609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4308256" y="444536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4340721" y="435989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4494153" y="43983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4441856" y="436137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4420754" y="436053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4504528" y="44061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4431129" y="436815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448766" y="311138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527670" y="311286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615467" y="319685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5649838" y="3112867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5801365" y="314984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749068" y="311286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727965" y="311202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5811739" y="315768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5738340" y="311964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4143852" y="4364603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4220144" y="4364603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4231860" y="437932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4310411" y="444858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4342876" y="436312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496309" y="440158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4444012" y="436460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4422910" y="436375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4506684" y="440941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4433285" y="437137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5451992" y="311354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5530896" y="311502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5618693" y="319900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5653064" y="3115023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804591" y="315200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5752294" y="311502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5731192" y="311417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814965" y="315983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741566" y="312179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4147078" y="4366759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4223371" y="436675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4235086" y="438148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4313638" y="445074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4346103" y="436527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4499535" y="440374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4447238" y="436675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4426136" y="436591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4509910" y="441157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4436511" y="437353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5455798" y="311429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5534702" y="311578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622499" y="319976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5656869" y="3115780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5808396" y="315276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5756099" y="311578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5734997" y="311493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5818771" y="316059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5745372" y="312255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4150883" y="4367516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4227176" y="436751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4238892" y="438223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4317443" y="445150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4349908" y="436603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4503341" y="440449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4451044" y="436751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4429941" y="436666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4513715" y="441233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4440316" y="437429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459603" y="311354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538507" y="311502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5626304" y="319900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5660675" y="3115023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5812202" y="315200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5759905" y="311502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5738803" y="311417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5822576" y="315983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5749177" y="312179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4154689" y="4366759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4230982" y="436675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4242697" y="438148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4321248" y="445074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4353714" y="436527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4507146" y="440374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4454849" y="436675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4433747" y="436591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4517521" y="441157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4444122" y="437353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5462829" y="311138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5541733" y="311286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5629530" y="319685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663901" y="3112867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815428" y="314984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763131" y="311286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742029" y="311202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825803" y="315768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752403" y="311964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4157915" y="4364603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4234208" y="4364603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4245923" y="437932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4324475" y="444858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4356940" y="436312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4510372" y="440158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4458075" y="436460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4436973" y="436375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4520747" y="440941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4447348" y="437137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5464985" y="310815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5543889" y="310964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631686" y="319362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5666056" y="3109641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5817583" y="314662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5765287" y="310964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5744184" y="310879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5827958" y="315445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5754559" y="311641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4160070" y="4361377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4236363" y="436137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4248079" y="437609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4326630" y="444536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4359095" y="435989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4512528" y="43983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4460231" y="436137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4439129" y="436053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4522903" y="44061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4449503" y="436815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5465742" y="310435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5544646" y="310583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5632443" y="318982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5666813" y="3105836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5818340" y="314281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5766044" y="310583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5744941" y="310498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5828715" y="315065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5755316" y="311261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4160827" y="4357571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4237120" y="435757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4248836" y="4372294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4327387" y="444155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4359852" y="435608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4513285" y="439455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4460988" y="435757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4439886" y="435672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4523660" y="440238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4450260" y="436434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5455798" y="310435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5534702" y="310583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622499" y="318982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5656869" y="3105836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5808396" y="314281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5756099" y="310583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5734997" y="310498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5818771" y="315065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5745372" y="311261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4150883" y="4357571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4227176" y="435757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4238892" y="4372294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4317443" y="444155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4349908" y="435608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4503341" y="439455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4451044" y="435757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4429941" y="435672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4513715" y="440238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4440316" y="436434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rc329"/>
            <p:cNvSpPr/>
            <p:nvPr/>
          </p:nvSpPr>
          <p:spPr>
            <a:xfrm>
              <a:off x="7342315" y="3669186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" name="rc330"/>
            <p:cNvSpPr/>
            <p:nvPr/>
          </p:nvSpPr>
          <p:spPr>
            <a:xfrm>
              <a:off x="7342315" y="3888642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7627163" y="3723229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7686535" y="3750733"/>
              <a:ext cx="42783" cy="42346"/>
            </a:xfrm>
            <a:custGeom>
              <a:avLst/>
              <a:pathLst>
                <a:path w="42783" h="42346">
                  <a:moveTo>
                    <a:pt x="6984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7774284" y="3719300"/>
              <a:ext cx="25757" cy="29686"/>
            </a:xfrm>
            <a:custGeom>
              <a:avLst/>
              <a:pathLst>
                <a:path w="25757" h="29686">
                  <a:moveTo>
                    <a:pt x="7421" y="0"/>
                  </a:moveTo>
                  <a:lnTo>
                    <a:pt x="9648" y="2291"/>
                  </a:lnTo>
                  <a:lnTo>
                    <a:pt x="11787" y="4627"/>
                  </a:lnTo>
                  <a:lnTo>
                    <a:pt x="13839" y="7006"/>
                  </a:lnTo>
                  <a:lnTo>
                    <a:pt x="15803" y="9429"/>
                  </a:lnTo>
                  <a:lnTo>
                    <a:pt x="17680" y="11896"/>
                  </a:lnTo>
                  <a:lnTo>
                    <a:pt x="19470" y="14406"/>
                  </a:lnTo>
                  <a:lnTo>
                    <a:pt x="21173" y="16960"/>
                  </a:lnTo>
                  <a:lnTo>
                    <a:pt x="22788" y="19558"/>
                  </a:lnTo>
                  <a:lnTo>
                    <a:pt x="24316" y="22199"/>
                  </a:lnTo>
                  <a:lnTo>
                    <a:pt x="25757" y="24884"/>
                  </a:lnTo>
                  <a:lnTo>
                    <a:pt x="17462" y="29686"/>
                  </a:lnTo>
                  <a:lnTo>
                    <a:pt x="16109" y="27079"/>
                  </a:lnTo>
                  <a:lnTo>
                    <a:pt x="14668" y="24499"/>
                  </a:lnTo>
                  <a:lnTo>
                    <a:pt x="13140" y="21945"/>
                  </a:lnTo>
                  <a:lnTo>
                    <a:pt x="11525" y="19418"/>
                  </a:lnTo>
                  <a:lnTo>
                    <a:pt x="9822" y="16916"/>
                  </a:lnTo>
                  <a:lnTo>
                    <a:pt x="8032" y="14441"/>
                  </a:lnTo>
                  <a:lnTo>
                    <a:pt x="6155" y="11992"/>
                  </a:lnTo>
                  <a:lnTo>
                    <a:pt x="4191" y="9569"/>
                  </a:lnTo>
                  <a:lnTo>
                    <a:pt x="2139" y="7172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7742415" y="3724102"/>
              <a:ext cx="84256" cy="93424"/>
            </a:xfrm>
            <a:custGeom>
              <a:avLst/>
              <a:pathLst>
                <a:path w="84256" h="93424">
                  <a:moveTo>
                    <a:pt x="27503" y="19208"/>
                  </a:moveTo>
                  <a:lnTo>
                    <a:pt x="36234" y="19208"/>
                  </a:lnTo>
                  <a:lnTo>
                    <a:pt x="36234" y="60682"/>
                  </a:lnTo>
                  <a:lnTo>
                    <a:pt x="40639" y="56617"/>
                  </a:lnTo>
                  <a:lnTo>
                    <a:pt x="44948" y="52108"/>
                  </a:lnTo>
                  <a:lnTo>
                    <a:pt x="49161" y="47153"/>
                  </a:lnTo>
                  <a:lnTo>
                    <a:pt x="53278" y="41752"/>
                  </a:lnTo>
                  <a:lnTo>
                    <a:pt x="57298" y="35907"/>
                  </a:lnTo>
                  <a:lnTo>
                    <a:pt x="61223" y="29616"/>
                  </a:lnTo>
                  <a:lnTo>
                    <a:pt x="65052" y="22880"/>
                  </a:lnTo>
                  <a:lnTo>
                    <a:pt x="68784" y="15698"/>
                  </a:lnTo>
                  <a:lnTo>
                    <a:pt x="72421" y="8072"/>
                  </a:lnTo>
                  <a:lnTo>
                    <a:pt x="75961" y="0"/>
                  </a:lnTo>
                  <a:lnTo>
                    <a:pt x="84256" y="3929"/>
                  </a:lnTo>
                  <a:lnTo>
                    <a:pt x="80004" y="13184"/>
                  </a:lnTo>
                  <a:lnTo>
                    <a:pt x="75630" y="21915"/>
                  </a:lnTo>
                  <a:lnTo>
                    <a:pt x="71133" y="30122"/>
                  </a:lnTo>
                  <a:lnTo>
                    <a:pt x="66514" y="37806"/>
                  </a:lnTo>
                  <a:lnTo>
                    <a:pt x="61773" y="44965"/>
                  </a:lnTo>
                  <a:lnTo>
                    <a:pt x="56910" y="51601"/>
                  </a:lnTo>
                  <a:lnTo>
                    <a:pt x="51924" y="57713"/>
                  </a:lnTo>
                  <a:lnTo>
                    <a:pt x="46816" y="63301"/>
                  </a:lnTo>
                  <a:lnTo>
                    <a:pt x="41586" y="68365"/>
                  </a:lnTo>
                  <a:lnTo>
                    <a:pt x="36234" y="72905"/>
                  </a:lnTo>
                  <a:lnTo>
                    <a:pt x="36234" y="79454"/>
                  </a:lnTo>
                  <a:lnTo>
                    <a:pt x="36256" y="79877"/>
                  </a:lnTo>
                  <a:lnTo>
                    <a:pt x="36321" y="80275"/>
                  </a:lnTo>
                  <a:lnTo>
                    <a:pt x="36431" y="80646"/>
                  </a:lnTo>
                  <a:lnTo>
                    <a:pt x="36583" y="80991"/>
                  </a:lnTo>
                  <a:lnTo>
                    <a:pt x="36780" y="81309"/>
                  </a:lnTo>
                  <a:lnTo>
                    <a:pt x="37020" y="81602"/>
                  </a:lnTo>
                  <a:lnTo>
                    <a:pt x="37304" y="81868"/>
                  </a:lnTo>
                  <a:lnTo>
                    <a:pt x="37631" y="82108"/>
                  </a:lnTo>
                  <a:lnTo>
                    <a:pt x="38002" y="82322"/>
                  </a:lnTo>
                  <a:lnTo>
                    <a:pt x="38417" y="82510"/>
                  </a:lnTo>
                  <a:lnTo>
                    <a:pt x="38937" y="82676"/>
                  </a:lnTo>
                  <a:lnTo>
                    <a:pt x="39622" y="82824"/>
                  </a:lnTo>
                  <a:lnTo>
                    <a:pt x="40473" y="82955"/>
                  </a:lnTo>
                  <a:lnTo>
                    <a:pt x="41490" y="83069"/>
                  </a:lnTo>
                  <a:lnTo>
                    <a:pt x="42673" y="83165"/>
                  </a:lnTo>
                  <a:lnTo>
                    <a:pt x="44022" y="83243"/>
                  </a:lnTo>
                  <a:lnTo>
                    <a:pt x="45537" y="83304"/>
                  </a:lnTo>
                  <a:lnTo>
                    <a:pt x="47218" y="83348"/>
                  </a:lnTo>
                  <a:lnTo>
                    <a:pt x="49065" y="83374"/>
                  </a:lnTo>
                  <a:lnTo>
                    <a:pt x="51077" y="83383"/>
                  </a:lnTo>
                  <a:lnTo>
                    <a:pt x="53511" y="83370"/>
                  </a:lnTo>
                  <a:lnTo>
                    <a:pt x="55749" y="83331"/>
                  </a:lnTo>
                  <a:lnTo>
                    <a:pt x="57789" y="83265"/>
                  </a:lnTo>
                  <a:lnTo>
                    <a:pt x="59634" y="83173"/>
                  </a:lnTo>
                  <a:lnTo>
                    <a:pt x="61282" y="83056"/>
                  </a:lnTo>
                  <a:lnTo>
                    <a:pt x="62734" y="82911"/>
                  </a:lnTo>
                  <a:lnTo>
                    <a:pt x="63989" y="82741"/>
                  </a:lnTo>
                  <a:lnTo>
                    <a:pt x="65047" y="82545"/>
                  </a:lnTo>
                  <a:lnTo>
                    <a:pt x="65910" y="82322"/>
                  </a:lnTo>
                  <a:lnTo>
                    <a:pt x="66575" y="82073"/>
                  </a:lnTo>
                  <a:lnTo>
                    <a:pt x="67128" y="81792"/>
                  </a:lnTo>
                  <a:lnTo>
                    <a:pt x="67649" y="81471"/>
                  </a:lnTo>
                  <a:lnTo>
                    <a:pt x="68140" y="81111"/>
                  </a:lnTo>
                  <a:lnTo>
                    <a:pt x="68601" y="80711"/>
                  </a:lnTo>
                  <a:lnTo>
                    <a:pt x="69031" y="80272"/>
                  </a:lnTo>
                  <a:lnTo>
                    <a:pt x="69430" y="79794"/>
                  </a:lnTo>
                  <a:lnTo>
                    <a:pt x="69799" y="79277"/>
                  </a:lnTo>
                  <a:lnTo>
                    <a:pt x="70138" y="78720"/>
                  </a:lnTo>
                  <a:lnTo>
                    <a:pt x="70445" y="78125"/>
                  </a:lnTo>
                  <a:lnTo>
                    <a:pt x="70723" y="77489"/>
                  </a:lnTo>
                  <a:lnTo>
                    <a:pt x="70976" y="76719"/>
                  </a:lnTo>
                  <a:lnTo>
                    <a:pt x="71212" y="75717"/>
                  </a:lnTo>
                  <a:lnTo>
                    <a:pt x="71430" y="74484"/>
                  </a:lnTo>
                  <a:lnTo>
                    <a:pt x="71631" y="73019"/>
                  </a:lnTo>
                  <a:lnTo>
                    <a:pt x="71814" y="71323"/>
                  </a:lnTo>
                  <a:lnTo>
                    <a:pt x="71980" y="69395"/>
                  </a:lnTo>
                  <a:lnTo>
                    <a:pt x="72128" y="67237"/>
                  </a:lnTo>
                  <a:lnTo>
                    <a:pt x="72259" y="64846"/>
                  </a:lnTo>
                  <a:lnTo>
                    <a:pt x="72373" y="62225"/>
                  </a:lnTo>
                  <a:lnTo>
                    <a:pt x="72469" y="59372"/>
                  </a:lnTo>
                  <a:lnTo>
                    <a:pt x="81637" y="62428"/>
                  </a:lnTo>
                  <a:lnTo>
                    <a:pt x="81449" y="65547"/>
                  </a:lnTo>
                  <a:lnTo>
                    <a:pt x="81235" y="68444"/>
                  </a:lnTo>
                  <a:lnTo>
                    <a:pt x="80995" y="71118"/>
                  </a:lnTo>
                  <a:lnTo>
                    <a:pt x="80729" y="73569"/>
                  </a:lnTo>
                  <a:lnTo>
                    <a:pt x="80436" y="75798"/>
                  </a:lnTo>
                  <a:lnTo>
                    <a:pt x="80117" y="77804"/>
                  </a:lnTo>
                  <a:lnTo>
                    <a:pt x="79773" y="79587"/>
                  </a:lnTo>
                  <a:lnTo>
                    <a:pt x="79401" y="81148"/>
                  </a:lnTo>
                  <a:lnTo>
                    <a:pt x="79004" y="82486"/>
                  </a:lnTo>
                  <a:lnTo>
                    <a:pt x="78581" y="83601"/>
                  </a:lnTo>
                  <a:lnTo>
                    <a:pt x="78122" y="84575"/>
                  </a:lnTo>
                  <a:lnTo>
                    <a:pt x="77620" y="85487"/>
                  </a:lnTo>
                  <a:lnTo>
                    <a:pt x="77075" y="86338"/>
                  </a:lnTo>
                  <a:lnTo>
                    <a:pt x="76485" y="87129"/>
                  </a:lnTo>
                  <a:lnTo>
                    <a:pt x="75852" y="87858"/>
                  </a:lnTo>
                  <a:lnTo>
                    <a:pt x="75176" y="88526"/>
                  </a:lnTo>
                  <a:lnTo>
                    <a:pt x="74455" y="89132"/>
                  </a:lnTo>
                  <a:lnTo>
                    <a:pt x="73691" y="89678"/>
                  </a:lnTo>
                  <a:lnTo>
                    <a:pt x="72884" y="90163"/>
                  </a:lnTo>
                  <a:lnTo>
                    <a:pt x="72032" y="90586"/>
                  </a:lnTo>
                  <a:lnTo>
                    <a:pt x="71037" y="90959"/>
                  </a:lnTo>
                  <a:lnTo>
                    <a:pt x="69797" y="91293"/>
                  </a:lnTo>
                  <a:lnTo>
                    <a:pt x="68313" y="91588"/>
                  </a:lnTo>
                  <a:lnTo>
                    <a:pt x="66584" y="91844"/>
                  </a:lnTo>
                  <a:lnTo>
                    <a:pt x="64611" y="92060"/>
                  </a:lnTo>
                  <a:lnTo>
                    <a:pt x="62393" y="92236"/>
                  </a:lnTo>
                  <a:lnTo>
                    <a:pt x="59931" y="92374"/>
                  </a:lnTo>
                  <a:lnTo>
                    <a:pt x="57224" y="92472"/>
                  </a:lnTo>
                  <a:lnTo>
                    <a:pt x="54273" y="92531"/>
                  </a:lnTo>
                  <a:lnTo>
                    <a:pt x="51077" y="92551"/>
                  </a:lnTo>
                  <a:lnTo>
                    <a:pt x="48213" y="92531"/>
                  </a:lnTo>
                  <a:lnTo>
                    <a:pt x="45559" y="92472"/>
                  </a:lnTo>
                  <a:lnTo>
                    <a:pt x="43114" y="92374"/>
                  </a:lnTo>
                  <a:lnTo>
                    <a:pt x="40879" y="92236"/>
                  </a:lnTo>
                  <a:lnTo>
                    <a:pt x="38854" y="92060"/>
                  </a:lnTo>
                  <a:lnTo>
                    <a:pt x="37037" y="91844"/>
                  </a:lnTo>
                  <a:lnTo>
                    <a:pt x="35431" y="91588"/>
                  </a:lnTo>
                  <a:lnTo>
                    <a:pt x="34034" y="91293"/>
                  </a:lnTo>
                  <a:lnTo>
                    <a:pt x="32846" y="90959"/>
                  </a:lnTo>
                  <a:lnTo>
                    <a:pt x="31869" y="90586"/>
                  </a:lnTo>
                  <a:lnTo>
                    <a:pt x="31039" y="90156"/>
                  </a:lnTo>
                  <a:lnTo>
                    <a:pt x="30297" y="89652"/>
                  </a:lnTo>
                  <a:lnTo>
                    <a:pt x="29642" y="89074"/>
                  </a:lnTo>
                  <a:lnTo>
                    <a:pt x="29075" y="88421"/>
                  </a:lnTo>
                  <a:lnTo>
                    <a:pt x="28594" y="87694"/>
                  </a:lnTo>
                  <a:lnTo>
                    <a:pt x="28201" y="86893"/>
                  </a:lnTo>
                  <a:lnTo>
                    <a:pt x="27896" y="86018"/>
                  </a:lnTo>
                  <a:lnTo>
                    <a:pt x="27678" y="85068"/>
                  </a:lnTo>
                  <a:lnTo>
                    <a:pt x="27547" y="84044"/>
                  </a:lnTo>
                  <a:lnTo>
                    <a:pt x="27503" y="82946"/>
                  </a:lnTo>
                  <a:lnTo>
                    <a:pt x="27503" y="79454"/>
                  </a:lnTo>
                  <a:lnTo>
                    <a:pt x="25303" y="81008"/>
                  </a:lnTo>
                  <a:lnTo>
                    <a:pt x="23067" y="82527"/>
                  </a:lnTo>
                  <a:lnTo>
                    <a:pt x="20797" y="84012"/>
                  </a:lnTo>
                  <a:lnTo>
                    <a:pt x="18492" y="85461"/>
                  </a:lnTo>
                  <a:lnTo>
                    <a:pt x="16152" y="86875"/>
                  </a:lnTo>
                  <a:lnTo>
                    <a:pt x="13777" y="88255"/>
                  </a:lnTo>
                  <a:lnTo>
                    <a:pt x="11368" y="89600"/>
                  </a:lnTo>
                  <a:lnTo>
                    <a:pt x="8923" y="90909"/>
                  </a:lnTo>
                  <a:lnTo>
                    <a:pt x="6443" y="92184"/>
                  </a:lnTo>
                  <a:lnTo>
                    <a:pt x="3929" y="93424"/>
                  </a:lnTo>
                  <a:lnTo>
                    <a:pt x="0" y="86002"/>
                  </a:lnTo>
                  <a:lnTo>
                    <a:pt x="3025" y="84330"/>
                  </a:lnTo>
                  <a:lnTo>
                    <a:pt x="5989" y="82632"/>
                  </a:lnTo>
                  <a:lnTo>
                    <a:pt x="8892" y="80908"/>
                  </a:lnTo>
                  <a:lnTo>
                    <a:pt x="11734" y="79157"/>
                  </a:lnTo>
                  <a:lnTo>
                    <a:pt x="14515" y="77380"/>
                  </a:lnTo>
                  <a:lnTo>
                    <a:pt x="17235" y="75577"/>
                  </a:lnTo>
                  <a:lnTo>
                    <a:pt x="19894" y="73748"/>
                  </a:lnTo>
                  <a:lnTo>
                    <a:pt x="22491" y="71893"/>
                  </a:lnTo>
                  <a:lnTo>
                    <a:pt x="25028" y="70011"/>
                  </a:lnTo>
                  <a:lnTo>
                    <a:pt x="27503" y="681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7739796" y="3745930"/>
              <a:ext cx="19645" cy="48021"/>
            </a:xfrm>
            <a:custGeom>
              <a:avLst/>
              <a:pathLst>
                <a:path w="19645" h="48021">
                  <a:moveTo>
                    <a:pt x="10914" y="0"/>
                  </a:moveTo>
                  <a:lnTo>
                    <a:pt x="19645" y="2182"/>
                  </a:lnTo>
                  <a:lnTo>
                    <a:pt x="19143" y="7120"/>
                  </a:lnTo>
                  <a:lnTo>
                    <a:pt x="18510" y="11979"/>
                  </a:lnTo>
                  <a:lnTo>
                    <a:pt x="17746" y="16759"/>
                  </a:lnTo>
                  <a:lnTo>
                    <a:pt x="16851" y="21461"/>
                  </a:lnTo>
                  <a:lnTo>
                    <a:pt x="15825" y="26084"/>
                  </a:lnTo>
                  <a:lnTo>
                    <a:pt x="14668" y="30629"/>
                  </a:lnTo>
                  <a:lnTo>
                    <a:pt x="13380" y="35095"/>
                  </a:lnTo>
                  <a:lnTo>
                    <a:pt x="11961" y="39482"/>
                  </a:lnTo>
                  <a:lnTo>
                    <a:pt x="10412" y="43791"/>
                  </a:lnTo>
                  <a:lnTo>
                    <a:pt x="8731" y="48021"/>
                  </a:lnTo>
                  <a:lnTo>
                    <a:pt x="0" y="43219"/>
                  </a:lnTo>
                  <a:lnTo>
                    <a:pt x="1680" y="38937"/>
                  </a:lnTo>
                  <a:lnTo>
                    <a:pt x="3230" y="34645"/>
                  </a:lnTo>
                  <a:lnTo>
                    <a:pt x="4649" y="30345"/>
                  </a:lnTo>
                  <a:lnTo>
                    <a:pt x="5937" y="26036"/>
                  </a:lnTo>
                  <a:lnTo>
                    <a:pt x="7094" y="21718"/>
                  </a:lnTo>
                  <a:lnTo>
                    <a:pt x="8120" y="17392"/>
                  </a:lnTo>
                  <a:lnTo>
                    <a:pt x="9015" y="13057"/>
                  </a:lnTo>
                  <a:lnTo>
                    <a:pt x="9779" y="8713"/>
                  </a:lnTo>
                  <a:lnTo>
                    <a:pt x="10412" y="4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7817940" y="3748986"/>
              <a:ext cx="22701" cy="45402"/>
            </a:xfrm>
            <a:custGeom>
              <a:avLst/>
              <a:pathLst>
                <a:path w="22701" h="45402">
                  <a:moveTo>
                    <a:pt x="8294" y="0"/>
                  </a:moveTo>
                  <a:lnTo>
                    <a:pt x="9931" y="3872"/>
                  </a:lnTo>
                  <a:lnTo>
                    <a:pt x="11525" y="7805"/>
                  </a:lnTo>
                  <a:lnTo>
                    <a:pt x="13075" y="11800"/>
                  </a:lnTo>
                  <a:lnTo>
                    <a:pt x="14581" y="15855"/>
                  </a:lnTo>
                  <a:lnTo>
                    <a:pt x="16043" y="19972"/>
                  </a:lnTo>
                  <a:lnTo>
                    <a:pt x="17462" y="24150"/>
                  </a:lnTo>
                  <a:lnTo>
                    <a:pt x="18837" y="28389"/>
                  </a:lnTo>
                  <a:lnTo>
                    <a:pt x="20169" y="32689"/>
                  </a:lnTo>
                  <a:lnTo>
                    <a:pt x="21457" y="37051"/>
                  </a:lnTo>
                  <a:lnTo>
                    <a:pt x="22701" y="41473"/>
                  </a:lnTo>
                  <a:lnTo>
                    <a:pt x="13970" y="45402"/>
                  </a:lnTo>
                  <a:lnTo>
                    <a:pt x="12808" y="40822"/>
                  </a:lnTo>
                  <a:lnTo>
                    <a:pt x="11595" y="36339"/>
                  </a:lnTo>
                  <a:lnTo>
                    <a:pt x="10329" y="31952"/>
                  </a:lnTo>
                  <a:lnTo>
                    <a:pt x="9010" y="27660"/>
                  </a:lnTo>
                  <a:lnTo>
                    <a:pt x="7639" y="23465"/>
                  </a:lnTo>
                  <a:lnTo>
                    <a:pt x="6216" y="19365"/>
                  </a:lnTo>
                  <a:lnTo>
                    <a:pt x="4741" y="15362"/>
                  </a:lnTo>
                  <a:lnTo>
                    <a:pt x="3213" y="11455"/>
                  </a:lnTo>
                  <a:lnTo>
                    <a:pt x="1632" y="7644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7850683" y="3768195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10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90" y="43219"/>
                  </a:lnTo>
                  <a:lnTo>
                    <a:pt x="90805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09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7881242" y="3783475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6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2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7854612" y="3721046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7893466" y="3729341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7868582" y="3745494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7893466" y="3745494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7918786" y="3745494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7662524" y="3938756"/>
              <a:ext cx="25757" cy="29686"/>
            </a:xfrm>
            <a:custGeom>
              <a:avLst/>
              <a:pathLst>
                <a:path w="25757" h="29686">
                  <a:moveTo>
                    <a:pt x="7421" y="0"/>
                  </a:moveTo>
                  <a:lnTo>
                    <a:pt x="9648" y="2291"/>
                  </a:lnTo>
                  <a:lnTo>
                    <a:pt x="11787" y="4627"/>
                  </a:lnTo>
                  <a:lnTo>
                    <a:pt x="13839" y="7006"/>
                  </a:lnTo>
                  <a:lnTo>
                    <a:pt x="15803" y="9429"/>
                  </a:lnTo>
                  <a:lnTo>
                    <a:pt x="17680" y="11896"/>
                  </a:lnTo>
                  <a:lnTo>
                    <a:pt x="19470" y="14406"/>
                  </a:lnTo>
                  <a:lnTo>
                    <a:pt x="21173" y="16960"/>
                  </a:lnTo>
                  <a:lnTo>
                    <a:pt x="22788" y="19558"/>
                  </a:lnTo>
                  <a:lnTo>
                    <a:pt x="24316" y="22199"/>
                  </a:lnTo>
                  <a:lnTo>
                    <a:pt x="25757" y="24884"/>
                  </a:lnTo>
                  <a:lnTo>
                    <a:pt x="17462" y="29686"/>
                  </a:lnTo>
                  <a:lnTo>
                    <a:pt x="16109" y="27079"/>
                  </a:lnTo>
                  <a:lnTo>
                    <a:pt x="14668" y="24499"/>
                  </a:lnTo>
                  <a:lnTo>
                    <a:pt x="13140" y="21945"/>
                  </a:lnTo>
                  <a:lnTo>
                    <a:pt x="11525" y="19418"/>
                  </a:lnTo>
                  <a:lnTo>
                    <a:pt x="9822" y="16916"/>
                  </a:lnTo>
                  <a:lnTo>
                    <a:pt x="8032" y="14441"/>
                  </a:lnTo>
                  <a:lnTo>
                    <a:pt x="6155" y="11992"/>
                  </a:lnTo>
                  <a:lnTo>
                    <a:pt x="4191" y="9569"/>
                  </a:lnTo>
                  <a:lnTo>
                    <a:pt x="2139" y="7172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7630655" y="3943558"/>
              <a:ext cx="84256" cy="93424"/>
            </a:xfrm>
            <a:custGeom>
              <a:avLst/>
              <a:pathLst>
                <a:path w="84256" h="93424">
                  <a:moveTo>
                    <a:pt x="27503" y="19208"/>
                  </a:moveTo>
                  <a:lnTo>
                    <a:pt x="36234" y="19208"/>
                  </a:lnTo>
                  <a:lnTo>
                    <a:pt x="36234" y="60682"/>
                  </a:lnTo>
                  <a:lnTo>
                    <a:pt x="40639" y="56617"/>
                  </a:lnTo>
                  <a:lnTo>
                    <a:pt x="44948" y="52108"/>
                  </a:lnTo>
                  <a:lnTo>
                    <a:pt x="49161" y="47153"/>
                  </a:lnTo>
                  <a:lnTo>
                    <a:pt x="53278" y="41752"/>
                  </a:lnTo>
                  <a:lnTo>
                    <a:pt x="57298" y="35907"/>
                  </a:lnTo>
                  <a:lnTo>
                    <a:pt x="61223" y="29616"/>
                  </a:lnTo>
                  <a:lnTo>
                    <a:pt x="65052" y="22880"/>
                  </a:lnTo>
                  <a:lnTo>
                    <a:pt x="68784" y="15698"/>
                  </a:lnTo>
                  <a:lnTo>
                    <a:pt x="72421" y="8072"/>
                  </a:lnTo>
                  <a:lnTo>
                    <a:pt x="75961" y="0"/>
                  </a:lnTo>
                  <a:lnTo>
                    <a:pt x="84256" y="3929"/>
                  </a:lnTo>
                  <a:lnTo>
                    <a:pt x="80004" y="13184"/>
                  </a:lnTo>
                  <a:lnTo>
                    <a:pt x="75630" y="21915"/>
                  </a:lnTo>
                  <a:lnTo>
                    <a:pt x="71133" y="30122"/>
                  </a:lnTo>
                  <a:lnTo>
                    <a:pt x="66514" y="37806"/>
                  </a:lnTo>
                  <a:lnTo>
                    <a:pt x="61773" y="44965"/>
                  </a:lnTo>
                  <a:lnTo>
                    <a:pt x="56910" y="51601"/>
                  </a:lnTo>
                  <a:lnTo>
                    <a:pt x="51924" y="57713"/>
                  </a:lnTo>
                  <a:lnTo>
                    <a:pt x="46816" y="63301"/>
                  </a:lnTo>
                  <a:lnTo>
                    <a:pt x="41586" y="68365"/>
                  </a:lnTo>
                  <a:lnTo>
                    <a:pt x="36234" y="72905"/>
                  </a:lnTo>
                  <a:lnTo>
                    <a:pt x="36234" y="79454"/>
                  </a:lnTo>
                  <a:lnTo>
                    <a:pt x="36256" y="79877"/>
                  </a:lnTo>
                  <a:lnTo>
                    <a:pt x="36322" y="80275"/>
                  </a:lnTo>
                  <a:lnTo>
                    <a:pt x="36431" y="80646"/>
                  </a:lnTo>
                  <a:lnTo>
                    <a:pt x="36583" y="80991"/>
                  </a:lnTo>
                  <a:lnTo>
                    <a:pt x="36780" y="81309"/>
                  </a:lnTo>
                  <a:lnTo>
                    <a:pt x="37020" y="81602"/>
                  </a:lnTo>
                  <a:lnTo>
                    <a:pt x="37304" y="81868"/>
                  </a:lnTo>
                  <a:lnTo>
                    <a:pt x="37631" y="82108"/>
                  </a:lnTo>
                  <a:lnTo>
                    <a:pt x="38002" y="82322"/>
                  </a:lnTo>
                  <a:lnTo>
                    <a:pt x="38417" y="82510"/>
                  </a:lnTo>
                  <a:lnTo>
                    <a:pt x="38937" y="82676"/>
                  </a:lnTo>
                  <a:lnTo>
                    <a:pt x="39622" y="82824"/>
                  </a:lnTo>
                  <a:lnTo>
                    <a:pt x="40473" y="82955"/>
                  </a:lnTo>
                  <a:lnTo>
                    <a:pt x="41490" y="83069"/>
                  </a:lnTo>
                  <a:lnTo>
                    <a:pt x="42673" y="83165"/>
                  </a:lnTo>
                  <a:lnTo>
                    <a:pt x="44022" y="83243"/>
                  </a:lnTo>
                  <a:lnTo>
                    <a:pt x="45537" y="83304"/>
                  </a:lnTo>
                  <a:lnTo>
                    <a:pt x="47218" y="83348"/>
                  </a:lnTo>
                  <a:lnTo>
                    <a:pt x="49065" y="83374"/>
                  </a:lnTo>
                  <a:lnTo>
                    <a:pt x="51077" y="83383"/>
                  </a:lnTo>
                  <a:lnTo>
                    <a:pt x="53511" y="83370"/>
                  </a:lnTo>
                  <a:lnTo>
                    <a:pt x="55749" y="83331"/>
                  </a:lnTo>
                  <a:lnTo>
                    <a:pt x="57789" y="83265"/>
                  </a:lnTo>
                  <a:lnTo>
                    <a:pt x="59634" y="83173"/>
                  </a:lnTo>
                  <a:lnTo>
                    <a:pt x="61282" y="83056"/>
                  </a:lnTo>
                  <a:lnTo>
                    <a:pt x="62734" y="82911"/>
                  </a:lnTo>
                  <a:lnTo>
                    <a:pt x="63989" y="82741"/>
                  </a:lnTo>
                  <a:lnTo>
                    <a:pt x="65047" y="82545"/>
                  </a:lnTo>
                  <a:lnTo>
                    <a:pt x="65910" y="82322"/>
                  </a:lnTo>
                  <a:lnTo>
                    <a:pt x="66575" y="82073"/>
                  </a:lnTo>
                  <a:lnTo>
                    <a:pt x="67128" y="81792"/>
                  </a:lnTo>
                  <a:lnTo>
                    <a:pt x="67649" y="81471"/>
                  </a:lnTo>
                  <a:lnTo>
                    <a:pt x="68140" y="81111"/>
                  </a:lnTo>
                  <a:lnTo>
                    <a:pt x="68601" y="80711"/>
                  </a:lnTo>
                  <a:lnTo>
                    <a:pt x="69031" y="80272"/>
                  </a:lnTo>
                  <a:lnTo>
                    <a:pt x="69430" y="79794"/>
                  </a:lnTo>
                  <a:lnTo>
                    <a:pt x="69799" y="79277"/>
                  </a:lnTo>
                  <a:lnTo>
                    <a:pt x="70138" y="78720"/>
                  </a:lnTo>
                  <a:lnTo>
                    <a:pt x="70445" y="78125"/>
                  </a:lnTo>
                  <a:lnTo>
                    <a:pt x="70723" y="77489"/>
                  </a:lnTo>
                  <a:lnTo>
                    <a:pt x="70976" y="76719"/>
                  </a:lnTo>
                  <a:lnTo>
                    <a:pt x="71212" y="75717"/>
                  </a:lnTo>
                  <a:lnTo>
                    <a:pt x="71430" y="74484"/>
                  </a:lnTo>
                  <a:lnTo>
                    <a:pt x="71631" y="73019"/>
                  </a:lnTo>
                  <a:lnTo>
                    <a:pt x="71814" y="71323"/>
                  </a:lnTo>
                  <a:lnTo>
                    <a:pt x="71980" y="69395"/>
                  </a:lnTo>
                  <a:lnTo>
                    <a:pt x="72128" y="67237"/>
                  </a:lnTo>
                  <a:lnTo>
                    <a:pt x="72259" y="64846"/>
                  </a:lnTo>
                  <a:lnTo>
                    <a:pt x="72373" y="62225"/>
                  </a:lnTo>
                  <a:lnTo>
                    <a:pt x="72469" y="59372"/>
                  </a:lnTo>
                  <a:lnTo>
                    <a:pt x="81637" y="62428"/>
                  </a:lnTo>
                  <a:lnTo>
                    <a:pt x="81449" y="65547"/>
                  </a:lnTo>
                  <a:lnTo>
                    <a:pt x="81235" y="68444"/>
                  </a:lnTo>
                  <a:lnTo>
                    <a:pt x="80995" y="71118"/>
                  </a:lnTo>
                  <a:lnTo>
                    <a:pt x="80729" y="73569"/>
                  </a:lnTo>
                  <a:lnTo>
                    <a:pt x="80436" y="75798"/>
                  </a:lnTo>
                  <a:lnTo>
                    <a:pt x="80117" y="77804"/>
                  </a:lnTo>
                  <a:lnTo>
                    <a:pt x="79773" y="79587"/>
                  </a:lnTo>
                  <a:lnTo>
                    <a:pt x="79401" y="81148"/>
                  </a:lnTo>
                  <a:lnTo>
                    <a:pt x="79004" y="82486"/>
                  </a:lnTo>
                  <a:lnTo>
                    <a:pt x="78581" y="83601"/>
                  </a:lnTo>
                  <a:lnTo>
                    <a:pt x="78122" y="84575"/>
                  </a:lnTo>
                  <a:lnTo>
                    <a:pt x="77620" y="85487"/>
                  </a:lnTo>
                  <a:lnTo>
                    <a:pt x="77075" y="86338"/>
                  </a:lnTo>
                  <a:lnTo>
                    <a:pt x="76485" y="87129"/>
                  </a:lnTo>
                  <a:lnTo>
                    <a:pt x="75852" y="87858"/>
                  </a:lnTo>
                  <a:lnTo>
                    <a:pt x="75176" y="88526"/>
                  </a:lnTo>
                  <a:lnTo>
                    <a:pt x="74455" y="89132"/>
                  </a:lnTo>
                  <a:lnTo>
                    <a:pt x="73691" y="89678"/>
                  </a:lnTo>
                  <a:lnTo>
                    <a:pt x="72884" y="90163"/>
                  </a:lnTo>
                  <a:lnTo>
                    <a:pt x="72032" y="90586"/>
                  </a:lnTo>
                  <a:lnTo>
                    <a:pt x="71037" y="90959"/>
                  </a:lnTo>
                  <a:lnTo>
                    <a:pt x="69797" y="91293"/>
                  </a:lnTo>
                  <a:lnTo>
                    <a:pt x="68313" y="91588"/>
                  </a:lnTo>
                  <a:lnTo>
                    <a:pt x="66584" y="91844"/>
                  </a:lnTo>
                  <a:lnTo>
                    <a:pt x="64611" y="92060"/>
                  </a:lnTo>
                  <a:lnTo>
                    <a:pt x="62393" y="92236"/>
                  </a:lnTo>
                  <a:lnTo>
                    <a:pt x="59931" y="92374"/>
                  </a:lnTo>
                  <a:lnTo>
                    <a:pt x="57224" y="92472"/>
                  </a:lnTo>
                  <a:lnTo>
                    <a:pt x="54273" y="92531"/>
                  </a:lnTo>
                  <a:lnTo>
                    <a:pt x="51077" y="92551"/>
                  </a:lnTo>
                  <a:lnTo>
                    <a:pt x="48213" y="92531"/>
                  </a:lnTo>
                  <a:lnTo>
                    <a:pt x="45559" y="92472"/>
                  </a:lnTo>
                  <a:lnTo>
                    <a:pt x="43114" y="92374"/>
                  </a:lnTo>
                  <a:lnTo>
                    <a:pt x="40879" y="92236"/>
                  </a:lnTo>
                  <a:lnTo>
                    <a:pt x="38854" y="92060"/>
                  </a:lnTo>
                  <a:lnTo>
                    <a:pt x="37037" y="91844"/>
                  </a:lnTo>
                  <a:lnTo>
                    <a:pt x="35431" y="91588"/>
                  </a:lnTo>
                  <a:lnTo>
                    <a:pt x="34034" y="91293"/>
                  </a:lnTo>
                  <a:lnTo>
                    <a:pt x="32846" y="90959"/>
                  </a:lnTo>
                  <a:lnTo>
                    <a:pt x="31869" y="90586"/>
                  </a:lnTo>
                  <a:lnTo>
                    <a:pt x="31039" y="90156"/>
                  </a:lnTo>
                  <a:lnTo>
                    <a:pt x="30297" y="89652"/>
                  </a:lnTo>
                  <a:lnTo>
                    <a:pt x="29642" y="89074"/>
                  </a:lnTo>
                  <a:lnTo>
                    <a:pt x="29075" y="88421"/>
                  </a:lnTo>
                  <a:lnTo>
                    <a:pt x="28594" y="87694"/>
                  </a:lnTo>
                  <a:lnTo>
                    <a:pt x="28201" y="86893"/>
                  </a:lnTo>
                  <a:lnTo>
                    <a:pt x="27896" y="86018"/>
                  </a:lnTo>
                  <a:lnTo>
                    <a:pt x="27678" y="85068"/>
                  </a:lnTo>
                  <a:lnTo>
                    <a:pt x="27547" y="84044"/>
                  </a:lnTo>
                  <a:lnTo>
                    <a:pt x="27503" y="82946"/>
                  </a:lnTo>
                  <a:lnTo>
                    <a:pt x="27503" y="79454"/>
                  </a:lnTo>
                  <a:lnTo>
                    <a:pt x="25303" y="81008"/>
                  </a:lnTo>
                  <a:lnTo>
                    <a:pt x="23067" y="82527"/>
                  </a:lnTo>
                  <a:lnTo>
                    <a:pt x="20797" y="84012"/>
                  </a:lnTo>
                  <a:lnTo>
                    <a:pt x="18492" y="85461"/>
                  </a:lnTo>
                  <a:lnTo>
                    <a:pt x="16152" y="86875"/>
                  </a:lnTo>
                  <a:lnTo>
                    <a:pt x="13777" y="88255"/>
                  </a:lnTo>
                  <a:lnTo>
                    <a:pt x="11368" y="89600"/>
                  </a:lnTo>
                  <a:lnTo>
                    <a:pt x="8923" y="90909"/>
                  </a:lnTo>
                  <a:lnTo>
                    <a:pt x="6443" y="92184"/>
                  </a:lnTo>
                  <a:lnTo>
                    <a:pt x="3929" y="93424"/>
                  </a:lnTo>
                  <a:lnTo>
                    <a:pt x="0" y="86002"/>
                  </a:lnTo>
                  <a:lnTo>
                    <a:pt x="3025" y="84330"/>
                  </a:lnTo>
                  <a:lnTo>
                    <a:pt x="5989" y="82632"/>
                  </a:lnTo>
                  <a:lnTo>
                    <a:pt x="8892" y="80908"/>
                  </a:lnTo>
                  <a:lnTo>
                    <a:pt x="11734" y="79157"/>
                  </a:lnTo>
                  <a:lnTo>
                    <a:pt x="14515" y="77380"/>
                  </a:lnTo>
                  <a:lnTo>
                    <a:pt x="17235" y="75577"/>
                  </a:lnTo>
                  <a:lnTo>
                    <a:pt x="19894" y="73748"/>
                  </a:lnTo>
                  <a:lnTo>
                    <a:pt x="22491" y="71893"/>
                  </a:lnTo>
                  <a:lnTo>
                    <a:pt x="25028" y="70011"/>
                  </a:lnTo>
                  <a:lnTo>
                    <a:pt x="27503" y="681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7628036" y="3965386"/>
              <a:ext cx="19645" cy="48021"/>
            </a:xfrm>
            <a:custGeom>
              <a:avLst/>
              <a:pathLst>
                <a:path w="19645" h="48021">
                  <a:moveTo>
                    <a:pt x="10914" y="0"/>
                  </a:moveTo>
                  <a:lnTo>
                    <a:pt x="19645" y="2182"/>
                  </a:lnTo>
                  <a:lnTo>
                    <a:pt x="19143" y="7120"/>
                  </a:lnTo>
                  <a:lnTo>
                    <a:pt x="18510" y="11979"/>
                  </a:lnTo>
                  <a:lnTo>
                    <a:pt x="17746" y="16759"/>
                  </a:lnTo>
                  <a:lnTo>
                    <a:pt x="16851" y="21461"/>
                  </a:lnTo>
                  <a:lnTo>
                    <a:pt x="15825" y="26084"/>
                  </a:lnTo>
                  <a:lnTo>
                    <a:pt x="14668" y="30629"/>
                  </a:lnTo>
                  <a:lnTo>
                    <a:pt x="13380" y="35095"/>
                  </a:lnTo>
                  <a:lnTo>
                    <a:pt x="11961" y="39482"/>
                  </a:lnTo>
                  <a:lnTo>
                    <a:pt x="10412" y="43791"/>
                  </a:lnTo>
                  <a:lnTo>
                    <a:pt x="8731" y="48021"/>
                  </a:lnTo>
                  <a:lnTo>
                    <a:pt x="0" y="43219"/>
                  </a:lnTo>
                  <a:lnTo>
                    <a:pt x="1680" y="38937"/>
                  </a:lnTo>
                  <a:lnTo>
                    <a:pt x="3230" y="34645"/>
                  </a:lnTo>
                  <a:lnTo>
                    <a:pt x="4649" y="30345"/>
                  </a:lnTo>
                  <a:lnTo>
                    <a:pt x="5937" y="26036"/>
                  </a:lnTo>
                  <a:lnTo>
                    <a:pt x="7094" y="21718"/>
                  </a:lnTo>
                  <a:lnTo>
                    <a:pt x="8120" y="17392"/>
                  </a:lnTo>
                  <a:lnTo>
                    <a:pt x="9015" y="13057"/>
                  </a:lnTo>
                  <a:lnTo>
                    <a:pt x="9779" y="8713"/>
                  </a:lnTo>
                  <a:lnTo>
                    <a:pt x="10412" y="4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7706180" y="3968442"/>
              <a:ext cx="22701" cy="45402"/>
            </a:xfrm>
            <a:custGeom>
              <a:avLst/>
              <a:pathLst>
                <a:path w="22701" h="45402">
                  <a:moveTo>
                    <a:pt x="8294" y="0"/>
                  </a:moveTo>
                  <a:lnTo>
                    <a:pt x="9931" y="3872"/>
                  </a:lnTo>
                  <a:lnTo>
                    <a:pt x="11525" y="7805"/>
                  </a:lnTo>
                  <a:lnTo>
                    <a:pt x="13075" y="11800"/>
                  </a:lnTo>
                  <a:lnTo>
                    <a:pt x="14581" y="15855"/>
                  </a:lnTo>
                  <a:lnTo>
                    <a:pt x="16043" y="19972"/>
                  </a:lnTo>
                  <a:lnTo>
                    <a:pt x="17462" y="24150"/>
                  </a:lnTo>
                  <a:lnTo>
                    <a:pt x="18837" y="28389"/>
                  </a:lnTo>
                  <a:lnTo>
                    <a:pt x="20169" y="32689"/>
                  </a:lnTo>
                  <a:lnTo>
                    <a:pt x="21457" y="37051"/>
                  </a:lnTo>
                  <a:lnTo>
                    <a:pt x="22701" y="41473"/>
                  </a:lnTo>
                  <a:lnTo>
                    <a:pt x="13970" y="45402"/>
                  </a:lnTo>
                  <a:lnTo>
                    <a:pt x="12808" y="40822"/>
                  </a:lnTo>
                  <a:lnTo>
                    <a:pt x="11595" y="36339"/>
                  </a:lnTo>
                  <a:lnTo>
                    <a:pt x="10329" y="31952"/>
                  </a:lnTo>
                  <a:lnTo>
                    <a:pt x="9010" y="27660"/>
                  </a:lnTo>
                  <a:lnTo>
                    <a:pt x="7639" y="23465"/>
                  </a:lnTo>
                  <a:lnTo>
                    <a:pt x="6216" y="19365"/>
                  </a:lnTo>
                  <a:lnTo>
                    <a:pt x="4741" y="15362"/>
                  </a:lnTo>
                  <a:lnTo>
                    <a:pt x="3213" y="11455"/>
                  </a:lnTo>
                  <a:lnTo>
                    <a:pt x="1632" y="7644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7738923" y="3987651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09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90" y="43219"/>
                  </a:lnTo>
                  <a:lnTo>
                    <a:pt x="90805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09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7769482" y="4002931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6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2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7742852" y="3940502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7781706" y="3948797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7756822" y="3964950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7781706" y="3964950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7807026" y="3964950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2021-01-05T00:13:44Z</dcterms:modified>
</cp:coreProperties>
</file>