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19661" y="1590617"/>
              <a:ext cx="6917431" cy="405530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799177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358211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917244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476278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19661" y="5178006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19661" y="4398139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19661" y="3618271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19661" y="2838404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19661" y="2058537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19661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578694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137727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696761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255794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019661" y="1707597"/>
              <a:ext cx="6781795" cy="70188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019661" y="2487464"/>
              <a:ext cx="4443245" cy="70188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019661" y="3267331"/>
              <a:ext cx="2962163" cy="70188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019661" y="4047198"/>
              <a:ext cx="1496672" cy="70188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019661" y="4827066"/>
              <a:ext cx="171493" cy="70188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7773617" y="1995373"/>
              <a:ext cx="99088" cy="95277"/>
            </a:xfrm>
            <a:custGeom>
              <a:avLst/>
              <a:pathLst>
                <a:path w="99088" h="95277">
                  <a:moveTo>
                    <a:pt x="44462" y="0"/>
                  </a:moveTo>
                  <a:lnTo>
                    <a:pt x="53355" y="0"/>
                  </a:lnTo>
                  <a:lnTo>
                    <a:pt x="53355" y="23290"/>
                  </a:lnTo>
                  <a:lnTo>
                    <a:pt x="53452" y="25496"/>
                  </a:lnTo>
                  <a:lnTo>
                    <a:pt x="53745" y="27880"/>
                  </a:lnTo>
                  <a:lnTo>
                    <a:pt x="54232" y="30442"/>
                  </a:lnTo>
                  <a:lnTo>
                    <a:pt x="54913" y="33182"/>
                  </a:lnTo>
                  <a:lnTo>
                    <a:pt x="55790" y="36099"/>
                  </a:lnTo>
                  <a:lnTo>
                    <a:pt x="56861" y="39195"/>
                  </a:lnTo>
                  <a:lnTo>
                    <a:pt x="58127" y="42468"/>
                  </a:lnTo>
                  <a:lnTo>
                    <a:pt x="59588" y="45919"/>
                  </a:lnTo>
                  <a:lnTo>
                    <a:pt x="61244" y="49548"/>
                  </a:lnTo>
                  <a:lnTo>
                    <a:pt x="63095" y="53355"/>
                  </a:lnTo>
                  <a:lnTo>
                    <a:pt x="65208" y="57192"/>
                  </a:lnTo>
                  <a:lnTo>
                    <a:pt x="67651" y="60910"/>
                  </a:lnTo>
                  <a:lnTo>
                    <a:pt x="70425" y="64509"/>
                  </a:lnTo>
                  <a:lnTo>
                    <a:pt x="73529" y="67990"/>
                  </a:lnTo>
                  <a:lnTo>
                    <a:pt x="76963" y="71352"/>
                  </a:lnTo>
                  <a:lnTo>
                    <a:pt x="80727" y="74596"/>
                  </a:lnTo>
                  <a:lnTo>
                    <a:pt x="84822" y="77721"/>
                  </a:lnTo>
                  <a:lnTo>
                    <a:pt x="89247" y="80727"/>
                  </a:lnTo>
                  <a:lnTo>
                    <a:pt x="94003" y="83615"/>
                  </a:lnTo>
                  <a:lnTo>
                    <a:pt x="99088" y="86385"/>
                  </a:lnTo>
                  <a:lnTo>
                    <a:pt x="94430" y="95277"/>
                  </a:lnTo>
                  <a:lnTo>
                    <a:pt x="88117" y="91716"/>
                  </a:lnTo>
                  <a:lnTo>
                    <a:pt x="82218" y="87808"/>
                  </a:lnTo>
                  <a:lnTo>
                    <a:pt x="76734" y="83552"/>
                  </a:lnTo>
                  <a:lnTo>
                    <a:pt x="71665" y="78949"/>
                  </a:lnTo>
                  <a:lnTo>
                    <a:pt x="67012" y="73999"/>
                  </a:lnTo>
                  <a:lnTo>
                    <a:pt x="62773" y="68701"/>
                  </a:lnTo>
                  <a:lnTo>
                    <a:pt x="58949" y="63056"/>
                  </a:lnTo>
                  <a:lnTo>
                    <a:pt x="55540" y="57065"/>
                  </a:lnTo>
                  <a:lnTo>
                    <a:pt x="52546" y="50725"/>
                  </a:lnTo>
                  <a:lnTo>
                    <a:pt x="49967" y="44039"/>
                  </a:lnTo>
                  <a:lnTo>
                    <a:pt x="47761" y="50192"/>
                  </a:lnTo>
                  <a:lnTo>
                    <a:pt x="45038" y="56116"/>
                  </a:lnTo>
                  <a:lnTo>
                    <a:pt x="41799" y="61812"/>
                  </a:lnTo>
                  <a:lnTo>
                    <a:pt x="38043" y="67278"/>
                  </a:lnTo>
                  <a:lnTo>
                    <a:pt x="33770" y="72517"/>
                  </a:lnTo>
                  <a:lnTo>
                    <a:pt x="28981" y="77526"/>
                  </a:lnTo>
                  <a:lnTo>
                    <a:pt x="23675" y="82307"/>
                  </a:lnTo>
                  <a:lnTo>
                    <a:pt x="17852" y="86859"/>
                  </a:lnTo>
                  <a:lnTo>
                    <a:pt x="11513" y="91183"/>
                  </a:lnTo>
                  <a:lnTo>
                    <a:pt x="4658" y="95277"/>
                  </a:lnTo>
                  <a:lnTo>
                    <a:pt x="0" y="87232"/>
                  </a:lnTo>
                  <a:lnTo>
                    <a:pt x="8447" y="81866"/>
                  </a:lnTo>
                  <a:lnTo>
                    <a:pt x="16006" y="76273"/>
                  </a:lnTo>
                  <a:lnTo>
                    <a:pt x="22676" y="70450"/>
                  </a:lnTo>
                  <a:lnTo>
                    <a:pt x="28456" y="64399"/>
                  </a:lnTo>
                  <a:lnTo>
                    <a:pt x="33347" y="58119"/>
                  </a:lnTo>
                  <a:lnTo>
                    <a:pt x="37348" y="51610"/>
                  </a:lnTo>
                  <a:lnTo>
                    <a:pt x="40461" y="44873"/>
                  </a:lnTo>
                  <a:lnTo>
                    <a:pt x="42684" y="37907"/>
                  </a:lnTo>
                  <a:lnTo>
                    <a:pt x="44018" y="30713"/>
                  </a:lnTo>
                  <a:lnTo>
                    <a:pt x="44462" y="2329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7881598" y="1993256"/>
              <a:ext cx="30912" cy="97395"/>
            </a:xfrm>
            <a:custGeom>
              <a:avLst/>
              <a:pathLst>
                <a:path w="30912" h="97395">
                  <a:moveTo>
                    <a:pt x="22443" y="0"/>
                  </a:moveTo>
                  <a:lnTo>
                    <a:pt x="30912" y="2540"/>
                  </a:lnTo>
                  <a:lnTo>
                    <a:pt x="30226" y="4488"/>
                  </a:lnTo>
                  <a:lnTo>
                    <a:pt x="29523" y="6436"/>
                  </a:lnTo>
                  <a:lnTo>
                    <a:pt x="28803" y="8384"/>
                  </a:lnTo>
                  <a:lnTo>
                    <a:pt x="28066" y="10332"/>
                  </a:lnTo>
                  <a:lnTo>
                    <a:pt x="27312" y="12280"/>
                  </a:lnTo>
                  <a:lnTo>
                    <a:pt x="26542" y="14228"/>
                  </a:lnTo>
                  <a:lnTo>
                    <a:pt x="25754" y="16176"/>
                  </a:lnTo>
                  <a:lnTo>
                    <a:pt x="24950" y="18123"/>
                  </a:lnTo>
                  <a:lnTo>
                    <a:pt x="24128" y="20071"/>
                  </a:lnTo>
                  <a:lnTo>
                    <a:pt x="23290" y="22019"/>
                  </a:lnTo>
                  <a:lnTo>
                    <a:pt x="23290" y="97395"/>
                  </a:lnTo>
                  <a:lnTo>
                    <a:pt x="14820" y="97395"/>
                  </a:lnTo>
                  <a:lnTo>
                    <a:pt x="14820" y="38111"/>
                  </a:lnTo>
                  <a:lnTo>
                    <a:pt x="13800" y="39707"/>
                  </a:lnTo>
                  <a:lnTo>
                    <a:pt x="12771" y="41278"/>
                  </a:lnTo>
                  <a:lnTo>
                    <a:pt x="11733" y="42824"/>
                  </a:lnTo>
                  <a:lnTo>
                    <a:pt x="10688" y="44344"/>
                  </a:lnTo>
                  <a:lnTo>
                    <a:pt x="9633" y="45839"/>
                  </a:lnTo>
                  <a:lnTo>
                    <a:pt x="8570" y="47308"/>
                  </a:lnTo>
                  <a:lnTo>
                    <a:pt x="7499" y="48752"/>
                  </a:lnTo>
                  <a:lnTo>
                    <a:pt x="6419" y="50171"/>
                  </a:lnTo>
                  <a:lnTo>
                    <a:pt x="5331" y="51564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3044" y="40207"/>
                  </a:lnTo>
                  <a:lnTo>
                    <a:pt x="5911" y="35909"/>
                  </a:lnTo>
                  <a:lnTo>
                    <a:pt x="8600" y="31568"/>
                  </a:lnTo>
                  <a:lnTo>
                    <a:pt x="11111" y="27185"/>
                  </a:lnTo>
                  <a:lnTo>
                    <a:pt x="13444" y="22760"/>
                  </a:lnTo>
                  <a:lnTo>
                    <a:pt x="15600" y="18293"/>
                  </a:lnTo>
                  <a:lnTo>
                    <a:pt x="17577" y="13783"/>
                  </a:lnTo>
                  <a:lnTo>
                    <a:pt x="19377" y="9231"/>
                  </a:lnTo>
                  <a:lnTo>
                    <a:pt x="20999" y="46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7906582" y="1993256"/>
              <a:ext cx="74528" cy="97818"/>
            </a:xfrm>
            <a:custGeom>
              <a:avLst/>
              <a:pathLst>
                <a:path w="74528" h="97818">
                  <a:moveTo>
                    <a:pt x="5081" y="18632"/>
                  </a:moveTo>
                  <a:lnTo>
                    <a:pt x="32606" y="18632"/>
                  </a:lnTo>
                  <a:lnTo>
                    <a:pt x="32606" y="0"/>
                  </a:lnTo>
                  <a:lnTo>
                    <a:pt x="41075" y="0"/>
                  </a:lnTo>
                  <a:lnTo>
                    <a:pt x="41075" y="18632"/>
                  </a:lnTo>
                  <a:lnTo>
                    <a:pt x="70293" y="18632"/>
                  </a:lnTo>
                  <a:lnTo>
                    <a:pt x="70293" y="26677"/>
                  </a:lnTo>
                  <a:lnTo>
                    <a:pt x="46580" y="26677"/>
                  </a:lnTo>
                  <a:lnTo>
                    <a:pt x="48765" y="32860"/>
                  </a:lnTo>
                  <a:lnTo>
                    <a:pt x="51085" y="38703"/>
                  </a:lnTo>
                  <a:lnTo>
                    <a:pt x="53541" y="44208"/>
                  </a:lnTo>
                  <a:lnTo>
                    <a:pt x="56133" y="49375"/>
                  </a:lnTo>
                  <a:lnTo>
                    <a:pt x="58860" y="54202"/>
                  </a:lnTo>
                  <a:lnTo>
                    <a:pt x="61723" y="58691"/>
                  </a:lnTo>
                  <a:lnTo>
                    <a:pt x="64721" y="62841"/>
                  </a:lnTo>
                  <a:lnTo>
                    <a:pt x="67854" y="66652"/>
                  </a:lnTo>
                  <a:lnTo>
                    <a:pt x="71123" y="70124"/>
                  </a:lnTo>
                  <a:lnTo>
                    <a:pt x="74528" y="73258"/>
                  </a:lnTo>
                  <a:lnTo>
                    <a:pt x="69870" y="82574"/>
                  </a:lnTo>
                  <a:lnTo>
                    <a:pt x="66381" y="78932"/>
                  </a:lnTo>
                  <a:lnTo>
                    <a:pt x="63027" y="74951"/>
                  </a:lnTo>
                  <a:lnTo>
                    <a:pt x="59809" y="70632"/>
                  </a:lnTo>
                  <a:lnTo>
                    <a:pt x="56726" y="65974"/>
                  </a:lnTo>
                  <a:lnTo>
                    <a:pt x="53779" y="60977"/>
                  </a:lnTo>
                  <a:lnTo>
                    <a:pt x="50967" y="55642"/>
                  </a:lnTo>
                  <a:lnTo>
                    <a:pt x="48291" y="49967"/>
                  </a:lnTo>
                  <a:lnTo>
                    <a:pt x="45750" y="43954"/>
                  </a:lnTo>
                  <a:lnTo>
                    <a:pt x="43345" y="37602"/>
                  </a:lnTo>
                  <a:lnTo>
                    <a:pt x="41075" y="30912"/>
                  </a:lnTo>
                  <a:lnTo>
                    <a:pt x="41075" y="70293"/>
                  </a:lnTo>
                  <a:lnTo>
                    <a:pt x="56319" y="70293"/>
                  </a:lnTo>
                  <a:lnTo>
                    <a:pt x="56319" y="77492"/>
                  </a:lnTo>
                  <a:lnTo>
                    <a:pt x="41075" y="77492"/>
                  </a:lnTo>
                  <a:lnTo>
                    <a:pt x="41075" y="97818"/>
                  </a:lnTo>
                  <a:lnTo>
                    <a:pt x="32606" y="97818"/>
                  </a:lnTo>
                  <a:lnTo>
                    <a:pt x="32606" y="77492"/>
                  </a:lnTo>
                  <a:lnTo>
                    <a:pt x="17785" y="77492"/>
                  </a:lnTo>
                  <a:lnTo>
                    <a:pt x="17785" y="70293"/>
                  </a:lnTo>
                  <a:lnTo>
                    <a:pt x="32606" y="70293"/>
                  </a:lnTo>
                  <a:lnTo>
                    <a:pt x="32606" y="30912"/>
                  </a:lnTo>
                  <a:lnTo>
                    <a:pt x="30586" y="37221"/>
                  </a:lnTo>
                  <a:lnTo>
                    <a:pt x="28422" y="43277"/>
                  </a:lnTo>
                  <a:lnTo>
                    <a:pt x="26114" y="49078"/>
                  </a:lnTo>
                  <a:lnTo>
                    <a:pt x="23662" y="54625"/>
                  </a:lnTo>
                  <a:lnTo>
                    <a:pt x="21066" y="59919"/>
                  </a:lnTo>
                  <a:lnTo>
                    <a:pt x="18327" y="64958"/>
                  </a:lnTo>
                  <a:lnTo>
                    <a:pt x="15443" y="69743"/>
                  </a:lnTo>
                  <a:lnTo>
                    <a:pt x="12415" y="74274"/>
                  </a:lnTo>
                  <a:lnTo>
                    <a:pt x="9244" y="78551"/>
                  </a:lnTo>
                  <a:lnTo>
                    <a:pt x="5928" y="82574"/>
                  </a:lnTo>
                  <a:lnTo>
                    <a:pt x="0" y="74951"/>
                  </a:lnTo>
                  <a:lnTo>
                    <a:pt x="3396" y="71039"/>
                  </a:lnTo>
                  <a:lnTo>
                    <a:pt x="6639" y="66923"/>
                  </a:lnTo>
                  <a:lnTo>
                    <a:pt x="9731" y="62603"/>
                  </a:lnTo>
                  <a:lnTo>
                    <a:pt x="12669" y="58081"/>
                  </a:lnTo>
                  <a:lnTo>
                    <a:pt x="15456" y="53355"/>
                  </a:lnTo>
                  <a:lnTo>
                    <a:pt x="18090" y="48426"/>
                  </a:lnTo>
                  <a:lnTo>
                    <a:pt x="20571" y="43294"/>
                  </a:lnTo>
                  <a:lnTo>
                    <a:pt x="22900" y="37958"/>
                  </a:lnTo>
                  <a:lnTo>
                    <a:pt x="25077" y="32419"/>
                  </a:lnTo>
                  <a:lnTo>
                    <a:pt x="27101" y="26677"/>
                  </a:lnTo>
                  <a:lnTo>
                    <a:pt x="5081" y="2667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7992967" y="1997067"/>
              <a:ext cx="27948" cy="94007"/>
            </a:xfrm>
            <a:custGeom>
              <a:avLst/>
              <a:pathLst>
                <a:path w="27948" h="94007">
                  <a:moveTo>
                    <a:pt x="27948" y="0"/>
                  </a:moveTo>
                  <a:lnTo>
                    <a:pt x="27948" y="7198"/>
                  </a:lnTo>
                  <a:lnTo>
                    <a:pt x="18632" y="31759"/>
                  </a:lnTo>
                  <a:lnTo>
                    <a:pt x="20321" y="34380"/>
                  </a:lnTo>
                  <a:lnTo>
                    <a:pt x="21833" y="36993"/>
                  </a:lnTo>
                  <a:lnTo>
                    <a:pt x="23167" y="39597"/>
                  </a:lnTo>
                  <a:lnTo>
                    <a:pt x="24323" y="42193"/>
                  </a:lnTo>
                  <a:lnTo>
                    <a:pt x="25301" y="44780"/>
                  </a:lnTo>
                  <a:lnTo>
                    <a:pt x="26101" y="47359"/>
                  </a:lnTo>
                  <a:lnTo>
                    <a:pt x="26724" y="49929"/>
                  </a:lnTo>
                  <a:lnTo>
                    <a:pt x="27169" y="52491"/>
                  </a:lnTo>
                  <a:lnTo>
                    <a:pt x="27435" y="55045"/>
                  </a:lnTo>
                  <a:lnTo>
                    <a:pt x="27524" y="57590"/>
                  </a:lnTo>
                  <a:lnTo>
                    <a:pt x="27492" y="59159"/>
                  </a:lnTo>
                  <a:lnTo>
                    <a:pt x="27397" y="60647"/>
                  </a:lnTo>
                  <a:lnTo>
                    <a:pt x="27238" y="62055"/>
                  </a:lnTo>
                  <a:lnTo>
                    <a:pt x="27016" y="63383"/>
                  </a:lnTo>
                  <a:lnTo>
                    <a:pt x="26730" y="64630"/>
                  </a:lnTo>
                  <a:lnTo>
                    <a:pt x="26381" y="65796"/>
                  </a:lnTo>
                  <a:lnTo>
                    <a:pt x="25968" y="66882"/>
                  </a:lnTo>
                  <a:lnTo>
                    <a:pt x="25492" y="67888"/>
                  </a:lnTo>
                  <a:lnTo>
                    <a:pt x="24952" y="68813"/>
                  </a:lnTo>
                  <a:lnTo>
                    <a:pt x="24348" y="69658"/>
                  </a:lnTo>
                  <a:lnTo>
                    <a:pt x="23686" y="70423"/>
                  </a:lnTo>
                  <a:lnTo>
                    <a:pt x="22968" y="71106"/>
                  </a:lnTo>
                  <a:lnTo>
                    <a:pt x="22195" y="71710"/>
                  </a:lnTo>
                  <a:lnTo>
                    <a:pt x="21367" y="72233"/>
                  </a:lnTo>
                  <a:lnTo>
                    <a:pt x="20484" y="72675"/>
                  </a:lnTo>
                  <a:lnTo>
                    <a:pt x="19546" y="73037"/>
                  </a:lnTo>
                  <a:lnTo>
                    <a:pt x="18553" y="73319"/>
                  </a:lnTo>
                  <a:lnTo>
                    <a:pt x="17505" y="73520"/>
                  </a:lnTo>
                  <a:lnTo>
                    <a:pt x="16402" y="73641"/>
                  </a:lnTo>
                  <a:lnTo>
                    <a:pt x="15244" y="73681"/>
                  </a:lnTo>
                  <a:lnTo>
                    <a:pt x="14897" y="73673"/>
                  </a:lnTo>
                  <a:lnTo>
                    <a:pt x="14533" y="73647"/>
                  </a:lnTo>
                  <a:lnTo>
                    <a:pt x="14151" y="73605"/>
                  </a:lnTo>
                  <a:lnTo>
                    <a:pt x="13753" y="73546"/>
                  </a:lnTo>
                  <a:lnTo>
                    <a:pt x="13338" y="73469"/>
                  </a:lnTo>
                  <a:lnTo>
                    <a:pt x="12906" y="73376"/>
                  </a:lnTo>
                  <a:lnTo>
                    <a:pt x="12458" y="73266"/>
                  </a:lnTo>
                  <a:lnTo>
                    <a:pt x="11992" y="73139"/>
                  </a:lnTo>
                  <a:lnTo>
                    <a:pt x="11509" y="72995"/>
                  </a:lnTo>
                  <a:lnTo>
                    <a:pt x="11009" y="72834"/>
                  </a:lnTo>
                  <a:lnTo>
                    <a:pt x="9739" y="65212"/>
                  </a:lnTo>
                  <a:lnTo>
                    <a:pt x="10404" y="65373"/>
                  </a:lnTo>
                  <a:lnTo>
                    <a:pt x="11043" y="65517"/>
                  </a:lnTo>
                  <a:lnTo>
                    <a:pt x="11657" y="65644"/>
                  </a:lnTo>
                  <a:lnTo>
                    <a:pt x="12246" y="65754"/>
                  </a:lnTo>
                  <a:lnTo>
                    <a:pt x="12809" y="65847"/>
                  </a:lnTo>
                  <a:lnTo>
                    <a:pt x="13347" y="65923"/>
                  </a:lnTo>
                  <a:lnTo>
                    <a:pt x="13859" y="65983"/>
                  </a:lnTo>
                  <a:lnTo>
                    <a:pt x="14346" y="66025"/>
                  </a:lnTo>
                  <a:lnTo>
                    <a:pt x="14808" y="66050"/>
                  </a:lnTo>
                  <a:lnTo>
                    <a:pt x="15244" y="66059"/>
                  </a:lnTo>
                  <a:lnTo>
                    <a:pt x="15657" y="66038"/>
                  </a:lnTo>
                  <a:lnTo>
                    <a:pt x="16049" y="65974"/>
                  </a:lnTo>
                  <a:lnTo>
                    <a:pt x="16419" y="65868"/>
                  </a:lnTo>
                  <a:lnTo>
                    <a:pt x="16768" y="65720"/>
                  </a:lnTo>
                  <a:lnTo>
                    <a:pt x="17097" y="65529"/>
                  </a:lnTo>
                  <a:lnTo>
                    <a:pt x="17404" y="65297"/>
                  </a:lnTo>
                  <a:lnTo>
                    <a:pt x="17689" y="65021"/>
                  </a:lnTo>
                  <a:lnTo>
                    <a:pt x="17954" y="64704"/>
                  </a:lnTo>
                  <a:lnTo>
                    <a:pt x="18198" y="64344"/>
                  </a:lnTo>
                  <a:lnTo>
                    <a:pt x="18420" y="63942"/>
                  </a:lnTo>
                  <a:lnTo>
                    <a:pt x="18621" y="63497"/>
                  </a:lnTo>
                  <a:lnTo>
                    <a:pt x="18801" y="63010"/>
                  </a:lnTo>
                  <a:lnTo>
                    <a:pt x="18960" y="62481"/>
                  </a:lnTo>
                  <a:lnTo>
                    <a:pt x="19097" y="61909"/>
                  </a:lnTo>
                  <a:lnTo>
                    <a:pt x="19214" y="61295"/>
                  </a:lnTo>
                  <a:lnTo>
                    <a:pt x="19309" y="60639"/>
                  </a:lnTo>
                  <a:lnTo>
                    <a:pt x="19383" y="59940"/>
                  </a:lnTo>
                  <a:lnTo>
                    <a:pt x="19436" y="59199"/>
                  </a:lnTo>
                  <a:lnTo>
                    <a:pt x="19468" y="58415"/>
                  </a:lnTo>
                  <a:lnTo>
                    <a:pt x="19479" y="57590"/>
                  </a:lnTo>
                  <a:lnTo>
                    <a:pt x="19385" y="55134"/>
                  </a:lnTo>
                  <a:lnTo>
                    <a:pt x="19106" y="52678"/>
                  </a:lnTo>
                  <a:lnTo>
                    <a:pt x="18640" y="50222"/>
                  </a:lnTo>
                  <a:lnTo>
                    <a:pt x="17988" y="47765"/>
                  </a:lnTo>
                  <a:lnTo>
                    <a:pt x="17150" y="45309"/>
                  </a:lnTo>
                  <a:lnTo>
                    <a:pt x="16125" y="42853"/>
                  </a:lnTo>
                  <a:lnTo>
                    <a:pt x="14914" y="40397"/>
                  </a:lnTo>
                  <a:lnTo>
                    <a:pt x="13516" y="37941"/>
                  </a:lnTo>
                  <a:lnTo>
                    <a:pt x="11933" y="35485"/>
                  </a:lnTo>
                  <a:lnTo>
                    <a:pt x="10162" y="33029"/>
                  </a:lnTo>
                  <a:lnTo>
                    <a:pt x="19902" y="7198"/>
                  </a:lnTo>
                  <a:lnTo>
                    <a:pt x="8045" y="7198"/>
                  </a:lnTo>
                  <a:lnTo>
                    <a:pt x="8045" y="94007"/>
                  </a:lnTo>
                  <a:lnTo>
                    <a:pt x="0" y="94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8025150" y="1997914"/>
              <a:ext cx="13550" cy="19055"/>
            </a:xfrm>
            <a:custGeom>
              <a:avLst/>
              <a:pathLst>
                <a:path w="13550" h="19055">
                  <a:moveTo>
                    <a:pt x="8045" y="0"/>
                  </a:moveTo>
                  <a:lnTo>
                    <a:pt x="8710" y="1537"/>
                  </a:lnTo>
                  <a:lnTo>
                    <a:pt x="9349" y="3099"/>
                  </a:lnTo>
                  <a:lnTo>
                    <a:pt x="9963" y="4687"/>
                  </a:lnTo>
                  <a:lnTo>
                    <a:pt x="10552" y="6301"/>
                  </a:lnTo>
                  <a:lnTo>
                    <a:pt x="11115" y="7939"/>
                  </a:lnTo>
                  <a:lnTo>
                    <a:pt x="11653" y="9604"/>
                  </a:lnTo>
                  <a:lnTo>
                    <a:pt x="12165" y="11293"/>
                  </a:lnTo>
                  <a:lnTo>
                    <a:pt x="12652" y="13008"/>
                  </a:lnTo>
                  <a:lnTo>
                    <a:pt x="13114" y="14749"/>
                  </a:lnTo>
                  <a:lnTo>
                    <a:pt x="13550" y="16514"/>
                  </a:lnTo>
                  <a:lnTo>
                    <a:pt x="5928" y="19055"/>
                  </a:lnTo>
                  <a:lnTo>
                    <a:pt x="5488" y="17213"/>
                  </a:lnTo>
                  <a:lnTo>
                    <a:pt x="5013" y="15413"/>
                  </a:lnTo>
                  <a:lnTo>
                    <a:pt x="4505" y="13656"/>
                  </a:lnTo>
                  <a:lnTo>
                    <a:pt x="3963" y="11941"/>
                  </a:lnTo>
                  <a:lnTo>
                    <a:pt x="3387" y="10268"/>
                  </a:lnTo>
                  <a:lnTo>
                    <a:pt x="2777" y="8638"/>
                  </a:lnTo>
                  <a:lnTo>
                    <a:pt x="2134" y="7050"/>
                  </a:lnTo>
                  <a:lnTo>
                    <a:pt x="1456" y="5504"/>
                  </a:lnTo>
                  <a:lnTo>
                    <a:pt x="745" y="4001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8021339" y="2030520"/>
              <a:ext cx="66906" cy="59283"/>
            </a:xfrm>
            <a:custGeom>
              <a:avLst/>
              <a:pathLst>
                <a:path w="66906" h="59283">
                  <a:moveTo>
                    <a:pt x="3811" y="0"/>
                  </a:moveTo>
                  <a:lnTo>
                    <a:pt x="18208" y="0"/>
                  </a:lnTo>
                  <a:lnTo>
                    <a:pt x="18208" y="43192"/>
                  </a:lnTo>
                  <a:lnTo>
                    <a:pt x="18987" y="44014"/>
                  </a:lnTo>
                  <a:lnTo>
                    <a:pt x="19800" y="44784"/>
                  </a:lnTo>
                  <a:lnTo>
                    <a:pt x="20647" y="45504"/>
                  </a:lnTo>
                  <a:lnTo>
                    <a:pt x="21528" y="46173"/>
                  </a:lnTo>
                  <a:lnTo>
                    <a:pt x="22443" y="46792"/>
                  </a:lnTo>
                  <a:lnTo>
                    <a:pt x="23391" y="47359"/>
                  </a:lnTo>
                  <a:lnTo>
                    <a:pt x="24374" y="47876"/>
                  </a:lnTo>
                  <a:lnTo>
                    <a:pt x="25390" y="48341"/>
                  </a:lnTo>
                  <a:lnTo>
                    <a:pt x="26440" y="48756"/>
                  </a:lnTo>
                  <a:lnTo>
                    <a:pt x="27524" y="49121"/>
                  </a:lnTo>
                  <a:lnTo>
                    <a:pt x="28744" y="49442"/>
                  </a:lnTo>
                  <a:lnTo>
                    <a:pt x="30200" y="49730"/>
                  </a:lnTo>
                  <a:lnTo>
                    <a:pt x="31894" y="49984"/>
                  </a:lnTo>
                  <a:lnTo>
                    <a:pt x="33825" y="50205"/>
                  </a:lnTo>
                  <a:lnTo>
                    <a:pt x="35993" y="50391"/>
                  </a:lnTo>
                  <a:lnTo>
                    <a:pt x="38399" y="50543"/>
                  </a:lnTo>
                  <a:lnTo>
                    <a:pt x="41041" y="50662"/>
                  </a:lnTo>
                  <a:lnTo>
                    <a:pt x="43920" y="50747"/>
                  </a:lnTo>
                  <a:lnTo>
                    <a:pt x="47037" y="50797"/>
                  </a:lnTo>
                  <a:lnTo>
                    <a:pt x="50391" y="50814"/>
                  </a:lnTo>
                  <a:lnTo>
                    <a:pt x="66906" y="50814"/>
                  </a:lnTo>
                  <a:lnTo>
                    <a:pt x="63518" y="59283"/>
                  </a:lnTo>
                  <a:lnTo>
                    <a:pt x="42769" y="59283"/>
                  </a:lnTo>
                  <a:lnTo>
                    <a:pt x="40459" y="59258"/>
                  </a:lnTo>
                  <a:lnTo>
                    <a:pt x="38272" y="59182"/>
                  </a:lnTo>
                  <a:lnTo>
                    <a:pt x="36207" y="59055"/>
                  </a:lnTo>
                  <a:lnTo>
                    <a:pt x="34266" y="58877"/>
                  </a:lnTo>
                  <a:lnTo>
                    <a:pt x="32447" y="58648"/>
                  </a:lnTo>
                  <a:lnTo>
                    <a:pt x="30751" y="58369"/>
                  </a:lnTo>
                  <a:lnTo>
                    <a:pt x="29178" y="58039"/>
                  </a:lnTo>
                  <a:lnTo>
                    <a:pt x="27727" y="57657"/>
                  </a:lnTo>
                  <a:lnTo>
                    <a:pt x="26400" y="57225"/>
                  </a:lnTo>
                  <a:lnTo>
                    <a:pt x="25195" y="56743"/>
                  </a:lnTo>
                  <a:lnTo>
                    <a:pt x="24071" y="56201"/>
                  </a:lnTo>
                  <a:lnTo>
                    <a:pt x="22985" y="55591"/>
                  </a:lnTo>
                  <a:lnTo>
                    <a:pt x="21937" y="54913"/>
                  </a:lnTo>
                  <a:lnTo>
                    <a:pt x="20927" y="54168"/>
                  </a:lnTo>
                  <a:lnTo>
                    <a:pt x="19955" y="53355"/>
                  </a:lnTo>
                  <a:lnTo>
                    <a:pt x="19021" y="52474"/>
                  </a:lnTo>
                  <a:lnTo>
                    <a:pt x="18126" y="51526"/>
                  </a:lnTo>
                  <a:lnTo>
                    <a:pt x="17268" y="50509"/>
                  </a:lnTo>
                  <a:lnTo>
                    <a:pt x="16449" y="49425"/>
                  </a:lnTo>
                  <a:lnTo>
                    <a:pt x="15667" y="48274"/>
                  </a:lnTo>
                  <a:lnTo>
                    <a:pt x="5504" y="59283"/>
                  </a:lnTo>
                  <a:lnTo>
                    <a:pt x="4992" y="58441"/>
                  </a:lnTo>
                  <a:lnTo>
                    <a:pt x="4471" y="57607"/>
                  </a:lnTo>
                  <a:lnTo>
                    <a:pt x="3942" y="56781"/>
                  </a:lnTo>
                  <a:lnTo>
                    <a:pt x="3404" y="55964"/>
                  </a:lnTo>
                  <a:lnTo>
                    <a:pt x="2858" y="55155"/>
                  </a:lnTo>
                  <a:lnTo>
                    <a:pt x="2303" y="54354"/>
                  </a:lnTo>
                  <a:lnTo>
                    <a:pt x="1740" y="53563"/>
                  </a:lnTo>
                  <a:lnTo>
                    <a:pt x="1168" y="52779"/>
                  </a:lnTo>
                  <a:lnTo>
                    <a:pt x="588" y="52004"/>
                  </a:lnTo>
                  <a:lnTo>
                    <a:pt x="0" y="51238"/>
                  </a:lnTo>
                  <a:lnTo>
                    <a:pt x="11009" y="44462"/>
                  </a:lnTo>
                  <a:lnTo>
                    <a:pt x="11009" y="7622"/>
                  </a:lnTo>
                  <a:lnTo>
                    <a:pt x="3811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8038701" y="1993679"/>
              <a:ext cx="47850" cy="82574"/>
            </a:xfrm>
            <a:custGeom>
              <a:avLst/>
              <a:pathLst>
                <a:path w="47850" h="82574">
                  <a:moveTo>
                    <a:pt x="3811" y="11433"/>
                  </a:moveTo>
                  <a:lnTo>
                    <a:pt x="16514" y="11433"/>
                  </a:lnTo>
                  <a:lnTo>
                    <a:pt x="17099" y="10251"/>
                  </a:lnTo>
                  <a:lnTo>
                    <a:pt x="17666" y="9078"/>
                  </a:lnTo>
                  <a:lnTo>
                    <a:pt x="18217" y="7914"/>
                  </a:lnTo>
                  <a:lnTo>
                    <a:pt x="18750" y="6758"/>
                  </a:lnTo>
                  <a:lnTo>
                    <a:pt x="19267" y="5610"/>
                  </a:lnTo>
                  <a:lnTo>
                    <a:pt x="19766" y="4471"/>
                  </a:lnTo>
                  <a:lnTo>
                    <a:pt x="20249" y="3341"/>
                  </a:lnTo>
                  <a:lnTo>
                    <a:pt x="20715" y="2218"/>
                  </a:lnTo>
                  <a:lnTo>
                    <a:pt x="21164" y="1105"/>
                  </a:lnTo>
                  <a:lnTo>
                    <a:pt x="21596" y="0"/>
                  </a:lnTo>
                  <a:lnTo>
                    <a:pt x="29641" y="1693"/>
                  </a:lnTo>
                  <a:lnTo>
                    <a:pt x="29298" y="2705"/>
                  </a:lnTo>
                  <a:lnTo>
                    <a:pt x="28947" y="3709"/>
                  </a:lnTo>
                  <a:lnTo>
                    <a:pt x="28587" y="4704"/>
                  </a:lnTo>
                  <a:lnTo>
                    <a:pt x="28219" y="5691"/>
                  </a:lnTo>
                  <a:lnTo>
                    <a:pt x="27842" y="6669"/>
                  </a:lnTo>
                  <a:lnTo>
                    <a:pt x="27456" y="7639"/>
                  </a:lnTo>
                  <a:lnTo>
                    <a:pt x="27063" y="8600"/>
                  </a:lnTo>
                  <a:lnTo>
                    <a:pt x="26660" y="9553"/>
                  </a:lnTo>
                  <a:lnTo>
                    <a:pt x="26250" y="10497"/>
                  </a:lnTo>
                  <a:lnTo>
                    <a:pt x="25830" y="11433"/>
                  </a:lnTo>
                  <a:lnTo>
                    <a:pt x="47850" y="11433"/>
                  </a:lnTo>
                  <a:lnTo>
                    <a:pt x="47850" y="19055"/>
                  </a:lnTo>
                  <a:lnTo>
                    <a:pt x="22019" y="19055"/>
                  </a:lnTo>
                  <a:lnTo>
                    <a:pt x="21350" y="20215"/>
                  </a:lnTo>
                  <a:lnTo>
                    <a:pt x="20698" y="21325"/>
                  </a:lnTo>
                  <a:lnTo>
                    <a:pt x="20063" y="22383"/>
                  </a:lnTo>
                  <a:lnTo>
                    <a:pt x="19445" y="23391"/>
                  </a:lnTo>
                  <a:lnTo>
                    <a:pt x="18843" y="24348"/>
                  </a:lnTo>
                  <a:lnTo>
                    <a:pt x="18259" y="25254"/>
                  </a:lnTo>
                  <a:lnTo>
                    <a:pt x="17692" y="26110"/>
                  </a:lnTo>
                  <a:lnTo>
                    <a:pt x="17141" y="26914"/>
                  </a:lnTo>
                  <a:lnTo>
                    <a:pt x="16607" y="27668"/>
                  </a:lnTo>
                  <a:lnTo>
                    <a:pt x="16091" y="28371"/>
                  </a:lnTo>
                  <a:lnTo>
                    <a:pt x="46580" y="28371"/>
                  </a:lnTo>
                  <a:lnTo>
                    <a:pt x="46580" y="73258"/>
                  </a:lnTo>
                  <a:lnTo>
                    <a:pt x="46554" y="74166"/>
                  </a:lnTo>
                  <a:lnTo>
                    <a:pt x="46478" y="75028"/>
                  </a:lnTo>
                  <a:lnTo>
                    <a:pt x="46351" y="75843"/>
                  </a:lnTo>
                  <a:lnTo>
                    <a:pt x="46173" y="76611"/>
                  </a:lnTo>
                  <a:lnTo>
                    <a:pt x="45945" y="77333"/>
                  </a:lnTo>
                  <a:lnTo>
                    <a:pt x="45665" y="78009"/>
                  </a:lnTo>
                  <a:lnTo>
                    <a:pt x="45335" y="78638"/>
                  </a:lnTo>
                  <a:lnTo>
                    <a:pt x="44954" y="79220"/>
                  </a:lnTo>
                  <a:lnTo>
                    <a:pt x="44522" y="79756"/>
                  </a:lnTo>
                  <a:lnTo>
                    <a:pt x="44039" y="80245"/>
                  </a:lnTo>
                  <a:lnTo>
                    <a:pt x="43510" y="80687"/>
                  </a:lnTo>
                  <a:lnTo>
                    <a:pt x="42938" y="81083"/>
                  </a:lnTo>
                  <a:lnTo>
                    <a:pt x="42324" y="81432"/>
                  </a:lnTo>
                  <a:lnTo>
                    <a:pt x="41668" y="81735"/>
                  </a:lnTo>
                  <a:lnTo>
                    <a:pt x="40969" y="81991"/>
                  </a:lnTo>
                  <a:lnTo>
                    <a:pt x="40228" y="82201"/>
                  </a:lnTo>
                  <a:lnTo>
                    <a:pt x="39445" y="82364"/>
                  </a:lnTo>
                  <a:lnTo>
                    <a:pt x="38619" y="82480"/>
                  </a:lnTo>
                  <a:lnTo>
                    <a:pt x="37751" y="82550"/>
                  </a:lnTo>
                  <a:lnTo>
                    <a:pt x="36840" y="82574"/>
                  </a:lnTo>
                  <a:lnTo>
                    <a:pt x="36235" y="82565"/>
                  </a:lnTo>
                  <a:lnTo>
                    <a:pt x="35604" y="82540"/>
                  </a:lnTo>
                  <a:lnTo>
                    <a:pt x="34947" y="82497"/>
                  </a:lnTo>
                  <a:lnTo>
                    <a:pt x="34266" y="82438"/>
                  </a:lnTo>
                  <a:lnTo>
                    <a:pt x="33558" y="82362"/>
                  </a:lnTo>
                  <a:lnTo>
                    <a:pt x="32826" y="82269"/>
                  </a:lnTo>
                  <a:lnTo>
                    <a:pt x="32068" y="82159"/>
                  </a:lnTo>
                  <a:lnTo>
                    <a:pt x="31285" y="82032"/>
                  </a:lnTo>
                  <a:lnTo>
                    <a:pt x="30476" y="81888"/>
                  </a:lnTo>
                  <a:lnTo>
                    <a:pt x="29641" y="81727"/>
                  </a:lnTo>
                  <a:lnTo>
                    <a:pt x="27948" y="74528"/>
                  </a:lnTo>
                  <a:lnTo>
                    <a:pt x="29023" y="74689"/>
                  </a:lnTo>
                  <a:lnTo>
                    <a:pt x="30048" y="74833"/>
                  </a:lnTo>
                  <a:lnTo>
                    <a:pt x="31022" y="74960"/>
                  </a:lnTo>
                  <a:lnTo>
                    <a:pt x="31945" y="75070"/>
                  </a:lnTo>
                  <a:lnTo>
                    <a:pt x="32817" y="75163"/>
                  </a:lnTo>
                  <a:lnTo>
                    <a:pt x="33639" y="75239"/>
                  </a:lnTo>
                  <a:lnTo>
                    <a:pt x="34410" y="75299"/>
                  </a:lnTo>
                  <a:lnTo>
                    <a:pt x="35129" y="75341"/>
                  </a:lnTo>
                  <a:lnTo>
                    <a:pt x="35799" y="75366"/>
                  </a:lnTo>
                  <a:lnTo>
                    <a:pt x="36417" y="75375"/>
                  </a:lnTo>
                  <a:lnTo>
                    <a:pt x="36900" y="75337"/>
                  </a:lnTo>
                  <a:lnTo>
                    <a:pt x="37331" y="75222"/>
                  </a:lnTo>
                  <a:lnTo>
                    <a:pt x="37713" y="75032"/>
                  </a:lnTo>
                  <a:lnTo>
                    <a:pt x="38043" y="74765"/>
                  </a:lnTo>
                  <a:lnTo>
                    <a:pt x="38322" y="74422"/>
                  </a:lnTo>
                  <a:lnTo>
                    <a:pt x="38551" y="74003"/>
                  </a:lnTo>
                  <a:lnTo>
                    <a:pt x="38729" y="73507"/>
                  </a:lnTo>
                  <a:lnTo>
                    <a:pt x="38856" y="72936"/>
                  </a:lnTo>
                  <a:lnTo>
                    <a:pt x="38932" y="72288"/>
                  </a:lnTo>
                  <a:lnTo>
                    <a:pt x="38958" y="71564"/>
                  </a:lnTo>
                  <a:lnTo>
                    <a:pt x="38958" y="64788"/>
                  </a:lnTo>
                  <a:lnTo>
                    <a:pt x="18632" y="64788"/>
                  </a:lnTo>
                  <a:lnTo>
                    <a:pt x="18632" y="82150"/>
                  </a:lnTo>
                  <a:lnTo>
                    <a:pt x="11009" y="82150"/>
                  </a:lnTo>
                  <a:lnTo>
                    <a:pt x="11009" y="34300"/>
                  </a:lnTo>
                  <a:lnTo>
                    <a:pt x="5504" y="39804"/>
                  </a:lnTo>
                  <a:lnTo>
                    <a:pt x="0" y="33876"/>
                  </a:lnTo>
                  <a:lnTo>
                    <a:pt x="1418" y="32432"/>
                  </a:lnTo>
                  <a:lnTo>
                    <a:pt x="2794" y="30980"/>
                  </a:lnTo>
                  <a:lnTo>
                    <a:pt x="4128" y="29519"/>
                  </a:lnTo>
                  <a:lnTo>
                    <a:pt x="5420" y="28049"/>
                  </a:lnTo>
                  <a:lnTo>
                    <a:pt x="6669" y="26571"/>
                  </a:lnTo>
                  <a:lnTo>
                    <a:pt x="7876" y="25085"/>
                  </a:lnTo>
                  <a:lnTo>
                    <a:pt x="9040" y="23590"/>
                  </a:lnTo>
                  <a:lnTo>
                    <a:pt x="10162" y="22087"/>
                  </a:lnTo>
                  <a:lnTo>
                    <a:pt x="11242" y="20575"/>
                  </a:lnTo>
                  <a:lnTo>
                    <a:pt x="12280" y="19055"/>
                  </a:lnTo>
                  <a:lnTo>
                    <a:pt x="3811" y="190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8057333" y="2029250"/>
              <a:ext cx="20325" cy="8045"/>
            </a:xfrm>
            <a:custGeom>
              <a:avLst/>
              <a:pathLst>
                <a:path w="20325" h="8045">
                  <a:moveTo>
                    <a:pt x="0" y="8045"/>
                  </a:moveTo>
                  <a:lnTo>
                    <a:pt x="20325" y="8045"/>
                  </a:lnTo>
                  <a:lnTo>
                    <a:pt x="203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8057333" y="2044071"/>
              <a:ext cx="20325" cy="7198"/>
            </a:xfrm>
            <a:custGeom>
              <a:avLst/>
              <a:pathLst>
                <a:path w="20325" h="7198">
                  <a:moveTo>
                    <a:pt x="0" y="7198"/>
                  </a:moveTo>
                  <a:lnTo>
                    <a:pt x="20325" y="7198"/>
                  </a:lnTo>
                  <a:lnTo>
                    <a:pt x="203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8096714" y="1993256"/>
              <a:ext cx="44462" cy="97395"/>
            </a:xfrm>
            <a:custGeom>
              <a:avLst/>
              <a:pathLst>
                <a:path w="44462" h="97395">
                  <a:moveTo>
                    <a:pt x="4234" y="19479"/>
                  </a:moveTo>
                  <a:lnTo>
                    <a:pt x="19902" y="19479"/>
                  </a:lnTo>
                  <a:lnTo>
                    <a:pt x="19902" y="0"/>
                  </a:lnTo>
                  <a:lnTo>
                    <a:pt x="28371" y="0"/>
                  </a:lnTo>
                  <a:lnTo>
                    <a:pt x="28371" y="19479"/>
                  </a:lnTo>
                  <a:lnTo>
                    <a:pt x="43192" y="19479"/>
                  </a:lnTo>
                  <a:lnTo>
                    <a:pt x="43192" y="27524"/>
                  </a:lnTo>
                  <a:lnTo>
                    <a:pt x="28371" y="27524"/>
                  </a:lnTo>
                  <a:lnTo>
                    <a:pt x="28371" y="31759"/>
                  </a:lnTo>
                  <a:lnTo>
                    <a:pt x="30209" y="33787"/>
                  </a:lnTo>
                  <a:lnTo>
                    <a:pt x="31996" y="35807"/>
                  </a:lnTo>
                  <a:lnTo>
                    <a:pt x="33732" y="37818"/>
                  </a:lnTo>
                  <a:lnTo>
                    <a:pt x="35417" y="39821"/>
                  </a:lnTo>
                  <a:lnTo>
                    <a:pt x="37052" y="41816"/>
                  </a:lnTo>
                  <a:lnTo>
                    <a:pt x="38636" y="43802"/>
                  </a:lnTo>
                  <a:lnTo>
                    <a:pt x="40169" y="45779"/>
                  </a:lnTo>
                  <a:lnTo>
                    <a:pt x="41651" y="47749"/>
                  </a:lnTo>
                  <a:lnTo>
                    <a:pt x="43082" y="49709"/>
                  </a:lnTo>
                  <a:lnTo>
                    <a:pt x="44462" y="51661"/>
                  </a:lnTo>
                  <a:lnTo>
                    <a:pt x="38958" y="59707"/>
                  </a:lnTo>
                  <a:lnTo>
                    <a:pt x="37861" y="57865"/>
                  </a:lnTo>
                  <a:lnTo>
                    <a:pt x="36773" y="56065"/>
                  </a:lnTo>
                  <a:lnTo>
                    <a:pt x="35693" y="54308"/>
                  </a:lnTo>
                  <a:lnTo>
                    <a:pt x="34621" y="52593"/>
                  </a:lnTo>
                  <a:lnTo>
                    <a:pt x="33558" y="50920"/>
                  </a:lnTo>
                  <a:lnTo>
                    <a:pt x="32504" y="49290"/>
                  </a:lnTo>
                  <a:lnTo>
                    <a:pt x="31458" y="47702"/>
                  </a:lnTo>
                  <a:lnTo>
                    <a:pt x="30421" y="46156"/>
                  </a:lnTo>
                  <a:lnTo>
                    <a:pt x="29392" y="44653"/>
                  </a:lnTo>
                  <a:lnTo>
                    <a:pt x="28371" y="43192"/>
                  </a:lnTo>
                  <a:lnTo>
                    <a:pt x="28371" y="97395"/>
                  </a:lnTo>
                  <a:lnTo>
                    <a:pt x="19902" y="97395"/>
                  </a:lnTo>
                  <a:lnTo>
                    <a:pt x="19902" y="49544"/>
                  </a:lnTo>
                  <a:lnTo>
                    <a:pt x="18848" y="52385"/>
                  </a:lnTo>
                  <a:lnTo>
                    <a:pt x="17717" y="55151"/>
                  </a:lnTo>
                  <a:lnTo>
                    <a:pt x="16510" y="57839"/>
                  </a:lnTo>
                  <a:lnTo>
                    <a:pt x="15227" y="60452"/>
                  </a:lnTo>
                  <a:lnTo>
                    <a:pt x="13868" y="62989"/>
                  </a:lnTo>
                  <a:lnTo>
                    <a:pt x="12432" y="65449"/>
                  </a:lnTo>
                  <a:lnTo>
                    <a:pt x="10920" y="67833"/>
                  </a:lnTo>
                  <a:lnTo>
                    <a:pt x="9332" y="70141"/>
                  </a:lnTo>
                  <a:lnTo>
                    <a:pt x="7668" y="72373"/>
                  </a:lnTo>
                  <a:lnTo>
                    <a:pt x="5928" y="74528"/>
                  </a:lnTo>
                  <a:lnTo>
                    <a:pt x="0" y="68600"/>
                  </a:lnTo>
                  <a:lnTo>
                    <a:pt x="2705" y="65064"/>
                  </a:lnTo>
                  <a:lnTo>
                    <a:pt x="5233" y="61401"/>
                  </a:lnTo>
                  <a:lnTo>
                    <a:pt x="7584" y="57611"/>
                  </a:lnTo>
                  <a:lnTo>
                    <a:pt x="9756" y="53694"/>
                  </a:lnTo>
                  <a:lnTo>
                    <a:pt x="11750" y="49650"/>
                  </a:lnTo>
                  <a:lnTo>
                    <a:pt x="13567" y="45479"/>
                  </a:lnTo>
                  <a:lnTo>
                    <a:pt x="15206" y="41181"/>
                  </a:lnTo>
                  <a:lnTo>
                    <a:pt x="16667" y="36756"/>
                  </a:lnTo>
                  <a:lnTo>
                    <a:pt x="17950" y="32203"/>
                  </a:lnTo>
                  <a:lnTo>
                    <a:pt x="19055" y="27524"/>
                  </a:lnTo>
                  <a:lnTo>
                    <a:pt x="4234" y="275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8128050" y="1998761"/>
              <a:ext cx="69870" cy="91466"/>
            </a:xfrm>
            <a:custGeom>
              <a:avLst/>
              <a:pathLst>
                <a:path w="69870" h="91466">
                  <a:moveTo>
                    <a:pt x="53779" y="0"/>
                  </a:moveTo>
                  <a:lnTo>
                    <a:pt x="53779" y="76645"/>
                  </a:lnTo>
                  <a:lnTo>
                    <a:pt x="53812" y="77450"/>
                  </a:lnTo>
                  <a:lnTo>
                    <a:pt x="53914" y="78170"/>
                  </a:lnTo>
                  <a:lnTo>
                    <a:pt x="54083" y="78805"/>
                  </a:lnTo>
                  <a:lnTo>
                    <a:pt x="54321" y="79355"/>
                  </a:lnTo>
                  <a:lnTo>
                    <a:pt x="54625" y="79821"/>
                  </a:lnTo>
                  <a:lnTo>
                    <a:pt x="54998" y="80202"/>
                  </a:lnTo>
                  <a:lnTo>
                    <a:pt x="55438" y="80499"/>
                  </a:lnTo>
                  <a:lnTo>
                    <a:pt x="55947" y="80710"/>
                  </a:lnTo>
                  <a:lnTo>
                    <a:pt x="56523" y="80837"/>
                  </a:lnTo>
                  <a:lnTo>
                    <a:pt x="57166" y="80880"/>
                  </a:lnTo>
                  <a:lnTo>
                    <a:pt x="57575" y="80865"/>
                  </a:lnTo>
                  <a:lnTo>
                    <a:pt x="57954" y="80821"/>
                  </a:lnTo>
                  <a:lnTo>
                    <a:pt x="58303" y="80746"/>
                  </a:lnTo>
                  <a:lnTo>
                    <a:pt x="58623" y="80643"/>
                  </a:lnTo>
                  <a:lnTo>
                    <a:pt x="58913" y="80509"/>
                  </a:lnTo>
                  <a:lnTo>
                    <a:pt x="59173" y="80346"/>
                  </a:lnTo>
                  <a:lnTo>
                    <a:pt x="59404" y="80154"/>
                  </a:lnTo>
                  <a:lnTo>
                    <a:pt x="59605" y="79931"/>
                  </a:lnTo>
                  <a:lnTo>
                    <a:pt x="59777" y="79679"/>
                  </a:lnTo>
                  <a:lnTo>
                    <a:pt x="59919" y="79398"/>
                  </a:lnTo>
                  <a:lnTo>
                    <a:pt x="60044" y="79036"/>
                  </a:lnTo>
                  <a:lnTo>
                    <a:pt x="60164" y="78542"/>
                  </a:lnTo>
                  <a:lnTo>
                    <a:pt x="60281" y="77918"/>
                  </a:lnTo>
                  <a:lnTo>
                    <a:pt x="60393" y="77162"/>
                  </a:lnTo>
                  <a:lnTo>
                    <a:pt x="60501" y="76275"/>
                  </a:lnTo>
                  <a:lnTo>
                    <a:pt x="60605" y="75256"/>
                  </a:lnTo>
                  <a:lnTo>
                    <a:pt x="60704" y="74107"/>
                  </a:lnTo>
                  <a:lnTo>
                    <a:pt x="60799" y="72826"/>
                  </a:lnTo>
                  <a:lnTo>
                    <a:pt x="60891" y="71413"/>
                  </a:lnTo>
                  <a:lnTo>
                    <a:pt x="60977" y="69870"/>
                  </a:lnTo>
                  <a:lnTo>
                    <a:pt x="69870" y="72411"/>
                  </a:lnTo>
                  <a:lnTo>
                    <a:pt x="69764" y="74454"/>
                  </a:lnTo>
                  <a:lnTo>
                    <a:pt x="69616" y="76349"/>
                  </a:lnTo>
                  <a:lnTo>
                    <a:pt x="69425" y="78096"/>
                  </a:lnTo>
                  <a:lnTo>
                    <a:pt x="69192" y="79694"/>
                  </a:lnTo>
                  <a:lnTo>
                    <a:pt x="68917" y="81144"/>
                  </a:lnTo>
                  <a:lnTo>
                    <a:pt x="68600" y="82447"/>
                  </a:lnTo>
                  <a:lnTo>
                    <a:pt x="68240" y="83601"/>
                  </a:lnTo>
                  <a:lnTo>
                    <a:pt x="67837" y="84606"/>
                  </a:lnTo>
                  <a:lnTo>
                    <a:pt x="67393" y="85464"/>
                  </a:lnTo>
                  <a:lnTo>
                    <a:pt x="66906" y="86173"/>
                  </a:lnTo>
                  <a:lnTo>
                    <a:pt x="66343" y="86776"/>
                  </a:lnTo>
                  <a:lnTo>
                    <a:pt x="65669" y="87316"/>
                  </a:lnTo>
                  <a:lnTo>
                    <a:pt x="64886" y="87793"/>
                  </a:lnTo>
                  <a:lnTo>
                    <a:pt x="63992" y="88206"/>
                  </a:lnTo>
                  <a:lnTo>
                    <a:pt x="62989" y="88555"/>
                  </a:lnTo>
                  <a:lnTo>
                    <a:pt x="61875" y="88841"/>
                  </a:lnTo>
                  <a:lnTo>
                    <a:pt x="60651" y="89063"/>
                  </a:lnTo>
                  <a:lnTo>
                    <a:pt x="59317" y="89222"/>
                  </a:lnTo>
                  <a:lnTo>
                    <a:pt x="57873" y="89317"/>
                  </a:lnTo>
                  <a:lnTo>
                    <a:pt x="56319" y="89349"/>
                  </a:lnTo>
                  <a:lnTo>
                    <a:pt x="54854" y="89330"/>
                  </a:lnTo>
                  <a:lnTo>
                    <a:pt x="53508" y="89273"/>
                  </a:lnTo>
                  <a:lnTo>
                    <a:pt x="52280" y="89177"/>
                  </a:lnTo>
                  <a:lnTo>
                    <a:pt x="51170" y="89044"/>
                  </a:lnTo>
                  <a:lnTo>
                    <a:pt x="50179" y="88873"/>
                  </a:lnTo>
                  <a:lnTo>
                    <a:pt x="49307" y="88663"/>
                  </a:lnTo>
                  <a:lnTo>
                    <a:pt x="48553" y="88415"/>
                  </a:lnTo>
                  <a:lnTo>
                    <a:pt x="47918" y="88129"/>
                  </a:lnTo>
                  <a:lnTo>
                    <a:pt x="47401" y="87805"/>
                  </a:lnTo>
                  <a:lnTo>
                    <a:pt x="47003" y="87443"/>
                  </a:lnTo>
                  <a:lnTo>
                    <a:pt x="46681" y="87018"/>
                  </a:lnTo>
                  <a:lnTo>
                    <a:pt x="46393" y="86503"/>
                  </a:lnTo>
                  <a:lnTo>
                    <a:pt x="46139" y="85900"/>
                  </a:lnTo>
                  <a:lnTo>
                    <a:pt x="45919" y="85208"/>
                  </a:lnTo>
                  <a:lnTo>
                    <a:pt x="45733" y="84426"/>
                  </a:lnTo>
                  <a:lnTo>
                    <a:pt x="45580" y="83556"/>
                  </a:lnTo>
                  <a:lnTo>
                    <a:pt x="45462" y="82597"/>
                  </a:lnTo>
                  <a:lnTo>
                    <a:pt x="45377" y="81549"/>
                  </a:lnTo>
                  <a:lnTo>
                    <a:pt x="45326" y="80412"/>
                  </a:lnTo>
                  <a:lnTo>
                    <a:pt x="45309" y="79186"/>
                  </a:lnTo>
                  <a:lnTo>
                    <a:pt x="45309" y="8469"/>
                  </a:lnTo>
                  <a:lnTo>
                    <a:pt x="25830" y="8469"/>
                  </a:lnTo>
                  <a:lnTo>
                    <a:pt x="25830" y="38534"/>
                  </a:lnTo>
                  <a:lnTo>
                    <a:pt x="25784" y="42275"/>
                  </a:lnTo>
                  <a:lnTo>
                    <a:pt x="25644" y="45877"/>
                  </a:lnTo>
                  <a:lnTo>
                    <a:pt x="25411" y="49339"/>
                  </a:lnTo>
                  <a:lnTo>
                    <a:pt x="25085" y="52661"/>
                  </a:lnTo>
                  <a:lnTo>
                    <a:pt x="24666" y="55843"/>
                  </a:lnTo>
                  <a:lnTo>
                    <a:pt x="24153" y="58885"/>
                  </a:lnTo>
                  <a:lnTo>
                    <a:pt x="23548" y="61788"/>
                  </a:lnTo>
                  <a:lnTo>
                    <a:pt x="22849" y="64551"/>
                  </a:lnTo>
                  <a:lnTo>
                    <a:pt x="22057" y="67175"/>
                  </a:lnTo>
                  <a:lnTo>
                    <a:pt x="21172" y="69658"/>
                  </a:lnTo>
                  <a:lnTo>
                    <a:pt x="20181" y="72049"/>
                  </a:lnTo>
                  <a:lnTo>
                    <a:pt x="19072" y="74392"/>
                  </a:lnTo>
                  <a:lnTo>
                    <a:pt x="17844" y="76690"/>
                  </a:lnTo>
                  <a:lnTo>
                    <a:pt x="16497" y="78940"/>
                  </a:lnTo>
                  <a:lnTo>
                    <a:pt x="15032" y="81144"/>
                  </a:lnTo>
                  <a:lnTo>
                    <a:pt x="13448" y="83302"/>
                  </a:lnTo>
                  <a:lnTo>
                    <a:pt x="11746" y="85413"/>
                  </a:lnTo>
                  <a:lnTo>
                    <a:pt x="9925" y="87477"/>
                  </a:lnTo>
                  <a:lnTo>
                    <a:pt x="7986" y="89495"/>
                  </a:lnTo>
                  <a:lnTo>
                    <a:pt x="5928" y="91466"/>
                  </a:lnTo>
                  <a:lnTo>
                    <a:pt x="0" y="84267"/>
                  </a:lnTo>
                  <a:lnTo>
                    <a:pt x="3298" y="81024"/>
                  </a:lnTo>
                  <a:lnTo>
                    <a:pt x="6250" y="77391"/>
                  </a:lnTo>
                  <a:lnTo>
                    <a:pt x="8854" y="73368"/>
                  </a:lnTo>
                  <a:lnTo>
                    <a:pt x="11111" y="68955"/>
                  </a:lnTo>
                  <a:lnTo>
                    <a:pt x="13021" y="64153"/>
                  </a:lnTo>
                  <a:lnTo>
                    <a:pt x="14583" y="58962"/>
                  </a:lnTo>
                  <a:lnTo>
                    <a:pt x="15799" y="53380"/>
                  </a:lnTo>
                  <a:lnTo>
                    <a:pt x="16667" y="47410"/>
                  </a:lnTo>
                  <a:lnTo>
                    <a:pt x="17188" y="41049"/>
                  </a:lnTo>
                  <a:lnTo>
                    <a:pt x="17361" y="34300"/>
                  </a:lnTo>
                  <a:lnTo>
                    <a:pt x="1736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8208083" y="1998337"/>
              <a:ext cx="39804" cy="89772"/>
            </a:xfrm>
            <a:custGeom>
              <a:avLst/>
              <a:pathLst>
                <a:path w="39804" h="89772">
                  <a:moveTo>
                    <a:pt x="1270" y="0"/>
                  </a:moveTo>
                  <a:lnTo>
                    <a:pt x="36417" y="0"/>
                  </a:lnTo>
                  <a:lnTo>
                    <a:pt x="36036" y="5598"/>
                  </a:lnTo>
                  <a:lnTo>
                    <a:pt x="35570" y="11043"/>
                  </a:lnTo>
                  <a:lnTo>
                    <a:pt x="35019" y="16336"/>
                  </a:lnTo>
                  <a:lnTo>
                    <a:pt x="34384" y="21477"/>
                  </a:lnTo>
                  <a:lnTo>
                    <a:pt x="33664" y="26466"/>
                  </a:lnTo>
                  <a:lnTo>
                    <a:pt x="32860" y="31301"/>
                  </a:lnTo>
                  <a:lnTo>
                    <a:pt x="31971" y="35985"/>
                  </a:lnTo>
                  <a:lnTo>
                    <a:pt x="30997" y="40516"/>
                  </a:lnTo>
                  <a:lnTo>
                    <a:pt x="29938" y="44894"/>
                  </a:lnTo>
                  <a:lnTo>
                    <a:pt x="28795" y="49121"/>
                  </a:lnTo>
                  <a:lnTo>
                    <a:pt x="29972" y="51162"/>
                  </a:lnTo>
                  <a:lnTo>
                    <a:pt x="31132" y="53220"/>
                  </a:lnTo>
                  <a:lnTo>
                    <a:pt x="32275" y="55295"/>
                  </a:lnTo>
                  <a:lnTo>
                    <a:pt x="33402" y="57386"/>
                  </a:lnTo>
                  <a:lnTo>
                    <a:pt x="34511" y="59495"/>
                  </a:lnTo>
                  <a:lnTo>
                    <a:pt x="35604" y="61621"/>
                  </a:lnTo>
                  <a:lnTo>
                    <a:pt x="36679" y="63764"/>
                  </a:lnTo>
                  <a:lnTo>
                    <a:pt x="37738" y="65923"/>
                  </a:lnTo>
                  <a:lnTo>
                    <a:pt x="38780" y="68100"/>
                  </a:lnTo>
                  <a:lnTo>
                    <a:pt x="39804" y="70293"/>
                  </a:lnTo>
                  <a:lnTo>
                    <a:pt x="33029" y="76645"/>
                  </a:lnTo>
                  <a:lnTo>
                    <a:pt x="32263" y="74956"/>
                  </a:lnTo>
                  <a:lnTo>
                    <a:pt x="31488" y="73275"/>
                  </a:lnTo>
                  <a:lnTo>
                    <a:pt x="30704" y="71602"/>
                  </a:lnTo>
                  <a:lnTo>
                    <a:pt x="29913" y="69938"/>
                  </a:lnTo>
                  <a:lnTo>
                    <a:pt x="29112" y="68282"/>
                  </a:lnTo>
                  <a:lnTo>
                    <a:pt x="28303" y="66635"/>
                  </a:lnTo>
                  <a:lnTo>
                    <a:pt x="27486" y="64996"/>
                  </a:lnTo>
                  <a:lnTo>
                    <a:pt x="26660" y="63366"/>
                  </a:lnTo>
                  <a:lnTo>
                    <a:pt x="25826" y="61744"/>
                  </a:lnTo>
                  <a:lnTo>
                    <a:pt x="24983" y="60130"/>
                  </a:lnTo>
                  <a:lnTo>
                    <a:pt x="23412" y="63781"/>
                  </a:lnTo>
                  <a:lnTo>
                    <a:pt x="21748" y="67278"/>
                  </a:lnTo>
                  <a:lnTo>
                    <a:pt x="19991" y="70624"/>
                  </a:lnTo>
                  <a:lnTo>
                    <a:pt x="18140" y="73817"/>
                  </a:lnTo>
                  <a:lnTo>
                    <a:pt x="16197" y="76857"/>
                  </a:lnTo>
                  <a:lnTo>
                    <a:pt x="14160" y="79745"/>
                  </a:lnTo>
                  <a:lnTo>
                    <a:pt x="12030" y="82480"/>
                  </a:lnTo>
                  <a:lnTo>
                    <a:pt x="9807" y="85064"/>
                  </a:lnTo>
                  <a:lnTo>
                    <a:pt x="7490" y="87494"/>
                  </a:lnTo>
                  <a:lnTo>
                    <a:pt x="5081" y="89772"/>
                  </a:lnTo>
                  <a:lnTo>
                    <a:pt x="0" y="82574"/>
                  </a:lnTo>
                  <a:lnTo>
                    <a:pt x="2557" y="80190"/>
                  </a:lnTo>
                  <a:lnTo>
                    <a:pt x="4979" y="77611"/>
                  </a:lnTo>
                  <a:lnTo>
                    <a:pt x="7266" y="74837"/>
                  </a:lnTo>
                  <a:lnTo>
                    <a:pt x="9417" y="71869"/>
                  </a:lnTo>
                  <a:lnTo>
                    <a:pt x="11433" y="68705"/>
                  </a:lnTo>
                  <a:lnTo>
                    <a:pt x="13313" y="65347"/>
                  </a:lnTo>
                  <a:lnTo>
                    <a:pt x="15058" y="61795"/>
                  </a:lnTo>
                  <a:lnTo>
                    <a:pt x="16667" y="58047"/>
                  </a:lnTo>
                  <a:lnTo>
                    <a:pt x="18140" y="54105"/>
                  </a:lnTo>
                  <a:lnTo>
                    <a:pt x="19479" y="49967"/>
                  </a:lnTo>
                  <a:lnTo>
                    <a:pt x="17776" y="47096"/>
                  </a:lnTo>
                  <a:lnTo>
                    <a:pt x="16057" y="44242"/>
                  </a:lnTo>
                  <a:lnTo>
                    <a:pt x="14321" y="41405"/>
                  </a:lnTo>
                  <a:lnTo>
                    <a:pt x="12568" y="38585"/>
                  </a:lnTo>
                  <a:lnTo>
                    <a:pt x="10798" y="35782"/>
                  </a:lnTo>
                  <a:lnTo>
                    <a:pt x="9011" y="32995"/>
                  </a:lnTo>
                  <a:lnTo>
                    <a:pt x="7207" y="30226"/>
                  </a:lnTo>
                  <a:lnTo>
                    <a:pt x="5386" y="27473"/>
                  </a:lnTo>
                  <a:lnTo>
                    <a:pt x="3548" y="24738"/>
                  </a:lnTo>
                  <a:lnTo>
                    <a:pt x="1693" y="22019"/>
                  </a:lnTo>
                  <a:lnTo>
                    <a:pt x="8045" y="17361"/>
                  </a:lnTo>
                  <a:lnTo>
                    <a:pt x="9565" y="19483"/>
                  </a:lnTo>
                  <a:lnTo>
                    <a:pt x="11077" y="21613"/>
                  </a:lnTo>
                  <a:lnTo>
                    <a:pt x="12580" y="23751"/>
                  </a:lnTo>
                  <a:lnTo>
                    <a:pt x="14075" y="25898"/>
                  </a:lnTo>
                  <a:lnTo>
                    <a:pt x="15562" y="28054"/>
                  </a:lnTo>
                  <a:lnTo>
                    <a:pt x="17039" y="30217"/>
                  </a:lnTo>
                  <a:lnTo>
                    <a:pt x="18509" y="32390"/>
                  </a:lnTo>
                  <a:lnTo>
                    <a:pt x="19970" y="34571"/>
                  </a:lnTo>
                  <a:lnTo>
                    <a:pt x="21422" y="36760"/>
                  </a:lnTo>
                  <a:lnTo>
                    <a:pt x="22866" y="38958"/>
                  </a:lnTo>
                  <a:lnTo>
                    <a:pt x="23442" y="36671"/>
                  </a:lnTo>
                  <a:lnTo>
                    <a:pt x="23984" y="34215"/>
                  </a:lnTo>
                  <a:lnTo>
                    <a:pt x="24492" y="31589"/>
                  </a:lnTo>
                  <a:lnTo>
                    <a:pt x="24967" y="28795"/>
                  </a:lnTo>
                  <a:lnTo>
                    <a:pt x="25407" y="25830"/>
                  </a:lnTo>
                  <a:lnTo>
                    <a:pt x="25813" y="22697"/>
                  </a:lnTo>
                  <a:lnTo>
                    <a:pt x="26186" y="19394"/>
                  </a:lnTo>
                  <a:lnTo>
                    <a:pt x="26525" y="15921"/>
                  </a:lnTo>
                  <a:lnTo>
                    <a:pt x="26830" y="12280"/>
                  </a:lnTo>
                  <a:lnTo>
                    <a:pt x="27101" y="8469"/>
                  </a:lnTo>
                  <a:lnTo>
                    <a:pt x="1270" y="84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8249159" y="1993256"/>
              <a:ext cx="55896" cy="96971"/>
            </a:xfrm>
            <a:custGeom>
              <a:avLst/>
              <a:pathLst>
                <a:path w="55896" h="96971">
                  <a:moveTo>
                    <a:pt x="0" y="22019"/>
                  </a:moveTo>
                  <a:lnTo>
                    <a:pt x="34723" y="22019"/>
                  </a:lnTo>
                  <a:lnTo>
                    <a:pt x="34723" y="0"/>
                  </a:lnTo>
                  <a:lnTo>
                    <a:pt x="43192" y="0"/>
                  </a:lnTo>
                  <a:lnTo>
                    <a:pt x="43192" y="22019"/>
                  </a:lnTo>
                  <a:lnTo>
                    <a:pt x="55896" y="22019"/>
                  </a:lnTo>
                  <a:lnTo>
                    <a:pt x="55896" y="30065"/>
                  </a:lnTo>
                  <a:lnTo>
                    <a:pt x="43192" y="30065"/>
                  </a:lnTo>
                  <a:lnTo>
                    <a:pt x="43192" y="85538"/>
                  </a:lnTo>
                  <a:lnTo>
                    <a:pt x="43169" y="86770"/>
                  </a:lnTo>
                  <a:lnTo>
                    <a:pt x="43099" y="87926"/>
                  </a:lnTo>
                  <a:lnTo>
                    <a:pt x="42983" y="89006"/>
                  </a:lnTo>
                  <a:lnTo>
                    <a:pt x="42819" y="90010"/>
                  </a:lnTo>
                  <a:lnTo>
                    <a:pt x="42610" y="90937"/>
                  </a:lnTo>
                  <a:lnTo>
                    <a:pt x="42354" y="91788"/>
                  </a:lnTo>
                  <a:lnTo>
                    <a:pt x="42051" y="92563"/>
                  </a:lnTo>
                  <a:lnTo>
                    <a:pt x="41702" y="93262"/>
                  </a:lnTo>
                  <a:lnTo>
                    <a:pt x="41306" y="93884"/>
                  </a:lnTo>
                  <a:lnTo>
                    <a:pt x="40863" y="94430"/>
                  </a:lnTo>
                  <a:lnTo>
                    <a:pt x="40361" y="94913"/>
                  </a:lnTo>
                  <a:lnTo>
                    <a:pt x="39788" y="95345"/>
                  </a:lnTo>
                  <a:lnTo>
                    <a:pt x="39142" y="95726"/>
                  </a:lnTo>
                  <a:lnTo>
                    <a:pt x="38424" y="96056"/>
                  </a:lnTo>
                  <a:lnTo>
                    <a:pt x="37634" y="96336"/>
                  </a:lnTo>
                  <a:lnTo>
                    <a:pt x="36773" y="96565"/>
                  </a:lnTo>
                  <a:lnTo>
                    <a:pt x="35839" y="96742"/>
                  </a:lnTo>
                  <a:lnTo>
                    <a:pt x="34833" y="96870"/>
                  </a:lnTo>
                  <a:lnTo>
                    <a:pt x="33755" y="96946"/>
                  </a:lnTo>
                  <a:lnTo>
                    <a:pt x="32606" y="96971"/>
                  </a:lnTo>
                  <a:lnTo>
                    <a:pt x="31255" y="96954"/>
                  </a:lnTo>
                  <a:lnTo>
                    <a:pt x="29913" y="96903"/>
                  </a:lnTo>
                  <a:lnTo>
                    <a:pt x="28579" y="96819"/>
                  </a:lnTo>
                  <a:lnTo>
                    <a:pt x="27253" y="96700"/>
                  </a:lnTo>
                  <a:lnTo>
                    <a:pt x="25936" y="96548"/>
                  </a:lnTo>
                  <a:lnTo>
                    <a:pt x="24628" y="96361"/>
                  </a:lnTo>
                  <a:lnTo>
                    <a:pt x="23328" y="96141"/>
                  </a:lnTo>
                  <a:lnTo>
                    <a:pt x="22036" y="95887"/>
                  </a:lnTo>
                  <a:lnTo>
                    <a:pt x="20753" y="95599"/>
                  </a:lnTo>
                  <a:lnTo>
                    <a:pt x="19479" y="95277"/>
                  </a:lnTo>
                  <a:lnTo>
                    <a:pt x="17785" y="86385"/>
                  </a:lnTo>
                  <a:lnTo>
                    <a:pt x="19140" y="86787"/>
                  </a:lnTo>
                  <a:lnTo>
                    <a:pt x="20495" y="87147"/>
                  </a:lnTo>
                  <a:lnTo>
                    <a:pt x="21850" y="87465"/>
                  </a:lnTo>
                  <a:lnTo>
                    <a:pt x="23205" y="87740"/>
                  </a:lnTo>
                  <a:lnTo>
                    <a:pt x="24560" y="87973"/>
                  </a:lnTo>
                  <a:lnTo>
                    <a:pt x="25915" y="88163"/>
                  </a:lnTo>
                  <a:lnTo>
                    <a:pt x="27270" y="88311"/>
                  </a:lnTo>
                  <a:lnTo>
                    <a:pt x="28625" y="88417"/>
                  </a:lnTo>
                  <a:lnTo>
                    <a:pt x="29980" y="88481"/>
                  </a:lnTo>
                  <a:lnTo>
                    <a:pt x="31335" y="88502"/>
                  </a:lnTo>
                  <a:lnTo>
                    <a:pt x="31666" y="88494"/>
                  </a:lnTo>
                  <a:lnTo>
                    <a:pt x="31979" y="88468"/>
                  </a:lnTo>
                  <a:lnTo>
                    <a:pt x="32275" y="88426"/>
                  </a:lnTo>
                  <a:lnTo>
                    <a:pt x="32555" y="88367"/>
                  </a:lnTo>
                  <a:lnTo>
                    <a:pt x="32817" y="88290"/>
                  </a:lnTo>
                  <a:lnTo>
                    <a:pt x="33063" y="88197"/>
                  </a:lnTo>
                  <a:lnTo>
                    <a:pt x="33292" y="88087"/>
                  </a:lnTo>
                  <a:lnTo>
                    <a:pt x="33503" y="87960"/>
                  </a:lnTo>
                  <a:lnTo>
                    <a:pt x="33698" y="87816"/>
                  </a:lnTo>
                  <a:lnTo>
                    <a:pt x="33876" y="87655"/>
                  </a:lnTo>
                  <a:lnTo>
                    <a:pt x="34037" y="87460"/>
                  </a:lnTo>
                  <a:lnTo>
                    <a:pt x="34181" y="87215"/>
                  </a:lnTo>
                  <a:lnTo>
                    <a:pt x="34308" y="86918"/>
                  </a:lnTo>
                  <a:lnTo>
                    <a:pt x="34418" y="86571"/>
                  </a:lnTo>
                  <a:lnTo>
                    <a:pt x="34511" y="86173"/>
                  </a:lnTo>
                  <a:lnTo>
                    <a:pt x="34587" y="85724"/>
                  </a:lnTo>
                  <a:lnTo>
                    <a:pt x="34647" y="85224"/>
                  </a:lnTo>
                  <a:lnTo>
                    <a:pt x="34689" y="84674"/>
                  </a:lnTo>
                  <a:lnTo>
                    <a:pt x="34715" y="84073"/>
                  </a:lnTo>
                  <a:lnTo>
                    <a:pt x="34723" y="83421"/>
                  </a:lnTo>
                  <a:lnTo>
                    <a:pt x="34723" y="30065"/>
                  </a:lnTo>
                  <a:lnTo>
                    <a:pt x="0" y="3006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8253817" y="2030520"/>
              <a:ext cx="21172" cy="32182"/>
            </a:xfrm>
            <a:custGeom>
              <a:avLst/>
              <a:pathLst>
                <a:path w="21172" h="32182">
                  <a:moveTo>
                    <a:pt x="7622" y="0"/>
                  </a:moveTo>
                  <a:lnTo>
                    <a:pt x="9205" y="2646"/>
                  </a:lnTo>
                  <a:lnTo>
                    <a:pt x="10738" y="5335"/>
                  </a:lnTo>
                  <a:lnTo>
                    <a:pt x="12220" y="8066"/>
                  </a:lnTo>
                  <a:lnTo>
                    <a:pt x="13652" y="10840"/>
                  </a:lnTo>
                  <a:lnTo>
                    <a:pt x="15032" y="13656"/>
                  </a:lnTo>
                  <a:lnTo>
                    <a:pt x="16362" y="16514"/>
                  </a:lnTo>
                  <a:lnTo>
                    <a:pt x="17641" y="19415"/>
                  </a:lnTo>
                  <a:lnTo>
                    <a:pt x="18869" y="22358"/>
                  </a:lnTo>
                  <a:lnTo>
                    <a:pt x="20046" y="25343"/>
                  </a:lnTo>
                  <a:lnTo>
                    <a:pt x="21172" y="28371"/>
                  </a:lnTo>
                  <a:lnTo>
                    <a:pt x="12703" y="32182"/>
                  </a:lnTo>
                  <a:lnTo>
                    <a:pt x="11662" y="28998"/>
                  </a:lnTo>
                  <a:lnTo>
                    <a:pt x="10569" y="25881"/>
                  </a:lnTo>
                  <a:lnTo>
                    <a:pt x="9426" y="22832"/>
                  </a:lnTo>
                  <a:lnTo>
                    <a:pt x="8232" y="19851"/>
                  </a:lnTo>
                  <a:lnTo>
                    <a:pt x="6987" y="16938"/>
                  </a:lnTo>
                  <a:lnTo>
                    <a:pt x="5691" y="14092"/>
                  </a:lnTo>
                  <a:lnTo>
                    <a:pt x="4344" y="11314"/>
                  </a:lnTo>
                  <a:lnTo>
                    <a:pt x="2947" y="8604"/>
                  </a:lnTo>
                  <a:lnTo>
                    <a:pt x="1499" y="5962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8321993" y="1999184"/>
              <a:ext cx="30065" cy="59707"/>
            </a:xfrm>
            <a:custGeom>
              <a:avLst/>
              <a:pathLst>
                <a:path w="30065" h="59707">
                  <a:moveTo>
                    <a:pt x="30065" y="0"/>
                  </a:moveTo>
                  <a:lnTo>
                    <a:pt x="30065" y="59707"/>
                  </a:lnTo>
                  <a:lnTo>
                    <a:pt x="0" y="597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8330039" y="2006383"/>
              <a:ext cx="13974" cy="19055"/>
            </a:xfrm>
            <a:custGeom>
              <a:avLst/>
              <a:pathLst>
                <a:path w="13974" h="19055">
                  <a:moveTo>
                    <a:pt x="13974" y="19055"/>
                  </a:moveTo>
                  <a:lnTo>
                    <a:pt x="13974" y="0"/>
                  </a:lnTo>
                  <a:lnTo>
                    <a:pt x="0" y="0"/>
                  </a:lnTo>
                  <a:lnTo>
                    <a:pt x="0" y="190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8330039" y="2032637"/>
              <a:ext cx="13974" cy="19055"/>
            </a:xfrm>
            <a:custGeom>
              <a:avLst/>
              <a:pathLst>
                <a:path w="13974" h="19055">
                  <a:moveTo>
                    <a:pt x="0" y="0"/>
                  </a:moveTo>
                  <a:lnTo>
                    <a:pt x="0" y="19055"/>
                  </a:lnTo>
                  <a:lnTo>
                    <a:pt x="13974" y="19055"/>
                  </a:lnTo>
                  <a:lnTo>
                    <a:pt x="1397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8355446" y="1997067"/>
              <a:ext cx="54202" cy="33029"/>
            </a:xfrm>
            <a:custGeom>
              <a:avLst/>
              <a:pathLst>
                <a:path w="54202" h="33029">
                  <a:moveTo>
                    <a:pt x="3811" y="0"/>
                  </a:moveTo>
                  <a:lnTo>
                    <a:pt x="54202" y="0"/>
                  </a:lnTo>
                  <a:lnTo>
                    <a:pt x="54174" y="4471"/>
                  </a:lnTo>
                  <a:lnTo>
                    <a:pt x="54092" y="8570"/>
                  </a:lnTo>
                  <a:lnTo>
                    <a:pt x="53954" y="12297"/>
                  </a:lnTo>
                  <a:lnTo>
                    <a:pt x="53762" y="15650"/>
                  </a:lnTo>
                  <a:lnTo>
                    <a:pt x="53514" y="18632"/>
                  </a:lnTo>
                  <a:lnTo>
                    <a:pt x="53211" y="21240"/>
                  </a:lnTo>
                  <a:lnTo>
                    <a:pt x="52853" y="23476"/>
                  </a:lnTo>
                  <a:lnTo>
                    <a:pt x="52440" y="25339"/>
                  </a:lnTo>
                  <a:lnTo>
                    <a:pt x="51972" y="26830"/>
                  </a:lnTo>
                  <a:lnTo>
                    <a:pt x="51450" y="27948"/>
                  </a:lnTo>
                  <a:lnTo>
                    <a:pt x="50846" y="28833"/>
                  </a:lnTo>
                  <a:lnTo>
                    <a:pt x="50137" y="29625"/>
                  </a:lnTo>
                  <a:lnTo>
                    <a:pt x="49322" y="30323"/>
                  </a:lnTo>
                  <a:lnTo>
                    <a:pt x="48401" y="30929"/>
                  </a:lnTo>
                  <a:lnTo>
                    <a:pt x="47374" y="31441"/>
                  </a:lnTo>
                  <a:lnTo>
                    <a:pt x="46241" y="31860"/>
                  </a:lnTo>
                  <a:lnTo>
                    <a:pt x="45002" y="32186"/>
                  </a:lnTo>
                  <a:lnTo>
                    <a:pt x="43658" y="32419"/>
                  </a:lnTo>
                  <a:lnTo>
                    <a:pt x="42208" y="32559"/>
                  </a:lnTo>
                  <a:lnTo>
                    <a:pt x="40651" y="32606"/>
                  </a:lnTo>
                  <a:lnTo>
                    <a:pt x="39788" y="32601"/>
                  </a:lnTo>
                  <a:lnTo>
                    <a:pt x="38890" y="32589"/>
                  </a:lnTo>
                  <a:lnTo>
                    <a:pt x="37958" y="32568"/>
                  </a:lnTo>
                  <a:lnTo>
                    <a:pt x="36993" y="32538"/>
                  </a:lnTo>
                  <a:lnTo>
                    <a:pt x="35993" y="32500"/>
                  </a:lnTo>
                  <a:lnTo>
                    <a:pt x="34960" y="32453"/>
                  </a:lnTo>
                  <a:lnTo>
                    <a:pt x="33893" y="32398"/>
                  </a:lnTo>
                  <a:lnTo>
                    <a:pt x="32792" y="32335"/>
                  </a:lnTo>
                  <a:lnTo>
                    <a:pt x="31657" y="32263"/>
                  </a:lnTo>
                  <a:lnTo>
                    <a:pt x="30488" y="32182"/>
                  </a:lnTo>
                  <a:lnTo>
                    <a:pt x="28795" y="24560"/>
                  </a:lnTo>
                  <a:lnTo>
                    <a:pt x="30048" y="24721"/>
                  </a:lnTo>
                  <a:lnTo>
                    <a:pt x="31268" y="24865"/>
                  </a:lnTo>
                  <a:lnTo>
                    <a:pt x="32453" y="24992"/>
                  </a:lnTo>
                  <a:lnTo>
                    <a:pt x="33605" y="25102"/>
                  </a:lnTo>
                  <a:lnTo>
                    <a:pt x="34723" y="25195"/>
                  </a:lnTo>
                  <a:lnTo>
                    <a:pt x="35807" y="25271"/>
                  </a:lnTo>
                  <a:lnTo>
                    <a:pt x="36857" y="25331"/>
                  </a:lnTo>
                  <a:lnTo>
                    <a:pt x="37873" y="25373"/>
                  </a:lnTo>
                  <a:lnTo>
                    <a:pt x="38856" y="25398"/>
                  </a:lnTo>
                  <a:lnTo>
                    <a:pt x="39804" y="25407"/>
                  </a:lnTo>
                  <a:lnTo>
                    <a:pt x="40457" y="25377"/>
                  </a:lnTo>
                  <a:lnTo>
                    <a:pt x="41058" y="25288"/>
                  </a:lnTo>
                  <a:lnTo>
                    <a:pt x="41608" y="25140"/>
                  </a:lnTo>
                  <a:lnTo>
                    <a:pt x="42108" y="24933"/>
                  </a:lnTo>
                  <a:lnTo>
                    <a:pt x="42557" y="24666"/>
                  </a:lnTo>
                  <a:lnTo>
                    <a:pt x="42955" y="24340"/>
                  </a:lnTo>
                  <a:lnTo>
                    <a:pt x="43302" y="23954"/>
                  </a:lnTo>
                  <a:lnTo>
                    <a:pt x="43599" y="23510"/>
                  </a:lnTo>
                  <a:lnTo>
                    <a:pt x="43844" y="23006"/>
                  </a:lnTo>
                  <a:lnTo>
                    <a:pt x="44039" y="22443"/>
                  </a:lnTo>
                  <a:lnTo>
                    <a:pt x="44208" y="21761"/>
                  </a:lnTo>
                  <a:lnTo>
                    <a:pt x="44378" y="20901"/>
                  </a:lnTo>
                  <a:lnTo>
                    <a:pt x="44547" y="19864"/>
                  </a:lnTo>
                  <a:lnTo>
                    <a:pt x="44717" y="18649"/>
                  </a:lnTo>
                  <a:lnTo>
                    <a:pt x="44886" y="17255"/>
                  </a:lnTo>
                  <a:lnTo>
                    <a:pt x="45055" y="15684"/>
                  </a:lnTo>
                  <a:lnTo>
                    <a:pt x="45225" y="13935"/>
                  </a:lnTo>
                  <a:lnTo>
                    <a:pt x="45394" y="12009"/>
                  </a:lnTo>
                  <a:lnTo>
                    <a:pt x="45563" y="9904"/>
                  </a:lnTo>
                  <a:lnTo>
                    <a:pt x="45733" y="7622"/>
                  </a:lnTo>
                  <a:lnTo>
                    <a:pt x="24560" y="7622"/>
                  </a:lnTo>
                  <a:lnTo>
                    <a:pt x="23832" y="11077"/>
                  </a:lnTo>
                  <a:lnTo>
                    <a:pt x="22832" y="14329"/>
                  </a:lnTo>
                  <a:lnTo>
                    <a:pt x="21562" y="17378"/>
                  </a:lnTo>
                  <a:lnTo>
                    <a:pt x="20021" y="20224"/>
                  </a:lnTo>
                  <a:lnTo>
                    <a:pt x="18208" y="22866"/>
                  </a:lnTo>
                  <a:lnTo>
                    <a:pt x="16125" y="25305"/>
                  </a:lnTo>
                  <a:lnTo>
                    <a:pt x="13770" y="27541"/>
                  </a:lnTo>
                  <a:lnTo>
                    <a:pt x="11145" y="29574"/>
                  </a:lnTo>
                  <a:lnTo>
                    <a:pt x="8248" y="31403"/>
                  </a:lnTo>
                  <a:lnTo>
                    <a:pt x="5081" y="33029"/>
                  </a:lnTo>
                  <a:lnTo>
                    <a:pt x="0" y="25830"/>
                  </a:lnTo>
                  <a:lnTo>
                    <a:pt x="2600" y="24581"/>
                  </a:lnTo>
                  <a:lnTo>
                    <a:pt x="4979" y="23205"/>
                  </a:lnTo>
                  <a:lnTo>
                    <a:pt x="7139" y="21702"/>
                  </a:lnTo>
                  <a:lnTo>
                    <a:pt x="9078" y="20071"/>
                  </a:lnTo>
                  <a:lnTo>
                    <a:pt x="10798" y="18314"/>
                  </a:lnTo>
                  <a:lnTo>
                    <a:pt x="12297" y="16430"/>
                  </a:lnTo>
                  <a:lnTo>
                    <a:pt x="13576" y="14418"/>
                  </a:lnTo>
                  <a:lnTo>
                    <a:pt x="14634" y="12280"/>
                  </a:lnTo>
                  <a:lnTo>
                    <a:pt x="15473" y="10014"/>
                  </a:lnTo>
                  <a:lnTo>
                    <a:pt x="16091" y="7622"/>
                  </a:lnTo>
                  <a:lnTo>
                    <a:pt x="3811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8361375" y="2033061"/>
              <a:ext cx="45309" cy="29218"/>
            </a:xfrm>
            <a:custGeom>
              <a:avLst/>
              <a:pathLst>
                <a:path w="45309" h="29218">
                  <a:moveTo>
                    <a:pt x="0" y="0"/>
                  </a:moveTo>
                  <a:lnTo>
                    <a:pt x="45309" y="0"/>
                  </a:lnTo>
                  <a:lnTo>
                    <a:pt x="45309" y="29218"/>
                  </a:lnTo>
                  <a:lnTo>
                    <a:pt x="0" y="292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8369844" y="2040260"/>
              <a:ext cx="28795" cy="14820"/>
            </a:xfrm>
            <a:custGeom>
              <a:avLst/>
              <a:pathLst>
                <a:path w="28795" h="14820">
                  <a:moveTo>
                    <a:pt x="0" y="14820"/>
                  </a:moveTo>
                  <a:lnTo>
                    <a:pt x="28795" y="14820"/>
                  </a:lnTo>
                  <a:lnTo>
                    <a:pt x="287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8316488" y="2068631"/>
              <a:ext cx="19902" cy="22443"/>
            </a:xfrm>
            <a:custGeom>
              <a:avLst/>
              <a:pathLst>
                <a:path w="19902" h="22443">
                  <a:moveTo>
                    <a:pt x="12280" y="0"/>
                  </a:moveTo>
                  <a:lnTo>
                    <a:pt x="19902" y="4658"/>
                  </a:lnTo>
                  <a:lnTo>
                    <a:pt x="18632" y="6817"/>
                  </a:lnTo>
                  <a:lnTo>
                    <a:pt x="17361" y="8892"/>
                  </a:lnTo>
                  <a:lnTo>
                    <a:pt x="16091" y="10882"/>
                  </a:lnTo>
                  <a:lnTo>
                    <a:pt x="14820" y="12788"/>
                  </a:lnTo>
                  <a:lnTo>
                    <a:pt x="13550" y="14609"/>
                  </a:lnTo>
                  <a:lnTo>
                    <a:pt x="12280" y="16345"/>
                  </a:lnTo>
                  <a:lnTo>
                    <a:pt x="11009" y="17996"/>
                  </a:lnTo>
                  <a:lnTo>
                    <a:pt x="9739" y="19563"/>
                  </a:lnTo>
                  <a:lnTo>
                    <a:pt x="8469" y="21045"/>
                  </a:lnTo>
                  <a:lnTo>
                    <a:pt x="7198" y="22443"/>
                  </a:lnTo>
                  <a:lnTo>
                    <a:pt x="0" y="16091"/>
                  </a:lnTo>
                  <a:lnTo>
                    <a:pt x="1494" y="14558"/>
                  </a:lnTo>
                  <a:lnTo>
                    <a:pt x="2930" y="13008"/>
                  </a:lnTo>
                  <a:lnTo>
                    <a:pt x="4306" y="11441"/>
                  </a:lnTo>
                  <a:lnTo>
                    <a:pt x="5623" y="9858"/>
                  </a:lnTo>
                  <a:lnTo>
                    <a:pt x="6881" y="8257"/>
                  </a:lnTo>
                  <a:lnTo>
                    <a:pt x="8079" y="6639"/>
                  </a:lnTo>
                  <a:lnTo>
                    <a:pt x="9218" y="5005"/>
                  </a:lnTo>
                  <a:lnTo>
                    <a:pt x="10298" y="3353"/>
                  </a:lnTo>
                  <a:lnTo>
                    <a:pt x="11319" y="168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8370267" y="2069055"/>
              <a:ext cx="16514" cy="21596"/>
            </a:xfrm>
            <a:custGeom>
              <a:avLst/>
              <a:pathLst>
                <a:path w="16514" h="21596">
                  <a:moveTo>
                    <a:pt x="7198" y="0"/>
                  </a:moveTo>
                  <a:lnTo>
                    <a:pt x="8282" y="1702"/>
                  </a:lnTo>
                  <a:lnTo>
                    <a:pt x="9332" y="3421"/>
                  </a:lnTo>
                  <a:lnTo>
                    <a:pt x="10349" y="5157"/>
                  </a:lnTo>
                  <a:lnTo>
                    <a:pt x="11331" y="6910"/>
                  </a:lnTo>
                  <a:lnTo>
                    <a:pt x="12280" y="8680"/>
                  </a:lnTo>
                  <a:lnTo>
                    <a:pt x="13194" y="10467"/>
                  </a:lnTo>
                  <a:lnTo>
                    <a:pt x="14075" y="12271"/>
                  </a:lnTo>
                  <a:lnTo>
                    <a:pt x="14922" y="14092"/>
                  </a:lnTo>
                  <a:lnTo>
                    <a:pt x="15735" y="15930"/>
                  </a:lnTo>
                  <a:lnTo>
                    <a:pt x="16514" y="17785"/>
                  </a:lnTo>
                  <a:lnTo>
                    <a:pt x="8045" y="21596"/>
                  </a:lnTo>
                  <a:lnTo>
                    <a:pt x="7355" y="19589"/>
                  </a:lnTo>
                  <a:lnTo>
                    <a:pt x="6639" y="17632"/>
                  </a:lnTo>
                  <a:lnTo>
                    <a:pt x="5898" y="15727"/>
                  </a:lnTo>
                  <a:lnTo>
                    <a:pt x="5132" y="13872"/>
                  </a:lnTo>
                  <a:lnTo>
                    <a:pt x="4340" y="12068"/>
                  </a:lnTo>
                  <a:lnTo>
                    <a:pt x="3523" y="10315"/>
                  </a:lnTo>
                  <a:lnTo>
                    <a:pt x="2680" y="8613"/>
                  </a:lnTo>
                  <a:lnTo>
                    <a:pt x="1812" y="6961"/>
                  </a:lnTo>
                  <a:lnTo>
                    <a:pt x="918" y="5360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8394828" y="2069478"/>
              <a:ext cx="19902" cy="21596"/>
            </a:xfrm>
            <a:custGeom>
              <a:avLst/>
              <a:pathLst>
                <a:path w="19902" h="21596">
                  <a:moveTo>
                    <a:pt x="7198" y="0"/>
                  </a:moveTo>
                  <a:lnTo>
                    <a:pt x="8774" y="1617"/>
                  </a:lnTo>
                  <a:lnTo>
                    <a:pt x="10281" y="3252"/>
                  </a:lnTo>
                  <a:lnTo>
                    <a:pt x="11721" y="4903"/>
                  </a:lnTo>
                  <a:lnTo>
                    <a:pt x="13093" y="6572"/>
                  </a:lnTo>
                  <a:lnTo>
                    <a:pt x="14397" y="8257"/>
                  </a:lnTo>
                  <a:lnTo>
                    <a:pt x="15634" y="9959"/>
                  </a:lnTo>
                  <a:lnTo>
                    <a:pt x="16802" y="11678"/>
                  </a:lnTo>
                  <a:lnTo>
                    <a:pt x="17903" y="13415"/>
                  </a:lnTo>
                  <a:lnTo>
                    <a:pt x="18936" y="15168"/>
                  </a:lnTo>
                  <a:lnTo>
                    <a:pt x="19902" y="16938"/>
                  </a:lnTo>
                  <a:lnTo>
                    <a:pt x="11856" y="21596"/>
                  </a:lnTo>
                  <a:lnTo>
                    <a:pt x="10899" y="19826"/>
                  </a:lnTo>
                  <a:lnTo>
                    <a:pt x="9891" y="18073"/>
                  </a:lnTo>
                  <a:lnTo>
                    <a:pt x="8833" y="16336"/>
                  </a:lnTo>
                  <a:lnTo>
                    <a:pt x="7723" y="14617"/>
                  </a:lnTo>
                  <a:lnTo>
                    <a:pt x="6563" y="12915"/>
                  </a:lnTo>
                  <a:lnTo>
                    <a:pt x="5352" y="11230"/>
                  </a:lnTo>
                  <a:lnTo>
                    <a:pt x="4090" y="9561"/>
                  </a:lnTo>
                  <a:lnTo>
                    <a:pt x="2777" y="7910"/>
                  </a:lnTo>
                  <a:lnTo>
                    <a:pt x="1414" y="6275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8346130" y="2070325"/>
              <a:ext cx="15667" cy="20325"/>
            </a:xfrm>
            <a:custGeom>
              <a:avLst/>
              <a:pathLst>
                <a:path w="15667" h="20325">
                  <a:moveTo>
                    <a:pt x="8469" y="0"/>
                  </a:moveTo>
                  <a:lnTo>
                    <a:pt x="9532" y="1778"/>
                  </a:lnTo>
                  <a:lnTo>
                    <a:pt x="10518" y="3557"/>
                  </a:lnTo>
                  <a:lnTo>
                    <a:pt x="11429" y="5335"/>
                  </a:lnTo>
                  <a:lnTo>
                    <a:pt x="12263" y="7114"/>
                  </a:lnTo>
                  <a:lnTo>
                    <a:pt x="13021" y="8892"/>
                  </a:lnTo>
                  <a:lnTo>
                    <a:pt x="13703" y="10671"/>
                  </a:lnTo>
                  <a:lnTo>
                    <a:pt x="14308" y="12449"/>
                  </a:lnTo>
                  <a:lnTo>
                    <a:pt x="14837" y="14228"/>
                  </a:lnTo>
                  <a:lnTo>
                    <a:pt x="15291" y="16006"/>
                  </a:lnTo>
                  <a:lnTo>
                    <a:pt x="15667" y="17785"/>
                  </a:lnTo>
                  <a:lnTo>
                    <a:pt x="6351" y="20325"/>
                  </a:lnTo>
                  <a:lnTo>
                    <a:pt x="6059" y="18394"/>
                  </a:lnTo>
                  <a:lnTo>
                    <a:pt x="5691" y="16497"/>
                  </a:lnTo>
                  <a:lnTo>
                    <a:pt x="5246" y="14634"/>
                  </a:lnTo>
                  <a:lnTo>
                    <a:pt x="4725" y="12805"/>
                  </a:lnTo>
                  <a:lnTo>
                    <a:pt x="4128" y="11009"/>
                  </a:lnTo>
                  <a:lnTo>
                    <a:pt x="3455" y="9248"/>
                  </a:lnTo>
                  <a:lnTo>
                    <a:pt x="2705" y="7520"/>
                  </a:lnTo>
                  <a:lnTo>
                    <a:pt x="1880" y="5826"/>
                  </a:lnTo>
                  <a:lnTo>
                    <a:pt x="978" y="4166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8432939" y="1993256"/>
              <a:ext cx="18632" cy="22443"/>
            </a:xfrm>
            <a:custGeom>
              <a:avLst/>
              <a:pathLst>
                <a:path w="18632" h="22443">
                  <a:moveTo>
                    <a:pt x="7622" y="0"/>
                  </a:moveTo>
                  <a:lnTo>
                    <a:pt x="8951" y="1702"/>
                  </a:lnTo>
                  <a:lnTo>
                    <a:pt x="10230" y="3421"/>
                  </a:lnTo>
                  <a:lnTo>
                    <a:pt x="11458" y="5157"/>
                  </a:lnTo>
                  <a:lnTo>
                    <a:pt x="12635" y="6910"/>
                  </a:lnTo>
                  <a:lnTo>
                    <a:pt x="13762" y="8680"/>
                  </a:lnTo>
                  <a:lnTo>
                    <a:pt x="14837" y="10467"/>
                  </a:lnTo>
                  <a:lnTo>
                    <a:pt x="15862" y="12271"/>
                  </a:lnTo>
                  <a:lnTo>
                    <a:pt x="16836" y="14092"/>
                  </a:lnTo>
                  <a:lnTo>
                    <a:pt x="17759" y="15930"/>
                  </a:lnTo>
                  <a:lnTo>
                    <a:pt x="18632" y="17785"/>
                  </a:lnTo>
                  <a:lnTo>
                    <a:pt x="10586" y="22443"/>
                  </a:lnTo>
                  <a:lnTo>
                    <a:pt x="9794" y="20588"/>
                  </a:lnTo>
                  <a:lnTo>
                    <a:pt x="8943" y="18750"/>
                  </a:lnTo>
                  <a:lnTo>
                    <a:pt x="8032" y="16929"/>
                  </a:lnTo>
                  <a:lnTo>
                    <a:pt x="7063" y="15125"/>
                  </a:lnTo>
                  <a:lnTo>
                    <a:pt x="6034" y="13338"/>
                  </a:lnTo>
                  <a:lnTo>
                    <a:pt x="4945" y="11568"/>
                  </a:lnTo>
                  <a:lnTo>
                    <a:pt x="3798" y="9815"/>
                  </a:lnTo>
                  <a:lnTo>
                    <a:pt x="2591" y="8079"/>
                  </a:lnTo>
                  <a:lnTo>
                    <a:pt x="1325" y="6360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8424893" y="2024592"/>
              <a:ext cx="32606" cy="60554"/>
            </a:xfrm>
            <a:custGeom>
              <a:avLst/>
              <a:pathLst>
                <a:path w="32606" h="60554">
                  <a:moveTo>
                    <a:pt x="0" y="0"/>
                  </a:moveTo>
                  <a:lnTo>
                    <a:pt x="22019" y="0"/>
                  </a:lnTo>
                  <a:lnTo>
                    <a:pt x="22019" y="46580"/>
                  </a:lnTo>
                  <a:lnTo>
                    <a:pt x="27524" y="38958"/>
                  </a:lnTo>
                  <a:lnTo>
                    <a:pt x="32606" y="43616"/>
                  </a:lnTo>
                  <a:lnTo>
                    <a:pt x="31644" y="45386"/>
                  </a:lnTo>
                  <a:lnTo>
                    <a:pt x="30624" y="47139"/>
                  </a:lnTo>
                  <a:lnTo>
                    <a:pt x="29544" y="48875"/>
                  </a:lnTo>
                  <a:lnTo>
                    <a:pt x="28405" y="50594"/>
                  </a:lnTo>
                  <a:lnTo>
                    <a:pt x="27207" y="52296"/>
                  </a:lnTo>
                  <a:lnTo>
                    <a:pt x="25949" y="53982"/>
                  </a:lnTo>
                  <a:lnTo>
                    <a:pt x="24632" y="55650"/>
                  </a:lnTo>
                  <a:lnTo>
                    <a:pt x="23256" y="57302"/>
                  </a:lnTo>
                  <a:lnTo>
                    <a:pt x="21820" y="58936"/>
                  </a:lnTo>
                  <a:lnTo>
                    <a:pt x="20325" y="60554"/>
                  </a:lnTo>
                  <a:lnTo>
                    <a:pt x="13974" y="55049"/>
                  </a:lnTo>
                  <a:lnTo>
                    <a:pt x="13974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8461311" y="1993256"/>
              <a:ext cx="61824" cy="97395"/>
            </a:xfrm>
            <a:custGeom>
              <a:avLst/>
              <a:pathLst>
                <a:path w="61824" h="97395">
                  <a:moveTo>
                    <a:pt x="0" y="18632"/>
                  </a:moveTo>
                  <a:lnTo>
                    <a:pt x="29641" y="18632"/>
                  </a:lnTo>
                  <a:lnTo>
                    <a:pt x="29561" y="16845"/>
                  </a:lnTo>
                  <a:lnTo>
                    <a:pt x="29489" y="15041"/>
                  </a:lnTo>
                  <a:lnTo>
                    <a:pt x="29426" y="13220"/>
                  </a:lnTo>
                  <a:lnTo>
                    <a:pt x="29370" y="11382"/>
                  </a:lnTo>
                  <a:lnTo>
                    <a:pt x="29324" y="9527"/>
                  </a:lnTo>
                  <a:lnTo>
                    <a:pt x="29286" y="7656"/>
                  </a:lnTo>
                  <a:lnTo>
                    <a:pt x="29256" y="5767"/>
                  </a:lnTo>
                  <a:lnTo>
                    <a:pt x="29235" y="3861"/>
                  </a:lnTo>
                  <a:lnTo>
                    <a:pt x="29222" y="1939"/>
                  </a:lnTo>
                  <a:lnTo>
                    <a:pt x="29218" y="0"/>
                  </a:lnTo>
                  <a:lnTo>
                    <a:pt x="37687" y="0"/>
                  </a:lnTo>
                  <a:lnTo>
                    <a:pt x="37691" y="2015"/>
                  </a:lnTo>
                  <a:lnTo>
                    <a:pt x="37704" y="3997"/>
                  </a:lnTo>
                  <a:lnTo>
                    <a:pt x="37725" y="5945"/>
                  </a:lnTo>
                  <a:lnTo>
                    <a:pt x="37755" y="7859"/>
                  </a:lnTo>
                  <a:lnTo>
                    <a:pt x="37793" y="9739"/>
                  </a:lnTo>
                  <a:lnTo>
                    <a:pt x="37840" y="11585"/>
                  </a:lnTo>
                  <a:lnTo>
                    <a:pt x="37895" y="13398"/>
                  </a:lnTo>
                  <a:lnTo>
                    <a:pt x="37958" y="15176"/>
                  </a:lnTo>
                  <a:lnTo>
                    <a:pt x="38030" y="16921"/>
                  </a:lnTo>
                  <a:lnTo>
                    <a:pt x="38111" y="18632"/>
                  </a:lnTo>
                  <a:lnTo>
                    <a:pt x="60977" y="18632"/>
                  </a:lnTo>
                  <a:lnTo>
                    <a:pt x="60977" y="26677"/>
                  </a:lnTo>
                  <a:lnTo>
                    <a:pt x="38534" y="26677"/>
                  </a:lnTo>
                  <a:lnTo>
                    <a:pt x="38750" y="32657"/>
                  </a:lnTo>
                  <a:lnTo>
                    <a:pt x="39059" y="38399"/>
                  </a:lnTo>
                  <a:lnTo>
                    <a:pt x="39461" y="43904"/>
                  </a:lnTo>
                  <a:lnTo>
                    <a:pt x="39957" y="49171"/>
                  </a:lnTo>
                  <a:lnTo>
                    <a:pt x="40546" y="54202"/>
                  </a:lnTo>
                  <a:lnTo>
                    <a:pt x="41227" y="58996"/>
                  </a:lnTo>
                  <a:lnTo>
                    <a:pt x="42002" y="63552"/>
                  </a:lnTo>
                  <a:lnTo>
                    <a:pt x="42870" y="67871"/>
                  </a:lnTo>
                  <a:lnTo>
                    <a:pt x="43832" y="71953"/>
                  </a:lnTo>
                  <a:lnTo>
                    <a:pt x="44886" y="75798"/>
                  </a:lnTo>
                  <a:lnTo>
                    <a:pt x="45466" y="78051"/>
                  </a:lnTo>
                  <a:lnTo>
                    <a:pt x="46021" y="80067"/>
                  </a:lnTo>
                  <a:lnTo>
                    <a:pt x="46550" y="81845"/>
                  </a:lnTo>
                  <a:lnTo>
                    <a:pt x="47054" y="83387"/>
                  </a:lnTo>
                  <a:lnTo>
                    <a:pt x="47533" y="84691"/>
                  </a:lnTo>
                  <a:lnTo>
                    <a:pt x="47986" y="85758"/>
                  </a:lnTo>
                  <a:lnTo>
                    <a:pt x="48413" y="86588"/>
                  </a:lnTo>
                  <a:lnTo>
                    <a:pt x="48816" y="87181"/>
                  </a:lnTo>
                  <a:lnTo>
                    <a:pt x="49193" y="87537"/>
                  </a:lnTo>
                  <a:lnTo>
                    <a:pt x="49544" y="87655"/>
                  </a:lnTo>
                  <a:lnTo>
                    <a:pt x="49874" y="87611"/>
                  </a:lnTo>
                  <a:lnTo>
                    <a:pt x="50188" y="87477"/>
                  </a:lnTo>
                  <a:lnTo>
                    <a:pt x="50484" y="87255"/>
                  </a:lnTo>
                  <a:lnTo>
                    <a:pt x="50764" y="86944"/>
                  </a:lnTo>
                  <a:lnTo>
                    <a:pt x="51026" y="86544"/>
                  </a:lnTo>
                  <a:lnTo>
                    <a:pt x="51272" y="86054"/>
                  </a:lnTo>
                  <a:lnTo>
                    <a:pt x="51500" y="85476"/>
                  </a:lnTo>
                  <a:lnTo>
                    <a:pt x="51712" y="84809"/>
                  </a:lnTo>
                  <a:lnTo>
                    <a:pt x="51907" y="84054"/>
                  </a:lnTo>
                  <a:lnTo>
                    <a:pt x="52085" y="83209"/>
                  </a:lnTo>
                  <a:lnTo>
                    <a:pt x="52246" y="82275"/>
                  </a:lnTo>
                  <a:lnTo>
                    <a:pt x="52390" y="81252"/>
                  </a:lnTo>
                  <a:lnTo>
                    <a:pt x="52517" y="80141"/>
                  </a:lnTo>
                  <a:lnTo>
                    <a:pt x="52627" y="78940"/>
                  </a:lnTo>
                  <a:lnTo>
                    <a:pt x="52720" y="77651"/>
                  </a:lnTo>
                  <a:lnTo>
                    <a:pt x="52796" y="76273"/>
                  </a:lnTo>
                  <a:lnTo>
                    <a:pt x="52855" y="74805"/>
                  </a:lnTo>
                  <a:lnTo>
                    <a:pt x="52898" y="73249"/>
                  </a:lnTo>
                  <a:lnTo>
                    <a:pt x="52923" y="71604"/>
                  </a:lnTo>
                  <a:lnTo>
                    <a:pt x="52932" y="69870"/>
                  </a:lnTo>
                  <a:lnTo>
                    <a:pt x="61824" y="72834"/>
                  </a:lnTo>
                  <a:lnTo>
                    <a:pt x="61555" y="75699"/>
                  </a:lnTo>
                  <a:lnTo>
                    <a:pt x="61257" y="78364"/>
                  </a:lnTo>
                  <a:lnTo>
                    <a:pt x="60929" y="80831"/>
                  </a:lnTo>
                  <a:lnTo>
                    <a:pt x="60571" y="83099"/>
                  </a:lnTo>
                  <a:lnTo>
                    <a:pt x="60183" y="85167"/>
                  </a:lnTo>
                  <a:lnTo>
                    <a:pt x="59766" y="87037"/>
                  </a:lnTo>
                  <a:lnTo>
                    <a:pt x="59319" y="88707"/>
                  </a:lnTo>
                  <a:lnTo>
                    <a:pt x="58843" y="90179"/>
                  </a:lnTo>
                  <a:lnTo>
                    <a:pt x="58337" y="91451"/>
                  </a:lnTo>
                  <a:lnTo>
                    <a:pt x="57801" y="92525"/>
                  </a:lnTo>
                  <a:lnTo>
                    <a:pt x="57232" y="93450"/>
                  </a:lnTo>
                  <a:lnTo>
                    <a:pt x="56624" y="94278"/>
                  </a:lnTo>
                  <a:lnTo>
                    <a:pt x="55978" y="95008"/>
                  </a:lnTo>
                  <a:lnTo>
                    <a:pt x="55295" y="95642"/>
                  </a:lnTo>
                  <a:lnTo>
                    <a:pt x="54573" y="96177"/>
                  </a:lnTo>
                  <a:lnTo>
                    <a:pt x="53812" y="96615"/>
                  </a:lnTo>
                  <a:lnTo>
                    <a:pt x="53014" y="96956"/>
                  </a:lnTo>
                  <a:lnTo>
                    <a:pt x="52178" y="97200"/>
                  </a:lnTo>
                  <a:lnTo>
                    <a:pt x="51303" y="97346"/>
                  </a:lnTo>
                  <a:lnTo>
                    <a:pt x="50391" y="97395"/>
                  </a:lnTo>
                  <a:lnTo>
                    <a:pt x="49142" y="97280"/>
                  </a:lnTo>
                  <a:lnTo>
                    <a:pt x="47935" y="96937"/>
                  </a:lnTo>
                  <a:lnTo>
                    <a:pt x="46770" y="96366"/>
                  </a:lnTo>
                  <a:lnTo>
                    <a:pt x="45648" y="95565"/>
                  </a:lnTo>
                  <a:lnTo>
                    <a:pt x="44568" y="94536"/>
                  </a:lnTo>
                  <a:lnTo>
                    <a:pt x="43531" y="93279"/>
                  </a:lnTo>
                  <a:lnTo>
                    <a:pt x="42536" y="91792"/>
                  </a:lnTo>
                  <a:lnTo>
                    <a:pt x="41583" y="90077"/>
                  </a:lnTo>
                  <a:lnTo>
                    <a:pt x="40673" y="88134"/>
                  </a:lnTo>
                  <a:lnTo>
                    <a:pt x="39804" y="85961"/>
                  </a:lnTo>
                  <a:lnTo>
                    <a:pt x="38335" y="81786"/>
                  </a:lnTo>
                  <a:lnTo>
                    <a:pt x="36976" y="77221"/>
                  </a:lnTo>
                  <a:lnTo>
                    <a:pt x="35727" y="72267"/>
                  </a:lnTo>
                  <a:lnTo>
                    <a:pt x="34587" y="66923"/>
                  </a:lnTo>
                  <a:lnTo>
                    <a:pt x="33558" y="61189"/>
                  </a:lnTo>
                  <a:lnTo>
                    <a:pt x="32640" y="55066"/>
                  </a:lnTo>
                  <a:lnTo>
                    <a:pt x="31831" y="48553"/>
                  </a:lnTo>
                  <a:lnTo>
                    <a:pt x="31132" y="41651"/>
                  </a:lnTo>
                  <a:lnTo>
                    <a:pt x="30543" y="34359"/>
                  </a:lnTo>
                  <a:lnTo>
                    <a:pt x="30065" y="26677"/>
                  </a:lnTo>
                  <a:lnTo>
                    <a:pt x="0" y="2667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8503233" y="1993679"/>
              <a:ext cx="14397" cy="15667"/>
            </a:xfrm>
            <a:custGeom>
              <a:avLst/>
              <a:pathLst>
                <a:path w="14397" h="15667">
                  <a:moveTo>
                    <a:pt x="6775" y="0"/>
                  </a:moveTo>
                  <a:lnTo>
                    <a:pt x="7689" y="1105"/>
                  </a:lnTo>
                  <a:lnTo>
                    <a:pt x="8570" y="2218"/>
                  </a:lnTo>
                  <a:lnTo>
                    <a:pt x="9417" y="3341"/>
                  </a:lnTo>
                  <a:lnTo>
                    <a:pt x="10230" y="4471"/>
                  </a:lnTo>
                  <a:lnTo>
                    <a:pt x="11009" y="5610"/>
                  </a:lnTo>
                  <a:lnTo>
                    <a:pt x="11755" y="6758"/>
                  </a:lnTo>
                  <a:lnTo>
                    <a:pt x="12466" y="7914"/>
                  </a:lnTo>
                  <a:lnTo>
                    <a:pt x="13144" y="9078"/>
                  </a:lnTo>
                  <a:lnTo>
                    <a:pt x="13787" y="10251"/>
                  </a:lnTo>
                  <a:lnTo>
                    <a:pt x="14397" y="11433"/>
                  </a:lnTo>
                  <a:lnTo>
                    <a:pt x="7198" y="15667"/>
                  </a:lnTo>
                  <a:lnTo>
                    <a:pt x="6669" y="14486"/>
                  </a:lnTo>
                  <a:lnTo>
                    <a:pt x="6097" y="13313"/>
                  </a:lnTo>
                  <a:lnTo>
                    <a:pt x="5483" y="12148"/>
                  </a:lnTo>
                  <a:lnTo>
                    <a:pt x="4827" y="10992"/>
                  </a:lnTo>
                  <a:lnTo>
                    <a:pt x="4128" y="9845"/>
                  </a:lnTo>
                  <a:lnTo>
                    <a:pt x="3387" y="8706"/>
                  </a:lnTo>
                  <a:lnTo>
                    <a:pt x="2604" y="7575"/>
                  </a:lnTo>
                  <a:lnTo>
                    <a:pt x="1778" y="6453"/>
                  </a:lnTo>
                  <a:lnTo>
                    <a:pt x="910" y="5339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8457923" y="2035602"/>
              <a:ext cx="35570" cy="48274"/>
            </a:xfrm>
            <a:custGeom>
              <a:avLst/>
              <a:pathLst>
                <a:path w="35570" h="48274">
                  <a:moveTo>
                    <a:pt x="3387" y="0"/>
                  </a:moveTo>
                  <a:lnTo>
                    <a:pt x="30912" y="0"/>
                  </a:lnTo>
                  <a:lnTo>
                    <a:pt x="30912" y="7198"/>
                  </a:lnTo>
                  <a:lnTo>
                    <a:pt x="21172" y="7198"/>
                  </a:lnTo>
                  <a:lnTo>
                    <a:pt x="21172" y="35146"/>
                  </a:lnTo>
                  <a:lnTo>
                    <a:pt x="22599" y="34723"/>
                  </a:lnTo>
                  <a:lnTo>
                    <a:pt x="24001" y="34300"/>
                  </a:lnTo>
                  <a:lnTo>
                    <a:pt x="25377" y="33876"/>
                  </a:lnTo>
                  <a:lnTo>
                    <a:pt x="26728" y="33453"/>
                  </a:lnTo>
                  <a:lnTo>
                    <a:pt x="28054" y="33029"/>
                  </a:lnTo>
                  <a:lnTo>
                    <a:pt x="29354" y="32606"/>
                  </a:lnTo>
                  <a:lnTo>
                    <a:pt x="30628" y="32182"/>
                  </a:lnTo>
                  <a:lnTo>
                    <a:pt x="31877" y="31759"/>
                  </a:lnTo>
                  <a:lnTo>
                    <a:pt x="33101" y="31335"/>
                  </a:lnTo>
                  <a:lnTo>
                    <a:pt x="34300" y="30912"/>
                  </a:lnTo>
                  <a:lnTo>
                    <a:pt x="35570" y="38534"/>
                  </a:lnTo>
                  <a:lnTo>
                    <a:pt x="32487" y="39699"/>
                  </a:lnTo>
                  <a:lnTo>
                    <a:pt x="29337" y="40821"/>
                  </a:lnTo>
                  <a:lnTo>
                    <a:pt x="26118" y="41901"/>
                  </a:lnTo>
                  <a:lnTo>
                    <a:pt x="22832" y="42938"/>
                  </a:lnTo>
                  <a:lnTo>
                    <a:pt x="19479" y="43933"/>
                  </a:lnTo>
                  <a:lnTo>
                    <a:pt x="16057" y="44886"/>
                  </a:lnTo>
                  <a:lnTo>
                    <a:pt x="12568" y="45796"/>
                  </a:lnTo>
                  <a:lnTo>
                    <a:pt x="9011" y="46664"/>
                  </a:lnTo>
                  <a:lnTo>
                    <a:pt x="5386" y="47490"/>
                  </a:lnTo>
                  <a:lnTo>
                    <a:pt x="1693" y="48274"/>
                  </a:lnTo>
                  <a:lnTo>
                    <a:pt x="0" y="40228"/>
                  </a:lnTo>
                  <a:lnTo>
                    <a:pt x="1350" y="39893"/>
                  </a:lnTo>
                  <a:lnTo>
                    <a:pt x="2693" y="39567"/>
                  </a:lnTo>
                  <a:lnTo>
                    <a:pt x="4027" y="39250"/>
                  </a:lnTo>
                  <a:lnTo>
                    <a:pt x="5352" y="38941"/>
                  </a:lnTo>
                  <a:lnTo>
                    <a:pt x="6669" y="38640"/>
                  </a:lnTo>
                  <a:lnTo>
                    <a:pt x="7977" y="38348"/>
                  </a:lnTo>
                  <a:lnTo>
                    <a:pt x="9277" y="38064"/>
                  </a:lnTo>
                  <a:lnTo>
                    <a:pt x="10569" y="37789"/>
                  </a:lnTo>
                  <a:lnTo>
                    <a:pt x="11852" y="37522"/>
                  </a:lnTo>
                  <a:lnTo>
                    <a:pt x="13127" y="37264"/>
                  </a:lnTo>
                  <a:lnTo>
                    <a:pt x="13127" y="7198"/>
                  </a:lnTo>
                  <a:lnTo>
                    <a:pt x="3387" y="71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8535839" y="1996644"/>
              <a:ext cx="36417" cy="93584"/>
            </a:xfrm>
            <a:custGeom>
              <a:avLst/>
              <a:pathLst>
                <a:path w="36417" h="93584">
                  <a:moveTo>
                    <a:pt x="0" y="0"/>
                  </a:moveTo>
                  <a:lnTo>
                    <a:pt x="32182" y="0"/>
                  </a:lnTo>
                  <a:lnTo>
                    <a:pt x="29218" y="44462"/>
                  </a:lnTo>
                  <a:lnTo>
                    <a:pt x="36417" y="44462"/>
                  </a:lnTo>
                  <a:lnTo>
                    <a:pt x="36142" y="51132"/>
                  </a:lnTo>
                  <a:lnTo>
                    <a:pt x="35824" y="57251"/>
                  </a:lnTo>
                  <a:lnTo>
                    <a:pt x="35464" y="62819"/>
                  </a:lnTo>
                  <a:lnTo>
                    <a:pt x="35062" y="67837"/>
                  </a:lnTo>
                  <a:lnTo>
                    <a:pt x="34617" y="72305"/>
                  </a:lnTo>
                  <a:lnTo>
                    <a:pt x="34130" y="76222"/>
                  </a:lnTo>
                  <a:lnTo>
                    <a:pt x="33601" y="79588"/>
                  </a:lnTo>
                  <a:lnTo>
                    <a:pt x="33029" y="82404"/>
                  </a:lnTo>
                  <a:lnTo>
                    <a:pt x="32415" y="84670"/>
                  </a:lnTo>
                  <a:lnTo>
                    <a:pt x="31759" y="86385"/>
                  </a:lnTo>
                  <a:lnTo>
                    <a:pt x="31039" y="87753"/>
                  </a:lnTo>
                  <a:lnTo>
                    <a:pt x="30234" y="88976"/>
                  </a:lnTo>
                  <a:lnTo>
                    <a:pt x="29345" y="90056"/>
                  </a:lnTo>
                  <a:lnTo>
                    <a:pt x="28371" y="90992"/>
                  </a:lnTo>
                  <a:lnTo>
                    <a:pt x="27312" y="91784"/>
                  </a:lnTo>
                  <a:lnTo>
                    <a:pt x="26169" y="92432"/>
                  </a:lnTo>
                  <a:lnTo>
                    <a:pt x="24941" y="92936"/>
                  </a:lnTo>
                  <a:lnTo>
                    <a:pt x="23628" y="93296"/>
                  </a:lnTo>
                  <a:lnTo>
                    <a:pt x="22231" y="93512"/>
                  </a:lnTo>
                  <a:lnTo>
                    <a:pt x="20749" y="93584"/>
                  </a:lnTo>
                  <a:lnTo>
                    <a:pt x="14397" y="93584"/>
                  </a:lnTo>
                  <a:lnTo>
                    <a:pt x="12703" y="85538"/>
                  </a:lnTo>
                  <a:lnTo>
                    <a:pt x="14482" y="85529"/>
                  </a:lnTo>
                  <a:lnTo>
                    <a:pt x="16091" y="85504"/>
                  </a:lnTo>
                  <a:lnTo>
                    <a:pt x="17531" y="85462"/>
                  </a:lnTo>
                  <a:lnTo>
                    <a:pt x="18801" y="85402"/>
                  </a:lnTo>
                  <a:lnTo>
                    <a:pt x="19902" y="85326"/>
                  </a:lnTo>
                  <a:lnTo>
                    <a:pt x="20834" y="85233"/>
                  </a:lnTo>
                  <a:lnTo>
                    <a:pt x="21596" y="85123"/>
                  </a:lnTo>
                  <a:lnTo>
                    <a:pt x="22189" y="84996"/>
                  </a:lnTo>
                  <a:lnTo>
                    <a:pt x="22612" y="84852"/>
                  </a:lnTo>
                  <a:lnTo>
                    <a:pt x="22866" y="84691"/>
                  </a:lnTo>
                  <a:lnTo>
                    <a:pt x="23196" y="84314"/>
                  </a:lnTo>
                  <a:lnTo>
                    <a:pt x="23510" y="83861"/>
                  </a:lnTo>
                  <a:lnTo>
                    <a:pt x="23806" y="83332"/>
                  </a:lnTo>
                  <a:lnTo>
                    <a:pt x="24086" y="82726"/>
                  </a:lnTo>
                  <a:lnTo>
                    <a:pt x="24348" y="82044"/>
                  </a:lnTo>
                  <a:lnTo>
                    <a:pt x="24594" y="81286"/>
                  </a:lnTo>
                  <a:lnTo>
                    <a:pt x="24823" y="80452"/>
                  </a:lnTo>
                  <a:lnTo>
                    <a:pt x="25034" y="79542"/>
                  </a:lnTo>
                  <a:lnTo>
                    <a:pt x="25229" y="78555"/>
                  </a:lnTo>
                  <a:lnTo>
                    <a:pt x="25407" y="77492"/>
                  </a:lnTo>
                  <a:lnTo>
                    <a:pt x="25653" y="75790"/>
                  </a:lnTo>
                  <a:lnTo>
                    <a:pt x="25881" y="73901"/>
                  </a:lnTo>
                  <a:lnTo>
                    <a:pt x="26093" y="71826"/>
                  </a:lnTo>
                  <a:lnTo>
                    <a:pt x="26288" y="69565"/>
                  </a:lnTo>
                  <a:lnTo>
                    <a:pt x="26466" y="67117"/>
                  </a:lnTo>
                  <a:lnTo>
                    <a:pt x="26626" y="64484"/>
                  </a:lnTo>
                  <a:lnTo>
                    <a:pt x="26770" y="61663"/>
                  </a:lnTo>
                  <a:lnTo>
                    <a:pt x="26897" y="58657"/>
                  </a:lnTo>
                  <a:lnTo>
                    <a:pt x="27008" y="55464"/>
                  </a:lnTo>
                  <a:lnTo>
                    <a:pt x="27101" y="52085"/>
                  </a:lnTo>
                  <a:lnTo>
                    <a:pt x="1270" y="52085"/>
                  </a:lnTo>
                  <a:lnTo>
                    <a:pt x="4658" y="13974"/>
                  </a:lnTo>
                  <a:lnTo>
                    <a:pt x="12280" y="15244"/>
                  </a:lnTo>
                  <a:lnTo>
                    <a:pt x="10162" y="44462"/>
                  </a:lnTo>
                  <a:lnTo>
                    <a:pt x="21172" y="44462"/>
                  </a:lnTo>
                  <a:lnTo>
                    <a:pt x="24137" y="7198"/>
                  </a:lnTo>
                  <a:lnTo>
                    <a:pt x="0" y="71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8534569" y="2056774"/>
              <a:ext cx="22019" cy="18632"/>
            </a:xfrm>
            <a:custGeom>
              <a:avLst/>
              <a:pathLst>
                <a:path w="22019" h="18632">
                  <a:moveTo>
                    <a:pt x="20325" y="0"/>
                  </a:moveTo>
                  <a:lnTo>
                    <a:pt x="22019" y="7622"/>
                  </a:lnTo>
                  <a:lnTo>
                    <a:pt x="20304" y="8875"/>
                  </a:lnTo>
                  <a:lnTo>
                    <a:pt x="18547" y="10095"/>
                  </a:lnTo>
                  <a:lnTo>
                    <a:pt x="16747" y="11280"/>
                  </a:lnTo>
                  <a:lnTo>
                    <a:pt x="14905" y="12432"/>
                  </a:lnTo>
                  <a:lnTo>
                    <a:pt x="13021" y="13550"/>
                  </a:lnTo>
                  <a:lnTo>
                    <a:pt x="11094" y="14634"/>
                  </a:lnTo>
                  <a:lnTo>
                    <a:pt x="9125" y="15684"/>
                  </a:lnTo>
                  <a:lnTo>
                    <a:pt x="7114" y="16701"/>
                  </a:lnTo>
                  <a:lnTo>
                    <a:pt x="5060" y="17683"/>
                  </a:lnTo>
                  <a:lnTo>
                    <a:pt x="2964" y="18632"/>
                  </a:lnTo>
                  <a:lnTo>
                    <a:pt x="0" y="10162"/>
                  </a:lnTo>
                  <a:lnTo>
                    <a:pt x="2185" y="9299"/>
                  </a:lnTo>
                  <a:lnTo>
                    <a:pt x="4336" y="8401"/>
                  </a:lnTo>
                  <a:lnTo>
                    <a:pt x="6453" y="7469"/>
                  </a:lnTo>
                  <a:lnTo>
                    <a:pt x="8536" y="6504"/>
                  </a:lnTo>
                  <a:lnTo>
                    <a:pt x="10586" y="5504"/>
                  </a:lnTo>
                  <a:lnTo>
                    <a:pt x="12602" y="4471"/>
                  </a:lnTo>
                  <a:lnTo>
                    <a:pt x="14583" y="3404"/>
                  </a:lnTo>
                  <a:lnTo>
                    <a:pt x="16531" y="2303"/>
                  </a:lnTo>
                  <a:lnTo>
                    <a:pt x="18445" y="11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8570139" y="1994526"/>
              <a:ext cx="60130" cy="41922"/>
            </a:xfrm>
            <a:custGeom>
              <a:avLst/>
              <a:pathLst>
                <a:path w="60130" h="41922">
                  <a:moveTo>
                    <a:pt x="27101" y="0"/>
                  </a:moveTo>
                  <a:lnTo>
                    <a:pt x="35570" y="2540"/>
                  </a:lnTo>
                  <a:lnTo>
                    <a:pt x="35396" y="2964"/>
                  </a:lnTo>
                  <a:lnTo>
                    <a:pt x="35214" y="3387"/>
                  </a:lnTo>
                  <a:lnTo>
                    <a:pt x="35024" y="3811"/>
                  </a:lnTo>
                  <a:lnTo>
                    <a:pt x="34825" y="4234"/>
                  </a:lnTo>
                  <a:lnTo>
                    <a:pt x="34617" y="4658"/>
                  </a:lnTo>
                  <a:lnTo>
                    <a:pt x="34401" y="5081"/>
                  </a:lnTo>
                  <a:lnTo>
                    <a:pt x="34177" y="5504"/>
                  </a:lnTo>
                  <a:lnTo>
                    <a:pt x="33944" y="5928"/>
                  </a:lnTo>
                  <a:lnTo>
                    <a:pt x="33702" y="6351"/>
                  </a:lnTo>
                  <a:lnTo>
                    <a:pt x="33453" y="6775"/>
                  </a:lnTo>
                  <a:lnTo>
                    <a:pt x="36006" y="10082"/>
                  </a:lnTo>
                  <a:lnTo>
                    <a:pt x="38585" y="13228"/>
                  </a:lnTo>
                  <a:lnTo>
                    <a:pt x="41189" y="16214"/>
                  </a:lnTo>
                  <a:lnTo>
                    <a:pt x="43819" y="19038"/>
                  </a:lnTo>
                  <a:lnTo>
                    <a:pt x="46474" y="21702"/>
                  </a:lnTo>
                  <a:lnTo>
                    <a:pt x="49154" y="24204"/>
                  </a:lnTo>
                  <a:lnTo>
                    <a:pt x="51860" y="26546"/>
                  </a:lnTo>
                  <a:lnTo>
                    <a:pt x="54592" y="28727"/>
                  </a:lnTo>
                  <a:lnTo>
                    <a:pt x="57348" y="30747"/>
                  </a:lnTo>
                  <a:lnTo>
                    <a:pt x="60130" y="32606"/>
                  </a:lnTo>
                  <a:lnTo>
                    <a:pt x="55472" y="41075"/>
                  </a:lnTo>
                  <a:lnTo>
                    <a:pt x="54714" y="40562"/>
                  </a:lnTo>
                  <a:lnTo>
                    <a:pt x="53965" y="40042"/>
                  </a:lnTo>
                  <a:lnTo>
                    <a:pt x="53224" y="39512"/>
                  </a:lnTo>
                  <a:lnTo>
                    <a:pt x="52491" y="38974"/>
                  </a:lnTo>
                  <a:lnTo>
                    <a:pt x="51767" y="38428"/>
                  </a:lnTo>
                  <a:lnTo>
                    <a:pt x="51051" y="37873"/>
                  </a:lnTo>
                  <a:lnTo>
                    <a:pt x="50344" y="37310"/>
                  </a:lnTo>
                  <a:lnTo>
                    <a:pt x="49646" y="36739"/>
                  </a:lnTo>
                  <a:lnTo>
                    <a:pt x="48955" y="36158"/>
                  </a:lnTo>
                  <a:lnTo>
                    <a:pt x="48274" y="35570"/>
                  </a:lnTo>
                  <a:lnTo>
                    <a:pt x="48274" y="41922"/>
                  </a:lnTo>
                  <a:lnTo>
                    <a:pt x="11433" y="41922"/>
                  </a:lnTo>
                  <a:lnTo>
                    <a:pt x="11433" y="36417"/>
                  </a:lnTo>
                  <a:lnTo>
                    <a:pt x="10760" y="36925"/>
                  </a:lnTo>
                  <a:lnTo>
                    <a:pt x="10095" y="37433"/>
                  </a:lnTo>
                  <a:lnTo>
                    <a:pt x="9438" y="37941"/>
                  </a:lnTo>
                  <a:lnTo>
                    <a:pt x="8790" y="38449"/>
                  </a:lnTo>
                  <a:lnTo>
                    <a:pt x="8151" y="38958"/>
                  </a:lnTo>
                  <a:lnTo>
                    <a:pt x="7520" y="39466"/>
                  </a:lnTo>
                  <a:lnTo>
                    <a:pt x="6898" y="39974"/>
                  </a:lnTo>
                  <a:lnTo>
                    <a:pt x="6284" y="40482"/>
                  </a:lnTo>
                  <a:lnTo>
                    <a:pt x="5678" y="40990"/>
                  </a:lnTo>
                  <a:lnTo>
                    <a:pt x="5081" y="41498"/>
                  </a:lnTo>
                  <a:lnTo>
                    <a:pt x="0" y="33876"/>
                  </a:lnTo>
                  <a:lnTo>
                    <a:pt x="3624" y="30641"/>
                  </a:lnTo>
                  <a:lnTo>
                    <a:pt x="7046" y="27372"/>
                  </a:lnTo>
                  <a:lnTo>
                    <a:pt x="10264" y="24069"/>
                  </a:lnTo>
                  <a:lnTo>
                    <a:pt x="13279" y="20732"/>
                  </a:lnTo>
                  <a:lnTo>
                    <a:pt x="16091" y="17361"/>
                  </a:lnTo>
                  <a:lnTo>
                    <a:pt x="18699" y="13957"/>
                  </a:lnTo>
                  <a:lnTo>
                    <a:pt x="21105" y="10518"/>
                  </a:lnTo>
                  <a:lnTo>
                    <a:pt x="23307" y="7046"/>
                  </a:lnTo>
                  <a:lnTo>
                    <a:pt x="25305" y="35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8583690" y="2008500"/>
              <a:ext cx="33453" cy="20325"/>
            </a:xfrm>
            <a:custGeom>
              <a:avLst/>
              <a:pathLst>
                <a:path w="33453" h="20325">
                  <a:moveTo>
                    <a:pt x="0" y="20325"/>
                  </a:moveTo>
                  <a:lnTo>
                    <a:pt x="33453" y="20325"/>
                  </a:lnTo>
                  <a:lnTo>
                    <a:pt x="31750" y="18750"/>
                  </a:lnTo>
                  <a:lnTo>
                    <a:pt x="30031" y="17073"/>
                  </a:lnTo>
                  <a:lnTo>
                    <a:pt x="28295" y="15295"/>
                  </a:lnTo>
                  <a:lnTo>
                    <a:pt x="26542" y="13415"/>
                  </a:lnTo>
                  <a:lnTo>
                    <a:pt x="24772" y="11433"/>
                  </a:lnTo>
                  <a:lnTo>
                    <a:pt x="22985" y="9349"/>
                  </a:lnTo>
                  <a:lnTo>
                    <a:pt x="21181" y="7164"/>
                  </a:lnTo>
                  <a:lnTo>
                    <a:pt x="19360" y="4878"/>
                  </a:lnTo>
                  <a:lnTo>
                    <a:pt x="17522" y="2489"/>
                  </a:lnTo>
                  <a:lnTo>
                    <a:pt x="15667" y="0"/>
                  </a:lnTo>
                  <a:lnTo>
                    <a:pt x="14139" y="2413"/>
                  </a:lnTo>
                  <a:lnTo>
                    <a:pt x="12602" y="4742"/>
                  </a:lnTo>
                  <a:lnTo>
                    <a:pt x="11056" y="6987"/>
                  </a:lnTo>
                  <a:lnTo>
                    <a:pt x="9502" y="9146"/>
                  </a:lnTo>
                  <a:lnTo>
                    <a:pt x="7939" y="11221"/>
                  </a:lnTo>
                  <a:lnTo>
                    <a:pt x="6368" y="13211"/>
                  </a:lnTo>
                  <a:lnTo>
                    <a:pt x="4789" y="15117"/>
                  </a:lnTo>
                  <a:lnTo>
                    <a:pt x="3201" y="16938"/>
                  </a:lnTo>
                  <a:lnTo>
                    <a:pt x="1604" y="186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8573950" y="2041530"/>
              <a:ext cx="54202" cy="45309"/>
            </a:xfrm>
            <a:custGeom>
              <a:avLst/>
              <a:pathLst>
                <a:path w="54202" h="45309">
                  <a:moveTo>
                    <a:pt x="0" y="36840"/>
                  </a:moveTo>
                  <a:lnTo>
                    <a:pt x="30488" y="36840"/>
                  </a:lnTo>
                  <a:lnTo>
                    <a:pt x="31814" y="33118"/>
                  </a:lnTo>
                  <a:lnTo>
                    <a:pt x="33080" y="29404"/>
                  </a:lnTo>
                  <a:lnTo>
                    <a:pt x="34287" y="25699"/>
                  </a:lnTo>
                  <a:lnTo>
                    <a:pt x="35434" y="22002"/>
                  </a:lnTo>
                  <a:lnTo>
                    <a:pt x="36523" y="18314"/>
                  </a:lnTo>
                  <a:lnTo>
                    <a:pt x="37552" y="14634"/>
                  </a:lnTo>
                  <a:lnTo>
                    <a:pt x="38521" y="10963"/>
                  </a:lnTo>
                  <a:lnTo>
                    <a:pt x="39432" y="7300"/>
                  </a:lnTo>
                  <a:lnTo>
                    <a:pt x="40283" y="3645"/>
                  </a:lnTo>
                  <a:lnTo>
                    <a:pt x="41075" y="0"/>
                  </a:lnTo>
                  <a:lnTo>
                    <a:pt x="49967" y="2964"/>
                  </a:lnTo>
                  <a:lnTo>
                    <a:pt x="48943" y="6809"/>
                  </a:lnTo>
                  <a:lnTo>
                    <a:pt x="47901" y="10552"/>
                  </a:lnTo>
                  <a:lnTo>
                    <a:pt x="46842" y="14194"/>
                  </a:lnTo>
                  <a:lnTo>
                    <a:pt x="45767" y="17734"/>
                  </a:lnTo>
                  <a:lnTo>
                    <a:pt x="44674" y="21172"/>
                  </a:lnTo>
                  <a:lnTo>
                    <a:pt x="43565" y="24509"/>
                  </a:lnTo>
                  <a:lnTo>
                    <a:pt x="42438" y="27744"/>
                  </a:lnTo>
                  <a:lnTo>
                    <a:pt x="41295" y="30878"/>
                  </a:lnTo>
                  <a:lnTo>
                    <a:pt x="40135" y="33910"/>
                  </a:lnTo>
                  <a:lnTo>
                    <a:pt x="38958" y="36840"/>
                  </a:lnTo>
                  <a:lnTo>
                    <a:pt x="54202" y="36840"/>
                  </a:lnTo>
                  <a:lnTo>
                    <a:pt x="54202" y="45309"/>
                  </a:lnTo>
                  <a:lnTo>
                    <a:pt x="0" y="4530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8591736" y="2042800"/>
              <a:ext cx="12703" cy="26254"/>
            </a:xfrm>
            <a:custGeom>
              <a:avLst/>
              <a:pathLst>
                <a:path w="12703" h="26254">
                  <a:moveTo>
                    <a:pt x="7622" y="0"/>
                  </a:moveTo>
                  <a:lnTo>
                    <a:pt x="8282" y="2375"/>
                  </a:lnTo>
                  <a:lnTo>
                    <a:pt x="8909" y="4759"/>
                  </a:lnTo>
                  <a:lnTo>
                    <a:pt x="9502" y="7152"/>
                  </a:lnTo>
                  <a:lnTo>
                    <a:pt x="10061" y="9553"/>
                  </a:lnTo>
                  <a:lnTo>
                    <a:pt x="10586" y="11962"/>
                  </a:lnTo>
                  <a:lnTo>
                    <a:pt x="11077" y="14380"/>
                  </a:lnTo>
                  <a:lnTo>
                    <a:pt x="11534" y="16807"/>
                  </a:lnTo>
                  <a:lnTo>
                    <a:pt x="11958" y="19241"/>
                  </a:lnTo>
                  <a:lnTo>
                    <a:pt x="12348" y="21685"/>
                  </a:lnTo>
                  <a:lnTo>
                    <a:pt x="12703" y="24137"/>
                  </a:lnTo>
                  <a:lnTo>
                    <a:pt x="4234" y="26254"/>
                  </a:lnTo>
                  <a:lnTo>
                    <a:pt x="4039" y="23645"/>
                  </a:lnTo>
                  <a:lnTo>
                    <a:pt x="3794" y="21071"/>
                  </a:lnTo>
                  <a:lnTo>
                    <a:pt x="3497" y="18530"/>
                  </a:lnTo>
                  <a:lnTo>
                    <a:pt x="3150" y="16023"/>
                  </a:lnTo>
                  <a:lnTo>
                    <a:pt x="2752" y="13550"/>
                  </a:lnTo>
                  <a:lnTo>
                    <a:pt x="2303" y="11111"/>
                  </a:lnTo>
                  <a:lnTo>
                    <a:pt x="1803" y="8706"/>
                  </a:lnTo>
                  <a:lnTo>
                    <a:pt x="1253" y="6334"/>
                  </a:lnTo>
                  <a:lnTo>
                    <a:pt x="652" y="3997"/>
                  </a:lnTo>
                  <a:lnTo>
                    <a:pt x="0" y="16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8575644" y="2045341"/>
              <a:ext cx="13974" cy="29218"/>
            </a:xfrm>
            <a:custGeom>
              <a:avLst/>
              <a:pathLst>
                <a:path w="13974" h="29218">
                  <a:moveTo>
                    <a:pt x="7622" y="0"/>
                  </a:moveTo>
                  <a:lnTo>
                    <a:pt x="8600" y="2633"/>
                  </a:lnTo>
                  <a:lnTo>
                    <a:pt x="9502" y="5284"/>
                  </a:lnTo>
                  <a:lnTo>
                    <a:pt x="10328" y="7952"/>
                  </a:lnTo>
                  <a:lnTo>
                    <a:pt x="11077" y="10637"/>
                  </a:lnTo>
                  <a:lnTo>
                    <a:pt x="11750" y="13338"/>
                  </a:lnTo>
                  <a:lnTo>
                    <a:pt x="12348" y="16057"/>
                  </a:lnTo>
                  <a:lnTo>
                    <a:pt x="12868" y="18793"/>
                  </a:lnTo>
                  <a:lnTo>
                    <a:pt x="13313" y="21545"/>
                  </a:lnTo>
                  <a:lnTo>
                    <a:pt x="13681" y="24314"/>
                  </a:lnTo>
                  <a:lnTo>
                    <a:pt x="13974" y="27101"/>
                  </a:lnTo>
                  <a:lnTo>
                    <a:pt x="6351" y="29218"/>
                  </a:lnTo>
                  <a:lnTo>
                    <a:pt x="5983" y="26275"/>
                  </a:lnTo>
                  <a:lnTo>
                    <a:pt x="5555" y="23374"/>
                  </a:lnTo>
                  <a:lnTo>
                    <a:pt x="5068" y="20516"/>
                  </a:lnTo>
                  <a:lnTo>
                    <a:pt x="4522" y="17700"/>
                  </a:lnTo>
                  <a:lnTo>
                    <a:pt x="3916" y="14926"/>
                  </a:lnTo>
                  <a:lnTo>
                    <a:pt x="3252" y="12195"/>
                  </a:lnTo>
                  <a:lnTo>
                    <a:pt x="2528" y="9506"/>
                  </a:lnTo>
                  <a:lnTo>
                    <a:pt x="1744" y="6860"/>
                  </a:lnTo>
                  <a:lnTo>
                    <a:pt x="901" y="4255"/>
                  </a:lnTo>
                  <a:lnTo>
                    <a:pt x="0" y="16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5108052" y="2773123"/>
              <a:ext cx="99935" cy="80456"/>
            </a:xfrm>
            <a:custGeom>
              <a:avLst/>
              <a:pathLst>
                <a:path w="99935" h="80456">
                  <a:moveTo>
                    <a:pt x="4658" y="7198"/>
                  </a:moveTo>
                  <a:lnTo>
                    <a:pt x="22019" y="7198"/>
                  </a:lnTo>
                  <a:lnTo>
                    <a:pt x="22019" y="0"/>
                  </a:lnTo>
                  <a:lnTo>
                    <a:pt x="29641" y="0"/>
                  </a:lnTo>
                  <a:lnTo>
                    <a:pt x="29641" y="7198"/>
                  </a:lnTo>
                  <a:lnTo>
                    <a:pt x="69870" y="7198"/>
                  </a:lnTo>
                  <a:lnTo>
                    <a:pt x="69870" y="0"/>
                  </a:lnTo>
                  <a:lnTo>
                    <a:pt x="77916" y="0"/>
                  </a:lnTo>
                  <a:lnTo>
                    <a:pt x="77916" y="7198"/>
                  </a:lnTo>
                  <a:lnTo>
                    <a:pt x="95701" y="7198"/>
                  </a:lnTo>
                  <a:lnTo>
                    <a:pt x="95701" y="14820"/>
                  </a:lnTo>
                  <a:lnTo>
                    <a:pt x="77916" y="14820"/>
                  </a:lnTo>
                  <a:lnTo>
                    <a:pt x="77916" y="50391"/>
                  </a:lnTo>
                  <a:lnTo>
                    <a:pt x="99512" y="50391"/>
                  </a:lnTo>
                  <a:lnTo>
                    <a:pt x="99512" y="58013"/>
                  </a:lnTo>
                  <a:lnTo>
                    <a:pt x="74528" y="58013"/>
                  </a:lnTo>
                  <a:lnTo>
                    <a:pt x="76535" y="59749"/>
                  </a:lnTo>
                  <a:lnTo>
                    <a:pt x="78661" y="61401"/>
                  </a:lnTo>
                  <a:lnTo>
                    <a:pt x="80905" y="62968"/>
                  </a:lnTo>
                  <a:lnTo>
                    <a:pt x="83268" y="64450"/>
                  </a:lnTo>
                  <a:lnTo>
                    <a:pt x="85750" y="65847"/>
                  </a:lnTo>
                  <a:lnTo>
                    <a:pt x="88350" y="67160"/>
                  </a:lnTo>
                  <a:lnTo>
                    <a:pt x="91068" y="68388"/>
                  </a:lnTo>
                  <a:lnTo>
                    <a:pt x="93905" y="69531"/>
                  </a:lnTo>
                  <a:lnTo>
                    <a:pt x="96861" y="70590"/>
                  </a:lnTo>
                  <a:lnTo>
                    <a:pt x="99935" y="71564"/>
                  </a:lnTo>
                  <a:lnTo>
                    <a:pt x="95277" y="80456"/>
                  </a:lnTo>
                  <a:lnTo>
                    <a:pt x="91458" y="78860"/>
                  </a:lnTo>
                  <a:lnTo>
                    <a:pt x="87791" y="77119"/>
                  </a:lnTo>
                  <a:lnTo>
                    <a:pt x="84276" y="75235"/>
                  </a:lnTo>
                  <a:lnTo>
                    <a:pt x="80914" y="73207"/>
                  </a:lnTo>
                  <a:lnTo>
                    <a:pt x="77704" y="71034"/>
                  </a:lnTo>
                  <a:lnTo>
                    <a:pt x="74647" y="68718"/>
                  </a:lnTo>
                  <a:lnTo>
                    <a:pt x="71742" y="66258"/>
                  </a:lnTo>
                  <a:lnTo>
                    <a:pt x="68989" y="63654"/>
                  </a:lnTo>
                  <a:lnTo>
                    <a:pt x="66389" y="60905"/>
                  </a:lnTo>
                  <a:lnTo>
                    <a:pt x="63942" y="58013"/>
                  </a:lnTo>
                  <a:lnTo>
                    <a:pt x="36417" y="58013"/>
                  </a:lnTo>
                  <a:lnTo>
                    <a:pt x="34117" y="60677"/>
                  </a:lnTo>
                  <a:lnTo>
                    <a:pt x="31623" y="63247"/>
                  </a:lnTo>
                  <a:lnTo>
                    <a:pt x="28934" y="65724"/>
                  </a:lnTo>
                  <a:lnTo>
                    <a:pt x="26051" y="68108"/>
                  </a:lnTo>
                  <a:lnTo>
                    <a:pt x="22972" y="70399"/>
                  </a:lnTo>
                  <a:lnTo>
                    <a:pt x="19699" y="72597"/>
                  </a:lnTo>
                  <a:lnTo>
                    <a:pt x="16231" y="74702"/>
                  </a:lnTo>
                  <a:lnTo>
                    <a:pt x="12568" y="76713"/>
                  </a:lnTo>
                  <a:lnTo>
                    <a:pt x="8710" y="78631"/>
                  </a:lnTo>
                  <a:lnTo>
                    <a:pt x="4658" y="80456"/>
                  </a:lnTo>
                  <a:lnTo>
                    <a:pt x="0" y="73258"/>
                  </a:lnTo>
                  <a:lnTo>
                    <a:pt x="3535" y="71733"/>
                  </a:lnTo>
                  <a:lnTo>
                    <a:pt x="6860" y="70209"/>
                  </a:lnTo>
                  <a:lnTo>
                    <a:pt x="9972" y="68684"/>
                  </a:lnTo>
                  <a:lnTo>
                    <a:pt x="12873" y="67160"/>
                  </a:lnTo>
                  <a:lnTo>
                    <a:pt x="15562" y="65635"/>
                  </a:lnTo>
                  <a:lnTo>
                    <a:pt x="18039" y="64111"/>
                  </a:lnTo>
                  <a:lnTo>
                    <a:pt x="20304" y="62586"/>
                  </a:lnTo>
                  <a:lnTo>
                    <a:pt x="22358" y="61062"/>
                  </a:lnTo>
                  <a:lnTo>
                    <a:pt x="24200" y="59538"/>
                  </a:lnTo>
                  <a:lnTo>
                    <a:pt x="25830" y="58013"/>
                  </a:lnTo>
                  <a:lnTo>
                    <a:pt x="1270" y="58013"/>
                  </a:lnTo>
                  <a:lnTo>
                    <a:pt x="1270" y="50391"/>
                  </a:lnTo>
                  <a:lnTo>
                    <a:pt x="22019" y="50391"/>
                  </a:lnTo>
                  <a:lnTo>
                    <a:pt x="22019" y="14820"/>
                  </a:lnTo>
                  <a:lnTo>
                    <a:pt x="4658" y="1482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5137694" y="2787944"/>
              <a:ext cx="40228" cy="6351"/>
            </a:xfrm>
            <a:custGeom>
              <a:avLst/>
              <a:pathLst>
                <a:path w="40228" h="6351">
                  <a:moveTo>
                    <a:pt x="0" y="6351"/>
                  </a:moveTo>
                  <a:lnTo>
                    <a:pt x="40228" y="6351"/>
                  </a:lnTo>
                  <a:lnTo>
                    <a:pt x="402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5137694" y="2801495"/>
              <a:ext cx="40228" cy="7198"/>
            </a:xfrm>
            <a:custGeom>
              <a:avLst/>
              <a:pathLst>
                <a:path w="40228" h="7198">
                  <a:moveTo>
                    <a:pt x="0" y="7198"/>
                  </a:moveTo>
                  <a:lnTo>
                    <a:pt x="40228" y="7198"/>
                  </a:lnTo>
                  <a:lnTo>
                    <a:pt x="402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5137694" y="2815892"/>
              <a:ext cx="40228" cy="7622"/>
            </a:xfrm>
            <a:custGeom>
              <a:avLst/>
              <a:pathLst>
                <a:path w="40228" h="7622">
                  <a:moveTo>
                    <a:pt x="0" y="7622"/>
                  </a:moveTo>
                  <a:lnTo>
                    <a:pt x="40228" y="7622"/>
                  </a:lnTo>
                  <a:lnTo>
                    <a:pt x="402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5117791" y="2834101"/>
              <a:ext cx="81303" cy="33453"/>
            </a:xfrm>
            <a:custGeom>
              <a:avLst/>
              <a:pathLst>
                <a:path w="81303" h="33453">
                  <a:moveTo>
                    <a:pt x="15244" y="9316"/>
                  </a:moveTo>
                  <a:lnTo>
                    <a:pt x="35570" y="9316"/>
                  </a:lnTo>
                  <a:lnTo>
                    <a:pt x="35570" y="0"/>
                  </a:lnTo>
                  <a:lnTo>
                    <a:pt x="44039" y="0"/>
                  </a:lnTo>
                  <a:lnTo>
                    <a:pt x="44039" y="9316"/>
                  </a:lnTo>
                  <a:lnTo>
                    <a:pt x="64365" y="9316"/>
                  </a:lnTo>
                  <a:lnTo>
                    <a:pt x="64365" y="16938"/>
                  </a:lnTo>
                  <a:lnTo>
                    <a:pt x="44039" y="16938"/>
                  </a:lnTo>
                  <a:lnTo>
                    <a:pt x="44039" y="25830"/>
                  </a:lnTo>
                  <a:lnTo>
                    <a:pt x="81303" y="25830"/>
                  </a:lnTo>
                  <a:lnTo>
                    <a:pt x="81303" y="33453"/>
                  </a:lnTo>
                  <a:lnTo>
                    <a:pt x="0" y="33453"/>
                  </a:lnTo>
                  <a:lnTo>
                    <a:pt x="0" y="25830"/>
                  </a:lnTo>
                  <a:lnTo>
                    <a:pt x="35570" y="25830"/>
                  </a:lnTo>
                  <a:lnTo>
                    <a:pt x="35570" y="16938"/>
                  </a:lnTo>
                  <a:lnTo>
                    <a:pt x="15244" y="169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5218997" y="2779475"/>
              <a:ext cx="94854" cy="91043"/>
            </a:xfrm>
            <a:custGeom>
              <a:avLst/>
              <a:pathLst>
                <a:path w="94854" h="91043">
                  <a:moveTo>
                    <a:pt x="7198" y="0"/>
                  </a:moveTo>
                  <a:lnTo>
                    <a:pt x="87232" y="0"/>
                  </a:lnTo>
                  <a:lnTo>
                    <a:pt x="87232" y="8045"/>
                  </a:lnTo>
                  <a:lnTo>
                    <a:pt x="52932" y="8045"/>
                  </a:lnTo>
                  <a:lnTo>
                    <a:pt x="52932" y="35570"/>
                  </a:lnTo>
                  <a:lnTo>
                    <a:pt x="94854" y="35570"/>
                  </a:lnTo>
                  <a:lnTo>
                    <a:pt x="94854" y="43616"/>
                  </a:lnTo>
                  <a:lnTo>
                    <a:pt x="52932" y="43616"/>
                  </a:lnTo>
                  <a:lnTo>
                    <a:pt x="52932" y="80033"/>
                  </a:lnTo>
                  <a:lnTo>
                    <a:pt x="52908" y="81185"/>
                  </a:lnTo>
                  <a:lnTo>
                    <a:pt x="52838" y="82269"/>
                  </a:lnTo>
                  <a:lnTo>
                    <a:pt x="52722" y="83285"/>
                  </a:lnTo>
                  <a:lnTo>
                    <a:pt x="52559" y="84234"/>
                  </a:lnTo>
                  <a:lnTo>
                    <a:pt x="52349" y="85114"/>
                  </a:lnTo>
                  <a:lnTo>
                    <a:pt x="52093" y="85927"/>
                  </a:lnTo>
                  <a:lnTo>
                    <a:pt x="51790" y="86673"/>
                  </a:lnTo>
                  <a:lnTo>
                    <a:pt x="51441" y="87350"/>
                  </a:lnTo>
                  <a:lnTo>
                    <a:pt x="51045" y="87960"/>
                  </a:lnTo>
                  <a:lnTo>
                    <a:pt x="50603" y="88502"/>
                  </a:lnTo>
                  <a:lnTo>
                    <a:pt x="50084" y="88985"/>
                  </a:lnTo>
                  <a:lnTo>
                    <a:pt x="49459" y="89417"/>
                  </a:lnTo>
                  <a:lnTo>
                    <a:pt x="48729" y="89798"/>
                  </a:lnTo>
                  <a:lnTo>
                    <a:pt x="47892" y="90128"/>
                  </a:lnTo>
                  <a:lnTo>
                    <a:pt x="46950" y="90408"/>
                  </a:lnTo>
                  <a:lnTo>
                    <a:pt x="45902" y="90636"/>
                  </a:lnTo>
                  <a:lnTo>
                    <a:pt x="44748" y="90814"/>
                  </a:lnTo>
                  <a:lnTo>
                    <a:pt x="43489" y="90941"/>
                  </a:lnTo>
                  <a:lnTo>
                    <a:pt x="42123" y="91017"/>
                  </a:lnTo>
                  <a:lnTo>
                    <a:pt x="40651" y="91043"/>
                  </a:lnTo>
                  <a:lnTo>
                    <a:pt x="39216" y="91030"/>
                  </a:lnTo>
                  <a:lnTo>
                    <a:pt x="37789" y="90992"/>
                  </a:lnTo>
                  <a:lnTo>
                    <a:pt x="36370" y="90928"/>
                  </a:lnTo>
                  <a:lnTo>
                    <a:pt x="34960" y="90840"/>
                  </a:lnTo>
                  <a:lnTo>
                    <a:pt x="33558" y="90725"/>
                  </a:lnTo>
                  <a:lnTo>
                    <a:pt x="32165" y="90585"/>
                  </a:lnTo>
                  <a:lnTo>
                    <a:pt x="30781" y="90420"/>
                  </a:lnTo>
                  <a:lnTo>
                    <a:pt x="29404" y="90230"/>
                  </a:lnTo>
                  <a:lnTo>
                    <a:pt x="28037" y="90014"/>
                  </a:lnTo>
                  <a:lnTo>
                    <a:pt x="26677" y="89772"/>
                  </a:lnTo>
                  <a:lnTo>
                    <a:pt x="24983" y="81727"/>
                  </a:lnTo>
                  <a:lnTo>
                    <a:pt x="26423" y="81968"/>
                  </a:lnTo>
                  <a:lnTo>
                    <a:pt x="27863" y="82184"/>
                  </a:lnTo>
                  <a:lnTo>
                    <a:pt x="29303" y="82375"/>
                  </a:lnTo>
                  <a:lnTo>
                    <a:pt x="30742" y="82540"/>
                  </a:lnTo>
                  <a:lnTo>
                    <a:pt x="32182" y="82679"/>
                  </a:lnTo>
                  <a:lnTo>
                    <a:pt x="33622" y="82794"/>
                  </a:lnTo>
                  <a:lnTo>
                    <a:pt x="35062" y="82883"/>
                  </a:lnTo>
                  <a:lnTo>
                    <a:pt x="36501" y="82946"/>
                  </a:lnTo>
                  <a:lnTo>
                    <a:pt x="37941" y="82984"/>
                  </a:lnTo>
                  <a:lnTo>
                    <a:pt x="39381" y="82997"/>
                  </a:lnTo>
                  <a:lnTo>
                    <a:pt x="39876" y="82989"/>
                  </a:lnTo>
                  <a:lnTo>
                    <a:pt x="40346" y="82963"/>
                  </a:lnTo>
                  <a:lnTo>
                    <a:pt x="40791" y="82921"/>
                  </a:lnTo>
                  <a:lnTo>
                    <a:pt x="41210" y="82862"/>
                  </a:lnTo>
                  <a:lnTo>
                    <a:pt x="41604" y="82785"/>
                  </a:lnTo>
                  <a:lnTo>
                    <a:pt x="41973" y="82692"/>
                  </a:lnTo>
                  <a:lnTo>
                    <a:pt x="42316" y="82582"/>
                  </a:lnTo>
                  <a:lnTo>
                    <a:pt x="42633" y="82455"/>
                  </a:lnTo>
                  <a:lnTo>
                    <a:pt x="42925" y="82311"/>
                  </a:lnTo>
                  <a:lnTo>
                    <a:pt x="43192" y="82150"/>
                  </a:lnTo>
                  <a:lnTo>
                    <a:pt x="43433" y="81955"/>
                  </a:lnTo>
                  <a:lnTo>
                    <a:pt x="43649" y="81710"/>
                  </a:lnTo>
                  <a:lnTo>
                    <a:pt x="43840" y="81413"/>
                  </a:lnTo>
                  <a:lnTo>
                    <a:pt x="44005" y="81066"/>
                  </a:lnTo>
                  <a:lnTo>
                    <a:pt x="44145" y="80668"/>
                  </a:lnTo>
                  <a:lnTo>
                    <a:pt x="44259" y="80219"/>
                  </a:lnTo>
                  <a:lnTo>
                    <a:pt x="44348" y="79720"/>
                  </a:lnTo>
                  <a:lnTo>
                    <a:pt x="44412" y="79169"/>
                  </a:lnTo>
                  <a:lnTo>
                    <a:pt x="44450" y="78568"/>
                  </a:lnTo>
                  <a:lnTo>
                    <a:pt x="44462" y="77916"/>
                  </a:lnTo>
                  <a:lnTo>
                    <a:pt x="44462" y="43616"/>
                  </a:lnTo>
                  <a:lnTo>
                    <a:pt x="0" y="43616"/>
                  </a:lnTo>
                  <a:lnTo>
                    <a:pt x="0" y="35570"/>
                  </a:lnTo>
                  <a:lnTo>
                    <a:pt x="44462" y="35570"/>
                  </a:lnTo>
                  <a:lnTo>
                    <a:pt x="44462" y="8045"/>
                  </a:lnTo>
                  <a:lnTo>
                    <a:pt x="7198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5332060" y="2772276"/>
              <a:ext cx="79186" cy="51238"/>
            </a:xfrm>
            <a:custGeom>
              <a:avLst/>
              <a:pathLst>
                <a:path w="79186" h="51238">
                  <a:moveTo>
                    <a:pt x="43192" y="0"/>
                  </a:moveTo>
                  <a:lnTo>
                    <a:pt x="51661" y="1693"/>
                  </a:lnTo>
                  <a:lnTo>
                    <a:pt x="50975" y="2532"/>
                  </a:lnTo>
                  <a:lnTo>
                    <a:pt x="50272" y="3353"/>
                  </a:lnTo>
                  <a:lnTo>
                    <a:pt x="49552" y="4158"/>
                  </a:lnTo>
                  <a:lnTo>
                    <a:pt x="48816" y="4945"/>
                  </a:lnTo>
                  <a:lnTo>
                    <a:pt x="48062" y="5716"/>
                  </a:lnTo>
                  <a:lnTo>
                    <a:pt x="47291" y="6470"/>
                  </a:lnTo>
                  <a:lnTo>
                    <a:pt x="46504" y="7207"/>
                  </a:lnTo>
                  <a:lnTo>
                    <a:pt x="45699" y="7927"/>
                  </a:lnTo>
                  <a:lnTo>
                    <a:pt x="44877" y="8630"/>
                  </a:lnTo>
                  <a:lnTo>
                    <a:pt x="44039" y="9316"/>
                  </a:lnTo>
                  <a:lnTo>
                    <a:pt x="79186" y="9316"/>
                  </a:lnTo>
                  <a:lnTo>
                    <a:pt x="79186" y="16938"/>
                  </a:lnTo>
                  <a:lnTo>
                    <a:pt x="75455" y="21930"/>
                  </a:lnTo>
                  <a:lnTo>
                    <a:pt x="70869" y="26576"/>
                  </a:lnTo>
                  <a:lnTo>
                    <a:pt x="65428" y="30874"/>
                  </a:lnTo>
                  <a:lnTo>
                    <a:pt x="59131" y="34825"/>
                  </a:lnTo>
                  <a:lnTo>
                    <a:pt x="51979" y="38428"/>
                  </a:lnTo>
                  <a:lnTo>
                    <a:pt x="43971" y="41685"/>
                  </a:lnTo>
                  <a:lnTo>
                    <a:pt x="35108" y="44594"/>
                  </a:lnTo>
                  <a:lnTo>
                    <a:pt x="25390" y="47156"/>
                  </a:lnTo>
                  <a:lnTo>
                    <a:pt x="14816" y="49370"/>
                  </a:lnTo>
                  <a:lnTo>
                    <a:pt x="3387" y="51238"/>
                  </a:lnTo>
                  <a:lnTo>
                    <a:pt x="0" y="42769"/>
                  </a:lnTo>
                  <a:lnTo>
                    <a:pt x="10527" y="41519"/>
                  </a:lnTo>
                  <a:lnTo>
                    <a:pt x="20258" y="39974"/>
                  </a:lnTo>
                  <a:lnTo>
                    <a:pt x="29193" y="38132"/>
                  </a:lnTo>
                  <a:lnTo>
                    <a:pt x="37331" y="35993"/>
                  </a:lnTo>
                  <a:lnTo>
                    <a:pt x="44674" y="33558"/>
                  </a:lnTo>
                  <a:lnTo>
                    <a:pt x="51221" y="30827"/>
                  </a:lnTo>
                  <a:lnTo>
                    <a:pt x="56971" y="27799"/>
                  </a:lnTo>
                  <a:lnTo>
                    <a:pt x="61926" y="24475"/>
                  </a:lnTo>
                  <a:lnTo>
                    <a:pt x="66084" y="20855"/>
                  </a:lnTo>
                  <a:lnTo>
                    <a:pt x="69446" y="16938"/>
                  </a:lnTo>
                  <a:lnTo>
                    <a:pt x="33453" y="16938"/>
                  </a:lnTo>
                  <a:lnTo>
                    <a:pt x="27524" y="20325"/>
                  </a:lnTo>
                  <a:lnTo>
                    <a:pt x="28456" y="21007"/>
                  </a:lnTo>
                  <a:lnTo>
                    <a:pt x="29387" y="21697"/>
                  </a:lnTo>
                  <a:lnTo>
                    <a:pt x="30319" y="22396"/>
                  </a:lnTo>
                  <a:lnTo>
                    <a:pt x="31251" y="23103"/>
                  </a:lnTo>
                  <a:lnTo>
                    <a:pt x="32182" y="23819"/>
                  </a:lnTo>
                  <a:lnTo>
                    <a:pt x="33114" y="24543"/>
                  </a:lnTo>
                  <a:lnTo>
                    <a:pt x="34045" y="25276"/>
                  </a:lnTo>
                  <a:lnTo>
                    <a:pt x="34977" y="26017"/>
                  </a:lnTo>
                  <a:lnTo>
                    <a:pt x="35909" y="26766"/>
                  </a:lnTo>
                  <a:lnTo>
                    <a:pt x="36840" y="27524"/>
                  </a:lnTo>
                  <a:lnTo>
                    <a:pt x="30912" y="33453"/>
                  </a:lnTo>
                  <a:lnTo>
                    <a:pt x="29883" y="32521"/>
                  </a:lnTo>
                  <a:lnTo>
                    <a:pt x="28828" y="31589"/>
                  </a:lnTo>
                  <a:lnTo>
                    <a:pt x="27749" y="30658"/>
                  </a:lnTo>
                  <a:lnTo>
                    <a:pt x="26643" y="29726"/>
                  </a:lnTo>
                  <a:lnTo>
                    <a:pt x="25513" y="28795"/>
                  </a:lnTo>
                  <a:lnTo>
                    <a:pt x="24357" y="27863"/>
                  </a:lnTo>
                  <a:lnTo>
                    <a:pt x="23175" y="26931"/>
                  </a:lnTo>
                  <a:lnTo>
                    <a:pt x="21968" y="26000"/>
                  </a:lnTo>
                  <a:lnTo>
                    <a:pt x="20736" y="25068"/>
                  </a:lnTo>
                  <a:lnTo>
                    <a:pt x="19479" y="24137"/>
                  </a:lnTo>
                  <a:lnTo>
                    <a:pt x="18378" y="24636"/>
                  </a:lnTo>
                  <a:lnTo>
                    <a:pt x="17277" y="25119"/>
                  </a:lnTo>
                  <a:lnTo>
                    <a:pt x="16176" y="25585"/>
                  </a:lnTo>
                  <a:lnTo>
                    <a:pt x="15075" y="26034"/>
                  </a:lnTo>
                  <a:lnTo>
                    <a:pt x="13974" y="26466"/>
                  </a:lnTo>
                  <a:lnTo>
                    <a:pt x="12873" y="26881"/>
                  </a:lnTo>
                  <a:lnTo>
                    <a:pt x="11772" y="27279"/>
                  </a:lnTo>
                  <a:lnTo>
                    <a:pt x="10671" y="27660"/>
                  </a:lnTo>
                  <a:lnTo>
                    <a:pt x="9570" y="28024"/>
                  </a:lnTo>
                  <a:lnTo>
                    <a:pt x="8469" y="28371"/>
                  </a:lnTo>
                  <a:lnTo>
                    <a:pt x="2964" y="22443"/>
                  </a:lnTo>
                  <a:lnTo>
                    <a:pt x="6745" y="21096"/>
                  </a:lnTo>
                  <a:lnTo>
                    <a:pt x="10298" y="19766"/>
                  </a:lnTo>
                  <a:lnTo>
                    <a:pt x="13622" y="18454"/>
                  </a:lnTo>
                  <a:lnTo>
                    <a:pt x="16718" y="17158"/>
                  </a:lnTo>
                  <a:lnTo>
                    <a:pt x="19584" y="15879"/>
                  </a:lnTo>
                  <a:lnTo>
                    <a:pt x="22223" y="14617"/>
                  </a:lnTo>
                  <a:lnTo>
                    <a:pt x="24632" y="13372"/>
                  </a:lnTo>
                  <a:lnTo>
                    <a:pt x="26813" y="12144"/>
                  </a:lnTo>
                  <a:lnTo>
                    <a:pt x="28765" y="10933"/>
                  </a:lnTo>
                  <a:lnTo>
                    <a:pt x="30488" y="9739"/>
                  </a:lnTo>
                  <a:lnTo>
                    <a:pt x="30912" y="9316"/>
                  </a:lnTo>
                  <a:lnTo>
                    <a:pt x="31335" y="9316"/>
                  </a:lnTo>
                  <a:lnTo>
                    <a:pt x="32750" y="8384"/>
                  </a:lnTo>
                  <a:lnTo>
                    <a:pt x="34113" y="7452"/>
                  </a:lnTo>
                  <a:lnTo>
                    <a:pt x="35426" y="6521"/>
                  </a:lnTo>
                  <a:lnTo>
                    <a:pt x="36688" y="5589"/>
                  </a:lnTo>
                  <a:lnTo>
                    <a:pt x="37899" y="4658"/>
                  </a:lnTo>
                  <a:lnTo>
                    <a:pt x="39059" y="3726"/>
                  </a:lnTo>
                  <a:lnTo>
                    <a:pt x="40169" y="2794"/>
                  </a:lnTo>
                  <a:lnTo>
                    <a:pt x="41227" y="1863"/>
                  </a:lnTo>
                  <a:lnTo>
                    <a:pt x="42235" y="93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5327402" y="2815045"/>
              <a:ext cx="87655" cy="55896"/>
            </a:xfrm>
            <a:custGeom>
              <a:avLst/>
              <a:pathLst>
                <a:path w="87655" h="55896">
                  <a:moveTo>
                    <a:pt x="52932" y="0"/>
                  </a:moveTo>
                  <a:lnTo>
                    <a:pt x="60554" y="3811"/>
                  </a:lnTo>
                  <a:lnTo>
                    <a:pt x="60041" y="4234"/>
                  </a:lnTo>
                  <a:lnTo>
                    <a:pt x="59521" y="4658"/>
                  </a:lnTo>
                  <a:lnTo>
                    <a:pt x="58991" y="5081"/>
                  </a:lnTo>
                  <a:lnTo>
                    <a:pt x="58454" y="5504"/>
                  </a:lnTo>
                  <a:lnTo>
                    <a:pt x="57907" y="5928"/>
                  </a:lnTo>
                  <a:lnTo>
                    <a:pt x="57353" y="6351"/>
                  </a:lnTo>
                  <a:lnTo>
                    <a:pt x="56789" y="6775"/>
                  </a:lnTo>
                  <a:lnTo>
                    <a:pt x="56218" y="7198"/>
                  </a:lnTo>
                  <a:lnTo>
                    <a:pt x="55638" y="7622"/>
                  </a:lnTo>
                  <a:lnTo>
                    <a:pt x="55049" y="8045"/>
                  </a:lnTo>
                  <a:lnTo>
                    <a:pt x="87655" y="8045"/>
                  </a:lnTo>
                  <a:lnTo>
                    <a:pt x="87655" y="15667"/>
                  </a:lnTo>
                  <a:lnTo>
                    <a:pt x="83459" y="21558"/>
                  </a:lnTo>
                  <a:lnTo>
                    <a:pt x="78322" y="27033"/>
                  </a:lnTo>
                  <a:lnTo>
                    <a:pt x="72246" y="32093"/>
                  </a:lnTo>
                  <a:lnTo>
                    <a:pt x="65229" y="36739"/>
                  </a:lnTo>
                  <a:lnTo>
                    <a:pt x="57272" y="40969"/>
                  </a:lnTo>
                  <a:lnTo>
                    <a:pt x="48375" y="44784"/>
                  </a:lnTo>
                  <a:lnTo>
                    <a:pt x="38538" y="48185"/>
                  </a:lnTo>
                  <a:lnTo>
                    <a:pt x="27761" y="51170"/>
                  </a:lnTo>
                  <a:lnTo>
                    <a:pt x="16044" y="53740"/>
                  </a:lnTo>
                  <a:lnTo>
                    <a:pt x="3387" y="55896"/>
                  </a:lnTo>
                  <a:lnTo>
                    <a:pt x="0" y="47427"/>
                  </a:lnTo>
                  <a:lnTo>
                    <a:pt x="11907" y="45813"/>
                  </a:lnTo>
                  <a:lnTo>
                    <a:pt x="22900" y="43853"/>
                  </a:lnTo>
                  <a:lnTo>
                    <a:pt x="32978" y="41545"/>
                  </a:lnTo>
                  <a:lnTo>
                    <a:pt x="42142" y="38890"/>
                  </a:lnTo>
                  <a:lnTo>
                    <a:pt x="50391" y="35887"/>
                  </a:lnTo>
                  <a:lnTo>
                    <a:pt x="57725" y="32538"/>
                  </a:lnTo>
                  <a:lnTo>
                    <a:pt x="64145" y="28841"/>
                  </a:lnTo>
                  <a:lnTo>
                    <a:pt x="69650" y="24797"/>
                  </a:lnTo>
                  <a:lnTo>
                    <a:pt x="74240" y="20406"/>
                  </a:lnTo>
                  <a:lnTo>
                    <a:pt x="77916" y="15667"/>
                  </a:lnTo>
                  <a:lnTo>
                    <a:pt x="44886" y="15667"/>
                  </a:lnTo>
                  <a:lnTo>
                    <a:pt x="43476" y="16650"/>
                  </a:lnTo>
                  <a:lnTo>
                    <a:pt x="42125" y="17564"/>
                  </a:lnTo>
                  <a:lnTo>
                    <a:pt x="40833" y="18411"/>
                  </a:lnTo>
                  <a:lnTo>
                    <a:pt x="39601" y="19191"/>
                  </a:lnTo>
                  <a:lnTo>
                    <a:pt x="38428" y="19902"/>
                  </a:lnTo>
                  <a:lnTo>
                    <a:pt x="37315" y="20546"/>
                  </a:lnTo>
                  <a:lnTo>
                    <a:pt x="36260" y="21122"/>
                  </a:lnTo>
                  <a:lnTo>
                    <a:pt x="35265" y="21630"/>
                  </a:lnTo>
                  <a:lnTo>
                    <a:pt x="34329" y="22070"/>
                  </a:lnTo>
                  <a:lnTo>
                    <a:pt x="33453" y="22443"/>
                  </a:lnTo>
                  <a:lnTo>
                    <a:pt x="34549" y="23209"/>
                  </a:lnTo>
                  <a:lnTo>
                    <a:pt x="35638" y="23984"/>
                  </a:lnTo>
                  <a:lnTo>
                    <a:pt x="36717" y="24768"/>
                  </a:lnTo>
                  <a:lnTo>
                    <a:pt x="37789" y="25559"/>
                  </a:lnTo>
                  <a:lnTo>
                    <a:pt x="38852" y="26360"/>
                  </a:lnTo>
                  <a:lnTo>
                    <a:pt x="39906" y="27169"/>
                  </a:lnTo>
                  <a:lnTo>
                    <a:pt x="40952" y="27986"/>
                  </a:lnTo>
                  <a:lnTo>
                    <a:pt x="41989" y="28812"/>
                  </a:lnTo>
                  <a:lnTo>
                    <a:pt x="43018" y="29646"/>
                  </a:lnTo>
                  <a:lnTo>
                    <a:pt x="44039" y="30488"/>
                  </a:lnTo>
                  <a:lnTo>
                    <a:pt x="37687" y="36840"/>
                  </a:lnTo>
                  <a:lnTo>
                    <a:pt x="36573" y="35824"/>
                  </a:lnTo>
                  <a:lnTo>
                    <a:pt x="35434" y="34808"/>
                  </a:lnTo>
                  <a:lnTo>
                    <a:pt x="34270" y="33791"/>
                  </a:lnTo>
                  <a:lnTo>
                    <a:pt x="33080" y="32775"/>
                  </a:lnTo>
                  <a:lnTo>
                    <a:pt x="31865" y="31759"/>
                  </a:lnTo>
                  <a:lnTo>
                    <a:pt x="30624" y="30742"/>
                  </a:lnTo>
                  <a:lnTo>
                    <a:pt x="29358" y="29726"/>
                  </a:lnTo>
                  <a:lnTo>
                    <a:pt x="28066" y="28710"/>
                  </a:lnTo>
                  <a:lnTo>
                    <a:pt x="26749" y="27694"/>
                  </a:lnTo>
                  <a:lnTo>
                    <a:pt x="25407" y="26677"/>
                  </a:lnTo>
                  <a:lnTo>
                    <a:pt x="24221" y="27262"/>
                  </a:lnTo>
                  <a:lnTo>
                    <a:pt x="23036" y="27829"/>
                  </a:lnTo>
                  <a:lnTo>
                    <a:pt x="21850" y="28380"/>
                  </a:lnTo>
                  <a:lnTo>
                    <a:pt x="20664" y="28913"/>
                  </a:lnTo>
                  <a:lnTo>
                    <a:pt x="19479" y="29430"/>
                  </a:lnTo>
                  <a:lnTo>
                    <a:pt x="18293" y="29929"/>
                  </a:lnTo>
                  <a:lnTo>
                    <a:pt x="17107" y="30412"/>
                  </a:lnTo>
                  <a:lnTo>
                    <a:pt x="15921" y="30878"/>
                  </a:lnTo>
                  <a:lnTo>
                    <a:pt x="14736" y="31327"/>
                  </a:lnTo>
                  <a:lnTo>
                    <a:pt x="13550" y="31759"/>
                  </a:lnTo>
                  <a:lnTo>
                    <a:pt x="8469" y="24560"/>
                  </a:lnTo>
                  <a:lnTo>
                    <a:pt x="13410" y="22790"/>
                  </a:lnTo>
                  <a:lnTo>
                    <a:pt x="18242" y="20867"/>
                  </a:lnTo>
                  <a:lnTo>
                    <a:pt x="22964" y="18793"/>
                  </a:lnTo>
                  <a:lnTo>
                    <a:pt x="27575" y="16565"/>
                  </a:lnTo>
                  <a:lnTo>
                    <a:pt x="32076" y="14185"/>
                  </a:lnTo>
                  <a:lnTo>
                    <a:pt x="36468" y="11653"/>
                  </a:lnTo>
                  <a:lnTo>
                    <a:pt x="40749" y="8968"/>
                  </a:lnTo>
                  <a:lnTo>
                    <a:pt x="44920" y="6131"/>
                  </a:lnTo>
                  <a:lnTo>
                    <a:pt x="48981" y="314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5470954" y="2776511"/>
              <a:ext cx="58860" cy="71564"/>
            </a:xfrm>
            <a:custGeom>
              <a:avLst/>
              <a:pathLst>
                <a:path w="58860" h="71564">
                  <a:moveTo>
                    <a:pt x="55472" y="16091"/>
                  </a:moveTo>
                  <a:lnTo>
                    <a:pt x="55472" y="71140"/>
                  </a:lnTo>
                  <a:lnTo>
                    <a:pt x="47003" y="71140"/>
                  </a:lnTo>
                  <a:lnTo>
                    <a:pt x="47003" y="23713"/>
                  </a:lnTo>
                  <a:lnTo>
                    <a:pt x="12280" y="23713"/>
                  </a:lnTo>
                  <a:lnTo>
                    <a:pt x="12280" y="71564"/>
                  </a:lnTo>
                  <a:lnTo>
                    <a:pt x="4234" y="71564"/>
                  </a:lnTo>
                  <a:lnTo>
                    <a:pt x="4234" y="16091"/>
                  </a:lnTo>
                  <a:lnTo>
                    <a:pt x="22866" y="16091"/>
                  </a:lnTo>
                  <a:lnTo>
                    <a:pt x="23031" y="15244"/>
                  </a:lnTo>
                  <a:lnTo>
                    <a:pt x="23188" y="14397"/>
                  </a:lnTo>
                  <a:lnTo>
                    <a:pt x="23336" y="13550"/>
                  </a:lnTo>
                  <a:lnTo>
                    <a:pt x="23476" y="12703"/>
                  </a:lnTo>
                  <a:lnTo>
                    <a:pt x="23607" y="11856"/>
                  </a:lnTo>
                  <a:lnTo>
                    <a:pt x="23730" y="11009"/>
                  </a:lnTo>
                  <a:lnTo>
                    <a:pt x="23844" y="10162"/>
                  </a:lnTo>
                  <a:lnTo>
                    <a:pt x="23950" y="9316"/>
                  </a:lnTo>
                  <a:lnTo>
                    <a:pt x="24048" y="8469"/>
                  </a:lnTo>
                  <a:lnTo>
                    <a:pt x="24137" y="7622"/>
                  </a:lnTo>
                  <a:lnTo>
                    <a:pt x="0" y="7622"/>
                  </a:lnTo>
                  <a:lnTo>
                    <a:pt x="0" y="0"/>
                  </a:lnTo>
                  <a:lnTo>
                    <a:pt x="58860" y="0"/>
                  </a:lnTo>
                  <a:lnTo>
                    <a:pt x="58860" y="7622"/>
                  </a:lnTo>
                  <a:lnTo>
                    <a:pt x="32606" y="7622"/>
                  </a:lnTo>
                  <a:lnTo>
                    <a:pt x="32517" y="8469"/>
                  </a:lnTo>
                  <a:lnTo>
                    <a:pt x="32419" y="9316"/>
                  </a:lnTo>
                  <a:lnTo>
                    <a:pt x="32314" y="10162"/>
                  </a:lnTo>
                  <a:lnTo>
                    <a:pt x="32199" y="11009"/>
                  </a:lnTo>
                  <a:lnTo>
                    <a:pt x="32076" y="11856"/>
                  </a:lnTo>
                  <a:lnTo>
                    <a:pt x="31945" y="12703"/>
                  </a:lnTo>
                  <a:lnTo>
                    <a:pt x="31805" y="13550"/>
                  </a:lnTo>
                  <a:lnTo>
                    <a:pt x="31657" y="14397"/>
                  </a:lnTo>
                  <a:lnTo>
                    <a:pt x="31500" y="15244"/>
                  </a:lnTo>
                  <a:lnTo>
                    <a:pt x="31335" y="1609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5465026" y="2809117"/>
              <a:ext cx="39804" cy="61401"/>
            </a:xfrm>
            <a:custGeom>
              <a:avLst/>
              <a:pathLst>
                <a:path w="39804" h="61401">
                  <a:moveTo>
                    <a:pt x="31759" y="0"/>
                  </a:moveTo>
                  <a:lnTo>
                    <a:pt x="39804" y="0"/>
                  </a:lnTo>
                  <a:lnTo>
                    <a:pt x="39800" y="3629"/>
                  </a:lnTo>
                  <a:lnTo>
                    <a:pt x="39788" y="6893"/>
                  </a:lnTo>
                  <a:lnTo>
                    <a:pt x="39766" y="9794"/>
                  </a:lnTo>
                  <a:lnTo>
                    <a:pt x="39737" y="12331"/>
                  </a:lnTo>
                  <a:lnTo>
                    <a:pt x="39699" y="14503"/>
                  </a:lnTo>
                  <a:lnTo>
                    <a:pt x="39652" y="16311"/>
                  </a:lnTo>
                  <a:lnTo>
                    <a:pt x="39597" y="17755"/>
                  </a:lnTo>
                  <a:lnTo>
                    <a:pt x="39533" y="18835"/>
                  </a:lnTo>
                  <a:lnTo>
                    <a:pt x="39461" y="19551"/>
                  </a:lnTo>
                  <a:lnTo>
                    <a:pt x="39381" y="19902"/>
                  </a:lnTo>
                  <a:lnTo>
                    <a:pt x="39301" y="22898"/>
                  </a:lnTo>
                  <a:lnTo>
                    <a:pt x="39059" y="25788"/>
                  </a:lnTo>
                  <a:lnTo>
                    <a:pt x="38657" y="28572"/>
                  </a:lnTo>
                  <a:lnTo>
                    <a:pt x="38094" y="31251"/>
                  </a:lnTo>
                  <a:lnTo>
                    <a:pt x="37370" y="33823"/>
                  </a:lnTo>
                  <a:lnTo>
                    <a:pt x="36485" y="36290"/>
                  </a:lnTo>
                  <a:lnTo>
                    <a:pt x="35439" y="38651"/>
                  </a:lnTo>
                  <a:lnTo>
                    <a:pt x="34232" y="40905"/>
                  </a:lnTo>
                  <a:lnTo>
                    <a:pt x="32864" y="43054"/>
                  </a:lnTo>
                  <a:lnTo>
                    <a:pt x="31335" y="45098"/>
                  </a:lnTo>
                  <a:lnTo>
                    <a:pt x="29629" y="47052"/>
                  </a:lnTo>
                  <a:lnTo>
                    <a:pt x="27727" y="48934"/>
                  </a:lnTo>
                  <a:lnTo>
                    <a:pt x="25631" y="50744"/>
                  </a:lnTo>
                  <a:lnTo>
                    <a:pt x="23340" y="52483"/>
                  </a:lnTo>
                  <a:lnTo>
                    <a:pt x="20855" y="54149"/>
                  </a:lnTo>
                  <a:lnTo>
                    <a:pt x="18174" y="55743"/>
                  </a:lnTo>
                  <a:lnTo>
                    <a:pt x="15299" y="57266"/>
                  </a:lnTo>
                  <a:lnTo>
                    <a:pt x="12229" y="58716"/>
                  </a:lnTo>
                  <a:lnTo>
                    <a:pt x="8964" y="60094"/>
                  </a:lnTo>
                  <a:lnTo>
                    <a:pt x="5504" y="61401"/>
                  </a:lnTo>
                  <a:lnTo>
                    <a:pt x="0" y="54202"/>
                  </a:lnTo>
                  <a:lnTo>
                    <a:pt x="2564" y="53338"/>
                  </a:lnTo>
                  <a:lnTo>
                    <a:pt x="5005" y="52440"/>
                  </a:lnTo>
                  <a:lnTo>
                    <a:pt x="7323" y="51509"/>
                  </a:lnTo>
                  <a:lnTo>
                    <a:pt x="9519" y="50543"/>
                  </a:lnTo>
                  <a:lnTo>
                    <a:pt x="11592" y="49544"/>
                  </a:lnTo>
                  <a:lnTo>
                    <a:pt x="13542" y="48511"/>
                  </a:lnTo>
                  <a:lnTo>
                    <a:pt x="15369" y="47444"/>
                  </a:lnTo>
                  <a:lnTo>
                    <a:pt x="17073" y="46343"/>
                  </a:lnTo>
                  <a:lnTo>
                    <a:pt x="18655" y="45208"/>
                  </a:lnTo>
                  <a:lnTo>
                    <a:pt x="20114" y="44039"/>
                  </a:lnTo>
                  <a:lnTo>
                    <a:pt x="21465" y="42845"/>
                  </a:lnTo>
                  <a:lnTo>
                    <a:pt x="22722" y="41634"/>
                  </a:lnTo>
                  <a:lnTo>
                    <a:pt x="23887" y="40406"/>
                  </a:lnTo>
                  <a:lnTo>
                    <a:pt x="24958" y="39161"/>
                  </a:lnTo>
                  <a:lnTo>
                    <a:pt x="25936" y="37899"/>
                  </a:lnTo>
                  <a:lnTo>
                    <a:pt x="26821" y="36620"/>
                  </a:lnTo>
                  <a:lnTo>
                    <a:pt x="27613" y="35324"/>
                  </a:lnTo>
                  <a:lnTo>
                    <a:pt x="28312" y="34012"/>
                  </a:lnTo>
                  <a:lnTo>
                    <a:pt x="28917" y="32682"/>
                  </a:lnTo>
                  <a:lnTo>
                    <a:pt x="29430" y="31335"/>
                  </a:lnTo>
                  <a:lnTo>
                    <a:pt x="29872" y="29802"/>
                  </a:lnTo>
                  <a:lnTo>
                    <a:pt x="30268" y="27914"/>
                  </a:lnTo>
                  <a:lnTo>
                    <a:pt x="30618" y="25669"/>
                  </a:lnTo>
                  <a:lnTo>
                    <a:pt x="30920" y="23069"/>
                  </a:lnTo>
                  <a:lnTo>
                    <a:pt x="31177" y="20114"/>
                  </a:lnTo>
                  <a:lnTo>
                    <a:pt x="31386" y="16802"/>
                  </a:lnTo>
                  <a:lnTo>
                    <a:pt x="31549" y="13135"/>
                  </a:lnTo>
                  <a:lnTo>
                    <a:pt x="31666" y="9112"/>
                  </a:lnTo>
                  <a:lnTo>
                    <a:pt x="31735" y="47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5501867" y="2846805"/>
              <a:ext cx="30065" cy="23713"/>
            </a:xfrm>
            <a:custGeom>
              <a:avLst/>
              <a:pathLst>
                <a:path w="30065" h="23713">
                  <a:moveTo>
                    <a:pt x="6351" y="0"/>
                  </a:moveTo>
                  <a:lnTo>
                    <a:pt x="8723" y="1465"/>
                  </a:lnTo>
                  <a:lnTo>
                    <a:pt x="11094" y="2981"/>
                  </a:lnTo>
                  <a:lnTo>
                    <a:pt x="13465" y="4547"/>
                  </a:lnTo>
                  <a:lnTo>
                    <a:pt x="15837" y="6165"/>
                  </a:lnTo>
                  <a:lnTo>
                    <a:pt x="18208" y="7833"/>
                  </a:lnTo>
                  <a:lnTo>
                    <a:pt x="20580" y="9553"/>
                  </a:lnTo>
                  <a:lnTo>
                    <a:pt x="22951" y="11323"/>
                  </a:lnTo>
                  <a:lnTo>
                    <a:pt x="25322" y="13144"/>
                  </a:lnTo>
                  <a:lnTo>
                    <a:pt x="27694" y="15015"/>
                  </a:lnTo>
                  <a:lnTo>
                    <a:pt x="30065" y="16938"/>
                  </a:lnTo>
                  <a:lnTo>
                    <a:pt x="23713" y="23713"/>
                  </a:lnTo>
                  <a:lnTo>
                    <a:pt x="21647" y="21769"/>
                  </a:lnTo>
                  <a:lnTo>
                    <a:pt x="19512" y="19834"/>
                  </a:lnTo>
                  <a:lnTo>
                    <a:pt x="17310" y="17907"/>
                  </a:lnTo>
                  <a:lnTo>
                    <a:pt x="15041" y="15989"/>
                  </a:lnTo>
                  <a:lnTo>
                    <a:pt x="12703" y="14079"/>
                  </a:lnTo>
                  <a:lnTo>
                    <a:pt x="10298" y="12178"/>
                  </a:lnTo>
                  <a:lnTo>
                    <a:pt x="7825" y="10285"/>
                  </a:lnTo>
                  <a:lnTo>
                    <a:pt x="5284" y="8401"/>
                  </a:lnTo>
                  <a:lnTo>
                    <a:pt x="2676" y="6525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5434537" y="2782439"/>
              <a:ext cx="33453" cy="74951"/>
            </a:xfrm>
            <a:custGeom>
              <a:avLst/>
              <a:pathLst>
                <a:path w="33453" h="74951">
                  <a:moveTo>
                    <a:pt x="846" y="0"/>
                  </a:moveTo>
                  <a:lnTo>
                    <a:pt x="31759" y="0"/>
                  </a:lnTo>
                  <a:lnTo>
                    <a:pt x="31759" y="8045"/>
                  </a:lnTo>
                  <a:lnTo>
                    <a:pt x="20749" y="8045"/>
                  </a:lnTo>
                  <a:lnTo>
                    <a:pt x="20749" y="61401"/>
                  </a:lnTo>
                  <a:lnTo>
                    <a:pt x="32182" y="56743"/>
                  </a:lnTo>
                  <a:lnTo>
                    <a:pt x="33453" y="64365"/>
                  </a:lnTo>
                  <a:lnTo>
                    <a:pt x="30543" y="65614"/>
                  </a:lnTo>
                  <a:lnTo>
                    <a:pt x="27575" y="66821"/>
                  </a:lnTo>
                  <a:lnTo>
                    <a:pt x="24547" y="67986"/>
                  </a:lnTo>
                  <a:lnTo>
                    <a:pt x="21460" y="69108"/>
                  </a:lnTo>
                  <a:lnTo>
                    <a:pt x="18314" y="70188"/>
                  </a:lnTo>
                  <a:lnTo>
                    <a:pt x="15108" y="71225"/>
                  </a:lnTo>
                  <a:lnTo>
                    <a:pt x="11844" y="72220"/>
                  </a:lnTo>
                  <a:lnTo>
                    <a:pt x="8519" y="73173"/>
                  </a:lnTo>
                  <a:lnTo>
                    <a:pt x="5136" y="74083"/>
                  </a:lnTo>
                  <a:lnTo>
                    <a:pt x="1693" y="74951"/>
                  </a:lnTo>
                  <a:lnTo>
                    <a:pt x="0" y="66906"/>
                  </a:lnTo>
                  <a:lnTo>
                    <a:pt x="1266" y="66571"/>
                  </a:lnTo>
                  <a:lnTo>
                    <a:pt x="2523" y="66245"/>
                  </a:lnTo>
                  <a:lnTo>
                    <a:pt x="3773" y="65928"/>
                  </a:lnTo>
                  <a:lnTo>
                    <a:pt x="5013" y="65618"/>
                  </a:lnTo>
                  <a:lnTo>
                    <a:pt x="6245" y="65318"/>
                  </a:lnTo>
                  <a:lnTo>
                    <a:pt x="7469" y="65026"/>
                  </a:lnTo>
                  <a:lnTo>
                    <a:pt x="8685" y="64742"/>
                  </a:lnTo>
                  <a:lnTo>
                    <a:pt x="9891" y="64467"/>
                  </a:lnTo>
                  <a:lnTo>
                    <a:pt x="11090" y="64200"/>
                  </a:lnTo>
                  <a:lnTo>
                    <a:pt x="12280" y="63942"/>
                  </a:lnTo>
                  <a:lnTo>
                    <a:pt x="12280" y="8045"/>
                  </a:lnTo>
                  <a:lnTo>
                    <a:pt x="846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5547971" y="2783392"/>
              <a:ext cx="52138" cy="77386"/>
            </a:xfrm>
            <a:custGeom>
              <a:avLst/>
              <a:pathLst>
                <a:path w="52138" h="77386">
                  <a:moveTo>
                    <a:pt x="9845" y="45415"/>
                  </a:moveTo>
                  <a:lnTo>
                    <a:pt x="9845" y="77386"/>
                  </a:lnTo>
                  <a:lnTo>
                    <a:pt x="0" y="77386"/>
                  </a:lnTo>
                  <a:lnTo>
                    <a:pt x="0" y="0"/>
                  </a:lnTo>
                  <a:lnTo>
                    <a:pt x="18843" y="0"/>
                  </a:lnTo>
                  <a:lnTo>
                    <a:pt x="21586" y="54"/>
                  </a:lnTo>
                  <a:lnTo>
                    <a:pt x="24181" y="218"/>
                  </a:lnTo>
                  <a:lnTo>
                    <a:pt x="26629" y="490"/>
                  </a:lnTo>
                  <a:lnTo>
                    <a:pt x="28930" y="872"/>
                  </a:lnTo>
                  <a:lnTo>
                    <a:pt x="31084" y="1363"/>
                  </a:lnTo>
                  <a:lnTo>
                    <a:pt x="33091" y="1962"/>
                  </a:lnTo>
                  <a:lnTo>
                    <a:pt x="34950" y="2671"/>
                  </a:lnTo>
                  <a:lnTo>
                    <a:pt x="36662" y="3489"/>
                  </a:lnTo>
                  <a:lnTo>
                    <a:pt x="38228" y="4416"/>
                  </a:lnTo>
                  <a:lnTo>
                    <a:pt x="39646" y="5452"/>
                  </a:lnTo>
                  <a:lnTo>
                    <a:pt x="40923" y="6598"/>
                  </a:lnTo>
                  <a:lnTo>
                    <a:pt x="42066" y="7857"/>
                  </a:lnTo>
                  <a:lnTo>
                    <a:pt x="43074" y="9228"/>
                  </a:lnTo>
                  <a:lnTo>
                    <a:pt x="43948" y="10711"/>
                  </a:lnTo>
                  <a:lnTo>
                    <a:pt x="44687" y="12306"/>
                  </a:lnTo>
                  <a:lnTo>
                    <a:pt x="45292" y="14014"/>
                  </a:lnTo>
                  <a:lnTo>
                    <a:pt x="45763" y="15834"/>
                  </a:lnTo>
                  <a:lnTo>
                    <a:pt x="46099" y="17766"/>
                  </a:lnTo>
                  <a:lnTo>
                    <a:pt x="46301" y="19810"/>
                  </a:lnTo>
                  <a:lnTo>
                    <a:pt x="46368" y="21966"/>
                  </a:lnTo>
                  <a:lnTo>
                    <a:pt x="46355" y="22876"/>
                  </a:lnTo>
                  <a:lnTo>
                    <a:pt x="46315" y="23762"/>
                  </a:lnTo>
                  <a:lnTo>
                    <a:pt x="46249" y="24625"/>
                  </a:lnTo>
                  <a:lnTo>
                    <a:pt x="46156" y="25464"/>
                  </a:lnTo>
                  <a:lnTo>
                    <a:pt x="46037" y="26280"/>
                  </a:lnTo>
                  <a:lnTo>
                    <a:pt x="45892" y="27073"/>
                  </a:lnTo>
                  <a:lnTo>
                    <a:pt x="45720" y="27843"/>
                  </a:lnTo>
                  <a:lnTo>
                    <a:pt x="45521" y="28589"/>
                  </a:lnTo>
                  <a:lnTo>
                    <a:pt x="45296" y="29312"/>
                  </a:lnTo>
                  <a:lnTo>
                    <a:pt x="45045" y="30012"/>
                  </a:lnTo>
                  <a:lnTo>
                    <a:pt x="44782" y="30691"/>
                  </a:lnTo>
                  <a:lnTo>
                    <a:pt x="44501" y="31350"/>
                  </a:lnTo>
                  <a:lnTo>
                    <a:pt x="44202" y="31991"/>
                  </a:lnTo>
                  <a:lnTo>
                    <a:pt x="43884" y="32612"/>
                  </a:lnTo>
                  <a:lnTo>
                    <a:pt x="43549" y="33214"/>
                  </a:lnTo>
                  <a:lnTo>
                    <a:pt x="43196" y="33798"/>
                  </a:lnTo>
                  <a:lnTo>
                    <a:pt x="42825" y="34362"/>
                  </a:lnTo>
                  <a:lnTo>
                    <a:pt x="42436" y="34907"/>
                  </a:lnTo>
                  <a:lnTo>
                    <a:pt x="42029" y="35433"/>
                  </a:lnTo>
                  <a:lnTo>
                    <a:pt x="41604" y="35940"/>
                  </a:lnTo>
                  <a:lnTo>
                    <a:pt x="41174" y="36419"/>
                  </a:lnTo>
                  <a:lnTo>
                    <a:pt x="40732" y="36883"/>
                  </a:lnTo>
                  <a:lnTo>
                    <a:pt x="40277" y="37330"/>
                  </a:lnTo>
                  <a:lnTo>
                    <a:pt x="39809" y="37761"/>
                  </a:lnTo>
                  <a:lnTo>
                    <a:pt x="39328" y="38177"/>
                  </a:lnTo>
                  <a:lnTo>
                    <a:pt x="38835" y="38576"/>
                  </a:lnTo>
                  <a:lnTo>
                    <a:pt x="38329" y="38960"/>
                  </a:lnTo>
                  <a:lnTo>
                    <a:pt x="37810" y="39328"/>
                  </a:lnTo>
                  <a:lnTo>
                    <a:pt x="37279" y="39680"/>
                  </a:lnTo>
                  <a:lnTo>
                    <a:pt x="36734" y="40016"/>
                  </a:lnTo>
                  <a:lnTo>
                    <a:pt x="36182" y="40339"/>
                  </a:lnTo>
                  <a:lnTo>
                    <a:pt x="35627" y="40649"/>
                  </a:lnTo>
                  <a:lnTo>
                    <a:pt x="35069" y="40948"/>
                  </a:lnTo>
                  <a:lnTo>
                    <a:pt x="34507" y="41236"/>
                  </a:lnTo>
                  <a:lnTo>
                    <a:pt x="33942" y="41512"/>
                  </a:lnTo>
                  <a:lnTo>
                    <a:pt x="33374" y="41776"/>
                  </a:lnTo>
                  <a:lnTo>
                    <a:pt x="32803" y="42028"/>
                  </a:lnTo>
                  <a:lnTo>
                    <a:pt x="32229" y="42269"/>
                  </a:lnTo>
                  <a:lnTo>
                    <a:pt x="31651" y="42498"/>
                  </a:lnTo>
                  <a:lnTo>
                    <a:pt x="31071" y="42716"/>
                  </a:lnTo>
                  <a:lnTo>
                    <a:pt x="52138" y="77386"/>
                  </a:lnTo>
                  <a:lnTo>
                    <a:pt x="40546" y="77386"/>
                  </a:lnTo>
                  <a:lnTo>
                    <a:pt x="21966" y="454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5557816" y="2791808"/>
              <a:ext cx="26360" cy="28636"/>
            </a:xfrm>
            <a:custGeom>
              <a:avLst/>
              <a:pathLst>
                <a:path w="26360" h="28636">
                  <a:moveTo>
                    <a:pt x="0" y="28636"/>
                  </a:moveTo>
                  <a:lnTo>
                    <a:pt x="8680" y="28636"/>
                  </a:lnTo>
                  <a:lnTo>
                    <a:pt x="9619" y="28627"/>
                  </a:lnTo>
                  <a:lnTo>
                    <a:pt x="10529" y="28600"/>
                  </a:lnTo>
                  <a:lnTo>
                    <a:pt x="11410" y="28555"/>
                  </a:lnTo>
                  <a:lnTo>
                    <a:pt x="12263" y="28492"/>
                  </a:lnTo>
                  <a:lnTo>
                    <a:pt x="13087" y="28411"/>
                  </a:lnTo>
                  <a:lnTo>
                    <a:pt x="13883" y="28312"/>
                  </a:lnTo>
                  <a:lnTo>
                    <a:pt x="14650" y="28195"/>
                  </a:lnTo>
                  <a:lnTo>
                    <a:pt x="15388" y="28060"/>
                  </a:lnTo>
                  <a:lnTo>
                    <a:pt x="16098" y="27907"/>
                  </a:lnTo>
                  <a:lnTo>
                    <a:pt x="16779" y="27736"/>
                  </a:lnTo>
                  <a:lnTo>
                    <a:pt x="17434" y="27537"/>
                  </a:lnTo>
                  <a:lnTo>
                    <a:pt x="18064" y="27321"/>
                  </a:lnTo>
                  <a:lnTo>
                    <a:pt x="18670" y="27088"/>
                  </a:lnTo>
                  <a:lnTo>
                    <a:pt x="19252" y="26838"/>
                  </a:lnTo>
                  <a:lnTo>
                    <a:pt x="19809" y="26571"/>
                  </a:lnTo>
                  <a:lnTo>
                    <a:pt x="20342" y="26288"/>
                  </a:lnTo>
                  <a:lnTo>
                    <a:pt x="20851" y="25987"/>
                  </a:lnTo>
                  <a:lnTo>
                    <a:pt x="21335" y="25669"/>
                  </a:lnTo>
                  <a:lnTo>
                    <a:pt x="21795" y="25335"/>
                  </a:lnTo>
                  <a:lnTo>
                    <a:pt x="22231" y="24983"/>
                  </a:lnTo>
                  <a:lnTo>
                    <a:pt x="22653" y="24604"/>
                  </a:lnTo>
                  <a:lnTo>
                    <a:pt x="23050" y="24209"/>
                  </a:lnTo>
                  <a:lnTo>
                    <a:pt x="23424" y="23796"/>
                  </a:lnTo>
                  <a:lnTo>
                    <a:pt x="23772" y="23366"/>
                  </a:lnTo>
                  <a:lnTo>
                    <a:pt x="24097" y="22919"/>
                  </a:lnTo>
                  <a:lnTo>
                    <a:pt x="24397" y="22455"/>
                  </a:lnTo>
                  <a:lnTo>
                    <a:pt x="24673" y="21975"/>
                  </a:lnTo>
                  <a:lnTo>
                    <a:pt x="24924" y="21477"/>
                  </a:lnTo>
                  <a:lnTo>
                    <a:pt x="25151" y="20963"/>
                  </a:lnTo>
                  <a:lnTo>
                    <a:pt x="25354" y="20431"/>
                  </a:lnTo>
                  <a:lnTo>
                    <a:pt x="25545" y="19872"/>
                  </a:lnTo>
                  <a:lnTo>
                    <a:pt x="25716" y="19294"/>
                  </a:lnTo>
                  <a:lnTo>
                    <a:pt x="25867" y="18699"/>
                  </a:lnTo>
                  <a:lnTo>
                    <a:pt x="25998" y="18085"/>
                  </a:lnTo>
                  <a:lnTo>
                    <a:pt x="26108" y="17454"/>
                  </a:lnTo>
                  <a:lnTo>
                    <a:pt x="26199" y="16804"/>
                  </a:lnTo>
                  <a:lnTo>
                    <a:pt x="26269" y="16137"/>
                  </a:lnTo>
                  <a:lnTo>
                    <a:pt x="26319" y="15451"/>
                  </a:lnTo>
                  <a:lnTo>
                    <a:pt x="26350" y="14748"/>
                  </a:lnTo>
                  <a:lnTo>
                    <a:pt x="26360" y="14027"/>
                  </a:lnTo>
                  <a:lnTo>
                    <a:pt x="26349" y="13276"/>
                  </a:lnTo>
                  <a:lnTo>
                    <a:pt x="26315" y="12549"/>
                  </a:lnTo>
                  <a:lnTo>
                    <a:pt x="26260" y="11845"/>
                  </a:lnTo>
                  <a:lnTo>
                    <a:pt x="26182" y="11164"/>
                  </a:lnTo>
                  <a:lnTo>
                    <a:pt x="26082" y="10507"/>
                  </a:lnTo>
                  <a:lnTo>
                    <a:pt x="25960" y="9872"/>
                  </a:lnTo>
                  <a:lnTo>
                    <a:pt x="25815" y="9262"/>
                  </a:lnTo>
                  <a:lnTo>
                    <a:pt x="25648" y="8674"/>
                  </a:lnTo>
                  <a:lnTo>
                    <a:pt x="25459" y="8110"/>
                  </a:lnTo>
                  <a:lnTo>
                    <a:pt x="25248" y="7569"/>
                  </a:lnTo>
                  <a:lnTo>
                    <a:pt x="25025" y="7049"/>
                  </a:lnTo>
                  <a:lnTo>
                    <a:pt x="24778" y="6548"/>
                  </a:lnTo>
                  <a:lnTo>
                    <a:pt x="24508" y="6067"/>
                  </a:lnTo>
                  <a:lnTo>
                    <a:pt x="24215" y="5604"/>
                  </a:lnTo>
                  <a:lnTo>
                    <a:pt x="23898" y="5160"/>
                  </a:lnTo>
                  <a:lnTo>
                    <a:pt x="23559" y="4736"/>
                  </a:lnTo>
                  <a:lnTo>
                    <a:pt x="23195" y="4330"/>
                  </a:lnTo>
                  <a:lnTo>
                    <a:pt x="22809" y="3944"/>
                  </a:lnTo>
                  <a:lnTo>
                    <a:pt x="22399" y="3577"/>
                  </a:lnTo>
                  <a:lnTo>
                    <a:pt x="21966" y="3228"/>
                  </a:lnTo>
                  <a:lnTo>
                    <a:pt x="21520" y="2899"/>
                  </a:lnTo>
                  <a:lnTo>
                    <a:pt x="21050" y="2589"/>
                  </a:lnTo>
                  <a:lnTo>
                    <a:pt x="20555" y="2298"/>
                  </a:lnTo>
                  <a:lnTo>
                    <a:pt x="20035" y="2026"/>
                  </a:lnTo>
                  <a:lnTo>
                    <a:pt x="19492" y="1773"/>
                  </a:lnTo>
                  <a:lnTo>
                    <a:pt x="18924" y="1539"/>
                  </a:lnTo>
                  <a:lnTo>
                    <a:pt x="18331" y="1324"/>
                  </a:lnTo>
                  <a:lnTo>
                    <a:pt x="17715" y="1128"/>
                  </a:lnTo>
                  <a:lnTo>
                    <a:pt x="17074" y="951"/>
                  </a:lnTo>
                  <a:lnTo>
                    <a:pt x="16408" y="793"/>
                  </a:lnTo>
                  <a:lnTo>
                    <a:pt x="15729" y="643"/>
                  </a:lnTo>
                  <a:lnTo>
                    <a:pt x="15024" y="508"/>
                  </a:lnTo>
                  <a:lnTo>
                    <a:pt x="14293" y="389"/>
                  </a:lnTo>
                  <a:lnTo>
                    <a:pt x="13537" y="285"/>
                  </a:lnTo>
                  <a:lnTo>
                    <a:pt x="12756" y="198"/>
                  </a:lnTo>
                  <a:lnTo>
                    <a:pt x="11949" y="127"/>
                  </a:lnTo>
                  <a:lnTo>
                    <a:pt x="11117" y="71"/>
                  </a:lnTo>
                  <a:lnTo>
                    <a:pt x="10260" y="31"/>
                  </a:lnTo>
                  <a:lnTo>
                    <a:pt x="9377" y="7"/>
                  </a:lnTo>
                  <a:lnTo>
                    <a:pt x="84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5607996" y="2782280"/>
              <a:ext cx="55631" cy="79556"/>
            </a:xfrm>
            <a:custGeom>
              <a:avLst/>
              <a:pathLst>
                <a:path w="55631" h="79556">
                  <a:moveTo>
                    <a:pt x="35358" y="8680"/>
                  </a:moveTo>
                  <a:lnTo>
                    <a:pt x="34236" y="8702"/>
                  </a:lnTo>
                  <a:lnTo>
                    <a:pt x="33135" y="8767"/>
                  </a:lnTo>
                  <a:lnTo>
                    <a:pt x="32055" y="8876"/>
                  </a:lnTo>
                  <a:lnTo>
                    <a:pt x="30997" y="9028"/>
                  </a:lnTo>
                  <a:lnTo>
                    <a:pt x="29959" y="9223"/>
                  </a:lnTo>
                  <a:lnTo>
                    <a:pt x="28943" y="9462"/>
                  </a:lnTo>
                  <a:lnTo>
                    <a:pt x="27948" y="9744"/>
                  </a:lnTo>
                  <a:lnTo>
                    <a:pt x="26974" y="10069"/>
                  </a:lnTo>
                  <a:lnTo>
                    <a:pt x="26021" y="10438"/>
                  </a:lnTo>
                  <a:lnTo>
                    <a:pt x="25089" y="10851"/>
                  </a:lnTo>
                  <a:lnTo>
                    <a:pt x="24182" y="11293"/>
                  </a:lnTo>
                  <a:lnTo>
                    <a:pt x="23300" y="11774"/>
                  </a:lnTo>
                  <a:lnTo>
                    <a:pt x="22445" y="12292"/>
                  </a:lnTo>
                  <a:lnTo>
                    <a:pt x="21617" y="12849"/>
                  </a:lnTo>
                  <a:lnTo>
                    <a:pt x="20815" y="13444"/>
                  </a:lnTo>
                  <a:lnTo>
                    <a:pt x="20040" y="14077"/>
                  </a:lnTo>
                  <a:lnTo>
                    <a:pt x="19291" y="14749"/>
                  </a:lnTo>
                  <a:lnTo>
                    <a:pt x="18568" y="15458"/>
                  </a:lnTo>
                  <a:lnTo>
                    <a:pt x="17872" y="16205"/>
                  </a:lnTo>
                  <a:lnTo>
                    <a:pt x="17202" y="16991"/>
                  </a:lnTo>
                  <a:lnTo>
                    <a:pt x="16571" y="17813"/>
                  </a:lnTo>
                  <a:lnTo>
                    <a:pt x="15968" y="18670"/>
                  </a:lnTo>
                  <a:lnTo>
                    <a:pt x="15394" y="19562"/>
                  </a:lnTo>
                  <a:lnTo>
                    <a:pt x="14848" y="20488"/>
                  </a:lnTo>
                  <a:lnTo>
                    <a:pt x="14331" y="21450"/>
                  </a:lnTo>
                  <a:lnTo>
                    <a:pt x="13842" y="22447"/>
                  </a:lnTo>
                  <a:lnTo>
                    <a:pt x="13382" y="23479"/>
                  </a:lnTo>
                  <a:lnTo>
                    <a:pt x="12951" y="24545"/>
                  </a:lnTo>
                  <a:lnTo>
                    <a:pt x="12548" y="25647"/>
                  </a:lnTo>
                  <a:lnTo>
                    <a:pt x="12174" y="26783"/>
                  </a:lnTo>
                  <a:lnTo>
                    <a:pt x="11842" y="27952"/>
                  </a:lnTo>
                  <a:lnTo>
                    <a:pt x="11545" y="29150"/>
                  </a:lnTo>
                  <a:lnTo>
                    <a:pt x="11283" y="30378"/>
                  </a:lnTo>
                  <a:lnTo>
                    <a:pt x="11056" y="31636"/>
                  </a:lnTo>
                  <a:lnTo>
                    <a:pt x="10864" y="32923"/>
                  </a:lnTo>
                  <a:lnTo>
                    <a:pt x="10707" y="34240"/>
                  </a:lnTo>
                  <a:lnTo>
                    <a:pt x="10584" y="35587"/>
                  </a:lnTo>
                  <a:lnTo>
                    <a:pt x="10497" y="36963"/>
                  </a:lnTo>
                  <a:lnTo>
                    <a:pt x="10445" y="38369"/>
                  </a:lnTo>
                  <a:lnTo>
                    <a:pt x="10427" y="39804"/>
                  </a:lnTo>
                  <a:lnTo>
                    <a:pt x="10442" y="41281"/>
                  </a:lnTo>
                  <a:lnTo>
                    <a:pt x="10489" y="42724"/>
                  </a:lnTo>
                  <a:lnTo>
                    <a:pt x="10565" y="44135"/>
                  </a:lnTo>
                  <a:lnTo>
                    <a:pt x="10673" y="45513"/>
                  </a:lnTo>
                  <a:lnTo>
                    <a:pt x="10811" y="46858"/>
                  </a:lnTo>
                  <a:lnTo>
                    <a:pt x="10980" y="48170"/>
                  </a:lnTo>
                  <a:lnTo>
                    <a:pt x="11179" y="49449"/>
                  </a:lnTo>
                  <a:lnTo>
                    <a:pt x="11410" y="50696"/>
                  </a:lnTo>
                  <a:lnTo>
                    <a:pt x="11671" y="51910"/>
                  </a:lnTo>
                  <a:lnTo>
                    <a:pt x="11962" y="53090"/>
                  </a:lnTo>
                  <a:lnTo>
                    <a:pt x="12295" y="54226"/>
                  </a:lnTo>
                  <a:lnTo>
                    <a:pt x="12659" y="55326"/>
                  </a:lnTo>
                  <a:lnTo>
                    <a:pt x="13053" y="56390"/>
                  </a:lnTo>
                  <a:lnTo>
                    <a:pt x="13478" y="57418"/>
                  </a:lnTo>
                  <a:lnTo>
                    <a:pt x="13934" y="58410"/>
                  </a:lnTo>
                  <a:lnTo>
                    <a:pt x="14420" y="59366"/>
                  </a:lnTo>
                  <a:lnTo>
                    <a:pt x="14937" y="60286"/>
                  </a:lnTo>
                  <a:lnTo>
                    <a:pt x="15485" y="61170"/>
                  </a:lnTo>
                  <a:lnTo>
                    <a:pt x="16064" y="62018"/>
                  </a:lnTo>
                  <a:lnTo>
                    <a:pt x="16673" y="62830"/>
                  </a:lnTo>
                  <a:lnTo>
                    <a:pt x="17313" y="63605"/>
                  </a:lnTo>
                  <a:lnTo>
                    <a:pt x="17984" y="64342"/>
                  </a:lnTo>
                  <a:lnTo>
                    <a:pt x="18685" y="65040"/>
                  </a:lnTo>
                  <a:lnTo>
                    <a:pt x="19417" y="65701"/>
                  </a:lnTo>
                  <a:lnTo>
                    <a:pt x="20180" y="66323"/>
                  </a:lnTo>
                  <a:lnTo>
                    <a:pt x="20973" y="66908"/>
                  </a:lnTo>
                  <a:lnTo>
                    <a:pt x="21797" y="67454"/>
                  </a:lnTo>
                  <a:lnTo>
                    <a:pt x="22652" y="67962"/>
                  </a:lnTo>
                  <a:lnTo>
                    <a:pt x="23538" y="68432"/>
                  </a:lnTo>
                  <a:lnTo>
                    <a:pt x="24454" y="68864"/>
                  </a:lnTo>
                  <a:lnTo>
                    <a:pt x="25402" y="69256"/>
                  </a:lnTo>
                  <a:lnTo>
                    <a:pt x="26381" y="69607"/>
                  </a:lnTo>
                  <a:lnTo>
                    <a:pt x="27392" y="69917"/>
                  </a:lnTo>
                  <a:lnTo>
                    <a:pt x="28435" y="70185"/>
                  </a:lnTo>
                  <a:lnTo>
                    <a:pt x="29509" y="70412"/>
                  </a:lnTo>
                  <a:lnTo>
                    <a:pt x="30615" y="70598"/>
                  </a:lnTo>
                  <a:lnTo>
                    <a:pt x="31753" y="70743"/>
                  </a:lnTo>
                  <a:lnTo>
                    <a:pt x="32923" y="70846"/>
                  </a:lnTo>
                  <a:lnTo>
                    <a:pt x="34125" y="70908"/>
                  </a:lnTo>
                  <a:lnTo>
                    <a:pt x="35358" y="70929"/>
                  </a:lnTo>
                  <a:lnTo>
                    <a:pt x="36296" y="70920"/>
                  </a:lnTo>
                  <a:lnTo>
                    <a:pt x="37223" y="70893"/>
                  </a:lnTo>
                  <a:lnTo>
                    <a:pt x="38142" y="70848"/>
                  </a:lnTo>
                  <a:lnTo>
                    <a:pt x="39051" y="70785"/>
                  </a:lnTo>
                  <a:lnTo>
                    <a:pt x="39950" y="70704"/>
                  </a:lnTo>
                  <a:lnTo>
                    <a:pt x="40840" y="70605"/>
                  </a:lnTo>
                  <a:lnTo>
                    <a:pt x="41720" y="70488"/>
                  </a:lnTo>
                  <a:lnTo>
                    <a:pt x="42591" y="70353"/>
                  </a:lnTo>
                  <a:lnTo>
                    <a:pt x="43452" y="70200"/>
                  </a:lnTo>
                  <a:lnTo>
                    <a:pt x="44304" y="70029"/>
                  </a:lnTo>
                  <a:lnTo>
                    <a:pt x="45150" y="69836"/>
                  </a:lnTo>
                  <a:lnTo>
                    <a:pt x="45993" y="69637"/>
                  </a:lnTo>
                  <a:lnTo>
                    <a:pt x="46835" y="69433"/>
                  </a:lnTo>
                  <a:lnTo>
                    <a:pt x="47674" y="69224"/>
                  </a:lnTo>
                  <a:lnTo>
                    <a:pt x="48512" y="69010"/>
                  </a:lnTo>
                  <a:lnTo>
                    <a:pt x="49347" y="68790"/>
                  </a:lnTo>
                  <a:lnTo>
                    <a:pt x="50180" y="68565"/>
                  </a:lnTo>
                  <a:lnTo>
                    <a:pt x="51011" y="68335"/>
                  </a:lnTo>
                  <a:lnTo>
                    <a:pt x="51840" y="68099"/>
                  </a:lnTo>
                  <a:lnTo>
                    <a:pt x="52667" y="67858"/>
                  </a:lnTo>
                  <a:lnTo>
                    <a:pt x="52667" y="76433"/>
                  </a:lnTo>
                  <a:lnTo>
                    <a:pt x="52254" y="76591"/>
                  </a:lnTo>
                  <a:lnTo>
                    <a:pt x="51841" y="76745"/>
                  </a:lnTo>
                  <a:lnTo>
                    <a:pt x="51428" y="76896"/>
                  </a:lnTo>
                  <a:lnTo>
                    <a:pt x="51015" y="77043"/>
                  </a:lnTo>
                  <a:lnTo>
                    <a:pt x="50603" y="77188"/>
                  </a:lnTo>
                  <a:lnTo>
                    <a:pt x="50190" y="77329"/>
                  </a:lnTo>
                  <a:lnTo>
                    <a:pt x="49777" y="77467"/>
                  </a:lnTo>
                  <a:lnTo>
                    <a:pt x="49364" y="77602"/>
                  </a:lnTo>
                  <a:lnTo>
                    <a:pt x="48951" y="77734"/>
                  </a:lnTo>
                  <a:lnTo>
                    <a:pt x="48538" y="77863"/>
                  </a:lnTo>
                  <a:lnTo>
                    <a:pt x="48123" y="77977"/>
                  </a:lnTo>
                  <a:lnTo>
                    <a:pt x="47704" y="78087"/>
                  </a:lnTo>
                  <a:lnTo>
                    <a:pt x="47281" y="78193"/>
                  </a:lnTo>
                  <a:lnTo>
                    <a:pt x="46853" y="78295"/>
                  </a:lnTo>
                  <a:lnTo>
                    <a:pt x="46421" y="78392"/>
                  </a:lnTo>
                  <a:lnTo>
                    <a:pt x="45985" y="78485"/>
                  </a:lnTo>
                  <a:lnTo>
                    <a:pt x="45544" y="78574"/>
                  </a:lnTo>
                  <a:lnTo>
                    <a:pt x="45100" y="78659"/>
                  </a:lnTo>
                  <a:lnTo>
                    <a:pt x="44651" y="78739"/>
                  </a:lnTo>
                  <a:lnTo>
                    <a:pt x="44198" y="78815"/>
                  </a:lnTo>
                  <a:lnTo>
                    <a:pt x="43749" y="78887"/>
                  </a:lnTo>
                  <a:lnTo>
                    <a:pt x="43294" y="78955"/>
                  </a:lnTo>
                  <a:lnTo>
                    <a:pt x="42831" y="79019"/>
                  </a:lnTo>
                  <a:lnTo>
                    <a:pt x="42360" y="79078"/>
                  </a:lnTo>
                  <a:lnTo>
                    <a:pt x="41882" y="79133"/>
                  </a:lnTo>
                  <a:lnTo>
                    <a:pt x="41397" y="79184"/>
                  </a:lnTo>
                  <a:lnTo>
                    <a:pt x="40904" y="79230"/>
                  </a:lnTo>
                  <a:lnTo>
                    <a:pt x="40404" y="79273"/>
                  </a:lnTo>
                  <a:lnTo>
                    <a:pt x="39896" y="79311"/>
                  </a:lnTo>
                  <a:lnTo>
                    <a:pt x="39381" y="79345"/>
                  </a:lnTo>
                  <a:lnTo>
                    <a:pt x="38867" y="79385"/>
                  </a:lnTo>
                  <a:lnTo>
                    <a:pt x="38341" y="79421"/>
                  </a:lnTo>
                  <a:lnTo>
                    <a:pt x="37804" y="79453"/>
                  </a:lnTo>
                  <a:lnTo>
                    <a:pt x="37255" y="79480"/>
                  </a:lnTo>
                  <a:lnTo>
                    <a:pt x="36695" y="79504"/>
                  </a:lnTo>
                  <a:lnTo>
                    <a:pt x="36123" y="79523"/>
                  </a:lnTo>
                  <a:lnTo>
                    <a:pt x="35539" y="79537"/>
                  </a:lnTo>
                  <a:lnTo>
                    <a:pt x="34943" y="79548"/>
                  </a:lnTo>
                  <a:lnTo>
                    <a:pt x="34336" y="79554"/>
                  </a:lnTo>
                  <a:lnTo>
                    <a:pt x="33717" y="79556"/>
                  </a:lnTo>
                  <a:lnTo>
                    <a:pt x="32004" y="79528"/>
                  </a:lnTo>
                  <a:lnTo>
                    <a:pt x="30338" y="79442"/>
                  </a:lnTo>
                  <a:lnTo>
                    <a:pt x="28718" y="79299"/>
                  </a:lnTo>
                  <a:lnTo>
                    <a:pt x="27145" y="79099"/>
                  </a:lnTo>
                  <a:lnTo>
                    <a:pt x="25619" y="78842"/>
                  </a:lnTo>
                  <a:lnTo>
                    <a:pt x="24139" y="78527"/>
                  </a:lnTo>
                  <a:lnTo>
                    <a:pt x="22705" y="78156"/>
                  </a:lnTo>
                  <a:lnTo>
                    <a:pt x="21318" y="77727"/>
                  </a:lnTo>
                  <a:lnTo>
                    <a:pt x="19978" y="77241"/>
                  </a:lnTo>
                  <a:lnTo>
                    <a:pt x="18685" y="76698"/>
                  </a:lnTo>
                  <a:lnTo>
                    <a:pt x="17436" y="76103"/>
                  </a:lnTo>
                  <a:lnTo>
                    <a:pt x="16231" y="75460"/>
                  </a:lnTo>
                  <a:lnTo>
                    <a:pt x="15069" y="74769"/>
                  </a:lnTo>
                  <a:lnTo>
                    <a:pt x="13950" y="74030"/>
                  </a:lnTo>
                  <a:lnTo>
                    <a:pt x="12875" y="73244"/>
                  </a:lnTo>
                  <a:lnTo>
                    <a:pt x="11844" y="72411"/>
                  </a:lnTo>
                  <a:lnTo>
                    <a:pt x="10855" y="71529"/>
                  </a:lnTo>
                  <a:lnTo>
                    <a:pt x="9911" y="70600"/>
                  </a:lnTo>
                  <a:lnTo>
                    <a:pt x="9009" y="69624"/>
                  </a:lnTo>
                  <a:lnTo>
                    <a:pt x="8151" y="68600"/>
                  </a:lnTo>
                  <a:lnTo>
                    <a:pt x="7346" y="67530"/>
                  </a:lnTo>
                  <a:lnTo>
                    <a:pt x="6584" y="66419"/>
                  </a:lnTo>
                  <a:lnTo>
                    <a:pt x="5864" y="65265"/>
                  </a:lnTo>
                  <a:lnTo>
                    <a:pt x="5187" y="64069"/>
                  </a:lnTo>
                  <a:lnTo>
                    <a:pt x="4552" y="62830"/>
                  </a:lnTo>
                  <a:lnTo>
                    <a:pt x="3959" y="61549"/>
                  </a:lnTo>
                  <a:lnTo>
                    <a:pt x="3408" y="60226"/>
                  </a:lnTo>
                  <a:lnTo>
                    <a:pt x="2900" y="58860"/>
                  </a:lnTo>
                  <a:lnTo>
                    <a:pt x="2434" y="57452"/>
                  </a:lnTo>
                  <a:lnTo>
                    <a:pt x="2011" y="56002"/>
                  </a:lnTo>
                  <a:lnTo>
                    <a:pt x="1629" y="54514"/>
                  </a:lnTo>
                  <a:lnTo>
                    <a:pt x="1287" y="52995"/>
                  </a:lnTo>
                  <a:lnTo>
                    <a:pt x="985" y="51444"/>
                  </a:lnTo>
                  <a:lnTo>
                    <a:pt x="724" y="49862"/>
                  </a:lnTo>
                  <a:lnTo>
                    <a:pt x="502" y="48247"/>
                  </a:lnTo>
                  <a:lnTo>
                    <a:pt x="321" y="46601"/>
                  </a:lnTo>
                  <a:lnTo>
                    <a:pt x="181" y="44923"/>
                  </a:lnTo>
                  <a:lnTo>
                    <a:pt x="80" y="43213"/>
                  </a:lnTo>
                  <a:lnTo>
                    <a:pt x="20" y="41472"/>
                  </a:lnTo>
                  <a:lnTo>
                    <a:pt x="0" y="39699"/>
                  </a:lnTo>
                  <a:lnTo>
                    <a:pt x="22" y="37956"/>
                  </a:lnTo>
                  <a:lnTo>
                    <a:pt x="91" y="36243"/>
                  </a:lnTo>
                  <a:lnTo>
                    <a:pt x="204" y="34560"/>
                  </a:lnTo>
                  <a:lnTo>
                    <a:pt x="364" y="32906"/>
                  </a:lnTo>
                  <a:lnTo>
                    <a:pt x="569" y="31282"/>
                  </a:lnTo>
                  <a:lnTo>
                    <a:pt x="819" y="29688"/>
                  </a:lnTo>
                  <a:lnTo>
                    <a:pt x="1115" y="28123"/>
                  </a:lnTo>
                  <a:lnTo>
                    <a:pt x="1456" y="26588"/>
                  </a:lnTo>
                  <a:lnTo>
                    <a:pt x="1843" y="25083"/>
                  </a:lnTo>
                  <a:lnTo>
                    <a:pt x="2276" y="23607"/>
                  </a:lnTo>
                  <a:lnTo>
                    <a:pt x="2763" y="22167"/>
                  </a:lnTo>
                  <a:lnTo>
                    <a:pt x="3292" y="20768"/>
                  </a:lnTo>
                  <a:lnTo>
                    <a:pt x="3864" y="19410"/>
                  </a:lnTo>
                  <a:lnTo>
                    <a:pt x="4478" y="18094"/>
                  </a:lnTo>
                  <a:lnTo>
                    <a:pt x="5134" y="16819"/>
                  </a:lnTo>
                  <a:lnTo>
                    <a:pt x="5833" y="15585"/>
                  </a:lnTo>
                  <a:lnTo>
                    <a:pt x="6574" y="14392"/>
                  </a:lnTo>
                  <a:lnTo>
                    <a:pt x="7357" y="13241"/>
                  </a:lnTo>
                  <a:lnTo>
                    <a:pt x="8183" y="12131"/>
                  </a:lnTo>
                  <a:lnTo>
                    <a:pt x="9051" y="11062"/>
                  </a:lnTo>
                  <a:lnTo>
                    <a:pt x="9972" y="10038"/>
                  </a:lnTo>
                  <a:lnTo>
                    <a:pt x="10935" y="9059"/>
                  </a:lnTo>
                  <a:lnTo>
                    <a:pt x="11941" y="8128"/>
                  </a:lnTo>
                  <a:lnTo>
                    <a:pt x="12989" y="7243"/>
                  </a:lnTo>
                  <a:lnTo>
                    <a:pt x="14079" y="6404"/>
                  </a:lnTo>
                  <a:lnTo>
                    <a:pt x="15212" y="5612"/>
                  </a:lnTo>
                  <a:lnTo>
                    <a:pt x="16387" y="4867"/>
                  </a:lnTo>
                  <a:lnTo>
                    <a:pt x="17605" y="4168"/>
                  </a:lnTo>
                  <a:lnTo>
                    <a:pt x="18865" y="3516"/>
                  </a:lnTo>
                  <a:lnTo>
                    <a:pt x="20167" y="2911"/>
                  </a:lnTo>
                  <a:lnTo>
                    <a:pt x="21510" y="2358"/>
                  </a:lnTo>
                  <a:lnTo>
                    <a:pt x="22892" y="1863"/>
                  </a:lnTo>
                  <a:lnTo>
                    <a:pt x="24313" y="1426"/>
                  </a:lnTo>
                  <a:lnTo>
                    <a:pt x="25773" y="1048"/>
                  </a:lnTo>
                  <a:lnTo>
                    <a:pt x="27273" y="727"/>
                  </a:lnTo>
                  <a:lnTo>
                    <a:pt x="28812" y="465"/>
                  </a:lnTo>
                  <a:lnTo>
                    <a:pt x="30389" y="262"/>
                  </a:lnTo>
                  <a:lnTo>
                    <a:pt x="32006" y="116"/>
                  </a:lnTo>
                  <a:lnTo>
                    <a:pt x="33663" y="29"/>
                  </a:lnTo>
                  <a:lnTo>
                    <a:pt x="35358" y="0"/>
                  </a:lnTo>
                  <a:lnTo>
                    <a:pt x="36496" y="11"/>
                  </a:lnTo>
                  <a:lnTo>
                    <a:pt x="37624" y="46"/>
                  </a:lnTo>
                  <a:lnTo>
                    <a:pt x="38741" y="104"/>
                  </a:lnTo>
                  <a:lnTo>
                    <a:pt x="39847" y="186"/>
                  </a:lnTo>
                  <a:lnTo>
                    <a:pt x="40943" y="291"/>
                  </a:lnTo>
                  <a:lnTo>
                    <a:pt x="42028" y="419"/>
                  </a:lnTo>
                  <a:lnTo>
                    <a:pt x="43102" y="570"/>
                  </a:lnTo>
                  <a:lnTo>
                    <a:pt x="44166" y="745"/>
                  </a:lnTo>
                  <a:lnTo>
                    <a:pt x="45219" y="943"/>
                  </a:lnTo>
                  <a:lnTo>
                    <a:pt x="46262" y="1164"/>
                  </a:lnTo>
                  <a:lnTo>
                    <a:pt x="47290" y="1407"/>
                  </a:lnTo>
                  <a:lnTo>
                    <a:pt x="48297" y="1672"/>
                  </a:lnTo>
                  <a:lnTo>
                    <a:pt x="49284" y="1958"/>
                  </a:lnTo>
                  <a:lnTo>
                    <a:pt x="50251" y="2265"/>
                  </a:lnTo>
                  <a:lnTo>
                    <a:pt x="51198" y="2593"/>
                  </a:lnTo>
                  <a:lnTo>
                    <a:pt x="52125" y="2943"/>
                  </a:lnTo>
                  <a:lnTo>
                    <a:pt x="53032" y="3313"/>
                  </a:lnTo>
                  <a:lnTo>
                    <a:pt x="53918" y="3705"/>
                  </a:lnTo>
                  <a:lnTo>
                    <a:pt x="54785" y="4118"/>
                  </a:lnTo>
                  <a:lnTo>
                    <a:pt x="55631" y="4552"/>
                  </a:lnTo>
                  <a:lnTo>
                    <a:pt x="51502" y="12809"/>
                  </a:lnTo>
                  <a:lnTo>
                    <a:pt x="50830" y="12475"/>
                  </a:lnTo>
                  <a:lnTo>
                    <a:pt x="50145" y="12151"/>
                  </a:lnTo>
                  <a:lnTo>
                    <a:pt x="49449" y="11836"/>
                  </a:lnTo>
                  <a:lnTo>
                    <a:pt x="48742" y="11530"/>
                  </a:lnTo>
                  <a:lnTo>
                    <a:pt x="48022" y="11234"/>
                  </a:lnTo>
                  <a:lnTo>
                    <a:pt x="47291" y="10948"/>
                  </a:lnTo>
                  <a:lnTo>
                    <a:pt x="46549" y="10671"/>
                  </a:lnTo>
                  <a:lnTo>
                    <a:pt x="45794" y="10404"/>
                  </a:lnTo>
                  <a:lnTo>
                    <a:pt x="45028" y="10146"/>
                  </a:lnTo>
                  <a:lnTo>
                    <a:pt x="44251" y="9898"/>
                  </a:lnTo>
                  <a:lnTo>
                    <a:pt x="43457" y="9666"/>
                  </a:lnTo>
                  <a:lnTo>
                    <a:pt x="42642" y="9460"/>
                  </a:lnTo>
                  <a:lnTo>
                    <a:pt x="41805" y="9277"/>
                  </a:lnTo>
                  <a:lnTo>
                    <a:pt x="40948" y="9119"/>
                  </a:lnTo>
                  <a:lnTo>
                    <a:pt x="40069" y="8985"/>
                  </a:lnTo>
                  <a:lnTo>
                    <a:pt x="39169" y="8875"/>
                  </a:lnTo>
                  <a:lnTo>
                    <a:pt x="38248" y="8790"/>
                  </a:lnTo>
                  <a:lnTo>
                    <a:pt x="37306" y="8729"/>
                  </a:lnTo>
                  <a:lnTo>
                    <a:pt x="36343" y="86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5667809" y="2783392"/>
              <a:ext cx="54096" cy="77386"/>
            </a:xfrm>
            <a:custGeom>
              <a:avLst/>
              <a:pathLst>
                <a:path w="54096" h="77386">
                  <a:moveTo>
                    <a:pt x="32023" y="77386"/>
                  </a:moveTo>
                  <a:lnTo>
                    <a:pt x="22125" y="77386"/>
                  </a:lnTo>
                  <a:lnTo>
                    <a:pt x="22125" y="8680"/>
                  </a:lnTo>
                  <a:lnTo>
                    <a:pt x="0" y="8680"/>
                  </a:lnTo>
                  <a:lnTo>
                    <a:pt x="0" y="0"/>
                  </a:lnTo>
                  <a:lnTo>
                    <a:pt x="54096" y="0"/>
                  </a:lnTo>
                  <a:lnTo>
                    <a:pt x="54096" y="8680"/>
                  </a:lnTo>
                  <a:lnTo>
                    <a:pt x="32023" y="868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5768327" y="2773546"/>
              <a:ext cx="54625" cy="96971"/>
            </a:xfrm>
            <a:custGeom>
              <a:avLst/>
              <a:pathLst>
                <a:path w="54625" h="96971">
                  <a:moveTo>
                    <a:pt x="18632" y="0"/>
                  </a:moveTo>
                  <a:lnTo>
                    <a:pt x="27101" y="1693"/>
                  </a:lnTo>
                  <a:lnTo>
                    <a:pt x="26665" y="3298"/>
                  </a:lnTo>
                  <a:lnTo>
                    <a:pt x="26203" y="4895"/>
                  </a:lnTo>
                  <a:lnTo>
                    <a:pt x="25716" y="6483"/>
                  </a:lnTo>
                  <a:lnTo>
                    <a:pt x="25204" y="8062"/>
                  </a:lnTo>
                  <a:lnTo>
                    <a:pt x="24666" y="9633"/>
                  </a:lnTo>
                  <a:lnTo>
                    <a:pt x="24103" y="11196"/>
                  </a:lnTo>
                  <a:lnTo>
                    <a:pt x="23514" y="12750"/>
                  </a:lnTo>
                  <a:lnTo>
                    <a:pt x="22900" y="14295"/>
                  </a:lnTo>
                  <a:lnTo>
                    <a:pt x="22261" y="15833"/>
                  </a:lnTo>
                  <a:lnTo>
                    <a:pt x="21596" y="17361"/>
                  </a:lnTo>
                  <a:lnTo>
                    <a:pt x="54625" y="17361"/>
                  </a:lnTo>
                  <a:lnTo>
                    <a:pt x="54587" y="28113"/>
                  </a:lnTo>
                  <a:lnTo>
                    <a:pt x="54473" y="38009"/>
                  </a:lnTo>
                  <a:lnTo>
                    <a:pt x="54282" y="47050"/>
                  </a:lnTo>
                  <a:lnTo>
                    <a:pt x="54016" y="55235"/>
                  </a:lnTo>
                  <a:lnTo>
                    <a:pt x="53673" y="62565"/>
                  </a:lnTo>
                  <a:lnTo>
                    <a:pt x="53253" y="69040"/>
                  </a:lnTo>
                  <a:lnTo>
                    <a:pt x="52758" y="74659"/>
                  </a:lnTo>
                  <a:lnTo>
                    <a:pt x="52186" y="79423"/>
                  </a:lnTo>
                  <a:lnTo>
                    <a:pt x="51538" y="83332"/>
                  </a:lnTo>
                  <a:lnTo>
                    <a:pt x="50814" y="86385"/>
                  </a:lnTo>
                  <a:lnTo>
                    <a:pt x="50141" y="88396"/>
                  </a:lnTo>
                  <a:lnTo>
                    <a:pt x="49307" y="90196"/>
                  </a:lnTo>
                  <a:lnTo>
                    <a:pt x="48312" y="91784"/>
                  </a:lnTo>
                  <a:lnTo>
                    <a:pt x="47156" y="93160"/>
                  </a:lnTo>
                  <a:lnTo>
                    <a:pt x="45839" y="94325"/>
                  </a:lnTo>
                  <a:lnTo>
                    <a:pt x="44361" y="95277"/>
                  </a:lnTo>
                  <a:lnTo>
                    <a:pt x="42722" y="96018"/>
                  </a:lnTo>
                  <a:lnTo>
                    <a:pt x="40922" y="96548"/>
                  </a:lnTo>
                  <a:lnTo>
                    <a:pt x="38962" y="96865"/>
                  </a:lnTo>
                  <a:lnTo>
                    <a:pt x="36840" y="96971"/>
                  </a:lnTo>
                  <a:lnTo>
                    <a:pt x="35718" y="96954"/>
                  </a:lnTo>
                  <a:lnTo>
                    <a:pt x="34554" y="96903"/>
                  </a:lnTo>
                  <a:lnTo>
                    <a:pt x="33347" y="96819"/>
                  </a:lnTo>
                  <a:lnTo>
                    <a:pt x="32098" y="96700"/>
                  </a:lnTo>
                  <a:lnTo>
                    <a:pt x="30806" y="96548"/>
                  </a:lnTo>
                  <a:lnTo>
                    <a:pt x="29472" y="96361"/>
                  </a:lnTo>
                  <a:lnTo>
                    <a:pt x="28096" y="96141"/>
                  </a:lnTo>
                  <a:lnTo>
                    <a:pt x="26677" y="95887"/>
                  </a:lnTo>
                  <a:lnTo>
                    <a:pt x="25216" y="95599"/>
                  </a:lnTo>
                  <a:lnTo>
                    <a:pt x="23713" y="95277"/>
                  </a:lnTo>
                  <a:lnTo>
                    <a:pt x="21596" y="86385"/>
                  </a:lnTo>
                  <a:lnTo>
                    <a:pt x="23654" y="86707"/>
                  </a:lnTo>
                  <a:lnTo>
                    <a:pt x="25593" y="86995"/>
                  </a:lnTo>
                  <a:lnTo>
                    <a:pt x="27414" y="87249"/>
                  </a:lnTo>
                  <a:lnTo>
                    <a:pt x="29116" y="87469"/>
                  </a:lnTo>
                  <a:lnTo>
                    <a:pt x="30700" y="87655"/>
                  </a:lnTo>
                  <a:lnTo>
                    <a:pt x="32165" y="87808"/>
                  </a:lnTo>
                  <a:lnTo>
                    <a:pt x="33512" y="87926"/>
                  </a:lnTo>
                  <a:lnTo>
                    <a:pt x="34740" y="88011"/>
                  </a:lnTo>
                  <a:lnTo>
                    <a:pt x="35849" y="88062"/>
                  </a:lnTo>
                  <a:lnTo>
                    <a:pt x="36840" y="88079"/>
                  </a:lnTo>
                  <a:lnTo>
                    <a:pt x="37818" y="88019"/>
                  </a:lnTo>
                  <a:lnTo>
                    <a:pt x="38720" y="87841"/>
                  </a:lnTo>
                  <a:lnTo>
                    <a:pt x="39546" y="87545"/>
                  </a:lnTo>
                  <a:lnTo>
                    <a:pt x="40296" y="87130"/>
                  </a:lnTo>
                  <a:lnTo>
                    <a:pt x="40969" y="86596"/>
                  </a:lnTo>
                  <a:lnTo>
                    <a:pt x="41566" y="85944"/>
                  </a:lnTo>
                  <a:lnTo>
                    <a:pt x="42087" y="85174"/>
                  </a:lnTo>
                  <a:lnTo>
                    <a:pt x="42532" y="84284"/>
                  </a:lnTo>
                  <a:lnTo>
                    <a:pt x="42900" y="83277"/>
                  </a:lnTo>
                  <a:lnTo>
                    <a:pt x="43192" y="82150"/>
                  </a:lnTo>
                  <a:lnTo>
                    <a:pt x="43675" y="79525"/>
                  </a:lnTo>
                  <a:lnTo>
                    <a:pt x="44107" y="76222"/>
                  </a:lnTo>
                  <a:lnTo>
                    <a:pt x="44488" y="72241"/>
                  </a:lnTo>
                  <a:lnTo>
                    <a:pt x="44818" y="67583"/>
                  </a:lnTo>
                  <a:lnTo>
                    <a:pt x="45098" y="62248"/>
                  </a:lnTo>
                  <a:lnTo>
                    <a:pt x="45326" y="56235"/>
                  </a:lnTo>
                  <a:lnTo>
                    <a:pt x="45504" y="49544"/>
                  </a:lnTo>
                  <a:lnTo>
                    <a:pt x="45631" y="42176"/>
                  </a:lnTo>
                  <a:lnTo>
                    <a:pt x="45707" y="34130"/>
                  </a:lnTo>
                  <a:lnTo>
                    <a:pt x="45733" y="25407"/>
                  </a:lnTo>
                  <a:lnTo>
                    <a:pt x="17361" y="25407"/>
                  </a:lnTo>
                  <a:lnTo>
                    <a:pt x="16336" y="27156"/>
                  </a:lnTo>
                  <a:lnTo>
                    <a:pt x="15295" y="28845"/>
                  </a:lnTo>
                  <a:lnTo>
                    <a:pt x="14236" y="30476"/>
                  </a:lnTo>
                  <a:lnTo>
                    <a:pt x="13161" y="32047"/>
                  </a:lnTo>
                  <a:lnTo>
                    <a:pt x="12068" y="33558"/>
                  </a:lnTo>
                  <a:lnTo>
                    <a:pt x="10959" y="35011"/>
                  </a:lnTo>
                  <a:lnTo>
                    <a:pt x="9832" y="36404"/>
                  </a:lnTo>
                  <a:lnTo>
                    <a:pt x="8689" y="37738"/>
                  </a:lnTo>
                  <a:lnTo>
                    <a:pt x="7529" y="39013"/>
                  </a:lnTo>
                  <a:lnTo>
                    <a:pt x="6351" y="40228"/>
                  </a:lnTo>
                  <a:lnTo>
                    <a:pt x="0" y="34300"/>
                  </a:lnTo>
                  <a:lnTo>
                    <a:pt x="2472" y="31441"/>
                  </a:lnTo>
                  <a:lnTo>
                    <a:pt x="4810" y="28456"/>
                  </a:lnTo>
                  <a:lnTo>
                    <a:pt x="7012" y="25343"/>
                  </a:lnTo>
                  <a:lnTo>
                    <a:pt x="9078" y="22104"/>
                  </a:lnTo>
                  <a:lnTo>
                    <a:pt x="11009" y="18737"/>
                  </a:lnTo>
                  <a:lnTo>
                    <a:pt x="12805" y="15244"/>
                  </a:lnTo>
                  <a:lnTo>
                    <a:pt x="14465" y="11623"/>
                  </a:lnTo>
                  <a:lnTo>
                    <a:pt x="15989" y="7876"/>
                  </a:lnTo>
                  <a:lnTo>
                    <a:pt x="17378" y="400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5782301" y="2815469"/>
              <a:ext cx="18632" cy="24560"/>
            </a:xfrm>
            <a:custGeom>
              <a:avLst/>
              <a:pathLst>
                <a:path w="18632" h="24560">
                  <a:moveTo>
                    <a:pt x="8045" y="0"/>
                  </a:moveTo>
                  <a:lnTo>
                    <a:pt x="9294" y="1884"/>
                  </a:lnTo>
                  <a:lnTo>
                    <a:pt x="10501" y="3811"/>
                  </a:lnTo>
                  <a:lnTo>
                    <a:pt x="11666" y="5780"/>
                  </a:lnTo>
                  <a:lnTo>
                    <a:pt x="12788" y="7791"/>
                  </a:lnTo>
                  <a:lnTo>
                    <a:pt x="13868" y="9845"/>
                  </a:lnTo>
                  <a:lnTo>
                    <a:pt x="14905" y="11941"/>
                  </a:lnTo>
                  <a:lnTo>
                    <a:pt x="15900" y="14079"/>
                  </a:lnTo>
                  <a:lnTo>
                    <a:pt x="16853" y="16260"/>
                  </a:lnTo>
                  <a:lnTo>
                    <a:pt x="17764" y="18483"/>
                  </a:lnTo>
                  <a:lnTo>
                    <a:pt x="18632" y="20749"/>
                  </a:lnTo>
                  <a:lnTo>
                    <a:pt x="10586" y="24560"/>
                  </a:lnTo>
                  <a:lnTo>
                    <a:pt x="9718" y="22214"/>
                  </a:lnTo>
                  <a:lnTo>
                    <a:pt x="8807" y="19919"/>
                  </a:lnTo>
                  <a:lnTo>
                    <a:pt x="7855" y="17675"/>
                  </a:lnTo>
                  <a:lnTo>
                    <a:pt x="6860" y="15481"/>
                  </a:lnTo>
                  <a:lnTo>
                    <a:pt x="5822" y="13338"/>
                  </a:lnTo>
                  <a:lnTo>
                    <a:pt x="4742" y="11247"/>
                  </a:lnTo>
                  <a:lnTo>
                    <a:pt x="3620" y="9205"/>
                  </a:lnTo>
                  <a:lnTo>
                    <a:pt x="2456" y="7215"/>
                  </a:lnTo>
                  <a:lnTo>
                    <a:pt x="1249" y="5276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5731910" y="2773123"/>
              <a:ext cx="34723" cy="93584"/>
            </a:xfrm>
            <a:custGeom>
              <a:avLst/>
              <a:pathLst>
                <a:path w="34723" h="93584">
                  <a:moveTo>
                    <a:pt x="34723" y="13974"/>
                  </a:moveTo>
                  <a:lnTo>
                    <a:pt x="34723" y="90619"/>
                  </a:lnTo>
                  <a:lnTo>
                    <a:pt x="27101" y="90619"/>
                  </a:lnTo>
                  <a:lnTo>
                    <a:pt x="27101" y="87232"/>
                  </a:lnTo>
                  <a:lnTo>
                    <a:pt x="7622" y="87232"/>
                  </a:lnTo>
                  <a:lnTo>
                    <a:pt x="7622" y="93584"/>
                  </a:lnTo>
                  <a:lnTo>
                    <a:pt x="0" y="93584"/>
                  </a:lnTo>
                  <a:lnTo>
                    <a:pt x="0" y="13974"/>
                  </a:lnTo>
                  <a:lnTo>
                    <a:pt x="9316" y="13974"/>
                  </a:lnTo>
                  <a:lnTo>
                    <a:pt x="9726" y="12614"/>
                  </a:lnTo>
                  <a:lnTo>
                    <a:pt x="10112" y="11247"/>
                  </a:lnTo>
                  <a:lnTo>
                    <a:pt x="10472" y="9870"/>
                  </a:lnTo>
                  <a:lnTo>
                    <a:pt x="10806" y="8486"/>
                  </a:lnTo>
                  <a:lnTo>
                    <a:pt x="11115" y="7092"/>
                  </a:lnTo>
                  <a:lnTo>
                    <a:pt x="11399" y="5691"/>
                  </a:lnTo>
                  <a:lnTo>
                    <a:pt x="11657" y="4281"/>
                  </a:lnTo>
                  <a:lnTo>
                    <a:pt x="11890" y="2862"/>
                  </a:lnTo>
                  <a:lnTo>
                    <a:pt x="12098" y="1435"/>
                  </a:lnTo>
                  <a:lnTo>
                    <a:pt x="12280" y="0"/>
                  </a:lnTo>
                  <a:lnTo>
                    <a:pt x="21172" y="1693"/>
                  </a:lnTo>
                  <a:lnTo>
                    <a:pt x="20829" y="3036"/>
                  </a:lnTo>
                  <a:lnTo>
                    <a:pt x="20478" y="4353"/>
                  </a:lnTo>
                  <a:lnTo>
                    <a:pt x="20118" y="5644"/>
                  </a:lnTo>
                  <a:lnTo>
                    <a:pt x="19750" y="6910"/>
                  </a:lnTo>
                  <a:lnTo>
                    <a:pt x="19373" y="8151"/>
                  </a:lnTo>
                  <a:lnTo>
                    <a:pt x="18987" y="9366"/>
                  </a:lnTo>
                  <a:lnTo>
                    <a:pt x="18593" y="10556"/>
                  </a:lnTo>
                  <a:lnTo>
                    <a:pt x="18191" y="11721"/>
                  </a:lnTo>
                  <a:lnTo>
                    <a:pt x="17780" y="12860"/>
                  </a:lnTo>
                  <a:lnTo>
                    <a:pt x="17361" y="139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5739532" y="2795143"/>
              <a:ext cx="19479" cy="24560"/>
            </a:xfrm>
            <a:custGeom>
              <a:avLst/>
              <a:pathLst>
                <a:path w="19479" h="24560">
                  <a:moveTo>
                    <a:pt x="19479" y="24560"/>
                  </a:moveTo>
                  <a:lnTo>
                    <a:pt x="19479" y="0"/>
                  </a:lnTo>
                  <a:lnTo>
                    <a:pt x="0" y="0"/>
                  </a:lnTo>
                  <a:lnTo>
                    <a:pt x="0" y="245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5739532" y="2827749"/>
              <a:ext cx="19479" cy="24560"/>
            </a:xfrm>
            <a:custGeom>
              <a:avLst/>
              <a:pathLst>
                <a:path w="19479" h="24560">
                  <a:moveTo>
                    <a:pt x="0" y="0"/>
                  </a:moveTo>
                  <a:lnTo>
                    <a:pt x="0" y="24560"/>
                  </a:lnTo>
                  <a:lnTo>
                    <a:pt x="19479" y="24560"/>
                  </a:lnTo>
                  <a:lnTo>
                    <a:pt x="1947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5840632" y="2801601"/>
              <a:ext cx="79239" cy="59178"/>
            </a:xfrm>
            <a:custGeom>
              <a:avLst/>
              <a:pathLst>
                <a:path w="79239" h="59178">
                  <a:moveTo>
                    <a:pt x="69605" y="59178"/>
                  </a:moveTo>
                  <a:lnTo>
                    <a:pt x="69605" y="21755"/>
                  </a:lnTo>
                  <a:lnTo>
                    <a:pt x="69579" y="20413"/>
                  </a:lnTo>
                  <a:lnTo>
                    <a:pt x="69499" y="19140"/>
                  </a:lnTo>
                  <a:lnTo>
                    <a:pt x="69367" y="17936"/>
                  </a:lnTo>
                  <a:lnTo>
                    <a:pt x="69182" y="16800"/>
                  </a:lnTo>
                  <a:lnTo>
                    <a:pt x="68944" y="15734"/>
                  </a:lnTo>
                  <a:lnTo>
                    <a:pt x="68652" y="14736"/>
                  </a:lnTo>
                  <a:lnTo>
                    <a:pt x="68308" y="13807"/>
                  </a:lnTo>
                  <a:lnTo>
                    <a:pt x="67911" y="12947"/>
                  </a:lnTo>
                  <a:lnTo>
                    <a:pt x="67461" y="12155"/>
                  </a:lnTo>
                  <a:lnTo>
                    <a:pt x="66959" y="11433"/>
                  </a:lnTo>
                  <a:lnTo>
                    <a:pt x="66400" y="10779"/>
                  </a:lnTo>
                  <a:lnTo>
                    <a:pt x="65784" y="10194"/>
                  </a:lnTo>
                  <a:lnTo>
                    <a:pt x="65109" y="9678"/>
                  </a:lnTo>
                  <a:lnTo>
                    <a:pt x="64376" y="9231"/>
                  </a:lnTo>
                  <a:lnTo>
                    <a:pt x="63584" y="8852"/>
                  </a:lnTo>
                  <a:lnTo>
                    <a:pt x="62735" y="8543"/>
                  </a:lnTo>
                  <a:lnTo>
                    <a:pt x="61827" y="8302"/>
                  </a:lnTo>
                  <a:lnTo>
                    <a:pt x="60861" y="8130"/>
                  </a:lnTo>
                  <a:lnTo>
                    <a:pt x="59837" y="8027"/>
                  </a:lnTo>
                  <a:lnTo>
                    <a:pt x="58754" y="7992"/>
                  </a:lnTo>
                  <a:lnTo>
                    <a:pt x="57993" y="8005"/>
                  </a:lnTo>
                  <a:lnTo>
                    <a:pt x="57255" y="8043"/>
                  </a:lnTo>
                  <a:lnTo>
                    <a:pt x="56541" y="8107"/>
                  </a:lnTo>
                  <a:lnTo>
                    <a:pt x="55849" y="8196"/>
                  </a:lnTo>
                  <a:lnTo>
                    <a:pt x="55181" y="8310"/>
                  </a:lnTo>
                  <a:lnTo>
                    <a:pt x="54537" y="8450"/>
                  </a:lnTo>
                  <a:lnTo>
                    <a:pt x="53915" y="8615"/>
                  </a:lnTo>
                  <a:lnTo>
                    <a:pt x="53317" y="8805"/>
                  </a:lnTo>
                  <a:lnTo>
                    <a:pt x="52742" y="9021"/>
                  </a:lnTo>
                  <a:lnTo>
                    <a:pt x="52191" y="9263"/>
                  </a:lnTo>
                  <a:lnTo>
                    <a:pt x="51660" y="9518"/>
                  </a:lnTo>
                  <a:lnTo>
                    <a:pt x="51149" y="9798"/>
                  </a:lnTo>
                  <a:lnTo>
                    <a:pt x="50657" y="10103"/>
                  </a:lnTo>
                  <a:lnTo>
                    <a:pt x="50183" y="10431"/>
                  </a:lnTo>
                  <a:lnTo>
                    <a:pt x="49729" y="10784"/>
                  </a:lnTo>
                  <a:lnTo>
                    <a:pt x="49294" y="11162"/>
                  </a:lnTo>
                  <a:lnTo>
                    <a:pt x="48878" y="11564"/>
                  </a:lnTo>
                  <a:lnTo>
                    <a:pt x="48481" y="11990"/>
                  </a:lnTo>
                  <a:lnTo>
                    <a:pt x="48103" y="12440"/>
                  </a:lnTo>
                  <a:lnTo>
                    <a:pt x="47744" y="12915"/>
                  </a:lnTo>
                  <a:lnTo>
                    <a:pt x="47415" y="13404"/>
                  </a:lnTo>
                  <a:lnTo>
                    <a:pt x="47103" y="13916"/>
                  </a:lnTo>
                  <a:lnTo>
                    <a:pt x="46809" y="14454"/>
                  </a:lnTo>
                  <a:lnTo>
                    <a:pt x="46533" y="15015"/>
                  </a:lnTo>
                  <a:lnTo>
                    <a:pt x="46275" y="15601"/>
                  </a:lnTo>
                  <a:lnTo>
                    <a:pt x="46036" y="16212"/>
                  </a:lnTo>
                  <a:lnTo>
                    <a:pt x="45814" y="16846"/>
                  </a:lnTo>
                  <a:lnTo>
                    <a:pt x="45610" y="17505"/>
                  </a:lnTo>
                  <a:lnTo>
                    <a:pt x="45424" y="18189"/>
                  </a:lnTo>
                  <a:lnTo>
                    <a:pt x="45256" y="18896"/>
                  </a:lnTo>
                  <a:lnTo>
                    <a:pt x="45106" y="19617"/>
                  </a:lnTo>
                  <a:lnTo>
                    <a:pt x="44971" y="20359"/>
                  </a:lnTo>
                  <a:lnTo>
                    <a:pt x="44852" y="21124"/>
                  </a:lnTo>
                  <a:lnTo>
                    <a:pt x="44748" y="21911"/>
                  </a:lnTo>
                  <a:lnTo>
                    <a:pt x="44661" y="22721"/>
                  </a:lnTo>
                  <a:lnTo>
                    <a:pt x="44590" y="23552"/>
                  </a:lnTo>
                  <a:lnTo>
                    <a:pt x="44534" y="24406"/>
                  </a:lnTo>
                  <a:lnTo>
                    <a:pt x="44494" y="25282"/>
                  </a:lnTo>
                  <a:lnTo>
                    <a:pt x="44470" y="26180"/>
                  </a:lnTo>
                  <a:lnTo>
                    <a:pt x="44462" y="27101"/>
                  </a:lnTo>
                  <a:lnTo>
                    <a:pt x="44462" y="59178"/>
                  </a:lnTo>
                  <a:lnTo>
                    <a:pt x="34776" y="59178"/>
                  </a:lnTo>
                  <a:lnTo>
                    <a:pt x="34776" y="21755"/>
                  </a:lnTo>
                  <a:lnTo>
                    <a:pt x="34749" y="20413"/>
                  </a:lnTo>
                  <a:lnTo>
                    <a:pt x="34670" y="19140"/>
                  </a:lnTo>
                  <a:lnTo>
                    <a:pt x="34538" y="17936"/>
                  </a:lnTo>
                  <a:lnTo>
                    <a:pt x="34352" y="16800"/>
                  </a:lnTo>
                  <a:lnTo>
                    <a:pt x="34114" y="15734"/>
                  </a:lnTo>
                  <a:lnTo>
                    <a:pt x="33823" y="14736"/>
                  </a:lnTo>
                  <a:lnTo>
                    <a:pt x="33479" y="13807"/>
                  </a:lnTo>
                  <a:lnTo>
                    <a:pt x="33082" y="12947"/>
                  </a:lnTo>
                  <a:lnTo>
                    <a:pt x="32632" y="12155"/>
                  </a:lnTo>
                  <a:lnTo>
                    <a:pt x="32129" y="11433"/>
                  </a:lnTo>
                  <a:lnTo>
                    <a:pt x="31581" y="10779"/>
                  </a:lnTo>
                  <a:lnTo>
                    <a:pt x="30973" y="10194"/>
                  </a:lnTo>
                  <a:lnTo>
                    <a:pt x="30306" y="9678"/>
                  </a:lnTo>
                  <a:lnTo>
                    <a:pt x="29580" y="9231"/>
                  </a:lnTo>
                  <a:lnTo>
                    <a:pt x="28795" y="8852"/>
                  </a:lnTo>
                  <a:lnTo>
                    <a:pt x="27950" y="8543"/>
                  </a:lnTo>
                  <a:lnTo>
                    <a:pt x="27046" y="8302"/>
                  </a:lnTo>
                  <a:lnTo>
                    <a:pt x="26082" y="8130"/>
                  </a:lnTo>
                  <a:lnTo>
                    <a:pt x="25060" y="8027"/>
                  </a:lnTo>
                  <a:lnTo>
                    <a:pt x="23978" y="7992"/>
                  </a:lnTo>
                  <a:lnTo>
                    <a:pt x="23176" y="8006"/>
                  </a:lnTo>
                  <a:lnTo>
                    <a:pt x="22400" y="8047"/>
                  </a:lnTo>
                  <a:lnTo>
                    <a:pt x="21651" y="8116"/>
                  </a:lnTo>
                  <a:lnTo>
                    <a:pt x="20929" y="8212"/>
                  </a:lnTo>
                  <a:lnTo>
                    <a:pt x="20233" y="8336"/>
                  </a:lnTo>
                  <a:lnTo>
                    <a:pt x="19563" y="8488"/>
                  </a:lnTo>
                  <a:lnTo>
                    <a:pt x="18920" y="8667"/>
                  </a:lnTo>
                  <a:lnTo>
                    <a:pt x="18303" y="8873"/>
                  </a:lnTo>
                  <a:lnTo>
                    <a:pt x="17713" y="9107"/>
                  </a:lnTo>
                  <a:lnTo>
                    <a:pt x="17150" y="9368"/>
                  </a:lnTo>
                  <a:lnTo>
                    <a:pt x="16610" y="9657"/>
                  </a:lnTo>
                  <a:lnTo>
                    <a:pt x="16091" y="9972"/>
                  </a:lnTo>
                  <a:lnTo>
                    <a:pt x="15593" y="10313"/>
                  </a:lnTo>
                  <a:lnTo>
                    <a:pt x="15117" y="10681"/>
                  </a:lnTo>
                  <a:lnTo>
                    <a:pt x="14662" y="11076"/>
                  </a:lnTo>
                  <a:lnTo>
                    <a:pt x="14228" y="11496"/>
                  </a:lnTo>
                  <a:lnTo>
                    <a:pt x="13815" y="11944"/>
                  </a:lnTo>
                  <a:lnTo>
                    <a:pt x="13423" y="12417"/>
                  </a:lnTo>
                  <a:lnTo>
                    <a:pt x="13053" y="12918"/>
                  </a:lnTo>
                  <a:lnTo>
                    <a:pt x="12703" y="13444"/>
                  </a:lnTo>
                  <a:lnTo>
                    <a:pt x="12384" y="13996"/>
                  </a:lnTo>
                  <a:lnTo>
                    <a:pt x="12083" y="14573"/>
                  </a:lnTo>
                  <a:lnTo>
                    <a:pt x="11800" y="15174"/>
                  </a:lnTo>
                  <a:lnTo>
                    <a:pt x="11534" y="15799"/>
                  </a:lnTo>
                  <a:lnTo>
                    <a:pt x="11287" y="16448"/>
                  </a:lnTo>
                  <a:lnTo>
                    <a:pt x="11058" y="17122"/>
                  </a:lnTo>
                  <a:lnTo>
                    <a:pt x="10847" y="17820"/>
                  </a:lnTo>
                  <a:lnTo>
                    <a:pt x="10654" y="18543"/>
                  </a:lnTo>
                  <a:lnTo>
                    <a:pt x="10478" y="19290"/>
                  </a:lnTo>
                  <a:lnTo>
                    <a:pt x="10321" y="20061"/>
                  </a:lnTo>
                  <a:lnTo>
                    <a:pt x="10191" y="20856"/>
                  </a:lnTo>
                  <a:lnTo>
                    <a:pt x="10074" y="21674"/>
                  </a:lnTo>
                  <a:lnTo>
                    <a:pt x="9970" y="22516"/>
                  </a:lnTo>
                  <a:lnTo>
                    <a:pt x="9881" y="23381"/>
                  </a:lnTo>
                  <a:lnTo>
                    <a:pt x="9805" y="24269"/>
                  </a:lnTo>
                  <a:lnTo>
                    <a:pt x="9743" y="25180"/>
                  </a:lnTo>
                  <a:lnTo>
                    <a:pt x="9695" y="26115"/>
                  </a:lnTo>
                  <a:lnTo>
                    <a:pt x="9661" y="27073"/>
                  </a:lnTo>
                  <a:lnTo>
                    <a:pt x="9640" y="28055"/>
                  </a:lnTo>
                  <a:lnTo>
                    <a:pt x="9633" y="29059"/>
                  </a:lnTo>
                  <a:lnTo>
                    <a:pt x="9633" y="59178"/>
                  </a:lnTo>
                  <a:lnTo>
                    <a:pt x="0" y="59178"/>
                  </a:lnTo>
                  <a:lnTo>
                    <a:pt x="0" y="1058"/>
                  </a:lnTo>
                  <a:lnTo>
                    <a:pt x="7833" y="1058"/>
                  </a:lnTo>
                  <a:lnTo>
                    <a:pt x="9210" y="8892"/>
                  </a:lnTo>
                  <a:lnTo>
                    <a:pt x="9739" y="8892"/>
                  </a:lnTo>
                  <a:lnTo>
                    <a:pt x="9998" y="8443"/>
                  </a:lnTo>
                  <a:lnTo>
                    <a:pt x="10266" y="8007"/>
                  </a:lnTo>
                  <a:lnTo>
                    <a:pt x="10544" y="7584"/>
                  </a:lnTo>
                  <a:lnTo>
                    <a:pt x="10832" y="7173"/>
                  </a:lnTo>
                  <a:lnTo>
                    <a:pt x="11128" y="6775"/>
                  </a:lnTo>
                  <a:lnTo>
                    <a:pt x="11435" y="6389"/>
                  </a:lnTo>
                  <a:lnTo>
                    <a:pt x="11751" y="6017"/>
                  </a:lnTo>
                  <a:lnTo>
                    <a:pt x="12076" y="5657"/>
                  </a:lnTo>
                  <a:lnTo>
                    <a:pt x="12412" y="5310"/>
                  </a:lnTo>
                  <a:lnTo>
                    <a:pt x="12756" y="4975"/>
                  </a:lnTo>
                  <a:lnTo>
                    <a:pt x="13109" y="4642"/>
                  </a:lnTo>
                  <a:lnTo>
                    <a:pt x="13468" y="4321"/>
                  </a:lnTo>
                  <a:lnTo>
                    <a:pt x="13833" y="4011"/>
                  </a:lnTo>
                  <a:lnTo>
                    <a:pt x="14204" y="3713"/>
                  </a:lnTo>
                  <a:lnTo>
                    <a:pt x="14582" y="3427"/>
                  </a:lnTo>
                  <a:lnTo>
                    <a:pt x="14967" y="3152"/>
                  </a:lnTo>
                  <a:lnTo>
                    <a:pt x="15357" y="2889"/>
                  </a:lnTo>
                  <a:lnTo>
                    <a:pt x="15754" y="2638"/>
                  </a:lnTo>
                  <a:lnTo>
                    <a:pt x="16158" y="2398"/>
                  </a:lnTo>
                  <a:lnTo>
                    <a:pt x="16567" y="2170"/>
                  </a:lnTo>
                  <a:lnTo>
                    <a:pt x="16993" y="1953"/>
                  </a:lnTo>
                  <a:lnTo>
                    <a:pt x="17423" y="1748"/>
                  </a:lnTo>
                  <a:lnTo>
                    <a:pt x="17857" y="1555"/>
                  </a:lnTo>
                  <a:lnTo>
                    <a:pt x="18295" y="1374"/>
                  </a:lnTo>
                  <a:lnTo>
                    <a:pt x="18737" y="1204"/>
                  </a:lnTo>
                  <a:lnTo>
                    <a:pt x="19184" y="1045"/>
                  </a:lnTo>
                  <a:lnTo>
                    <a:pt x="19635" y="899"/>
                  </a:lnTo>
                  <a:lnTo>
                    <a:pt x="20090" y="764"/>
                  </a:lnTo>
                  <a:lnTo>
                    <a:pt x="20550" y="641"/>
                  </a:lnTo>
                  <a:lnTo>
                    <a:pt x="21014" y="529"/>
                  </a:lnTo>
                  <a:lnTo>
                    <a:pt x="21490" y="428"/>
                  </a:lnTo>
                  <a:lnTo>
                    <a:pt x="21968" y="338"/>
                  </a:lnTo>
                  <a:lnTo>
                    <a:pt x="22447" y="259"/>
                  </a:lnTo>
                  <a:lnTo>
                    <a:pt x="22928" y="190"/>
                  </a:lnTo>
                  <a:lnTo>
                    <a:pt x="23409" y="132"/>
                  </a:lnTo>
                  <a:lnTo>
                    <a:pt x="23891" y="84"/>
                  </a:lnTo>
                  <a:lnTo>
                    <a:pt x="24374" y="47"/>
                  </a:lnTo>
                  <a:lnTo>
                    <a:pt x="24859" y="21"/>
                  </a:lnTo>
                  <a:lnTo>
                    <a:pt x="25344" y="5"/>
                  </a:lnTo>
                  <a:lnTo>
                    <a:pt x="25830" y="0"/>
                  </a:lnTo>
                  <a:lnTo>
                    <a:pt x="27079" y="23"/>
                  </a:lnTo>
                  <a:lnTo>
                    <a:pt x="28284" y="93"/>
                  </a:lnTo>
                  <a:lnTo>
                    <a:pt x="29446" y="209"/>
                  </a:lnTo>
                  <a:lnTo>
                    <a:pt x="30565" y="372"/>
                  </a:lnTo>
                  <a:lnTo>
                    <a:pt x="31640" y="582"/>
                  </a:lnTo>
                  <a:lnTo>
                    <a:pt x="32671" y="838"/>
                  </a:lnTo>
                  <a:lnTo>
                    <a:pt x="33660" y="1141"/>
                  </a:lnTo>
                  <a:lnTo>
                    <a:pt x="34604" y="1490"/>
                  </a:lnTo>
                  <a:lnTo>
                    <a:pt x="35506" y="1886"/>
                  </a:lnTo>
                  <a:lnTo>
                    <a:pt x="36364" y="2329"/>
                  </a:lnTo>
                  <a:lnTo>
                    <a:pt x="37189" y="2821"/>
                  </a:lnTo>
                  <a:lnTo>
                    <a:pt x="37969" y="3366"/>
                  </a:lnTo>
                  <a:lnTo>
                    <a:pt x="38705" y="3964"/>
                  </a:lnTo>
                  <a:lnTo>
                    <a:pt x="39396" y="4615"/>
                  </a:lnTo>
                  <a:lnTo>
                    <a:pt x="40043" y="5319"/>
                  </a:lnTo>
                  <a:lnTo>
                    <a:pt x="40645" y="6076"/>
                  </a:lnTo>
                  <a:lnTo>
                    <a:pt x="41203" y="6886"/>
                  </a:lnTo>
                  <a:lnTo>
                    <a:pt x="41716" y="7749"/>
                  </a:lnTo>
                  <a:lnTo>
                    <a:pt x="42185" y="8664"/>
                  </a:lnTo>
                  <a:lnTo>
                    <a:pt x="42610" y="9633"/>
                  </a:lnTo>
                  <a:lnTo>
                    <a:pt x="43033" y="9633"/>
                  </a:lnTo>
                  <a:lnTo>
                    <a:pt x="43314" y="9142"/>
                  </a:lnTo>
                  <a:lnTo>
                    <a:pt x="43605" y="8666"/>
                  </a:lnTo>
                  <a:lnTo>
                    <a:pt x="43907" y="8202"/>
                  </a:lnTo>
                  <a:lnTo>
                    <a:pt x="44219" y="7753"/>
                  </a:lnTo>
                  <a:lnTo>
                    <a:pt x="44542" y="7317"/>
                  </a:lnTo>
                  <a:lnTo>
                    <a:pt x="44875" y="6895"/>
                  </a:lnTo>
                  <a:lnTo>
                    <a:pt x="45219" y="6487"/>
                  </a:lnTo>
                  <a:lnTo>
                    <a:pt x="45574" y="6093"/>
                  </a:lnTo>
                  <a:lnTo>
                    <a:pt x="45939" y="5712"/>
                  </a:lnTo>
                  <a:lnTo>
                    <a:pt x="46315" y="5346"/>
                  </a:lnTo>
                  <a:lnTo>
                    <a:pt x="46710" y="4992"/>
                  </a:lnTo>
                  <a:lnTo>
                    <a:pt x="47111" y="4651"/>
                  </a:lnTo>
                  <a:lnTo>
                    <a:pt x="47519" y="4323"/>
                  </a:lnTo>
                  <a:lnTo>
                    <a:pt x="47933" y="4008"/>
                  </a:lnTo>
                  <a:lnTo>
                    <a:pt x="48353" y="3705"/>
                  </a:lnTo>
                  <a:lnTo>
                    <a:pt x="48780" y="3415"/>
                  </a:lnTo>
                  <a:lnTo>
                    <a:pt x="49213" y="3137"/>
                  </a:lnTo>
                  <a:lnTo>
                    <a:pt x="49652" y="2873"/>
                  </a:lnTo>
                  <a:lnTo>
                    <a:pt x="50098" y="2621"/>
                  </a:lnTo>
                  <a:lnTo>
                    <a:pt x="50550" y="2381"/>
                  </a:lnTo>
                  <a:lnTo>
                    <a:pt x="51018" y="2144"/>
                  </a:lnTo>
                  <a:lnTo>
                    <a:pt x="51490" y="1920"/>
                  </a:lnTo>
                  <a:lnTo>
                    <a:pt x="51966" y="1708"/>
                  </a:lnTo>
                  <a:lnTo>
                    <a:pt x="52447" y="1509"/>
                  </a:lnTo>
                  <a:lnTo>
                    <a:pt x="52932" y="1323"/>
                  </a:lnTo>
                  <a:lnTo>
                    <a:pt x="53421" y="1149"/>
                  </a:lnTo>
                  <a:lnTo>
                    <a:pt x="53914" y="988"/>
                  </a:lnTo>
                  <a:lnTo>
                    <a:pt x="54412" y="840"/>
                  </a:lnTo>
                  <a:lnTo>
                    <a:pt x="54913" y="705"/>
                  </a:lnTo>
                  <a:lnTo>
                    <a:pt x="55419" y="582"/>
                  </a:lnTo>
                  <a:lnTo>
                    <a:pt x="55929" y="471"/>
                  </a:lnTo>
                  <a:lnTo>
                    <a:pt x="56440" y="372"/>
                  </a:lnTo>
                  <a:lnTo>
                    <a:pt x="56953" y="285"/>
                  </a:lnTo>
                  <a:lnTo>
                    <a:pt x="57469" y="209"/>
                  </a:lnTo>
                  <a:lnTo>
                    <a:pt x="57987" y="145"/>
                  </a:lnTo>
                  <a:lnTo>
                    <a:pt x="58506" y="93"/>
                  </a:lnTo>
                  <a:lnTo>
                    <a:pt x="59028" y="52"/>
                  </a:lnTo>
                  <a:lnTo>
                    <a:pt x="59552" y="23"/>
                  </a:lnTo>
                  <a:lnTo>
                    <a:pt x="60079" y="5"/>
                  </a:lnTo>
                  <a:lnTo>
                    <a:pt x="60607" y="0"/>
                  </a:lnTo>
                  <a:lnTo>
                    <a:pt x="62413" y="50"/>
                  </a:lnTo>
                  <a:lnTo>
                    <a:pt x="64128" y="203"/>
                  </a:lnTo>
                  <a:lnTo>
                    <a:pt x="65750" y="457"/>
                  </a:lnTo>
                  <a:lnTo>
                    <a:pt x="67280" y="813"/>
                  </a:lnTo>
                  <a:lnTo>
                    <a:pt x="68719" y="1270"/>
                  </a:lnTo>
                  <a:lnTo>
                    <a:pt x="70065" y="1829"/>
                  </a:lnTo>
                  <a:lnTo>
                    <a:pt x="71319" y="2489"/>
                  </a:lnTo>
                  <a:lnTo>
                    <a:pt x="72481" y="3252"/>
                  </a:lnTo>
                  <a:lnTo>
                    <a:pt x="73550" y="4116"/>
                  </a:lnTo>
                  <a:lnTo>
                    <a:pt x="74528" y="5081"/>
                  </a:lnTo>
                  <a:lnTo>
                    <a:pt x="75423" y="6148"/>
                  </a:lnTo>
                  <a:lnTo>
                    <a:pt x="76224" y="7336"/>
                  </a:lnTo>
                  <a:lnTo>
                    <a:pt x="76931" y="8646"/>
                  </a:lnTo>
                  <a:lnTo>
                    <a:pt x="77543" y="10078"/>
                  </a:lnTo>
                  <a:lnTo>
                    <a:pt x="78061" y="11631"/>
                  </a:lnTo>
                  <a:lnTo>
                    <a:pt x="78485" y="13307"/>
                  </a:lnTo>
                  <a:lnTo>
                    <a:pt x="78815" y="15104"/>
                  </a:lnTo>
                  <a:lnTo>
                    <a:pt x="79050" y="17022"/>
                  </a:lnTo>
                  <a:lnTo>
                    <a:pt x="79192" y="19063"/>
                  </a:lnTo>
                  <a:lnTo>
                    <a:pt x="79239" y="21225"/>
                  </a:lnTo>
                  <a:lnTo>
                    <a:pt x="79239" y="591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5934534" y="2801601"/>
              <a:ext cx="46580" cy="60236"/>
            </a:xfrm>
            <a:custGeom>
              <a:avLst/>
              <a:pathLst>
                <a:path w="46580" h="60236">
                  <a:moveTo>
                    <a:pt x="26201" y="60236"/>
                  </a:moveTo>
                  <a:lnTo>
                    <a:pt x="25046" y="60217"/>
                  </a:lnTo>
                  <a:lnTo>
                    <a:pt x="23912" y="60158"/>
                  </a:lnTo>
                  <a:lnTo>
                    <a:pt x="22798" y="60060"/>
                  </a:lnTo>
                  <a:lnTo>
                    <a:pt x="21704" y="59923"/>
                  </a:lnTo>
                  <a:lnTo>
                    <a:pt x="20630" y="59747"/>
                  </a:lnTo>
                  <a:lnTo>
                    <a:pt x="19576" y="59531"/>
                  </a:lnTo>
                  <a:lnTo>
                    <a:pt x="18542" y="59277"/>
                  </a:lnTo>
                  <a:lnTo>
                    <a:pt x="17529" y="58983"/>
                  </a:lnTo>
                  <a:lnTo>
                    <a:pt x="16535" y="58650"/>
                  </a:lnTo>
                  <a:lnTo>
                    <a:pt x="15562" y="58278"/>
                  </a:lnTo>
                  <a:lnTo>
                    <a:pt x="14611" y="57868"/>
                  </a:lnTo>
                  <a:lnTo>
                    <a:pt x="13688" y="57422"/>
                  </a:lnTo>
                  <a:lnTo>
                    <a:pt x="12791" y="56941"/>
                  </a:lnTo>
                  <a:lnTo>
                    <a:pt x="11920" y="56423"/>
                  </a:lnTo>
                  <a:lnTo>
                    <a:pt x="11076" y="55869"/>
                  </a:lnTo>
                  <a:lnTo>
                    <a:pt x="10258" y="55280"/>
                  </a:lnTo>
                  <a:lnTo>
                    <a:pt x="9466" y="54654"/>
                  </a:lnTo>
                  <a:lnTo>
                    <a:pt x="8702" y="53992"/>
                  </a:lnTo>
                  <a:lnTo>
                    <a:pt x="7963" y="53295"/>
                  </a:lnTo>
                  <a:lnTo>
                    <a:pt x="7251" y="52561"/>
                  </a:lnTo>
                  <a:lnTo>
                    <a:pt x="6578" y="51791"/>
                  </a:lnTo>
                  <a:lnTo>
                    <a:pt x="5936" y="50986"/>
                  </a:lnTo>
                  <a:lnTo>
                    <a:pt x="5325" y="50144"/>
                  </a:lnTo>
                  <a:lnTo>
                    <a:pt x="4744" y="49267"/>
                  </a:lnTo>
                  <a:lnTo>
                    <a:pt x="4194" y="48353"/>
                  </a:lnTo>
                  <a:lnTo>
                    <a:pt x="3675" y="47403"/>
                  </a:lnTo>
                  <a:lnTo>
                    <a:pt x="3187" y="46418"/>
                  </a:lnTo>
                  <a:lnTo>
                    <a:pt x="2729" y="45396"/>
                  </a:lnTo>
                  <a:lnTo>
                    <a:pt x="2302" y="44339"/>
                  </a:lnTo>
                  <a:lnTo>
                    <a:pt x="1905" y="43245"/>
                  </a:lnTo>
                  <a:lnTo>
                    <a:pt x="1543" y="42118"/>
                  </a:lnTo>
                  <a:lnTo>
                    <a:pt x="1219" y="40958"/>
                  </a:lnTo>
                  <a:lnTo>
                    <a:pt x="933" y="39767"/>
                  </a:lnTo>
                  <a:lnTo>
                    <a:pt x="686" y="38545"/>
                  </a:lnTo>
                  <a:lnTo>
                    <a:pt x="476" y="37290"/>
                  </a:lnTo>
                  <a:lnTo>
                    <a:pt x="304" y="36004"/>
                  </a:lnTo>
                  <a:lnTo>
                    <a:pt x="171" y="34686"/>
                  </a:lnTo>
                  <a:lnTo>
                    <a:pt x="76" y="33336"/>
                  </a:lnTo>
                  <a:lnTo>
                    <a:pt x="19" y="31955"/>
                  </a:lnTo>
                  <a:lnTo>
                    <a:pt x="0" y="30541"/>
                  </a:lnTo>
                  <a:lnTo>
                    <a:pt x="17" y="29117"/>
                  </a:lnTo>
                  <a:lnTo>
                    <a:pt x="69" y="27723"/>
                  </a:lnTo>
                  <a:lnTo>
                    <a:pt x="157" y="26360"/>
                  </a:lnTo>
                  <a:lnTo>
                    <a:pt x="279" y="25028"/>
                  </a:lnTo>
                  <a:lnTo>
                    <a:pt x="436" y="23726"/>
                  </a:lnTo>
                  <a:lnTo>
                    <a:pt x="628" y="22455"/>
                  </a:lnTo>
                  <a:lnTo>
                    <a:pt x="855" y="21215"/>
                  </a:lnTo>
                  <a:lnTo>
                    <a:pt x="1117" y="20006"/>
                  </a:lnTo>
                  <a:lnTo>
                    <a:pt x="1414" y="18827"/>
                  </a:lnTo>
                  <a:lnTo>
                    <a:pt x="1746" y="17679"/>
                  </a:lnTo>
                  <a:lnTo>
                    <a:pt x="2110" y="16564"/>
                  </a:lnTo>
                  <a:lnTo>
                    <a:pt x="2502" y="15483"/>
                  </a:lnTo>
                  <a:lnTo>
                    <a:pt x="2923" y="14438"/>
                  </a:lnTo>
                  <a:lnTo>
                    <a:pt x="3372" y="13427"/>
                  </a:lnTo>
                  <a:lnTo>
                    <a:pt x="3850" y="12452"/>
                  </a:lnTo>
                  <a:lnTo>
                    <a:pt x="4357" y="11511"/>
                  </a:lnTo>
                  <a:lnTo>
                    <a:pt x="4892" y="10606"/>
                  </a:lnTo>
                  <a:lnTo>
                    <a:pt x="5456" y="9735"/>
                  </a:lnTo>
                  <a:lnTo>
                    <a:pt x="6048" y="8899"/>
                  </a:lnTo>
                  <a:lnTo>
                    <a:pt x="6669" y="8098"/>
                  </a:lnTo>
                  <a:lnTo>
                    <a:pt x="7316" y="7323"/>
                  </a:lnTo>
                  <a:lnTo>
                    <a:pt x="7988" y="6586"/>
                  </a:lnTo>
                  <a:lnTo>
                    <a:pt x="8684" y="5888"/>
                  </a:lnTo>
                  <a:lnTo>
                    <a:pt x="9404" y="5227"/>
                  </a:lnTo>
                  <a:lnTo>
                    <a:pt x="10149" y="4605"/>
                  </a:lnTo>
                  <a:lnTo>
                    <a:pt x="10918" y="4020"/>
                  </a:lnTo>
                  <a:lnTo>
                    <a:pt x="11712" y="3474"/>
                  </a:lnTo>
                  <a:lnTo>
                    <a:pt x="12530" y="2966"/>
                  </a:lnTo>
                  <a:lnTo>
                    <a:pt x="13372" y="2496"/>
                  </a:lnTo>
                  <a:lnTo>
                    <a:pt x="14238" y="2064"/>
                  </a:lnTo>
                  <a:lnTo>
                    <a:pt x="15137" y="1672"/>
                  </a:lnTo>
                  <a:lnTo>
                    <a:pt x="16053" y="1321"/>
                  </a:lnTo>
                  <a:lnTo>
                    <a:pt x="16987" y="1011"/>
                  </a:lnTo>
                  <a:lnTo>
                    <a:pt x="17939" y="743"/>
                  </a:lnTo>
                  <a:lnTo>
                    <a:pt x="18910" y="516"/>
                  </a:lnTo>
                  <a:lnTo>
                    <a:pt x="19898" y="330"/>
                  </a:lnTo>
                  <a:lnTo>
                    <a:pt x="20904" y="185"/>
                  </a:lnTo>
                  <a:lnTo>
                    <a:pt x="21928" y="82"/>
                  </a:lnTo>
                  <a:lnTo>
                    <a:pt x="22970" y="20"/>
                  </a:lnTo>
                  <a:lnTo>
                    <a:pt x="24031" y="0"/>
                  </a:lnTo>
                  <a:lnTo>
                    <a:pt x="25068" y="19"/>
                  </a:lnTo>
                  <a:lnTo>
                    <a:pt x="26084" y="76"/>
                  </a:lnTo>
                  <a:lnTo>
                    <a:pt x="27080" y="171"/>
                  </a:lnTo>
                  <a:lnTo>
                    <a:pt x="28054" y="304"/>
                  </a:lnTo>
                  <a:lnTo>
                    <a:pt x="29006" y="476"/>
                  </a:lnTo>
                  <a:lnTo>
                    <a:pt x="29938" y="686"/>
                  </a:lnTo>
                  <a:lnTo>
                    <a:pt x="30848" y="933"/>
                  </a:lnTo>
                  <a:lnTo>
                    <a:pt x="31738" y="1219"/>
                  </a:lnTo>
                  <a:lnTo>
                    <a:pt x="32606" y="1543"/>
                  </a:lnTo>
                  <a:lnTo>
                    <a:pt x="33453" y="1905"/>
                  </a:lnTo>
                  <a:lnTo>
                    <a:pt x="34276" y="2291"/>
                  </a:lnTo>
                  <a:lnTo>
                    <a:pt x="35074" y="2710"/>
                  </a:lnTo>
                  <a:lnTo>
                    <a:pt x="35847" y="3160"/>
                  </a:lnTo>
                  <a:lnTo>
                    <a:pt x="36595" y="3641"/>
                  </a:lnTo>
                  <a:lnTo>
                    <a:pt x="37317" y="4155"/>
                  </a:lnTo>
                  <a:lnTo>
                    <a:pt x="38013" y="4700"/>
                  </a:lnTo>
                  <a:lnTo>
                    <a:pt x="38684" y="5277"/>
                  </a:lnTo>
                  <a:lnTo>
                    <a:pt x="39330" y="5886"/>
                  </a:lnTo>
                  <a:lnTo>
                    <a:pt x="39951" y="6526"/>
                  </a:lnTo>
                  <a:lnTo>
                    <a:pt x="40546" y="7198"/>
                  </a:lnTo>
                  <a:lnTo>
                    <a:pt x="41114" y="7890"/>
                  </a:lnTo>
                  <a:lnTo>
                    <a:pt x="41655" y="8610"/>
                  </a:lnTo>
                  <a:lnTo>
                    <a:pt x="42168" y="9359"/>
                  </a:lnTo>
                  <a:lnTo>
                    <a:pt x="42654" y="10137"/>
                  </a:lnTo>
                  <a:lnTo>
                    <a:pt x="43113" y="10943"/>
                  </a:lnTo>
                  <a:lnTo>
                    <a:pt x="43544" y="11778"/>
                  </a:lnTo>
                  <a:lnTo>
                    <a:pt x="43947" y="12641"/>
                  </a:lnTo>
                  <a:lnTo>
                    <a:pt x="44323" y="13533"/>
                  </a:lnTo>
                  <a:lnTo>
                    <a:pt x="44671" y="14454"/>
                  </a:lnTo>
                  <a:lnTo>
                    <a:pt x="44992" y="15403"/>
                  </a:lnTo>
                  <a:lnTo>
                    <a:pt x="45294" y="16366"/>
                  </a:lnTo>
                  <a:lnTo>
                    <a:pt x="45563" y="17351"/>
                  </a:lnTo>
                  <a:lnTo>
                    <a:pt x="45802" y="18356"/>
                  </a:lnTo>
                  <a:lnTo>
                    <a:pt x="46008" y="19383"/>
                  </a:lnTo>
                  <a:lnTo>
                    <a:pt x="46183" y="20431"/>
                  </a:lnTo>
                  <a:lnTo>
                    <a:pt x="46326" y="21501"/>
                  </a:lnTo>
                  <a:lnTo>
                    <a:pt x="46437" y="22591"/>
                  </a:lnTo>
                  <a:lnTo>
                    <a:pt x="46516" y="23703"/>
                  </a:lnTo>
                  <a:lnTo>
                    <a:pt x="46564" y="24835"/>
                  </a:lnTo>
                  <a:lnTo>
                    <a:pt x="46580" y="25989"/>
                  </a:lnTo>
                  <a:lnTo>
                    <a:pt x="46580" y="31971"/>
                  </a:lnTo>
                  <a:lnTo>
                    <a:pt x="9951" y="31971"/>
                  </a:lnTo>
                  <a:lnTo>
                    <a:pt x="10041" y="33960"/>
                  </a:lnTo>
                  <a:lnTo>
                    <a:pt x="10207" y="35841"/>
                  </a:lnTo>
                  <a:lnTo>
                    <a:pt x="10448" y="37614"/>
                  </a:lnTo>
                  <a:lnTo>
                    <a:pt x="10764" y="39279"/>
                  </a:lnTo>
                  <a:lnTo>
                    <a:pt x="11155" y="40837"/>
                  </a:lnTo>
                  <a:lnTo>
                    <a:pt x="11621" y="42286"/>
                  </a:lnTo>
                  <a:lnTo>
                    <a:pt x="12163" y="43627"/>
                  </a:lnTo>
                  <a:lnTo>
                    <a:pt x="12779" y="44861"/>
                  </a:lnTo>
                  <a:lnTo>
                    <a:pt x="13471" y="45986"/>
                  </a:lnTo>
                  <a:lnTo>
                    <a:pt x="14238" y="47003"/>
                  </a:lnTo>
                  <a:lnTo>
                    <a:pt x="15093" y="47918"/>
                  </a:lnTo>
                  <a:lnTo>
                    <a:pt x="16025" y="48737"/>
                  </a:lnTo>
                  <a:lnTo>
                    <a:pt x="17036" y="49460"/>
                  </a:lnTo>
                  <a:lnTo>
                    <a:pt x="18126" y="50086"/>
                  </a:lnTo>
                  <a:lnTo>
                    <a:pt x="19293" y="50616"/>
                  </a:lnTo>
                  <a:lnTo>
                    <a:pt x="20539" y="51049"/>
                  </a:lnTo>
                  <a:lnTo>
                    <a:pt x="21864" y="51387"/>
                  </a:lnTo>
                  <a:lnTo>
                    <a:pt x="23266" y="51627"/>
                  </a:lnTo>
                  <a:lnTo>
                    <a:pt x="24747" y="51772"/>
                  </a:lnTo>
                  <a:lnTo>
                    <a:pt x="26307" y="51820"/>
                  </a:lnTo>
                  <a:lnTo>
                    <a:pt x="26842" y="51817"/>
                  </a:lnTo>
                  <a:lnTo>
                    <a:pt x="27370" y="51809"/>
                  </a:lnTo>
                  <a:lnTo>
                    <a:pt x="27888" y="51796"/>
                  </a:lnTo>
                  <a:lnTo>
                    <a:pt x="28399" y="51778"/>
                  </a:lnTo>
                  <a:lnTo>
                    <a:pt x="28900" y="51754"/>
                  </a:lnTo>
                  <a:lnTo>
                    <a:pt x="29394" y="51725"/>
                  </a:lnTo>
                  <a:lnTo>
                    <a:pt x="29879" y="51690"/>
                  </a:lnTo>
                  <a:lnTo>
                    <a:pt x="30355" y="51651"/>
                  </a:lnTo>
                  <a:lnTo>
                    <a:pt x="30823" y="51606"/>
                  </a:lnTo>
                  <a:lnTo>
                    <a:pt x="31282" y="51555"/>
                  </a:lnTo>
                  <a:lnTo>
                    <a:pt x="31746" y="51500"/>
                  </a:lnTo>
                  <a:lnTo>
                    <a:pt x="32206" y="51441"/>
                  </a:lnTo>
                  <a:lnTo>
                    <a:pt x="32661" y="51378"/>
                  </a:lnTo>
                  <a:lnTo>
                    <a:pt x="33112" y="51310"/>
                  </a:lnTo>
                  <a:lnTo>
                    <a:pt x="33558" y="51238"/>
                  </a:lnTo>
                  <a:lnTo>
                    <a:pt x="34001" y="51162"/>
                  </a:lnTo>
                  <a:lnTo>
                    <a:pt x="34439" y="51081"/>
                  </a:lnTo>
                  <a:lnTo>
                    <a:pt x="34873" y="50996"/>
                  </a:lnTo>
                  <a:lnTo>
                    <a:pt x="35303" y="50908"/>
                  </a:lnTo>
                  <a:lnTo>
                    <a:pt x="35729" y="50814"/>
                  </a:lnTo>
                  <a:lnTo>
                    <a:pt x="36161" y="50706"/>
                  </a:lnTo>
                  <a:lnTo>
                    <a:pt x="36590" y="50594"/>
                  </a:lnTo>
                  <a:lnTo>
                    <a:pt x="37017" y="50478"/>
                  </a:lnTo>
                  <a:lnTo>
                    <a:pt x="37439" y="50357"/>
                  </a:lnTo>
                  <a:lnTo>
                    <a:pt x="37859" y="50232"/>
                  </a:lnTo>
                  <a:lnTo>
                    <a:pt x="38276" y="50103"/>
                  </a:lnTo>
                  <a:lnTo>
                    <a:pt x="38689" y="49970"/>
                  </a:lnTo>
                  <a:lnTo>
                    <a:pt x="39099" y="49832"/>
                  </a:lnTo>
                  <a:lnTo>
                    <a:pt x="39506" y="49690"/>
                  </a:lnTo>
                  <a:lnTo>
                    <a:pt x="39910" y="49544"/>
                  </a:lnTo>
                  <a:lnTo>
                    <a:pt x="40313" y="49384"/>
                  </a:lnTo>
                  <a:lnTo>
                    <a:pt x="40717" y="49220"/>
                  </a:lnTo>
                  <a:lnTo>
                    <a:pt x="41122" y="49053"/>
                  </a:lnTo>
                  <a:lnTo>
                    <a:pt x="41528" y="48883"/>
                  </a:lnTo>
                  <a:lnTo>
                    <a:pt x="41935" y="48710"/>
                  </a:lnTo>
                  <a:lnTo>
                    <a:pt x="42343" y="48534"/>
                  </a:lnTo>
                  <a:lnTo>
                    <a:pt x="42752" y="48355"/>
                  </a:lnTo>
                  <a:lnTo>
                    <a:pt x="43162" y="48172"/>
                  </a:lnTo>
                  <a:lnTo>
                    <a:pt x="43574" y="47986"/>
                  </a:lnTo>
                  <a:lnTo>
                    <a:pt x="43986" y="47797"/>
                  </a:lnTo>
                  <a:lnTo>
                    <a:pt x="43986" y="56372"/>
                  </a:lnTo>
                  <a:lnTo>
                    <a:pt x="43563" y="56571"/>
                  </a:lnTo>
                  <a:lnTo>
                    <a:pt x="43141" y="56764"/>
                  </a:lnTo>
                  <a:lnTo>
                    <a:pt x="42720" y="56952"/>
                  </a:lnTo>
                  <a:lnTo>
                    <a:pt x="42301" y="57134"/>
                  </a:lnTo>
                  <a:lnTo>
                    <a:pt x="41882" y="57312"/>
                  </a:lnTo>
                  <a:lnTo>
                    <a:pt x="41464" y="57484"/>
                  </a:lnTo>
                  <a:lnTo>
                    <a:pt x="41048" y="57651"/>
                  </a:lnTo>
                  <a:lnTo>
                    <a:pt x="40632" y="57812"/>
                  </a:lnTo>
                  <a:lnTo>
                    <a:pt x="40218" y="57968"/>
                  </a:lnTo>
                  <a:lnTo>
                    <a:pt x="39804" y="58119"/>
                  </a:lnTo>
                  <a:lnTo>
                    <a:pt x="39401" y="58265"/>
                  </a:lnTo>
                  <a:lnTo>
                    <a:pt x="38994" y="58405"/>
                  </a:lnTo>
                  <a:lnTo>
                    <a:pt x="38583" y="58540"/>
                  </a:lnTo>
                  <a:lnTo>
                    <a:pt x="38170" y="58669"/>
                  </a:lnTo>
                  <a:lnTo>
                    <a:pt x="37753" y="58794"/>
                  </a:lnTo>
                  <a:lnTo>
                    <a:pt x="37334" y="58913"/>
                  </a:lnTo>
                  <a:lnTo>
                    <a:pt x="36911" y="59027"/>
                  </a:lnTo>
                  <a:lnTo>
                    <a:pt x="36485" y="59135"/>
                  </a:lnTo>
                  <a:lnTo>
                    <a:pt x="36055" y="59238"/>
                  </a:lnTo>
                  <a:lnTo>
                    <a:pt x="35623" y="59336"/>
                  </a:lnTo>
                  <a:lnTo>
                    <a:pt x="35197" y="59429"/>
                  </a:lnTo>
                  <a:lnTo>
                    <a:pt x="34767" y="59516"/>
                  </a:lnTo>
                  <a:lnTo>
                    <a:pt x="34333" y="59598"/>
                  </a:lnTo>
                  <a:lnTo>
                    <a:pt x="33895" y="59675"/>
                  </a:lnTo>
                  <a:lnTo>
                    <a:pt x="33453" y="59747"/>
                  </a:lnTo>
                  <a:lnTo>
                    <a:pt x="33006" y="59813"/>
                  </a:lnTo>
                  <a:lnTo>
                    <a:pt x="32555" y="59874"/>
                  </a:lnTo>
                  <a:lnTo>
                    <a:pt x="32100" y="59929"/>
                  </a:lnTo>
                  <a:lnTo>
                    <a:pt x="31640" y="59980"/>
                  </a:lnTo>
                  <a:lnTo>
                    <a:pt x="31177" y="60025"/>
                  </a:lnTo>
                  <a:lnTo>
                    <a:pt x="30717" y="60065"/>
                  </a:lnTo>
                  <a:lnTo>
                    <a:pt x="30249" y="60101"/>
                  </a:lnTo>
                  <a:lnTo>
                    <a:pt x="29773" y="60133"/>
                  </a:lnTo>
                  <a:lnTo>
                    <a:pt x="29288" y="60160"/>
                  </a:lnTo>
                  <a:lnTo>
                    <a:pt x="28795" y="60183"/>
                  </a:lnTo>
                  <a:lnTo>
                    <a:pt x="28293" y="60202"/>
                  </a:lnTo>
                  <a:lnTo>
                    <a:pt x="27783" y="60217"/>
                  </a:lnTo>
                  <a:lnTo>
                    <a:pt x="27264" y="60228"/>
                  </a:lnTo>
                  <a:lnTo>
                    <a:pt x="26737" y="602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5944697" y="2809593"/>
              <a:ext cx="26042" cy="16144"/>
            </a:xfrm>
            <a:custGeom>
              <a:avLst/>
              <a:pathLst>
                <a:path w="26042" h="16144">
                  <a:moveTo>
                    <a:pt x="13656" y="0"/>
                  </a:moveTo>
                  <a:lnTo>
                    <a:pt x="12474" y="41"/>
                  </a:lnTo>
                  <a:lnTo>
                    <a:pt x="11342" y="165"/>
                  </a:lnTo>
                  <a:lnTo>
                    <a:pt x="10259" y="371"/>
                  </a:lnTo>
                  <a:lnTo>
                    <a:pt x="9227" y="660"/>
                  </a:lnTo>
                  <a:lnTo>
                    <a:pt x="8244" y="1032"/>
                  </a:lnTo>
                  <a:lnTo>
                    <a:pt x="7310" y="1486"/>
                  </a:lnTo>
                  <a:lnTo>
                    <a:pt x="6427" y="2023"/>
                  </a:lnTo>
                  <a:lnTo>
                    <a:pt x="5593" y="2642"/>
                  </a:lnTo>
                  <a:lnTo>
                    <a:pt x="4809" y="3344"/>
                  </a:lnTo>
                  <a:lnTo>
                    <a:pt x="4075" y="4128"/>
                  </a:lnTo>
                  <a:lnTo>
                    <a:pt x="3406" y="4992"/>
                  </a:lnTo>
                  <a:lnTo>
                    <a:pt x="2794" y="5930"/>
                  </a:lnTo>
                  <a:lnTo>
                    <a:pt x="2241" y="6944"/>
                  </a:lnTo>
                  <a:lnTo>
                    <a:pt x="1746" y="8032"/>
                  </a:lnTo>
                  <a:lnTo>
                    <a:pt x="1310" y="9196"/>
                  </a:lnTo>
                  <a:lnTo>
                    <a:pt x="931" y="10436"/>
                  </a:lnTo>
                  <a:lnTo>
                    <a:pt x="611" y="11750"/>
                  </a:lnTo>
                  <a:lnTo>
                    <a:pt x="349" y="13139"/>
                  </a:lnTo>
                  <a:lnTo>
                    <a:pt x="145" y="14604"/>
                  </a:lnTo>
                  <a:lnTo>
                    <a:pt x="0" y="16144"/>
                  </a:lnTo>
                  <a:lnTo>
                    <a:pt x="26042" y="16144"/>
                  </a:lnTo>
                  <a:lnTo>
                    <a:pt x="26035" y="15430"/>
                  </a:lnTo>
                  <a:lnTo>
                    <a:pt x="26012" y="14729"/>
                  </a:lnTo>
                  <a:lnTo>
                    <a:pt x="25975" y="14041"/>
                  </a:lnTo>
                  <a:lnTo>
                    <a:pt x="25924" y="13366"/>
                  </a:lnTo>
                  <a:lnTo>
                    <a:pt x="25857" y="12703"/>
                  </a:lnTo>
                  <a:lnTo>
                    <a:pt x="25775" y="12053"/>
                  </a:lnTo>
                  <a:lnTo>
                    <a:pt x="25679" y="11416"/>
                  </a:lnTo>
                  <a:lnTo>
                    <a:pt x="25568" y="10791"/>
                  </a:lnTo>
                  <a:lnTo>
                    <a:pt x="25442" y="10179"/>
                  </a:lnTo>
                  <a:lnTo>
                    <a:pt x="25301" y="9580"/>
                  </a:lnTo>
                  <a:lnTo>
                    <a:pt x="25155" y="8986"/>
                  </a:lnTo>
                  <a:lnTo>
                    <a:pt x="24992" y="8409"/>
                  </a:lnTo>
                  <a:lnTo>
                    <a:pt x="24812" y="7851"/>
                  </a:lnTo>
                  <a:lnTo>
                    <a:pt x="24615" y="7310"/>
                  </a:lnTo>
                  <a:lnTo>
                    <a:pt x="24401" y="6788"/>
                  </a:lnTo>
                  <a:lnTo>
                    <a:pt x="24170" y="6284"/>
                  </a:lnTo>
                  <a:lnTo>
                    <a:pt x="23923" y="5797"/>
                  </a:lnTo>
                  <a:lnTo>
                    <a:pt x="23658" y="5329"/>
                  </a:lnTo>
                  <a:lnTo>
                    <a:pt x="23376" y="4878"/>
                  </a:lnTo>
                  <a:lnTo>
                    <a:pt x="23078" y="4446"/>
                  </a:lnTo>
                  <a:lnTo>
                    <a:pt x="22773" y="4032"/>
                  </a:lnTo>
                  <a:lnTo>
                    <a:pt x="22451" y="3637"/>
                  </a:lnTo>
                  <a:lnTo>
                    <a:pt x="22112" y="3261"/>
                  </a:lnTo>
                  <a:lnTo>
                    <a:pt x="21757" y="2904"/>
                  </a:lnTo>
                  <a:lnTo>
                    <a:pt x="21384" y="2567"/>
                  </a:lnTo>
                  <a:lnTo>
                    <a:pt x="20994" y="2248"/>
                  </a:lnTo>
                  <a:lnTo>
                    <a:pt x="20588" y="1948"/>
                  </a:lnTo>
                  <a:lnTo>
                    <a:pt x="20165" y="1668"/>
                  </a:lnTo>
                  <a:lnTo>
                    <a:pt x="19724" y="1406"/>
                  </a:lnTo>
                  <a:lnTo>
                    <a:pt x="19267" y="1164"/>
                  </a:lnTo>
                  <a:lnTo>
                    <a:pt x="18791" y="943"/>
                  </a:lnTo>
                  <a:lnTo>
                    <a:pt x="18297" y="745"/>
                  </a:lnTo>
                  <a:lnTo>
                    <a:pt x="17784" y="570"/>
                  </a:lnTo>
                  <a:lnTo>
                    <a:pt x="17251" y="419"/>
                  </a:lnTo>
                  <a:lnTo>
                    <a:pt x="16700" y="291"/>
                  </a:lnTo>
                  <a:lnTo>
                    <a:pt x="16129" y="186"/>
                  </a:lnTo>
                  <a:lnTo>
                    <a:pt x="15539" y="104"/>
                  </a:lnTo>
                  <a:lnTo>
                    <a:pt x="14931" y="46"/>
                  </a:lnTo>
                  <a:lnTo>
                    <a:pt x="14303" y="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5988313" y="2789320"/>
              <a:ext cx="32923" cy="72517"/>
            </a:xfrm>
            <a:custGeom>
              <a:avLst/>
              <a:pathLst>
                <a:path w="32923" h="72517">
                  <a:moveTo>
                    <a:pt x="25036" y="64630"/>
                  </a:moveTo>
                  <a:lnTo>
                    <a:pt x="25229" y="64629"/>
                  </a:lnTo>
                  <a:lnTo>
                    <a:pt x="25426" y="64625"/>
                  </a:lnTo>
                  <a:lnTo>
                    <a:pt x="25627" y="64620"/>
                  </a:lnTo>
                  <a:lnTo>
                    <a:pt x="25832" y="64613"/>
                  </a:lnTo>
                  <a:lnTo>
                    <a:pt x="26042" y="64603"/>
                  </a:lnTo>
                  <a:lnTo>
                    <a:pt x="26256" y="64592"/>
                  </a:lnTo>
                  <a:lnTo>
                    <a:pt x="26474" y="64578"/>
                  </a:lnTo>
                  <a:lnTo>
                    <a:pt x="26696" y="64562"/>
                  </a:lnTo>
                  <a:lnTo>
                    <a:pt x="26923" y="64544"/>
                  </a:lnTo>
                  <a:lnTo>
                    <a:pt x="27154" y="64524"/>
                  </a:lnTo>
                  <a:lnTo>
                    <a:pt x="27396" y="64502"/>
                  </a:lnTo>
                  <a:lnTo>
                    <a:pt x="27636" y="64479"/>
                  </a:lnTo>
                  <a:lnTo>
                    <a:pt x="27875" y="64455"/>
                  </a:lnTo>
                  <a:lnTo>
                    <a:pt x="28111" y="64431"/>
                  </a:lnTo>
                  <a:lnTo>
                    <a:pt x="28345" y="64405"/>
                  </a:lnTo>
                  <a:lnTo>
                    <a:pt x="28576" y="64378"/>
                  </a:lnTo>
                  <a:lnTo>
                    <a:pt x="28806" y="64350"/>
                  </a:lnTo>
                  <a:lnTo>
                    <a:pt x="29034" y="64321"/>
                  </a:lnTo>
                  <a:lnTo>
                    <a:pt x="29259" y="64290"/>
                  </a:lnTo>
                  <a:lnTo>
                    <a:pt x="29483" y="64259"/>
                  </a:lnTo>
                  <a:lnTo>
                    <a:pt x="29703" y="64227"/>
                  </a:lnTo>
                  <a:lnTo>
                    <a:pt x="29919" y="64193"/>
                  </a:lnTo>
                  <a:lnTo>
                    <a:pt x="30131" y="64159"/>
                  </a:lnTo>
                  <a:lnTo>
                    <a:pt x="30338" y="64124"/>
                  </a:lnTo>
                  <a:lnTo>
                    <a:pt x="30541" y="64087"/>
                  </a:lnTo>
                  <a:lnTo>
                    <a:pt x="30740" y="64049"/>
                  </a:lnTo>
                  <a:lnTo>
                    <a:pt x="30935" y="64011"/>
                  </a:lnTo>
                  <a:lnTo>
                    <a:pt x="31126" y="63971"/>
                  </a:lnTo>
                  <a:lnTo>
                    <a:pt x="31312" y="63930"/>
                  </a:lnTo>
                  <a:lnTo>
                    <a:pt x="31494" y="63889"/>
                  </a:lnTo>
                  <a:lnTo>
                    <a:pt x="31680" y="63847"/>
                  </a:lnTo>
                  <a:lnTo>
                    <a:pt x="31856" y="63806"/>
                  </a:lnTo>
                  <a:lnTo>
                    <a:pt x="32023" y="63766"/>
                  </a:lnTo>
                  <a:lnTo>
                    <a:pt x="32180" y="63728"/>
                  </a:lnTo>
                  <a:lnTo>
                    <a:pt x="32328" y="63690"/>
                  </a:lnTo>
                  <a:lnTo>
                    <a:pt x="32466" y="63654"/>
                  </a:lnTo>
                  <a:lnTo>
                    <a:pt x="32923" y="63518"/>
                  </a:lnTo>
                  <a:lnTo>
                    <a:pt x="32923" y="70823"/>
                  </a:lnTo>
                  <a:lnTo>
                    <a:pt x="32782" y="70886"/>
                  </a:lnTo>
                  <a:lnTo>
                    <a:pt x="32633" y="70950"/>
                  </a:lnTo>
                  <a:lnTo>
                    <a:pt x="32477" y="71013"/>
                  </a:lnTo>
                  <a:lnTo>
                    <a:pt x="32314" y="71077"/>
                  </a:lnTo>
                  <a:lnTo>
                    <a:pt x="32143" y="71140"/>
                  </a:lnTo>
                  <a:lnTo>
                    <a:pt x="31964" y="71204"/>
                  </a:lnTo>
                  <a:lnTo>
                    <a:pt x="31778" y="71267"/>
                  </a:lnTo>
                  <a:lnTo>
                    <a:pt x="31585" y="71331"/>
                  </a:lnTo>
                  <a:lnTo>
                    <a:pt x="31385" y="71394"/>
                  </a:lnTo>
                  <a:lnTo>
                    <a:pt x="31177" y="71458"/>
                  </a:lnTo>
                  <a:lnTo>
                    <a:pt x="30963" y="71520"/>
                  </a:lnTo>
                  <a:lnTo>
                    <a:pt x="30745" y="71581"/>
                  </a:lnTo>
                  <a:lnTo>
                    <a:pt x="30522" y="71639"/>
                  </a:lnTo>
                  <a:lnTo>
                    <a:pt x="30296" y="71695"/>
                  </a:lnTo>
                  <a:lnTo>
                    <a:pt x="30065" y="71749"/>
                  </a:lnTo>
                  <a:lnTo>
                    <a:pt x="29830" y="71801"/>
                  </a:lnTo>
                  <a:lnTo>
                    <a:pt x="29591" y="71851"/>
                  </a:lnTo>
                  <a:lnTo>
                    <a:pt x="29347" y="71898"/>
                  </a:lnTo>
                  <a:lnTo>
                    <a:pt x="29099" y="71944"/>
                  </a:lnTo>
                  <a:lnTo>
                    <a:pt x="28848" y="71987"/>
                  </a:lnTo>
                  <a:lnTo>
                    <a:pt x="28592" y="72039"/>
                  </a:lnTo>
                  <a:lnTo>
                    <a:pt x="28335" y="72087"/>
                  </a:lnTo>
                  <a:lnTo>
                    <a:pt x="28076" y="72132"/>
                  </a:lnTo>
                  <a:lnTo>
                    <a:pt x="27814" y="72174"/>
                  </a:lnTo>
                  <a:lnTo>
                    <a:pt x="27551" y="72212"/>
                  </a:lnTo>
                  <a:lnTo>
                    <a:pt x="27285" y="72248"/>
                  </a:lnTo>
                  <a:lnTo>
                    <a:pt x="27017" y="72280"/>
                  </a:lnTo>
                  <a:lnTo>
                    <a:pt x="26747" y="72309"/>
                  </a:lnTo>
                  <a:lnTo>
                    <a:pt x="26475" y="72335"/>
                  </a:lnTo>
                  <a:lnTo>
                    <a:pt x="26201" y="72358"/>
                  </a:lnTo>
                  <a:lnTo>
                    <a:pt x="25926" y="72388"/>
                  </a:lnTo>
                  <a:lnTo>
                    <a:pt x="25653" y="72415"/>
                  </a:lnTo>
                  <a:lnTo>
                    <a:pt x="25380" y="72439"/>
                  </a:lnTo>
                  <a:lnTo>
                    <a:pt x="25108" y="72459"/>
                  </a:lnTo>
                  <a:lnTo>
                    <a:pt x="24838" y="72477"/>
                  </a:lnTo>
                  <a:lnTo>
                    <a:pt x="24568" y="72491"/>
                  </a:lnTo>
                  <a:lnTo>
                    <a:pt x="24300" y="72502"/>
                  </a:lnTo>
                  <a:lnTo>
                    <a:pt x="24033" y="72510"/>
                  </a:lnTo>
                  <a:lnTo>
                    <a:pt x="23767" y="72515"/>
                  </a:lnTo>
                  <a:lnTo>
                    <a:pt x="23501" y="72517"/>
                  </a:lnTo>
                  <a:lnTo>
                    <a:pt x="22850" y="72508"/>
                  </a:lnTo>
                  <a:lnTo>
                    <a:pt x="22208" y="72483"/>
                  </a:lnTo>
                  <a:lnTo>
                    <a:pt x="21575" y="72440"/>
                  </a:lnTo>
                  <a:lnTo>
                    <a:pt x="20952" y="72381"/>
                  </a:lnTo>
                  <a:lnTo>
                    <a:pt x="20339" y="72305"/>
                  </a:lnTo>
                  <a:lnTo>
                    <a:pt x="19735" y="72212"/>
                  </a:lnTo>
                  <a:lnTo>
                    <a:pt x="19140" y="72102"/>
                  </a:lnTo>
                  <a:lnTo>
                    <a:pt x="18555" y="71974"/>
                  </a:lnTo>
                  <a:lnTo>
                    <a:pt x="17980" y="71831"/>
                  </a:lnTo>
                  <a:lnTo>
                    <a:pt x="17414" y="71670"/>
                  </a:lnTo>
                  <a:lnTo>
                    <a:pt x="16861" y="71488"/>
                  </a:lnTo>
                  <a:lnTo>
                    <a:pt x="16322" y="71282"/>
                  </a:lnTo>
                  <a:lnTo>
                    <a:pt x="15798" y="71052"/>
                  </a:lnTo>
                  <a:lnTo>
                    <a:pt x="15288" y="70797"/>
                  </a:lnTo>
                  <a:lnTo>
                    <a:pt x="14794" y="70518"/>
                  </a:lnTo>
                  <a:lnTo>
                    <a:pt x="14314" y="70215"/>
                  </a:lnTo>
                  <a:lnTo>
                    <a:pt x="13850" y="69887"/>
                  </a:lnTo>
                  <a:lnTo>
                    <a:pt x="13400" y="69535"/>
                  </a:lnTo>
                  <a:lnTo>
                    <a:pt x="12965" y="69159"/>
                  </a:lnTo>
                  <a:lnTo>
                    <a:pt x="12544" y="68758"/>
                  </a:lnTo>
                  <a:lnTo>
                    <a:pt x="12151" y="68331"/>
                  </a:lnTo>
                  <a:lnTo>
                    <a:pt x="11774" y="67875"/>
                  </a:lnTo>
                  <a:lnTo>
                    <a:pt x="11414" y="67391"/>
                  </a:lnTo>
                  <a:lnTo>
                    <a:pt x="11071" y="66878"/>
                  </a:lnTo>
                  <a:lnTo>
                    <a:pt x="10745" y="66337"/>
                  </a:lnTo>
                  <a:lnTo>
                    <a:pt x="10436" y="65767"/>
                  </a:lnTo>
                  <a:lnTo>
                    <a:pt x="10143" y="65168"/>
                  </a:lnTo>
                  <a:lnTo>
                    <a:pt x="9868" y="64541"/>
                  </a:lnTo>
                  <a:lnTo>
                    <a:pt x="9610" y="63885"/>
                  </a:lnTo>
                  <a:lnTo>
                    <a:pt x="9368" y="63200"/>
                  </a:lnTo>
                  <a:lnTo>
                    <a:pt x="9147" y="62473"/>
                  </a:lnTo>
                  <a:lnTo>
                    <a:pt x="8949" y="61710"/>
                  </a:lnTo>
                  <a:lnTo>
                    <a:pt x="8775" y="60911"/>
                  </a:lnTo>
                  <a:lnTo>
                    <a:pt x="8623" y="60075"/>
                  </a:lnTo>
                  <a:lnTo>
                    <a:pt x="8495" y="59204"/>
                  </a:lnTo>
                  <a:lnTo>
                    <a:pt x="8390" y="58297"/>
                  </a:lnTo>
                  <a:lnTo>
                    <a:pt x="8309" y="57354"/>
                  </a:lnTo>
                  <a:lnTo>
                    <a:pt x="8251" y="56374"/>
                  </a:lnTo>
                  <a:lnTo>
                    <a:pt x="8216" y="55359"/>
                  </a:lnTo>
                  <a:lnTo>
                    <a:pt x="8204" y="54308"/>
                  </a:lnTo>
                  <a:lnTo>
                    <a:pt x="8204" y="20590"/>
                  </a:lnTo>
                  <a:lnTo>
                    <a:pt x="0" y="20590"/>
                  </a:lnTo>
                  <a:lnTo>
                    <a:pt x="0" y="16303"/>
                  </a:lnTo>
                  <a:lnTo>
                    <a:pt x="8204" y="12174"/>
                  </a:lnTo>
                  <a:lnTo>
                    <a:pt x="12333" y="0"/>
                  </a:lnTo>
                  <a:lnTo>
                    <a:pt x="17891" y="0"/>
                  </a:lnTo>
                  <a:lnTo>
                    <a:pt x="17891" y="13338"/>
                  </a:lnTo>
                  <a:lnTo>
                    <a:pt x="32500" y="13338"/>
                  </a:lnTo>
                  <a:lnTo>
                    <a:pt x="32500" y="20590"/>
                  </a:lnTo>
                  <a:lnTo>
                    <a:pt x="17891" y="20590"/>
                  </a:lnTo>
                  <a:lnTo>
                    <a:pt x="17891" y="54308"/>
                  </a:lnTo>
                  <a:lnTo>
                    <a:pt x="17907" y="55309"/>
                  </a:lnTo>
                  <a:lnTo>
                    <a:pt x="17956" y="56260"/>
                  </a:lnTo>
                  <a:lnTo>
                    <a:pt x="18038" y="57160"/>
                  </a:lnTo>
                  <a:lnTo>
                    <a:pt x="18153" y="58009"/>
                  </a:lnTo>
                  <a:lnTo>
                    <a:pt x="18301" y="58807"/>
                  </a:lnTo>
                  <a:lnTo>
                    <a:pt x="18481" y="59554"/>
                  </a:lnTo>
                  <a:lnTo>
                    <a:pt x="18695" y="60251"/>
                  </a:lnTo>
                  <a:lnTo>
                    <a:pt x="18941" y="60897"/>
                  </a:lnTo>
                  <a:lnTo>
                    <a:pt x="19220" y="61492"/>
                  </a:lnTo>
                  <a:lnTo>
                    <a:pt x="19531" y="62036"/>
                  </a:lnTo>
                  <a:lnTo>
                    <a:pt x="19891" y="62529"/>
                  </a:lnTo>
                  <a:lnTo>
                    <a:pt x="20294" y="62970"/>
                  </a:lnTo>
                  <a:lnTo>
                    <a:pt x="20738" y="63359"/>
                  </a:lnTo>
                  <a:lnTo>
                    <a:pt x="21225" y="63696"/>
                  </a:lnTo>
                  <a:lnTo>
                    <a:pt x="21755" y="63981"/>
                  </a:lnTo>
                  <a:lnTo>
                    <a:pt x="22326" y="64215"/>
                  </a:lnTo>
                  <a:lnTo>
                    <a:pt x="22940" y="64396"/>
                  </a:lnTo>
                  <a:lnTo>
                    <a:pt x="23597" y="64526"/>
                  </a:lnTo>
                  <a:lnTo>
                    <a:pt x="24295" y="646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6028277" y="2801601"/>
              <a:ext cx="43933" cy="60236"/>
            </a:xfrm>
            <a:custGeom>
              <a:avLst/>
              <a:pathLst>
                <a:path w="43933" h="60236">
                  <a:moveTo>
                    <a:pt x="36999" y="59178"/>
                  </a:moveTo>
                  <a:lnTo>
                    <a:pt x="35041" y="51132"/>
                  </a:lnTo>
                  <a:lnTo>
                    <a:pt x="34617" y="51132"/>
                  </a:lnTo>
                  <a:lnTo>
                    <a:pt x="34268" y="51602"/>
                  </a:lnTo>
                  <a:lnTo>
                    <a:pt x="33918" y="52059"/>
                  </a:lnTo>
                  <a:lnTo>
                    <a:pt x="33569" y="52504"/>
                  </a:lnTo>
                  <a:lnTo>
                    <a:pt x="33220" y="52936"/>
                  </a:lnTo>
                  <a:lnTo>
                    <a:pt x="32870" y="53355"/>
                  </a:lnTo>
                  <a:lnTo>
                    <a:pt x="32521" y="53762"/>
                  </a:lnTo>
                  <a:lnTo>
                    <a:pt x="32172" y="54155"/>
                  </a:lnTo>
                  <a:lnTo>
                    <a:pt x="31822" y="54537"/>
                  </a:lnTo>
                  <a:lnTo>
                    <a:pt x="31473" y="54905"/>
                  </a:lnTo>
                  <a:lnTo>
                    <a:pt x="31124" y="55261"/>
                  </a:lnTo>
                  <a:lnTo>
                    <a:pt x="30771" y="55594"/>
                  </a:lnTo>
                  <a:lnTo>
                    <a:pt x="30412" y="55915"/>
                  </a:lnTo>
                  <a:lnTo>
                    <a:pt x="30047" y="56225"/>
                  </a:lnTo>
                  <a:lnTo>
                    <a:pt x="29675" y="56523"/>
                  </a:lnTo>
                  <a:lnTo>
                    <a:pt x="29297" y="56809"/>
                  </a:lnTo>
                  <a:lnTo>
                    <a:pt x="28913" y="57084"/>
                  </a:lnTo>
                  <a:lnTo>
                    <a:pt x="28523" y="57347"/>
                  </a:lnTo>
                  <a:lnTo>
                    <a:pt x="28126" y="57598"/>
                  </a:lnTo>
                  <a:lnTo>
                    <a:pt x="27722" y="57838"/>
                  </a:lnTo>
                  <a:lnTo>
                    <a:pt x="27312" y="58066"/>
                  </a:lnTo>
                  <a:lnTo>
                    <a:pt x="26895" y="58283"/>
                  </a:lnTo>
                  <a:lnTo>
                    <a:pt x="26468" y="58487"/>
                  </a:lnTo>
                  <a:lnTo>
                    <a:pt x="26031" y="58681"/>
                  </a:lnTo>
                  <a:lnTo>
                    <a:pt x="25585" y="58862"/>
                  </a:lnTo>
                  <a:lnTo>
                    <a:pt x="25129" y="59032"/>
                  </a:lnTo>
                  <a:lnTo>
                    <a:pt x="24664" y="59190"/>
                  </a:lnTo>
                  <a:lnTo>
                    <a:pt x="24189" y="59337"/>
                  </a:lnTo>
                  <a:lnTo>
                    <a:pt x="23705" y="59472"/>
                  </a:lnTo>
                  <a:lnTo>
                    <a:pt x="23211" y="59595"/>
                  </a:lnTo>
                  <a:lnTo>
                    <a:pt x="22707" y="59707"/>
                  </a:lnTo>
                  <a:lnTo>
                    <a:pt x="22191" y="59808"/>
                  </a:lnTo>
                  <a:lnTo>
                    <a:pt x="21659" y="59897"/>
                  </a:lnTo>
                  <a:lnTo>
                    <a:pt x="21111" y="59977"/>
                  </a:lnTo>
                  <a:lnTo>
                    <a:pt x="20548" y="60046"/>
                  </a:lnTo>
                  <a:lnTo>
                    <a:pt x="19968" y="60104"/>
                  </a:lnTo>
                  <a:lnTo>
                    <a:pt x="19373" y="60152"/>
                  </a:lnTo>
                  <a:lnTo>
                    <a:pt x="18761" y="60189"/>
                  </a:lnTo>
                  <a:lnTo>
                    <a:pt x="18134" y="60215"/>
                  </a:lnTo>
                  <a:lnTo>
                    <a:pt x="17491" y="60231"/>
                  </a:lnTo>
                  <a:lnTo>
                    <a:pt x="16832" y="60236"/>
                  </a:lnTo>
                  <a:lnTo>
                    <a:pt x="16107" y="60226"/>
                  </a:lnTo>
                  <a:lnTo>
                    <a:pt x="15394" y="60194"/>
                  </a:lnTo>
                  <a:lnTo>
                    <a:pt x="14693" y="60141"/>
                  </a:lnTo>
                  <a:lnTo>
                    <a:pt x="14003" y="60067"/>
                  </a:lnTo>
                  <a:lnTo>
                    <a:pt x="13325" y="59972"/>
                  </a:lnTo>
                  <a:lnTo>
                    <a:pt x="12659" y="59855"/>
                  </a:lnTo>
                  <a:lnTo>
                    <a:pt x="12004" y="59718"/>
                  </a:lnTo>
                  <a:lnTo>
                    <a:pt x="11361" y="59559"/>
                  </a:lnTo>
                  <a:lnTo>
                    <a:pt x="10729" y="59379"/>
                  </a:lnTo>
                  <a:lnTo>
                    <a:pt x="10110" y="59178"/>
                  </a:lnTo>
                  <a:lnTo>
                    <a:pt x="9503" y="58965"/>
                  </a:lnTo>
                  <a:lnTo>
                    <a:pt x="8913" y="58731"/>
                  </a:lnTo>
                  <a:lnTo>
                    <a:pt x="8339" y="58474"/>
                  </a:lnTo>
                  <a:lnTo>
                    <a:pt x="7781" y="58195"/>
                  </a:lnTo>
                  <a:lnTo>
                    <a:pt x="7238" y="57894"/>
                  </a:lnTo>
                  <a:lnTo>
                    <a:pt x="6711" y="57571"/>
                  </a:lnTo>
                  <a:lnTo>
                    <a:pt x="6200" y="57225"/>
                  </a:lnTo>
                  <a:lnTo>
                    <a:pt x="5706" y="56857"/>
                  </a:lnTo>
                  <a:lnTo>
                    <a:pt x="5227" y="56467"/>
                  </a:lnTo>
                  <a:lnTo>
                    <a:pt x="4763" y="56055"/>
                  </a:lnTo>
                  <a:lnTo>
                    <a:pt x="4328" y="55610"/>
                  </a:lnTo>
                  <a:lnTo>
                    <a:pt x="3912" y="55144"/>
                  </a:lnTo>
                  <a:lnTo>
                    <a:pt x="3515" y="54657"/>
                  </a:lnTo>
                  <a:lnTo>
                    <a:pt x="3137" y="54149"/>
                  </a:lnTo>
                  <a:lnTo>
                    <a:pt x="2778" y="53620"/>
                  </a:lnTo>
                  <a:lnTo>
                    <a:pt x="2439" y="53069"/>
                  </a:lnTo>
                  <a:lnTo>
                    <a:pt x="2118" y="52498"/>
                  </a:lnTo>
                  <a:lnTo>
                    <a:pt x="1816" y="51905"/>
                  </a:lnTo>
                  <a:lnTo>
                    <a:pt x="1533" y="51291"/>
                  </a:lnTo>
                  <a:lnTo>
                    <a:pt x="1270" y="50656"/>
                  </a:lnTo>
                  <a:lnTo>
                    <a:pt x="1029" y="49988"/>
                  </a:lnTo>
                  <a:lnTo>
                    <a:pt x="813" y="49296"/>
                  </a:lnTo>
                  <a:lnTo>
                    <a:pt x="622" y="48582"/>
                  </a:lnTo>
                  <a:lnTo>
                    <a:pt x="457" y="47844"/>
                  </a:lnTo>
                  <a:lnTo>
                    <a:pt x="317" y="47083"/>
                  </a:lnTo>
                  <a:lnTo>
                    <a:pt x="203" y="46298"/>
                  </a:lnTo>
                  <a:lnTo>
                    <a:pt x="114" y="45490"/>
                  </a:lnTo>
                  <a:lnTo>
                    <a:pt x="50" y="44659"/>
                  </a:lnTo>
                  <a:lnTo>
                    <a:pt x="12" y="43805"/>
                  </a:lnTo>
                  <a:lnTo>
                    <a:pt x="0" y="42927"/>
                  </a:lnTo>
                  <a:lnTo>
                    <a:pt x="60" y="41232"/>
                  </a:lnTo>
                  <a:lnTo>
                    <a:pt x="243" y="39616"/>
                  </a:lnTo>
                  <a:lnTo>
                    <a:pt x="547" y="38081"/>
                  </a:lnTo>
                  <a:lnTo>
                    <a:pt x="973" y="36626"/>
                  </a:lnTo>
                  <a:lnTo>
                    <a:pt x="1521" y="35252"/>
                  </a:lnTo>
                  <a:lnTo>
                    <a:pt x="2191" y="33959"/>
                  </a:lnTo>
                  <a:lnTo>
                    <a:pt x="2982" y="32745"/>
                  </a:lnTo>
                  <a:lnTo>
                    <a:pt x="3895" y="31613"/>
                  </a:lnTo>
                  <a:lnTo>
                    <a:pt x="4930" y="30560"/>
                  </a:lnTo>
                  <a:lnTo>
                    <a:pt x="6087" y="29589"/>
                  </a:lnTo>
                  <a:lnTo>
                    <a:pt x="7378" y="28699"/>
                  </a:lnTo>
                  <a:lnTo>
                    <a:pt x="8797" y="27895"/>
                  </a:lnTo>
                  <a:lnTo>
                    <a:pt x="10342" y="27175"/>
                  </a:lnTo>
                  <a:lnTo>
                    <a:pt x="12015" y="26540"/>
                  </a:lnTo>
                  <a:lnTo>
                    <a:pt x="13815" y="25989"/>
                  </a:lnTo>
                  <a:lnTo>
                    <a:pt x="15742" y="25523"/>
                  </a:lnTo>
                  <a:lnTo>
                    <a:pt x="17795" y="25142"/>
                  </a:lnTo>
                  <a:lnTo>
                    <a:pt x="19976" y="24846"/>
                  </a:lnTo>
                  <a:lnTo>
                    <a:pt x="22284" y="24634"/>
                  </a:lnTo>
                  <a:lnTo>
                    <a:pt x="24719" y="24507"/>
                  </a:lnTo>
                  <a:lnTo>
                    <a:pt x="34458" y="24137"/>
                  </a:lnTo>
                  <a:lnTo>
                    <a:pt x="34458" y="20484"/>
                  </a:lnTo>
                  <a:lnTo>
                    <a:pt x="34450" y="19787"/>
                  </a:lnTo>
                  <a:lnTo>
                    <a:pt x="34427" y="19112"/>
                  </a:lnTo>
                  <a:lnTo>
                    <a:pt x="34387" y="18461"/>
                  </a:lnTo>
                  <a:lnTo>
                    <a:pt x="34331" y="17833"/>
                  </a:lnTo>
                  <a:lnTo>
                    <a:pt x="34260" y="17229"/>
                  </a:lnTo>
                  <a:lnTo>
                    <a:pt x="34172" y="16648"/>
                  </a:lnTo>
                  <a:lnTo>
                    <a:pt x="34069" y="16090"/>
                  </a:lnTo>
                  <a:lnTo>
                    <a:pt x="33950" y="15555"/>
                  </a:lnTo>
                  <a:lnTo>
                    <a:pt x="33815" y="15044"/>
                  </a:lnTo>
                  <a:lnTo>
                    <a:pt x="33664" y="14556"/>
                  </a:lnTo>
                  <a:lnTo>
                    <a:pt x="33509" y="14089"/>
                  </a:lnTo>
                  <a:lnTo>
                    <a:pt x="33338" y="13641"/>
                  </a:lnTo>
                  <a:lnTo>
                    <a:pt x="33153" y="13212"/>
                  </a:lnTo>
                  <a:lnTo>
                    <a:pt x="32953" y="12803"/>
                  </a:lnTo>
                  <a:lnTo>
                    <a:pt x="32738" y="12412"/>
                  </a:lnTo>
                  <a:lnTo>
                    <a:pt x="32508" y="12041"/>
                  </a:lnTo>
                  <a:lnTo>
                    <a:pt x="32264" y="11688"/>
                  </a:lnTo>
                  <a:lnTo>
                    <a:pt x="32004" y="11355"/>
                  </a:lnTo>
                  <a:lnTo>
                    <a:pt x="31730" y="11040"/>
                  </a:lnTo>
                  <a:lnTo>
                    <a:pt x="31441" y="10745"/>
                  </a:lnTo>
                  <a:lnTo>
                    <a:pt x="31148" y="10457"/>
                  </a:lnTo>
                  <a:lnTo>
                    <a:pt x="30840" y="10186"/>
                  </a:lnTo>
                  <a:lnTo>
                    <a:pt x="30517" y="9932"/>
                  </a:lnTo>
                  <a:lnTo>
                    <a:pt x="30179" y="9695"/>
                  </a:lnTo>
                  <a:lnTo>
                    <a:pt x="29827" y="9474"/>
                  </a:lnTo>
                  <a:lnTo>
                    <a:pt x="29459" y="9271"/>
                  </a:lnTo>
                  <a:lnTo>
                    <a:pt x="29077" y="9085"/>
                  </a:lnTo>
                  <a:lnTo>
                    <a:pt x="28680" y="8915"/>
                  </a:lnTo>
                  <a:lnTo>
                    <a:pt x="28268" y="8763"/>
                  </a:lnTo>
                  <a:lnTo>
                    <a:pt x="27842" y="8627"/>
                  </a:lnTo>
                  <a:lnTo>
                    <a:pt x="27412" y="8507"/>
                  </a:lnTo>
                  <a:lnTo>
                    <a:pt x="26969" y="8399"/>
                  </a:lnTo>
                  <a:lnTo>
                    <a:pt x="26514" y="8303"/>
                  </a:lnTo>
                  <a:lnTo>
                    <a:pt x="26046" y="8221"/>
                  </a:lnTo>
                  <a:lnTo>
                    <a:pt x="25566" y="8151"/>
                  </a:lnTo>
                  <a:lnTo>
                    <a:pt x="25072" y="8094"/>
                  </a:lnTo>
                  <a:lnTo>
                    <a:pt x="24566" y="8049"/>
                  </a:lnTo>
                  <a:lnTo>
                    <a:pt x="24048" y="8018"/>
                  </a:lnTo>
                  <a:lnTo>
                    <a:pt x="23516" y="7999"/>
                  </a:lnTo>
                  <a:lnTo>
                    <a:pt x="22972" y="7992"/>
                  </a:lnTo>
                  <a:lnTo>
                    <a:pt x="22099" y="8005"/>
                  </a:lnTo>
                  <a:lnTo>
                    <a:pt x="21238" y="8043"/>
                  </a:lnTo>
                  <a:lnTo>
                    <a:pt x="20388" y="8107"/>
                  </a:lnTo>
                  <a:lnTo>
                    <a:pt x="19551" y="8196"/>
                  </a:lnTo>
                  <a:lnTo>
                    <a:pt x="18724" y="8310"/>
                  </a:lnTo>
                  <a:lnTo>
                    <a:pt x="17910" y="8450"/>
                  </a:lnTo>
                  <a:lnTo>
                    <a:pt x="17107" y="8615"/>
                  </a:lnTo>
                  <a:lnTo>
                    <a:pt x="16315" y="8805"/>
                  </a:lnTo>
                  <a:lnTo>
                    <a:pt x="15536" y="9021"/>
                  </a:lnTo>
                  <a:lnTo>
                    <a:pt x="14768" y="9263"/>
                  </a:lnTo>
                  <a:lnTo>
                    <a:pt x="14019" y="9522"/>
                  </a:lnTo>
                  <a:lnTo>
                    <a:pt x="13275" y="9792"/>
                  </a:lnTo>
                  <a:lnTo>
                    <a:pt x="12536" y="10072"/>
                  </a:lnTo>
                  <a:lnTo>
                    <a:pt x="11803" y="10364"/>
                  </a:lnTo>
                  <a:lnTo>
                    <a:pt x="11076" y="10665"/>
                  </a:lnTo>
                  <a:lnTo>
                    <a:pt x="10353" y="10978"/>
                  </a:lnTo>
                  <a:lnTo>
                    <a:pt x="9636" y="11301"/>
                  </a:lnTo>
                  <a:lnTo>
                    <a:pt x="8924" y="11634"/>
                  </a:lnTo>
                  <a:lnTo>
                    <a:pt x="8217" y="11978"/>
                  </a:lnTo>
                  <a:lnTo>
                    <a:pt x="7516" y="12333"/>
                  </a:lnTo>
                  <a:lnTo>
                    <a:pt x="4128" y="5081"/>
                  </a:lnTo>
                  <a:lnTo>
                    <a:pt x="4921" y="4664"/>
                  </a:lnTo>
                  <a:lnTo>
                    <a:pt x="5731" y="4259"/>
                  </a:lnTo>
                  <a:lnTo>
                    <a:pt x="6559" y="3868"/>
                  </a:lnTo>
                  <a:lnTo>
                    <a:pt x="7406" y="3489"/>
                  </a:lnTo>
                  <a:lnTo>
                    <a:pt x="8270" y="3122"/>
                  </a:lnTo>
                  <a:lnTo>
                    <a:pt x="9153" y="2769"/>
                  </a:lnTo>
                  <a:lnTo>
                    <a:pt x="10053" y="2428"/>
                  </a:lnTo>
                  <a:lnTo>
                    <a:pt x="10971" y="2100"/>
                  </a:lnTo>
                  <a:lnTo>
                    <a:pt x="11908" y="1784"/>
                  </a:lnTo>
                  <a:lnTo>
                    <a:pt x="12862" y="1482"/>
                  </a:lnTo>
                  <a:lnTo>
                    <a:pt x="13830" y="1200"/>
                  </a:lnTo>
                  <a:lnTo>
                    <a:pt x="14808" y="948"/>
                  </a:lnTo>
                  <a:lnTo>
                    <a:pt x="15795" y="726"/>
                  </a:lnTo>
                  <a:lnTo>
                    <a:pt x="16792" y="533"/>
                  </a:lnTo>
                  <a:lnTo>
                    <a:pt x="17798" y="370"/>
                  </a:lnTo>
                  <a:lnTo>
                    <a:pt x="18814" y="237"/>
                  </a:lnTo>
                  <a:lnTo>
                    <a:pt x="19839" y="133"/>
                  </a:lnTo>
                  <a:lnTo>
                    <a:pt x="20874" y="59"/>
                  </a:lnTo>
                  <a:lnTo>
                    <a:pt x="21918" y="14"/>
                  </a:lnTo>
                  <a:lnTo>
                    <a:pt x="22972" y="0"/>
                  </a:lnTo>
                  <a:lnTo>
                    <a:pt x="24037" y="11"/>
                  </a:lnTo>
                  <a:lnTo>
                    <a:pt x="25072" y="44"/>
                  </a:lnTo>
                  <a:lnTo>
                    <a:pt x="26078" y="100"/>
                  </a:lnTo>
                  <a:lnTo>
                    <a:pt x="27054" y="177"/>
                  </a:lnTo>
                  <a:lnTo>
                    <a:pt x="28001" y="277"/>
                  </a:lnTo>
                  <a:lnTo>
                    <a:pt x="28917" y="400"/>
                  </a:lnTo>
                  <a:lnTo>
                    <a:pt x="29805" y="544"/>
                  </a:lnTo>
                  <a:lnTo>
                    <a:pt x="30662" y="711"/>
                  </a:lnTo>
                  <a:lnTo>
                    <a:pt x="31490" y="900"/>
                  </a:lnTo>
                  <a:lnTo>
                    <a:pt x="32288" y="1111"/>
                  </a:lnTo>
                  <a:lnTo>
                    <a:pt x="33068" y="1336"/>
                  </a:lnTo>
                  <a:lnTo>
                    <a:pt x="33819" y="1587"/>
                  </a:lnTo>
                  <a:lnTo>
                    <a:pt x="34541" y="1865"/>
                  </a:lnTo>
                  <a:lnTo>
                    <a:pt x="35235" y="2170"/>
                  </a:lnTo>
                  <a:lnTo>
                    <a:pt x="35901" y="2501"/>
                  </a:lnTo>
                  <a:lnTo>
                    <a:pt x="36537" y="2858"/>
                  </a:lnTo>
                  <a:lnTo>
                    <a:pt x="37146" y="3242"/>
                  </a:lnTo>
                  <a:lnTo>
                    <a:pt x="37725" y="3652"/>
                  </a:lnTo>
                  <a:lnTo>
                    <a:pt x="38276" y="4089"/>
                  </a:lnTo>
                  <a:lnTo>
                    <a:pt x="38799" y="4552"/>
                  </a:lnTo>
                  <a:lnTo>
                    <a:pt x="39304" y="5031"/>
                  </a:lnTo>
                  <a:lnTo>
                    <a:pt x="39783" y="5536"/>
                  </a:lnTo>
                  <a:lnTo>
                    <a:pt x="40236" y="6068"/>
                  </a:lnTo>
                  <a:lnTo>
                    <a:pt x="40662" y="6627"/>
                  </a:lnTo>
                  <a:lnTo>
                    <a:pt x="41062" y="7212"/>
                  </a:lnTo>
                  <a:lnTo>
                    <a:pt x="41435" y="7823"/>
                  </a:lnTo>
                  <a:lnTo>
                    <a:pt x="41781" y="8461"/>
                  </a:lnTo>
                  <a:lnTo>
                    <a:pt x="42102" y="9125"/>
                  </a:lnTo>
                  <a:lnTo>
                    <a:pt x="42395" y="9816"/>
                  </a:lnTo>
                  <a:lnTo>
                    <a:pt x="42663" y="10533"/>
                  </a:lnTo>
                  <a:lnTo>
                    <a:pt x="42904" y="11279"/>
                  </a:lnTo>
                  <a:lnTo>
                    <a:pt x="43120" y="12055"/>
                  </a:lnTo>
                  <a:lnTo>
                    <a:pt x="43311" y="12863"/>
                  </a:lnTo>
                  <a:lnTo>
                    <a:pt x="43476" y="13700"/>
                  </a:lnTo>
                  <a:lnTo>
                    <a:pt x="43616" y="14569"/>
                  </a:lnTo>
                  <a:lnTo>
                    <a:pt x="43730" y="15468"/>
                  </a:lnTo>
                  <a:lnTo>
                    <a:pt x="43819" y="16398"/>
                  </a:lnTo>
                  <a:lnTo>
                    <a:pt x="43882" y="17359"/>
                  </a:lnTo>
                  <a:lnTo>
                    <a:pt x="43920" y="18351"/>
                  </a:lnTo>
                  <a:lnTo>
                    <a:pt x="43933" y="19373"/>
                  </a:lnTo>
                  <a:lnTo>
                    <a:pt x="43933" y="591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6038281" y="2832354"/>
              <a:ext cx="24348" cy="21702"/>
            </a:xfrm>
            <a:custGeom>
              <a:avLst/>
              <a:pathLst>
                <a:path w="24348" h="21702">
                  <a:moveTo>
                    <a:pt x="9316" y="21702"/>
                  </a:moveTo>
                  <a:lnTo>
                    <a:pt x="9957" y="21692"/>
                  </a:lnTo>
                  <a:lnTo>
                    <a:pt x="10588" y="21661"/>
                  </a:lnTo>
                  <a:lnTo>
                    <a:pt x="11210" y="21611"/>
                  </a:lnTo>
                  <a:lnTo>
                    <a:pt x="11822" y="21541"/>
                  </a:lnTo>
                  <a:lnTo>
                    <a:pt x="12425" y="21450"/>
                  </a:lnTo>
                  <a:lnTo>
                    <a:pt x="13019" y="21340"/>
                  </a:lnTo>
                  <a:lnTo>
                    <a:pt x="13603" y="21209"/>
                  </a:lnTo>
                  <a:lnTo>
                    <a:pt x="14177" y="21058"/>
                  </a:lnTo>
                  <a:lnTo>
                    <a:pt x="14742" y="20887"/>
                  </a:lnTo>
                  <a:lnTo>
                    <a:pt x="15297" y="20696"/>
                  </a:lnTo>
                  <a:lnTo>
                    <a:pt x="15840" y="20485"/>
                  </a:lnTo>
                  <a:lnTo>
                    <a:pt x="16368" y="20253"/>
                  </a:lnTo>
                  <a:lnTo>
                    <a:pt x="16882" y="20002"/>
                  </a:lnTo>
                  <a:lnTo>
                    <a:pt x="17380" y="19730"/>
                  </a:lnTo>
                  <a:lnTo>
                    <a:pt x="17864" y="19439"/>
                  </a:lnTo>
                  <a:lnTo>
                    <a:pt x="18333" y="19127"/>
                  </a:lnTo>
                  <a:lnTo>
                    <a:pt x="18787" y="18795"/>
                  </a:lnTo>
                  <a:lnTo>
                    <a:pt x="19227" y="18443"/>
                  </a:lnTo>
                  <a:lnTo>
                    <a:pt x="19651" y="18071"/>
                  </a:lnTo>
                  <a:lnTo>
                    <a:pt x="20061" y="17679"/>
                  </a:lnTo>
                  <a:lnTo>
                    <a:pt x="20454" y="17256"/>
                  </a:lnTo>
                  <a:lnTo>
                    <a:pt x="20829" y="16813"/>
                  </a:lnTo>
                  <a:lnTo>
                    <a:pt x="21187" y="16350"/>
                  </a:lnTo>
                  <a:lnTo>
                    <a:pt x="21526" y="15866"/>
                  </a:lnTo>
                  <a:lnTo>
                    <a:pt x="21847" y="15363"/>
                  </a:lnTo>
                  <a:lnTo>
                    <a:pt x="22151" y="14840"/>
                  </a:lnTo>
                  <a:lnTo>
                    <a:pt x="22436" y="14296"/>
                  </a:lnTo>
                  <a:lnTo>
                    <a:pt x="22703" y="13732"/>
                  </a:lnTo>
                  <a:lnTo>
                    <a:pt x="22952" y="13148"/>
                  </a:lnTo>
                  <a:lnTo>
                    <a:pt x="23184" y="12544"/>
                  </a:lnTo>
                  <a:lnTo>
                    <a:pt x="23405" y="11909"/>
                  </a:lnTo>
                  <a:lnTo>
                    <a:pt x="23603" y="11253"/>
                  </a:lnTo>
                  <a:lnTo>
                    <a:pt x="23778" y="10575"/>
                  </a:lnTo>
                  <a:lnTo>
                    <a:pt x="23929" y="9877"/>
                  </a:lnTo>
                  <a:lnTo>
                    <a:pt x="24057" y="9157"/>
                  </a:lnTo>
                  <a:lnTo>
                    <a:pt x="24162" y="8416"/>
                  </a:lnTo>
                  <a:lnTo>
                    <a:pt x="24243" y="7653"/>
                  </a:lnTo>
                  <a:lnTo>
                    <a:pt x="24302" y="6870"/>
                  </a:lnTo>
                  <a:lnTo>
                    <a:pt x="24337" y="6066"/>
                  </a:lnTo>
                  <a:lnTo>
                    <a:pt x="24348" y="5240"/>
                  </a:lnTo>
                  <a:lnTo>
                    <a:pt x="24348" y="0"/>
                  </a:lnTo>
                  <a:lnTo>
                    <a:pt x="16779" y="370"/>
                  </a:lnTo>
                  <a:lnTo>
                    <a:pt x="15842" y="419"/>
                  </a:lnTo>
                  <a:lnTo>
                    <a:pt x="14935" y="480"/>
                  </a:lnTo>
                  <a:lnTo>
                    <a:pt x="14059" y="554"/>
                  </a:lnTo>
                  <a:lnTo>
                    <a:pt x="13213" y="641"/>
                  </a:lnTo>
                  <a:lnTo>
                    <a:pt x="12399" y="741"/>
                  </a:lnTo>
                  <a:lnTo>
                    <a:pt x="11615" y="853"/>
                  </a:lnTo>
                  <a:lnTo>
                    <a:pt x="10862" y="978"/>
                  </a:lnTo>
                  <a:lnTo>
                    <a:pt x="10139" y="1115"/>
                  </a:lnTo>
                  <a:lnTo>
                    <a:pt x="9447" y="1266"/>
                  </a:lnTo>
                  <a:lnTo>
                    <a:pt x="8786" y="1429"/>
                  </a:lnTo>
                  <a:lnTo>
                    <a:pt x="8153" y="1605"/>
                  </a:lnTo>
                  <a:lnTo>
                    <a:pt x="7546" y="1795"/>
                  </a:lnTo>
                  <a:lnTo>
                    <a:pt x="6963" y="1999"/>
                  </a:lnTo>
                  <a:lnTo>
                    <a:pt x="6406" y="2216"/>
                  </a:lnTo>
                  <a:lnTo>
                    <a:pt x="5875" y="2448"/>
                  </a:lnTo>
                  <a:lnTo>
                    <a:pt x="5369" y="2693"/>
                  </a:lnTo>
                  <a:lnTo>
                    <a:pt x="4888" y="2952"/>
                  </a:lnTo>
                  <a:lnTo>
                    <a:pt x="4433" y="3224"/>
                  </a:lnTo>
                  <a:lnTo>
                    <a:pt x="4003" y="3510"/>
                  </a:lnTo>
                  <a:lnTo>
                    <a:pt x="3599" y="3811"/>
                  </a:lnTo>
                  <a:lnTo>
                    <a:pt x="3228" y="4114"/>
                  </a:lnTo>
                  <a:lnTo>
                    <a:pt x="2879" y="4431"/>
                  </a:lnTo>
                  <a:lnTo>
                    <a:pt x="2551" y="4762"/>
                  </a:lnTo>
                  <a:lnTo>
                    <a:pt x="2244" y="5106"/>
                  </a:lnTo>
                  <a:lnTo>
                    <a:pt x="1958" y="5465"/>
                  </a:lnTo>
                  <a:lnTo>
                    <a:pt x="1693" y="5837"/>
                  </a:lnTo>
                  <a:lnTo>
                    <a:pt x="1450" y="6223"/>
                  </a:lnTo>
                  <a:lnTo>
                    <a:pt x="1228" y="6622"/>
                  </a:lnTo>
                  <a:lnTo>
                    <a:pt x="1026" y="7036"/>
                  </a:lnTo>
                  <a:lnTo>
                    <a:pt x="846" y="7463"/>
                  </a:lnTo>
                  <a:lnTo>
                    <a:pt x="686" y="7892"/>
                  </a:lnTo>
                  <a:lnTo>
                    <a:pt x="542" y="8333"/>
                  </a:lnTo>
                  <a:lnTo>
                    <a:pt x="414" y="8786"/>
                  </a:lnTo>
                  <a:lnTo>
                    <a:pt x="304" y="9250"/>
                  </a:lnTo>
                  <a:lnTo>
                    <a:pt x="211" y="9726"/>
                  </a:lnTo>
                  <a:lnTo>
                    <a:pt x="135" y="10213"/>
                  </a:lnTo>
                  <a:lnTo>
                    <a:pt x="76" y="10712"/>
                  </a:lnTo>
                  <a:lnTo>
                    <a:pt x="33" y="11223"/>
                  </a:lnTo>
                  <a:lnTo>
                    <a:pt x="8" y="11746"/>
                  </a:lnTo>
                  <a:lnTo>
                    <a:pt x="0" y="12280"/>
                  </a:lnTo>
                  <a:lnTo>
                    <a:pt x="25" y="13228"/>
                  </a:lnTo>
                  <a:lnTo>
                    <a:pt x="101" y="14124"/>
                  </a:lnTo>
                  <a:lnTo>
                    <a:pt x="228" y="14968"/>
                  </a:lnTo>
                  <a:lnTo>
                    <a:pt x="406" y="15761"/>
                  </a:lnTo>
                  <a:lnTo>
                    <a:pt x="635" y="16501"/>
                  </a:lnTo>
                  <a:lnTo>
                    <a:pt x="914" y="17190"/>
                  </a:lnTo>
                  <a:lnTo>
                    <a:pt x="1244" y="17827"/>
                  </a:lnTo>
                  <a:lnTo>
                    <a:pt x="1626" y="18411"/>
                  </a:lnTo>
                  <a:lnTo>
                    <a:pt x="2058" y="18944"/>
                  </a:lnTo>
                  <a:lnTo>
                    <a:pt x="2540" y="19426"/>
                  </a:lnTo>
                  <a:lnTo>
                    <a:pt x="3075" y="19858"/>
                  </a:lnTo>
                  <a:lnTo>
                    <a:pt x="3641" y="20245"/>
                  </a:lnTo>
                  <a:lnTo>
                    <a:pt x="4239" y="20586"/>
                  </a:lnTo>
                  <a:lnTo>
                    <a:pt x="4869" y="20882"/>
                  </a:lnTo>
                  <a:lnTo>
                    <a:pt x="5531" y="21133"/>
                  </a:lnTo>
                  <a:lnTo>
                    <a:pt x="6224" y="21337"/>
                  </a:lnTo>
                  <a:lnTo>
                    <a:pt x="6949" y="21497"/>
                  </a:lnTo>
                  <a:lnTo>
                    <a:pt x="7706" y="21611"/>
                  </a:lnTo>
                  <a:lnTo>
                    <a:pt x="8495" y="2167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6144357" y="2773546"/>
              <a:ext cx="39804" cy="46580"/>
            </a:xfrm>
            <a:custGeom>
              <a:avLst/>
              <a:pathLst>
                <a:path w="39804" h="46580">
                  <a:moveTo>
                    <a:pt x="6351" y="0"/>
                  </a:moveTo>
                  <a:lnTo>
                    <a:pt x="9506" y="4793"/>
                  </a:lnTo>
                  <a:lnTo>
                    <a:pt x="12703" y="9349"/>
                  </a:lnTo>
                  <a:lnTo>
                    <a:pt x="15943" y="13669"/>
                  </a:lnTo>
                  <a:lnTo>
                    <a:pt x="19224" y="17751"/>
                  </a:lnTo>
                  <a:lnTo>
                    <a:pt x="22549" y="21596"/>
                  </a:lnTo>
                  <a:lnTo>
                    <a:pt x="25915" y="25204"/>
                  </a:lnTo>
                  <a:lnTo>
                    <a:pt x="29324" y="28574"/>
                  </a:lnTo>
                  <a:lnTo>
                    <a:pt x="32775" y="31708"/>
                  </a:lnTo>
                  <a:lnTo>
                    <a:pt x="36269" y="34604"/>
                  </a:lnTo>
                  <a:lnTo>
                    <a:pt x="39804" y="37264"/>
                  </a:lnTo>
                  <a:lnTo>
                    <a:pt x="34300" y="46580"/>
                  </a:lnTo>
                  <a:lnTo>
                    <a:pt x="30755" y="43743"/>
                  </a:lnTo>
                  <a:lnTo>
                    <a:pt x="27236" y="40651"/>
                  </a:lnTo>
                  <a:lnTo>
                    <a:pt x="23743" y="37306"/>
                  </a:lnTo>
                  <a:lnTo>
                    <a:pt x="20275" y="33707"/>
                  </a:lnTo>
                  <a:lnTo>
                    <a:pt x="16832" y="29853"/>
                  </a:lnTo>
                  <a:lnTo>
                    <a:pt x="13415" y="25746"/>
                  </a:lnTo>
                  <a:lnTo>
                    <a:pt x="10023" y="21384"/>
                  </a:lnTo>
                  <a:lnTo>
                    <a:pt x="6656" y="16768"/>
                  </a:lnTo>
                  <a:lnTo>
                    <a:pt x="3315" y="11899"/>
                  </a:lnTo>
                  <a:lnTo>
                    <a:pt x="0" y="67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6086767" y="2773970"/>
              <a:ext cx="39381" cy="47003"/>
            </a:xfrm>
            <a:custGeom>
              <a:avLst/>
              <a:pathLst>
                <a:path w="39381" h="47003">
                  <a:moveTo>
                    <a:pt x="33029" y="0"/>
                  </a:moveTo>
                  <a:lnTo>
                    <a:pt x="39381" y="5081"/>
                  </a:lnTo>
                  <a:lnTo>
                    <a:pt x="36531" y="9997"/>
                  </a:lnTo>
                  <a:lnTo>
                    <a:pt x="33571" y="14753"/>
                  </a:lnTo>
                  <a:lnTo>
                    <a:pt x="30501" y="19347"/>
                  </a:lnTo>
                  <a:lnTo>
                    <a:pt x="27321" y="23781"/>
                  </a:lnTo>
                  <a:lnTo>
                    <a:pt x="24031" y="28054"/>
                  </a:lnTo>
                  <a:lnTo>
                    <a:pt x="20630" y="32165"/>
                  </a:lnTo>
                  <a:lnTo>
                    <a:pt x="17120" y="36116"/>
                  </a:lnTo>
                  <a:lnTo>
                    <a:pt x="13499" y="39906"/>
                  </a:lnTo>
                  <a:lnTo>
                    <a:pt x="9769" y="43535"/>
                  </a:lnTo>
                  <a:lnTo>
                    <a:pt x="5928" y="47003"/>
                  </a:lnTo>
                  <a:lnTo>
                    <a:pt x="0" y="38958"/>
                  </a:lnTo>
                  <a:lnTo>
                    <a:pt x="3607" y="36053"/>
                  </a:lnTo>
                  <a:lnTo>
                    <a:pt x="7147" y="32928"/>
                  </a:lnTo>
                  <a:lnTo>
                    <a:pt x="10620" y="29582"/>
                  </a:lnTo>
                  <a:lnTo>
                    <a:pt x="14024" y="26017"/>
                  </a:lnTo>
                  <a:lnTo>
                    <a:pt x="17361" y="22231"/>
                  </a:lnTo>
                  <a:lnTo>
                    <a:pt x="20630" y="18225"/>
                  </a:lnTo>
                  <a:lnTo>
                    <a:pt x="23832" y="13999"/>
                  </a:lnTo>
                  <a:lnTo>
                    <a:pt x="26965" y="9553"/>
                  </a:lnTo>
                  <a:lnTo>
                    <a:pt x="30031" y="488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6089308" y="2815045"/>
              <a:ext cx="77069" cy="55472"/>
            </a:xfrm>
            <a:custGeom>
              <a:avLst/>
              <a:pathLst>
                <a:path w="77069" h="55472">
                  <a:moveTo>
                    <a:pt x="14397" y="0"/>
                  </a:moveTo>
                  <a:lnTo>
                    <a:pt x="77069" y="0"/>
                  </a:lnTo>
                  <a:lnTo>
                    <a:pt x="77039" y="7558"/>
                  </a:lnTo>
                  <a:lnTo>
                    <a:pt x="76950" y="14482"/>
                  </a:lnTo>
                  <a:lnTo>
                    <a:pt x="76802" y="20770"/>
                  </a:lnTo>
                  <a:lnTo>
                    <a:pt x="76594" y="26423"/>
                  </a:lnTo>
                  <a:lnTo>
                    <a:pt x="76328" y="31441"/>
                  </a:lnTo>
                  <a:lnTo>
                    <a:pt x="76002" y="35824"/>
                  </a:lnTo>
                  <a:lnTo>
                    <a:pt x="75616" y="39572"/>
                  </a:lnTo>
                  <a:lnTo>
                    <a:pt x="75172" y="42684"/>
                  </a:lnTo>
                  <a:lnTo>
                    <a:pt x="74668" y="45161"/>
                  </a:lnTo>
                  <a:lnTo>
                    <a:pt x="74104" y="47003"/>
                  </a:lnTo>
                  <a:lnTo>
                    <a:pt x="73448" y="48451"/>
                  </a:lnTo>
                  <a:lnTo>
                    <a:pt x="72665" y="49747"/>
                  </a:lnTo>
                  <a:lnTo>
                    <a:pt x="71754" y="50891"/>
                  </a:lnTo>
                  <a:lnTo>
                    <a:pt x="70717" y="51881"/>
                  </a:lnTo>
                  <a:lnTo>
                    <a:pt x="69552" y="52720"/>
                  </a:lnTo>
                  <a:lnTo>
                    <a:pt x="68261" y="53406"/>
                  </a:lnTo>
                  <a:lnTo>
                    <a:pt x="66842" y="53939"/>
                  </a:lnTo>
                  <a:lnTo>
                    <a:pt x="65297" y="54321"/>
                  </a:lnTo>
                  <a:lnTo>
                    <a:pt x="63624" y="54549"/>
                  </a:lnTo>
                  <a:lnTo>
                    <a:pt x="61824" y="54625"/>
                  </a:lnTo>
                  <a:lnTo>
                    <a:pt x="60791" y="54617"/>
                  </a:lnTo>
                  <a:lnTo>
                    <a:pt x="59724" y="54592"/>
                  </a:lnTo>
                  <a:lnTo>
                    <a:pt x="58623" y="54549"/>
                  </a:lnTo>
                  <a:lnTo>
                    <a:pt x="57488" y="54490"/>
                  </a:lnTo>
                  <a:lnTo>
                    <a:pt x="56319" y="54414"/>
                  </a:lnTo>
                  <a:lnTo>
                    <a:pt x="55117" y="54321"/>
                  </a:lnTo>
                  <a:lnTo>
                    <a:pt x="53880" y="54210"/>
                  </a:lnTo>
                  <a:lnTo>
                    <a:pt x="52610" y="54083"/>
                  </a:lnTo>
                  <a:lnTo>
                    <a:pt x="51306" y="53939"/>
                  </a:lnTo>
                  <a:lnTo>
                    <a:pt x="49967" y="53779"/>
                  </a:lnTo>
                  <a:lnTo>
                    <a:pt x="48274" y="44886"/>
                  </a:lnTo>
                  <a:lnTo>
                    <a:pt x="49692" y="45047"/>
                  </a:lnTo>
                  <a:lnTo>
                    <a:pt x="51068" y="45191"/>
                  </a:lnTo>
                  <a:lnTo>
                    <a:pt x="52402" y="45318"/>
                  </a:lnTo>
                  <a:lnTo>
                    <a:pt x="53694" y="45428"/>
                  </a:lnTo>
                  <a:lnTo>
                    <a:pt x="54943" y="45521"/>
                  </a:lnTo>
                  <a:lnTo>
                    <a:pt x="56150" y="45597"/>
                  </a:lnTo>
                  <a:lnTo>
                    <a:pt x="57314" y="45657"/>
                  </a:lnTo>
                  <a:lnTo>
                    <a:pt x="58437" y="45699"/>
                  </a:lnTo>
                  <a:lnTo>
                    <a:pt x="59516" y="45724"/>
                  </a:lnTo>
                  <a:lnTo>
                    <a:pt x="60554" y="45733"/>
                  </a:lnTo>
                  <a:lnTo>
                    <a:pt x="61212" y="45691"/>
                  </a:lnTo>
                  <a:lnTo>
                    <a:pt x="61833" y="45563"/>
                  </a:lnTo>
                  <a:lnTo>
                    <a:pt x="62415" y="45352"/>
                  </a:lnTo>
                  <a:lnTo>
                    <a:pt x="62959" y="45055"/>
                  </a:lnTo>
                  <a:lnTo>
                    <a:pt x="63465" y="44674"/>
                  </a:lnTo>
                  <a:lnTo>
                    <a:pt x="63933" y="44208"/>
                  </a:lnTo>
                  <a:lnTo>
                    <a:pt x="64363" y="43658"/>
                  </a:lnTo>
                  <a:lnTo>
                    <a:pt x="64755" y="43023"/>
                  </a:lnTo>
                  <a:lnTo>
                    <a:pt x="65108" y="42303"/>
                  </a:lnTo>
                  <a:lnTo>
                    <a:pt x="65424" y="41498"/>
                  </a:lnTo>
                  <a:lnTo>
                    <a:pt x="65714" y="40402"/>
                  </a:lnTo>
                  <a:lnTo>
                    <a:pt x="65991" y="38805"/>
                  </a:lnTo>
                  <a:lnTo>
                    <a:pt x="66256" y="36709"/>
                  </a:lnTo>
                  <a:lnTo>
                    <a:pt x="66508" y="34113"/>
                  </a:lnTo>
                  <a:lnTo>
                    <a:pt x="66747" y="31018"/>
                  </a:lnTo>
                  <a:lnTo>
                    <a:pt x="66973" y="27423"/>
                  </a:lnTo>
                  <a:lnTo>
                    <a:pt x="67187" y="23328"/>
                  </a:lnTo>
                  <a:lnTo>
                    <a:pt x="67388" y="18733"/>
                  </a:lnTo>
                  <a:lnTo>
                    <a:pt x="67577" y="13639"/>
                  </a:lnTo>
                  <a:lnTo>
                    <a:pt x="67753" y="8045"/>
                  </a:lnTo>
                  <a:lnTo>
                    <a:pt x="41498" y="8045"/>
                  </a:lnTo>
                  <a:lnTo>
                    <a:pt x="41181" y="11530"/>
                  </a:lnTo>
                  <a:lnTo>
                    <a:pt x="40736" y="14871"/>
                  </a:lnTo>
                  <a:lnTo>
                    <a:pt x="40164" y="18068"/>
                  </a:lnTo>
                  <a:lnTo>
                    <a:pt x="39466" y="21122"/>
                  </a:lnTo>
                  <a:lnTo>
                    <a:pt x="38640" y="24031"/>
                  </a:lnTo>
                  <a:lnTo>
                    <a:pt x="37687" y="26796"/>
                  </a:lnTo>
                  <a:lnTo>
                    <a:pt x="36607" y="29417"/>
                  </a:lnTo>
                  <a:lnTo>
                    <a:pt x="35401" y="31894"/>
                  </a:lnTo>
                  <a:lnTo>
                    <a:pt x="34067" y="34228"/>
                  </a:lnTo>
                  <a:lnTo>
                    <a:pt x="32606" y="36417"/>
                  </a:lnTo>
                  <a:lnTo>
                    <a:pt x="30975" y="38513"/>
                  </a:lnTo>
                  <a:lnTo>
                    <a:pt x="29133" y="40567"/>
                  </a:lnTo>
                  <a:lnTo>
                    <a:pt x="27080" y="42578"/>
                  </a:lnTo>
                  <a:lnTo>
                    <a:pt x="24814" y="44547"/>
                  </a:lnTo>
                  <a:lnTo>
                    <a:pt x="22337" y="46474"/>
                  </a:lnTo>
                  <a:lnTo>
                    <a:pt x="19648" y="48358"/>
                  </a:lnTo>
                  <a:lnTo>
                    <a:pt x="16747" y="50200"/>
                  </a:lnTo>
                  <a:lnTo>
                    <a:pt x="13635" y="52000"/>
                  </a:lnTo>
                  <a:lnTo>
                    <a:pt x="10311" y="53757"/>
                  </a:lnTo>
                  <a:lnTo>
                    <a:pt x="6775" y="55472"/>
                  </a:lnTo>
                  <a:lnTo>
                    <a:pt x="0" y="48274"/>
                  </a:lnTo>
                  <a:lnTo>
                    <a:pt x="3286" y="46736"/>
                  </a:lnTo>
                  <a:lnTo>
                    <a:pt x="6368" y="45174"/>
                  </a:lnTo>
                  <a:lnTo>
                    <a:pt x="9248" y="43586"/>
                  </a:lnTo>
                  <a:lnTo>
                    <a:pt x="11924" y="41973"/>
                  </a:lnTo>
                  <a:lnTo>
                    <a:pt x="14397" y="40334"/>
                  </a:lnTo>
                  <a:lnTo>
                    <a:pt x="16667" y="38670"/>
                  </a:lnTo>
                  <a:lnTo>
                    <a:pt x="18733" y="36980"/>
                  </a:lnTo>
                  <a:lnTo>
                    <a:pt x="20596" y="35265"/>
                  </a:lnTo>
                  <a:lnTo>
                    <a:pt x="22256" y="33525"/>
                  </a:lnTo>
                  <a:lnTo>
                    <a:pt x="23713" y="31759"/>
                  </a:lnTo>
                  <a:lnTo>
                    <a:pt x="25022" y="29921"/>
                  </a:lnTo>
                  <a:lnTo>
                    <a:pt x="26237" y="27965"/>
                  </a:lnTo>
                  <a:lnTo>
                    <a:pt x="27359" y="25890"/>
                  </a:lnTo>
                  <a:lnTo>
                    <a:pt x="28388" y="23696"/>
                  </a:lnTo>
                  <a:lnTo>
                    <a:pt x="29324" y="21384"/>
                  </a:lnTo>
                  <a:lnTo>
                    <a:pt x="30167" y="18953"/>
                  </a:lnTo>
                  <a:lnTo>
                    <a:pt x="30916" y="16404"/>
                  </a:lnTo>
                  <a:lnTo>
                    <a:pt x="31572" y="13736"/>
                  </a:lnTo>
                  <a:lnTo>
                    <a:pt x="32136" y="10950"/>
                  </a:lnTo>
                  <a:lnTo>
                    <a:pt x="32606" y="8045"/>
                  </a:lnTo>
                  <a:lnTo>
                    <a:pt x="14397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6191784" y="2773123"/>
              <a:ext cx="44462" cy="97395"/>
            </a:xfrm>
            <a:custGeom>
              <a:avLst/>
              <a:pathLst>
                <a:path w="44462" h="97395">
                  <a:moveTo>
                    <a:pt x="4234" y="19479"/>
                  </a:moveTo>
                  <a:lnTo>
                    <a:pt x="19902" y="19479"/>
                  </a:lnTo>
                  <a:lnTo>
                    <a:pt x="19902" y="0"/>
                  </a:lnTo>
                  <a:lnTo>
                    <a:pt x="28371" y="0"/>
                  </a:lnTo>
                  <a:lnTo>
                    <a:pt x="28371" y="19479"/>
                  </a:lnTo>
                  <a:lnTo>
                    <a:pt x="43192" y="19479"/>
                  </a:lnTo>
                  <a:lnTo>
                    <a:pt x="43192" y="27524"/>
                  </a:lnTo>
                  <a:lnTo>
                    <a:pt x="28371" y="27524"/>
                  </a:lnTo>
                  <a:lnTo>
                    <a:pt x="28371" y="31759"/>
                  </a:lnTo>
                  <a:lnTo>
                    <a:pt x="30209" y="33787"/>
                  </a:lnTo>
                  <a:lnTo>
                    <a:pt x="31996" y="35807"/>
                  </a:lnTo>
                  <a:lnTo>
                    <a:pt x="33732" y="37818"/>
                  </a:lnTo>
                  <a:lnTo>
                    <a:pt x="35417" y="39821"/>
                  </a:lnTo>
                  <a:lnTo>
                    <a:pt x="37052" y="41816"/>
                  </a:lnTo>
                  <a:lnTo>
                    <a:pt x="38636" y="43802"/>
                  </a:lnTo>
                  <a:lnTo>
                    <a:pt x="40169" y="45779"/>
                  </a:lnTo>
                  <a:lnTo>
                    <a:pt x="41651" y="47749"/>
                  </a:lnTo>
                  <a:lnTo>
                    <a:pt x="43082" y="49709"/>
                  </a:lnTo>
                  <a:lnTo>
                    <a:pt x="44462" y="51661"/>
                  </a:lnTo>
                  <a:lnTo>
                    <a:pt x="38958" y="59707"/>
                  </a:lnTo>
                  <a:lnTo>
                    <a:pt x="37861" y="57865"/>
                  </a:lnTo>
                  <a:lnTo>
                    <a:pt x="36773" y="56065"/>
                  </a:lnTo>
                  <a:lnTo>
                    <a:pt x="35693" y="54308"/>
                  </a:lnTo>
                  <a:lnTo>
                    <a:pt x="34621" y="52593"/>
                  </a:lnTo>
                  <a:lnTo>
                    <a:pt x="33558" y="50920"/>
                  </a:lnTo>
                  <a:lnTo>
                    <a:pt x="32504" y="49290"/>
                  </a:lnTo>
                  <a:lnTo>
                    <a:pt x="31458" y="47702"/>
                  </a:lnTo>
                  <a:lnTo>
                    <a:pt x="30421" y="46156"/>
                  </a:lnTo>
                  <a:lnTo>
                    <a:pt x="29392" y="44653"/>
                  </a:lnTo>
                  <a:lnTo>
                    <a:pt x="28371" y="43192"/>
                  </a:lnTo>
                  <a:lnTo>
                    <a:pt x="28371" y="97395"/>
                  </a:lnTo>
                  <a:lnTo>
                    <a:pt x="19902" y="97395"/>
                  </a:lnTo>
                  <a:lnTo>
                    <a:pt x="19902" y="49544"/>
                  </a:lnTo>
                  <a:lnTo>
                    <a:pt x="18848" y="52385"/>
                  </a:lnTo>
                  <a:lnTo>
                    <a:pt x="17717" y="55151"/>
                  </a:lnTo>
                  <a:lnTo>
                    <a:pt x="16510" y="57839"/>
                  </a:lnTo>
                  <a:lnTo>
                    <a:pt x="15227" y="60452"/>
                  </a:lnTo>
                  <a:lnTo>
                    <a:pt x="13868" y="62989"/>
                  </a:lnTo>
                  <a:lnTo>
                    <a:pt x="12432" y="65449"/>
                  </a:lnTo>
                  <a:lnTo>
                    <a:pt x="10920" y="67833"/>
                  </a:lnTo>
                  <a:lnTo>
                    <a:pt x="9332" y="70141"/>
                  </a:lnTo>
                  <a:lnTo>
                    <a:pt x="7668" y="72373"/>
                  </a:lnTo>
                  <a:lnTo>
                    <a:pt x="5928" y="74528"/>
                  </a:lnTo>
                  <a:lnTo>
                    <a:pt x="0" y="68600"/>
                  </a:lnTo>
                  <a:lnTo>
                    <a:pt x="2705" y="65064"/>
                  </a:lnTo>
                  <a:lnTo>
                    <a:pt x="5233" y="61401"/>
                  </a:lnTo>
                  <a:lnTo>
                    <a:pt x="7584" y="57611"/>
                  </a:lnTo>
                  <a:lnTo>
                    <a:pt x="9756" y="53694"/>
                  </a:lnTo>
                  <a:lnTo>
                    <a:pt x="11750" y="49650"/>
                  </a:lnTo>
                  <a:lnTo>
                    <a:pt x="13567" y="45479"/>
                  </a:lnTo>
                  <a:lnTo>
                    <a:pt x="15206" y="41181"/>
                  </a:lnTo>
                  <a:lnTo>
                    <a:pt x="16667" y="36756"/>
                  </a:lnTo>
                  <a:lnTo>
                    <a:pt x="17950" y="32203"/>
                  </a:lnTo>
                  <a:lnTo>
                    <a:pt x="19055" y="27524"/>
                  </a:lnTo>
                  <a:lnTo>
                    <a:pt x="4234" y="275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6231166" y="2775240"/>
              <a:ext cx="60977" cy="94854"/>
            </a:xfrm>
            <a:custGeom>
              <a:avLst/>
              <a:pathLst>
                <a:path w="60977" h="94854">
                  <a:moveTo>
                    <a:pt x="56743" y="0"/>
                  </a:moveTo>
                  <a:lnTo>
                    <a:pt x="60977" y="7198"/>
                  </a:lnTo>
                  <a:lnTo>
                    <a:pt x="57187" y="7939"/>
                  </a:lnTo>
                  <a:lnTo>
                    <a:pt x="53270" y="8638"/>
                  </a:lnTo>
                  <a:lnTo>
                    <a:pt x="49226" y="9294"/>
                  </a:lnTo>
                  <a:lnTo>
                    <a:pt x="45055" y="9908"/>
                  </a:lnTo>
                  <a:lnTo>
                    <a:pt x="40757" y="10480"/>
                  </a:lnTo>
                  <a:lnTo>
                    <a:pt x="36332" y="11009"/>
                  </a:lnTo>
                  <a:lnTo>
                    <a:pt x="31780" y="11496"/>
                  </a:lnTo>
                  <a:lnTo>
                    <a:pt x="27101" y="11941"/>
                  </a:lnTo>
                  <a:lnTo>
                    <a:pt x="22295" y="12343"/>
                  </a:lnTo>
                  <a:lnTo>
                    <a:pt x="17361" y="12703"/>
                  </a:lnTo>
                  <a:lnTo>
                    <a:pt x="17361" y="32182"/>
                  </a:lnTo>
                  <a:lnTo>
                    <a:pt x="60977" y="32182"/>
                  </a:lnTo>
                  <a:lnTo>
                    <a:pt x="60977" y="39381"/>
                  </a:lnTo>
                  <a:lnTo>
                    <a:pt x="47003" y="39381"/>
                  </a:lnTo>
                  <a:lnTo>
                    <a:pt x="47003" y="94007"/>
                  </a:lnTo>
                  <a:lnTo>
                    <a:pt x="39381" y="94007"/>
                  </a:lnTo>
                  <a:lnTo>
                    <a:pt x="39381" y="39381"/>
                  </a:lnTo>
                  <a:lnTo>
                    <a:pt x="17361" y="39381"/>
                  </a:lnTo>
                  <a:lnTo>
                    <a:pt x="17336" y="44316"/>
                  </a:lnTo>
                  <a:lnTo>
                    <a:pt x="17260" y="48960"/>
                  </a:lnTo>
                  <a:lnTo>
                    <a:pt x="17133" y="53311"/>
                  </a:lnTo>
                  <a:lnTo>
                    <a:pt x="16955" y="57369"/>
                  </a:lnTo>
                  <a:lnTo>
                    <a:pt x="16726" y="61136"/>
                  </a:lnTo>
                  <a:lnTo>
                    <a:pt x="16447" y="64611"/>
                  </a:lnTo>
                  <a:lnTo>
                    <a:pt x="16116" y="67793"/>
                  </a:lnTo>
                  <a:lnTo>
                    <a:pt x="15735" y="70683"/>
                  </a:lnTo>
                  <a:lnTo>
                    <a:pt x="15303" y="73281"/>
                  </a:lnTo>
                  <a:lnTo>
                    <a:pt x="14820" y="75587"/>
                  </a:lnTo>
                  <a:lnTo>
                    <a:pt x="14283" y="77723"/>
                  </a:lnTo>
                  <a:lnTo>
                    <a:pt x="13686" y="79813"/>
                  </a:lnTo>
                  <a:lnTo>
                    <a:pt x="13029" y="81856"/>
                  </a:lnTo>
                  <a:lnTo>
                    <a:pt x="12314" y="83852"/>
                  </a:lnTo>
                  <a:lnTo>
                    <a:pt x="11539" y="85802"/>
                  </a:lnTo>
                  <a:lnTo>
                    <a:pt x="10704" y="87706"/>
                  </a:lnTo>
                  <a:lnTo>
                    <a:pt x="9811" y="89563"/>
                  </a:lnTo>
                  <a:lnTo>
                    <a:pt x="8858" y="91373"/>
                  </a:lnTo>
                  <a:lnTo>
                    <a:pt x="7846" y="93137"/>
                  </a:lnTo>
                  <a:lnTo>
                    <a:pt x="6775" y="94854"/>
                  </a:lnTo>
                  <a:lnTo>
                    <a:pt x="0" y="89349"/>
                  </a:lnTo>
                  <a:lnTo>
                    <a:pt x="986" y="87788"/>
                  </a:lnTo>
                  <a:lnTo>
                    <a:pt x="1914" y="86156"/>
                  </a:lnTo>
                  <a:lnTo>
                    <a:pt x="2782" y="84452"/>
                  </a:lnTo>
                  <a:lnTo>
                    <a:pt x="3590" y="82675"/>
                  </a:lnTo>
                  <a:lnTo>
                    <a:pt x="4340" y="80827"/>
                  </a:lnTo>
                  <a:lnTo>
                    <a:pt x="5030" y="78906"/>
                  </a:lnTo>
                  <a:lnTo>
                    <a:pt x="5661" y="76914"/>
                  </a:lnTo>
                  <a:lnTo>
                    <a:pt x="6233" y="74850"/>
                  </a:lnTo>
                  <a:lnTo>
                    <a:pt x="6745" y="72713"/>
                  </a:lnTo>
                  <a:lnTo>
                    <a:pt x="7198" y="70505"/>
                  </a:lnTo>
                  <a:lnTo>
                    <a:pt x="7601" y="68081"/>
                  </a:lnTo>
                  <a:lnTo>
                    <a:pt x="7960" y="65297"/>
                  </a:lnTo>
                  <a:lnTo>
                    <a:pt x="8278" y="62152"/>
                  </a:lnTo>
                  <a:lnTo>
                    <a:pt x="8553" y="58648"/>
                  </a:lnTo>
                  <a:lnTo>
                    <a:pt x="8786" y="54784"/>
                  </a:lnTo>
                  <a:lnTo>
                    <a:pt x="8977" y="50560"/>
                  </a:lnTo>
                  <a:lnTo>
                    <a:pt x="9125" y="45976"/>
                  </a:lnTo>
                  <a:lnTo>
                    <a:pt x="9231" y="41032"/>
                  </a:lnTo>
                  <a:lnTo>
                    <a:pt x="9294" y="35729"/>
                  </a:lnTo>
                  <a:lnTo>
                    <a:pt x="9316" y="30065"/>
                  </a:lnTo>
                  <a:lnTo>
                    <a:pt x="9316" y="5928"/>
                  </a:lnTo>
                  <a:lnTo>
                    <a:pt x="15049" y="5488"/>
                  </a:lnTo>
                  <a:lnTo>
                    <a:pt x="20563" y="5013"/>
                  </a:lnTo>
                  <a:lnTo>
                    <a:pt x="25856" y="4505"/>
                  </a:lnTo>
                  <a:lnTo>
                    <a:pt x="30929" y="3963"/>
                  </a:lnTo>
                  <a:lnTo>
                    <a:pt x="35782" y="3387"/>
                  </a:lnTo>
                  <a:lnTo>
                    <a:pt x="40414" y="2777"/>
                  </a:lnTo>
                  <a:lnTo>
                    <a:pt x="44827" y="2134"/>
                  </a:lnTo>
                  <a:lnTo>
                    <a:pt x="49019" y="1456"/>
                  </a:lnTo>
                  <a:lnTo>
                    <a:pt x="52991" y="7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5151740" y="3570024"/>
              <a:ext cx="99088" cy="95277"/>
            </a:xfrm>
            <a:custGeom>
              <a:avLst/>
              <a:pathLst>
                <a:path w="99088" h="95277">
                  <a:moveTo>
                    <a:pt x="44462" y="0"/>
                  </a:moveTo>
                  <a:lnTo>
                    <a:pt x="53355" y="0"/>
                  </a:lnTo>
                  <a:lnTo>
                    <a:pt x="53355" y="23290"/>
                  </a:lnTo>
                  <a:lnTo>
                    <a:pt x="53452" y="25496"/>
                  </a:lnTo>
                  <a:lnTo>
                    <a:pt x="53745" y="27880"/>
                  </a:lnTo>
                  <a:lnTo>
                    <a:pt x="54232" y="30442"/>
                  </a:lnTo>
                  <a:lnTo>
                    <a:pt x="54913" y="33182"/>
                  </a:lnTo>
                  <a:lnTo>
                    <a:pt x="55790" y="36099"/>
                  </a:lnTo>
                  <a:lnTo>
                    <a:pt x="56861" y="39195"/>
                  </a:lnTo>
                  <a:lnTo>
                    <a:pt x="58127" y="42468"/>
                  </a:lnTo>
                  <a:lnTo>
                    <a:pt x="59588" y="45919"/>
                  </a:lnTo>
                  <a:lnTo>
                    <a:pt x="61244" y="49548"/>
                  </a:lnTo>
                  <a:lnTo>
                    <a:pt x="63095" y="53355"/>
                  </a:lnTo>
                  <a:lnTo>
                    <a:pt x="65208" y="57192"/>
                  </a:lnTo>
                  <a:lnTo>
                    <a:pt x="67651" y="60910"/>
                  </a:lnTo>
                  <a:lnTo>
                    <a:pt x="70425" y="64509"/>
                  </a:lnTo>
                  <a:lnTo>
                    <a:pt x="73529" y="67990"/>
                  </a:lnTo>
                  <a:lnTo>
                    <a:pt x="76963" y="71352"/>
                  </a:lnTo>
                  <a:lnTo>
                    <a:pt x="80727" y="74596"/>
                  </a:lnTo>
                  <a:lnTo>
                    <a:pt x="84822" y="77721"/>
                  </a:lnTo>
                  <a:lnTo>
                    <a:pt x="89247" y="80727"/>
                  </a:lnTo>
                  <a:lnTo>
                    <a:pt x="94003" y="83615"/>
                  </a:lnTo>
                  <a:lnTo>
                    <a:pt x="99088" y="86385"/>
                  </a:lnTo>
                  <a:lnTo>
                    <a:pt x="94430" y="95277"/>
                  </a:lnTo>
                  <a:lnTo>
                    <a:pt x="88117" y="91716"/>
                  </a:lnTo>
                  <a:lnTo>
                    <a:pt x="82218" y="87808"/>
                  </a:lnTo>
                  <a:lnTo>
                    <a:pt x="76734" y="83552"/>
                  </a:lnTo>
                  <a:lnTo>
                    <a:pt x="71665" y="78949"/>
                  </a:lnTo>
                  <a:lnTo>
                    <a:pt x="67012" y="73999"/>
                  </a:lnTo>
                  <a:lnTo>
                    <a:pt x="62773" y="68701"/>
                  </a:lnTo>
                  <a:lnTo>
                    <a:pt x="58949" y="63056"/>
                  </a:lnTo>
                  <a:lnTo>
                    <a:pt x="55540" y="57065"/>
                  </a:lnTo>
                  <a:lnTo>
                    <a:pt x="52546" y="50725"/>
                  </a:lnTo>
                  <a:lnTo>
                    <a:pt x="49967" y="44039"/>
                  </a:lnTo>
                  <a:lnTo>
                    <a:pt x="47761" y="50192"/>
                  </a:lnTo>
                  <a:lnTo>
                    <a:pt x="45038" y="56116"/>
                  </a:lnTo>
                  <a:lnTo>
                    <a:pt x="41799" y="61812"/>
                  </a:lnTo>
                  <a:lnTo>
                    <a:pt x="38043" y="67278"/>
                  </a:lnTo>
                  <a:lnTo>
                    <a:pt x="33770" y="72517"/>
                  </a:lnTo>
                  <a:lnTo>
                    <a:pt x="28981" y="77526"/>
                  </a:lnTo>
                  <a:lnTo>
                    <a:pt x="23675" y="82307"/>
                  </a:lnTo>
                  <a:lnTo>
                    <a:pt x="17852" y="86859"/>
                  </a:lnTo>
                  <a:lnTo>
                    <a:pt x="11513" y="91183"/>
                  </a:lnTo>
                  <a:lnTo>
                    <a:pt x="4658" y="95277"/>
                  </a:lnTo>
                  <a:lnTo>
                    <a:pt x="0" y="87232"/>
                  </a:lnTo>
                  <a:lnTo>
                    <a:pt x="8447" y="81866"/>
                  </a:lnTo>
                  <a:lnTo>
                    <a:pt x="16006" y="76273"/>
                  </a:lnTo>
                  <a:lnTo>
                    <a:pt x="22676" y="70450"/>
                  </a:lnTo>
                  <a:lnTo>
                    <a:pt x="28456" y="64399"/>
                  </a:lnTo>
                  <a:lnTo>
                    <a:pt x="33347" y="58119"/>
                  </a:lnTo>
                  <a:lnTo>
                    <a:pt x="37348" y="51610"/>
                  </a:lnTo>
                  <a:lnTo>
                    <a:pt x="40461" y="44873"/>
                  </a:lnTo>
                  <a:lnTo>
                    <a:pt x="42684" y="37907"/>
                  </a:lnTo>
                  <a:lnTo>
                    <a:pt x="44018" y="30713"/>
                  </a:lnTo>
                  <a:lnTo>
                    <a:pt x="44462" y="2329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5259721" y="3567906"/>
              <a:ext cx="30912" cy="97395"/>
            </a:xfrm>
            <a:custGeom>
              <a:avLst/>
              <a:pathLst>
                <a:path w="30912" h="97395">
                  <a:moveTo>
                    <a:pt x="22443" y="0"/>
                  </a:moveTo>
                  <a:lnTo>
                    <a:pt x="30912" y="2540"/>
                  </a:lnTo>
                  <a:lnTo>
                    <a:pt x="30226" y="4488"/>
                  </a:lnTo>
                  <a:lnTo>
                    <a:pt x="29523" y="6436"/>
                  </a:lnTo>
                  <a:lnTo>
                    <a:pt x="28803" y="8384"/>
                  </a:lnTo>
                  <a:lnTo>
                    <a:pt x="28066" y="10332"/>
                  </a:lnTo>
                  <a:lnTo>
                    <a:pt x="27312" y="12280"/>
                  </a:lnTo>
                  <a:lnTo>
                    <a:pt x="26542" y="14228"/>
                  </a:lnTo>
                  <a:lnTo>
                    <a:pt x="25754" y="16176"/>
                  </a:lnTo>
                  <a:lnTo>
                    <a:pt x="24950" y="18123"/>
                  </a:lnTo>
                  <a:lnTo>
                    <a:pt x="24128" y="20071"/>
                  </a:lnTo>
                  <a:lnTo>
                    <a:pt x="23290" y="22019"/>
                  </a:lnTo>
                  <a:lnTo>
                    <a:pt x="23290" y="97395"/>
                  </a:lnTo>
                  <a:lnTo>
                    <a:pt x="14820" y="97395"/>
                  </a:lnTo>
                  <a:lnTo>
                    <a:pt x="14820" y="38111"/>
                  </a:lnTo>
                  <a:lnTo>
                    <a:pt x="13800" y="39707"/>
                  </a:lnTo>
                  <a:lnTo>
                    <a:pt x="12771" y="41278"/>
                  </a:lnTo>
                  <a:lnTo>
                    <a:pt x="11733" y="42824"/>
                  </a:lnTo>
                  <a:lnTo>
                    <a:pt x="10688" y="44344"/>
                  </a:lnTo>
                  <a:lnTo>
                    <a:pt x="9633" y="45839"/>
                  </a:lnTo>
                  <a:lnTo>
                    <a:pt x="8570" y="47308"/>
                  </a:lnTo>
                  <a:lnTo>
                    <a:pt x="7499" y="48752"/>
                  </a:lnTo>
                  <a:lnTo>
                    <a:pt x="6419" y="50171"/>
                  </a:lnTo>
                  <a:lnTo>
                    <a:pt x="5331" y="51564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3044" y="40207"/>
                  </a:lnTo>
                  <a:lnTo>
                    <a:pt x="5911" y="35909"/>
                  </a:lnTo>
                  <a:lnTo>
                    <a:pt x="8600" y="31568"/>
                  </a:lnTo>
                  <a:lnTo>
                    <a:pt x="11111" y="27185"/>
                  </a:lnTo>
                  <a:lnTo>
                    <a:pt x="13444" y="22760"/>
                  </a:lnTo>
                  <a:lnTo>
                    <a:pt x="15600" y="18293"/>
                  </a:lnTo>
                  <a:lnTo>
                    <a:pt x="17577" y="13783"/>
                  </a:lnTo>
                  <a:lnTo>
                    <a:pt x="19377" y="9231"/>
                  </a:lnTo>
                  <a:lnTo>
                    <a:pt x="20999" y="46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5284705" y="3567906"/>
              <a:ext cx="74528" cy="97818"/>
            </a:xfrm>
            <a:custGeom>
              <a:avLst/>
              <a:pathLst>
                <a:path w="74528" h="97818">
                  <a:moveTo>
                    <a:pt x="5081" y="18632"/>
                  </a:moveTo>
                  <a:lnTo>
                    <a:pt x="32606" y="18632"/>
                  </a:lnTo>
                  <a:lnTo>
                    <a:pt x="32606" y="0"/>
                  </a:lnTo>
                  <a:lnTo>
                    <a:pt x="41075" y="0"/>
                  </a:lnTo>
                  <a:lnTo>
                    <a:pt x="41075" y="18632"/>
                  </a:lnTo>
                  <a:lnTo>
                    <a:pt x="70293" y="18632"/>
                  </a:lnTo>
                  <a:lnTo>
                    <a:pt x="70293" y="26677"/>
                  </a:lnTo>
                  <a:lnTo>
                    <a:pt x="46580" y="26677"/>
                  </a:lnTo>
                  <a:lnTo>
                    <a:pt x="48765" y="32860"/>
                  </a:lnTo>
                  <a:lnTo>
                    <a:pt x="51085" y="38703"/>
                  </a:lnTo>
                  <a:lnTo>
                    <a:pt x="53541" y="44208"/>
                  </a:lnTo>
                  <a:lnTo>
                    <a:pt x="56133" y="49375"/>
                  </a:lnTo>
                  <a:lnTo>
                    <a:pt x="58860" y="54202"/>
                  </a:lnTo>
                  <a:lnTo>
                    <a:pt x="61723" y="58691"/>
                  </a:lnTo>
                  <a:lnTo>
                    <a:pt x="64721" y="62841"/>
                  </a:lnTo>
                  <a:lnTo>
                    <a:pt x="67854" y="66652"/>
                  </a:lnTo>
                  <a:lnTo>
                    <a:pt x="71123" y="70124"/>
                  </a:lnTo>
                  <a:lnTo>
                    <a:pt x="74528" y="73258"/>
                  </a:lnTo>
                  <a:lnTo>
                    <a:pt x="69870" y="82574"/>
                  </a:lnTo>
                  <a:lnTo>
                    <a:pt x="66381" y="78932"/>
                  </a:lnTo>
                  <a:lnTo>
                    <a:pt x="63027" y="74951"/>
                  </a:lnTo>
                  <a:lnTo>
                    <a:pt x="59809" y="70632"/>
                  </a:lnTo>
                  <a:lnTo>
                    <a:pt x="56726" y="65974"/>
                  </a:lnTo>
                  <a:lnTo>
                    <a:pt x="53779" y="60977"/>
                  </a:lnTo>
                  <a:lnTo>
                    <a:pt x="50967" y="55642"/>
                  </a:lnTo>
                  <a:lnTo>
                    <a:pt x="48291" y="49967"/>
                  </a:lnTo>
                  <a:lnTo>
                    <a:pt x="45750" y="43954"/>
                  </a:lnTo>
                  <a:lnTo>
                    <a:pt x="43345" y="37602"/>
                  </a:lnTo>
                  <a:lnTo>
                    <a:pt x="41075" y="30912"/>
                  </a:lnTo>
                  <a:lnTo>
                    <a:pt x="41075" y="70293"/>
                  </a:lnTo>
                  <a:lnTo>
                    <a:pt x="56319" y="70293"/>
                  </a:lnTo>
                  <a:lnTo>
                    <a:pt x="56319" y="77492"/>
                  </a:lnTo>
                  <a:lnTo>
                    <a:pt x="41075" y="77492"/>
                  </a:lnTo>
                  <a:lnTo>
                    <a:pt x="41075" y="97818"/>
                  </a:lnTo>
                  <a:lnTo>
                    <a:pt x="32606" y="97818"/>
                  </a:lnTo>
                  <a:lnTo>
                    <a:pt x="32606" y="77492"/>
                  </a:lnTo>
                  <a:lnTo>
                    <a:pt x="17785" y="77492"/>
                  </a:lnTo>
                  <a:lnTo>
                    <a:pt x="17785" y="70293"/>
                  </a:lnTo>
                  <a:lnTo>
                    <a:pt x="32606" y="70293"/>
                  </a:lnTo>
                  <a:lnTo>
                    <a:pt x="32606" y="30912"/>
                  </a:lnTo>
                  <a:lnTo>
                    <a:pt x="30586" y="37221"/>
                  </a:lnTo>
                  <a:lnTo>
                    <a:pt x="28422" y="43277"/>
                  </a:lnTo>
                  <a:lnTo>
                    <a:pt x="26114" y="49078"/>
                  </a:lnTo>
                  <a:lnTo>
                    <a:pt x="23662" y="54625"/>
                  </a:lnTo>
                  <a:lnTo>
                    <a:pt x="21066" y="59919"/>
                  </a:lnTo>
                  <a:lnTo>
                    <a:pt x="18327" y="64958"/>
                  </a:lnTo>
                  <a:lnTo>
                    <a:pt x="15443" y="69743"/>
                  </a:lnTo>
                  <a:lnTo>
                    <a:pt x="12415" y="74274"/>
                  </a:lnTo>
                  <a:lnTo>
                    <a:pt x="9244" y="78551"/>
                  </a:lnTo>
                  <a:lnTo>
                    <a:pt x="5928" y="82574"/>
                  </a:lnTo>
                  <a:lnTo>
                    <a:pt x="0" y="74951"/>
                  </a:lnTo>
                  <a:lnTo>
                    <a:pt x="3396" y="71039"/>
                  </a:lnTo>
                  <a:lnTo>
                    <a:pt x="6639" y="66923"/>
                  </a:lnTo>
                  <a:lnTo>
                    <a:pt x="9731" y="62603"/>
                  </a:lnTo>
                  <a:lnTo>
                    <a:pt x="12669" y="58081"/>
                  </a:lnTo>
                  <a:lnTo>
                    <a:pt x="15456" y="53355"/>
                  </a:lnTo>
                  <a:lnTo>
                    <a:pt x="18090" y="48426"/>
                  </a:lnTo>
                  <a:lnTo>
                    <a:pt x="20571" y="43294"/>
                  </a:lnTo>
                  <a:lnTo>
                    <a:pt x="22900" y="37958"/>
                  </a:lnTo>
                  <a:lnTo>
                    <a:pt x="25077" y="32419"/>
                  </a:lnTo>
                  <a:lnTo>
                    <a:pt x="27101" y="26677"/>
                  </a:lnTo>
                  <a:lnTo>
                    <a:pt x="5081" y="266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5377442" y="3567906"/>
              <a:ext cx="18632" cy="22443"/>
            </a:xfrm>
            <a:custGeom>
              <a:avLst/>
              <a:pathLst>
                <a:path w="18632" h="22443">
                  <a:moveTo>
                    <a:pt x="7622" y="0"/>
                  </a:moveTo>
                  <a:lnTo>
                    <a:pt x="8951" y="1702"/>
                  </a:lnTo>
                  <a:lnTo>
                    <a:pt x="10230" y="3421"/>
                  </a:lnTo>
                  <a:lnTo>
                    <a:pt x="11458" y="5157"/>
                  </a:lnTo>
                  <a:lnTo>
                    <a:pt x="12635" y="6910"/>
                  </a:lnTo>
                  <a:lnTo>
                    <a:pt x="13762" y="8680"/>
                  </a:lnTo>
                  <a:lnTo>
                    <a:pt x="14837" y="10467"/>
                  </a:lnTo>
                  <a:lnTo>
                    <a:pt x="15862" y="12271"/>
                  </a:lnTo>
                  <a:lnTo>
                    <a:pt x="16836" y="14092"/>
                  </a:lnTo>
                  <a:lnTo>
                    <a:pt x="17759" y="15930"/>
                  </a:lnTo>
                  <a:lnTo>
                    <a:pt x="18632" y="17785"/>
                  </a:lnTo>
                  <a:lnTo>
                    <a:pt x="10586" y="22443"/>
                  </a:lnTo>
                  <a:lnTo>
                    <a:pt x="9794" y="20588"/>
                  </a:lnTo>
                  <a:lnTo>
                    <a:pt x="8943" y="18750"/>
                  </a:lnTo>
                  <a:lnTo>
                    <a:pt x="8032" y="16929"/>
                  </a:lnTo>
                  <a:lnTo>
                    <a:pt x="7063" y="15125"/>
                  </a:lnTo>
                  <a:lnTo>
                    <a:pt x="6034" y="13338"/>
                  </a:lnTo>
                  <a:lnTo>
                    <a:pt x="4945" y="11568"/>
                  </a:lnTo>
                  <a:lnTo>
                    <a:pt x="3798" y="9815"/>
                  </a:lnTo>
                  <a:lnTo>
                    <a:pt x="2591" y="8079"/>
                  </a:lnTo>
                  <a:lnTo>
                    <a:pt x="1325" y="6360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5369397" y="3599242"/>
              <a:ext cx="32606" cy="60554"/>
            </a:xfrm>
            <a:custGeom>
              <a:avLst/>
              <a:pathLst>
                <a:path w="32606" h="60554">
                  <a:moveTo>
                    <a:pt x="0" y="0"/>
                  </a:moveTo>
                  <a:lnTo>
                    <a:pt x="22019" y="0"/>
                  </a:lnTo>
                  <a:lnTo>
                    <a:pt x="22019" y="46580"/>
                  </a:lnTo>
                  <a:lnTo>
                    <a:pt x="27524" y="38958"/>
                  </a:lnTo>
                  <a:lnTo>
                    <a:pt x="32606" y="43616"/>
                  </a:lnTo>
                  <a:lnTo>
                    <a:pt x="31644" y="45386"/>
                  </a:lnTo>
                  <a:lnTo>
                    <a:pt x="30624" y="47139"/>
                  </a:lnTo>
                  <a:lnTo>
                    <a:pt x="29544" y="48875"/>
                  </a:lnTo>
                  <a:lnTo>
                    <a:pt x="28405" y="50594"/>
                  </a:lnTo>
                  <a:lnTo>
                    <a:pt x="27207" y="52296"/>
                  </a:lnTo>
                  <a:lnTo>
                    <a:pt x="25949" y="53982"/>
                  </a:lnTo>
                  <a:lnTo>
                    <a:pt x="24632" y="55650"/>
                  </a:lnTo>
                  <a:lnTo>
                    <a:pt x="23256" y="57302"/>
                  </a:lnTo>
                  <a:lnTo>
                    <a:pt x="21820" y="58936"/>
                  </a:lnTo>
                  <a:lnTo>
                    <a:pt x="20325" y="60554"/>
                  </a:lnTo>
                  <a:lnTo>
                    <a:pt x="13974" y="55049"/>
                  </a:lnTo>
                  <a:lnTo>
                    <a:pt x="13974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5405814" y="3567906"/>
              <a:ext cx="61824" cy="97395"/>
            </a:xfrm>
            <a:custGeom>
              <a:avLst/>
              <a:pathLst>
                <a:path w="61824" h="97395">
                  <a:moveTo>
                    <a:pt x="0" y="18632"/>
                  </a:moveTo>
                  <a:lnTo>
                    <a:pt x="29641" y="18632"/>
                  </a:lnTo>
                  <a:lnTo>
                    <a:pt x="29561" y="16845"/>
                  </a:lnTo>
                  <a:lnTo>
                    <a:pt x="29489" y="15041"/>
                  </a:lnTo>
                  <a:lnTo>
                    <a:pt x="29426" y="13220"/>
                  </a:lnTo>
                  <a:lnTo>
                    <a:pt x="29370" y="11382"/>
                  </a:lnTo>
                  <a:lnTo>
                    <a:pt x="29324" y="9527"/>
                  </a:lnTo>
                  <a:lnTo>
                    <a:pt x="29286" y="7656"/>
                  </a:lnTo>
                  <a:lnTo>
                    <a:pt x="29256" y="5767"/>
                  </a:lnTo>
                  <a:lnTo>
                    <a:pt x="29235" y="3861"/>
                  </a:lnTo>
                  <a:lnTo>
                    <a:pt x="29222" y="1939"/>
                  </a:lnTo>
                  <a:lnTo>
                    <a:pt x="29218" y="0"/>
                  </a:lnTo>
                  <a:lnTo>
                    <a:pt x="37687" y="0"/>
                  </a:lnTo>
                  <a:lnTo>
                    <a:pt x="37691" y="2015"/>
                  </a:lnTo>
                  <a:lnTo>
                    <a:pt x="37704" y="3997"/>
                  </a:lnTo>
                  <a:lnTo>
                    <a:pt x="37725" y="5945"/>
                  </a:lnTo>
                  <a:lnTo>
                    <a:pt x="37755" y="7859"/>
                  </a:lnTo>
                  <a:lnTo>
                    <a:pt x="37793" y="9739"/>
                  </a:lnTo>
                  <a:lnTo>
                    <a:pt x="37840" y="11585"/>
                  </a:lnTo>
                  <a:lnTo>
                    <a:pt x="37895" y="13398"/>
                  </a:lnTo>
                  <a:lnTo>
                    <a:pt x="37958" y="15176"/>
                  </a:lnTo>
                  <a:lnTo>
                    <a:pt x="38030" y="16921"/>
                  </a:lnTo>
                  <a:lnTo>
                    <a:pt x="38111" y="18632"/>
                  </a:lnTo>
                  <a:lnTo>
                    <a:pt x="60977" y="18632"/>
                  </a:lnTo>
                  <a:lnTo>
                    <a:pt x="60977" y="26677"/>
                  </a:lnTo>
                  <a:lnTo>
                    <a:pt x="38534" y="26677"/>
                  </a:lnTo>
                  <a:lnTo>
                    <a:pt x="38750" y="32657"/>
                  </a:lnTo>
                  <a:lnTo>
                    <a:pt x="39059" y="38399"/>
                  </a:lnTo>
                  <a:lnTo>
                    <a:pt x="39461" y="43904"/>
                  </a:lnTo>
                  <a:lnTo>
                    <a:pt x="39957" y="49171"/>
                  </a:lnTo>
                  <a:lnTo>
                    <a:pt x="40546" y="54202"/>
                  </a:lnTo>
                  <a:lnTo>
                    <a:pt x="41227" y="58996"/>
                  </a:lnTo>
                  <a:lnTo>
                    <a:pt x="42002" y="63552"/>
                  </a:lnTo>
                  <a:lnTo>
                    <a:pt x="42870" y="67871"/>
                  </a:lnTo>
                  <a:lnTo>
                    <a:pt x="43832" y="71953"/>
                  </a:lnTo>
                  <a:lnTo>
                    <a:pt x="44886" y="75798"/>
                  </a:lnTo>
                  <a:lnTo>
                    <a:pt x="45466" y="78051"/>
                  </a:lnTo>
                  <a:lnTo>
                    <a:pt x="46021" y="80067"/>
                  </a:lnTo>
                  <a:lnTo>
                    <a:pt x="46550" y="81845"/>
                  </a:lnTo>
                  <a:lnTo>
                    <a:pt x="47054" y="83387"/>
                  </a:lnTo>
                  <a:lnTo>
                    <a:pt x="47533" y="84691"/>
                  </a:lnTo>
                  <a:lnTo>
                    <a:pt x="47986" y="85758"/>
                  </a:lnTo>
                  <a:lnTo>
                    <a:pt x="48413" y="86588"/>
                  </a:lnTo>
                  <a:lnTo>
                    <a:pt x="48816" y="87181"/>
                  </a:lnTo>
                  <a:lnTo>
                    <a:pt x="49193" y="87537"/>
                  </a:lnTo>
                  <a:lnTo>
                    <a:pt x="49544" y="87655"/>
                  </a:lnTo>
                  <a:lnTo>
                    <a:pt x="49874" y="87611"/>
                  </a:lnTo>
                  <a:lnTo>
                    <a:pt x="50188" y="87477"/>
                  </a:lnTo>
                  <a:lnTo>
                    <a:pt x="50484" y="87255"/>
                  </a:lnTo>
                  <a:lnTo>
                    <a:pt x="50764" y="86944"/>
                  </a:lnTo>
                  <a:lnTo>
                    <a:pt x="51026" y="86544"/>
                  </a:lnTo>
                  <a:lnTo>
                    <a:pt x="51272" y="86054"/>
                  </a:lnTo>
                  <a:lnTo>
                    <a:pt x="51500" y="85476"/>
                  </a:lnTo>
                  <a:lnTo>
                    <a:pt x="51712" y="84809"/>
                  </a:lnTo>
                  <a:lnTo>
                    <a:pt x="51907" y="84054"/>
                  </a:lnTo>
                  <a:lnTo>
                    <a:pt x="52085" y="83209"/>
                  </a:lnTo>
                  <a:lnTo>
                    <a:pt x="52246" y="82275"/>
                  </a:lnTo>
                  <a:lnTo>
                    <a:pt x="52390" y="81252"/>
                  </a:lnTo>
                  <a:lnTo>
                    <a:pt x="52517" y="80141"/>
                  </a:lnTo>
                  <a:lnTo>
                    <a:pt x="52627" y="78940"/>
                  </a:lnTo>
                  <a:lnTo>
                    <a:pt x="52720" y="77651"/>
                  </a:lnTo>
                  <a:lnTo>
                    <a:pt x="52796" y="76273"/>
                  </a:lnTo>
                  <a:lnTo>
                    <a:pt x="52855" y="74805"/>
                  </a:lnTo>
                  <a:lnTo>
                    <a:pt x="52898" y="73249"/>
                  </a:lnTo>
                  <a:lnTo>
                    <a:pt x="52923" y="71604"/>
                  </a:lnTo>
                  <a:lnTo>
                    <a:pt x="52932" y="69870"/>
                  </a:lnTo>
                  <a:lnTo>
                    <a:pt x="61824" y="72834"/>
                  </a:lnTo>
                  <a:lnTo>
                    <a:pt x="61555" y="75699"/>
                  </a:lnTo>
                  <a:lnTo>
                    <a:pt x="61257" y="78364"/>
                  </a:lnTo>
                  <a:lnTo>
                    <a:pt x="60929" y="80831"/>
                  </a:lnTo>
                  <a:lnTo>
                    <a:pt x="60571" y="83099"/>
                  </a:lnTo>
                  <a:lnTo>
                    <a:pt x="60183" y="85167"/>
                  </a:lnTo>
                  <a:lnTo>
                    <a:pt x="59766" y="87037"/>
                  </a:lnTo>
                  <a:lnTo>
                    <a:pt x="59319" y="88707"/>
                  </a:lnTo>
                  <a:lnTo>
                    <a:pt x="58843" y="90179"/>
                  </a:lnTo>
                  <a:lnTo>
                    <a:pt x="58337" y="91451"/>
                  </a:lnTo>
                  <a:lnTo>
                    <a:pt x="57801" y="92525"/>
                  </a:lnTo>
                  <a:lnTo>
                    <a:pt x="57232" y="93450"/>
                  </a:lnTo>
                  <a:lnTo>
                    <a:pt x="56624" y="94278"/>
                  </a:lnTo>
                  <a:lnTo>
                    <a:pt x="55978" y="95008"/>
                  </a:lnTo>
                  <a:lnTo>
                    <a:pt x="55295" y="95642"/>
                  </a:lnTo>
                  <a:lnTo>
                    <a:pt x="54573" y="96177"/>
                  </a:lnTo>
                  <a:lnTo>
                    <a:pt x="53812" y="96615"/>
                  </a:lnTo>
                  <a:lnTo>
                    <a:pt x="53014" y="96956"/>
                  </a:lnTo>
                  <a:lnTo>
                    <a:pt x="52178" y="97200"/>
                  </a:lnTo>
                  <a:lnTo>
                    <a:pt x="51303" y="97346"/>
                  </a:lnTo>
                  <a:lnTo>
                    <a:pt x="50391" y="97395"/>
                  </a:lnTo>
                  <a:lnTo>
                    <a:pt x="49142" y="97280"/>
                  </a:lnTo>
                  <a:lnTo>
                    <a:pt x="47935" y="96937"/>
                  </a:lnTo>
                  <a:lnTo>
                    <a:pt x="46770" y="96366"/>
                  </a:lnTo>
                  <a:lnTo>
                    <a:pt x="45648" y="95565"/>
                  </a:lnTo>
                  <a:lnTo>
                    <a:pt x="44568" y="94536"/>
                  </a:lnTo>
                  <a:lnTo>
                    <a:pt x="43531" y="93279"/>
                  </a:lnTo>
                  <a:lnTo>
                    <a:pt x="42536" y="91792"/>
                  </a:lnTo>
                  <a:lnTo>
                    <a:pt x="41583" y="90077"/>
                  </a:lnTo>
                  <a:lnTo>
                    <a:pt x="40673" y="88134"/>
                  </a:lnTo>
                  <a:lnTo>
                    <a:pt x="39804" y="85961"/>
                  </a:lnTo>
                  <a:lnTo>
                    <a:pt x="38335" y="81786"/>
                  </a:lnTo>
                  <a:lnTo>
                    <a:pt x="36976" y="77221"/>
                  </a:lnTo>
                  <a:lnTo>
                    <a:pt x="35727" y="72267"/>
                  </a:lnTo>
                  <a:lnTo>
                    <a:pt x="34587" y="66923"/>
                  </a:lnTo>
                  <a:lnTo>
                    <a:pt x="33558" y="61189"/>
                  </a:lnTo>
                  <a:lnTo>
                    <a:pt x="32640" y="55066"/>
                  </a:lnTo>
                  <a:lnTo>
                    <a:pt x="31831" y="48553"/>
                  </a:lnTo>
                  <a:lnTo>
                    <a:pt x="31132" y="41651"/>
                  </a:lnTo>
                  <a:lnTo>
                    <a:pt x="30543" y="34359"/>
                  </a:lnTo>
                  <a:lnTo>
                    <a:pt x="30065" y="26677"/>
                  </a:lnTo>
                  <a:lnTo>
                    <a:pt x="0" y="266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5447736" y="3568330"/>
              <a:ext cx="14397" cy="15667"/>
            </a:xfrm>
            <a:custGeom>
              <a:avLst/>
              <a:pathLst>
                <a:path w="14397" h="15667">
                  <a:moveTo>
                    <a:pt x="6775" y="0"/>
                  </a:moveTo>
                  <a:lnTo>
                    <a:pt x="7689" y="1105"/>
                  </a:lnTo>
                  <a:lnTo>
                    <a:pt x="8570" y="2218"/>
                  </a:lnTo>
                  <a:lnTo>
                    <a:pt x="9417" y="3341"/>
                  </a:lnTo>
                  <a:lnTo>
                    <a:pt x="10230" y="4471"/>
                  </a:lnTo>
                  <a:lnTo>
                    <a:pt x="11009" y="5610"/>
                  </a:lnTo>
                  <a:lnTo>
                    <a:pt x="11755" y="6758"/>
                  </a:lnTo>
                  <a:lnTo>
                    <a:pt x="12466" y="7914"/>
                  </a:lnTo>
                  <a:lnTo>
                    <a:pt x="13144" y="9078"/>
                  </a:lnTo>
                  <a:lnTo>
                    <a:pt x="13787" y="10251"/>
                  </a:lnTo>
                  <a:lnTo>
                    <a:pt x="14397" y="11433"/>
                  </a:lnTo>
                  <a:lnTo>
                    <a:pt x="7198" y="15667"/>
                  </a:lnTo>
                  <a:lnTo>
                    <a:pt x="6669" y="14486"/>
                  </a:lnTo>
                  <a:lnTo>
                    <a:pt x="6097" y="13313"/>
                  </a:lnTo>
                  <a:lnTo>
                    <a:pt x="5483" y="12148"/>
                  </a:lnTo>
                  <a:lnTo>
                    <a:pt x="4827" y="10992"/>
                  </a:lnTo>
                  <a:lnTo>
                    <a:pt x="4128" y="9845"/>
                  </a:lnTo>
                  <a:lnTo>
                    <a:pt x="3387" y="8706"/>
                  </a:lnTo>
                  <a:lnTo>
                    <a:pt x="2604" y="7575"/>
                  </a:lnTo>
                  <a:lnTo>
                    <a:pt x="1778" y="6453"/>
                  </a:lnTo>
                  <a:lnTo>
                    <a:pt x="910" y="5339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5402426" y="3610252"/>
              <a:ext cx="35570" cy="48274"/>
            </a:xfrm>
            <a:custGeom>
              <a:avLst/>
              <a:pathLst>
                <a:path w="35570" h="48274">
                  <a:moveTo>
                    <a:pt x="3387" y="0"/>
                  </a:moveTo>
                  <a:lnTo>
                    <a:pt x="30912" y="0"/>
                  </a:lnTo>
                  <a:lnTo>
                    <a:pt x="30912" y="7198"/>
                  </a:lnTo>
                  <a:lnTo>
                    <a:pt x="21172" y="7198"/>
                  </a:lnTo>
                  <a:lnTo>
                    <a:pt x="21172" y="35146"/>
                  </a:lnTo>
                  <a:lnTo>
                    <a:pt x="22599" y="34723"/>
                  </a:lnTo>
                  <a:lnTo>
                    <a:pt x="24001" y="34300"/>
                  </a:lnTo>
                  <a:lnTo>
                    <a:pt x="25377" y="33876"/>
                  </a:lnTo>
                  <a:lnTo>
                    <a:pt x="26728" y="33453"/>
                  </a:lnTo>
                  <a:lnTo>
                    <a:pt x="28054" y="33029"/>
                  </a:lnTo>
                  <a:lnTo>
                    <a:pt x="29354" y="32606"/>
                  </a:lnTo>
                  <a:lnTo>
                    <a:pt x="30628" y="32182"/>
                  </a:lnTo>
                  <a:lnTo>
                    <a:pt x="31877" y="31759"/>
                  </a:lnTo>
                  <a:lnTo>
                    <a:pt x="33101" y="31335"/>
                  </a:lnTo>
                  <a:lnTo>
                    <a:pt x="34300" y="30912"/>
                  </a:lnTo>
                  <a:lnTo>
                    <a:pt x="35570" y="38534"/>
                  </a:lnTo>
                  <a:lnTo>
                    <a:pt x="32487" y="39699"/>
                  </a:lnTo>
                  <a:lnTo>
                    <a:pt x="29337" y="40821"/>
                  </a:lnTo>
                  <a:lnTo>
                    <a:pt x="26118" y="41901"/>
                  </a:lnTo>
                  <a:lnTo>
                    <a:pt x="22832" y="42938"/>
                  </a:lnTo>
                  <a:lnTo>
                    <a:pt x="19479" y="43933"/>
                  </a:lnTo>
                  <a:lnTo>
                    <a:pt x="16057" y="44886"/>
                  </a:lnTo>
                  <a:lnTo>
                    <a:pt x="12568" y="45796"/>
                  </a:lnTo>
                  <a:lnTo>
                    <a:pt x="9011" y="46664"/>
                  </a:lnTo>
                  <a:lnTo>
                    <a:pt x="5386" y="47490"/>
                  </a:lnTo>
                  <a:lnTo>
                    <a:pt x="1693" y="48274"/>
                  </a:lnTo>
                  <a:lnTo>
                    <a:pt x="0" y="40228"/>
                  </a:lnTo>
                  <a:lnTo>
                    <a:pt x="1350" y="39893"/>
                  </a:lnTo>
                  <a:lnTo>
                    <a:pt x="2693" y="39567"/>
                  </a:lnTo>
                  <a:lnTo>
                    <a:pt x="4027" y="39250"/>
                  </a:lnTo>
                  <a:lnTo>
                    <a:pt x="5352" y="38941"/>
                  </a:lnTo>
                  <a:lnTo>
                    <a:pt x="6669" y="38640"/>
                  </a:lnTo>
                  <a:lnTo>
                    <a:pt x="7977" y="38348"/>
                  </a:lnTo>
                  <a:lnTo>
                    <a:pt x="9277" y="38064"/>
                  </a:lnTo>
                  <a:lnTo>
                    <a:pt x="10569" y="37789"/>
                  </a:lnTo>
                  <a:lnTo>
                    <a:pt x="11852" y="37522"/>
                  </a:lnTo>
                  <a:lnTo>
                    <a:pt x="13127" y="37264"/>
                  </a:lnTo>
                  <a:lnTo>
                    <a:pt x="13127" y="7198"/>
                  </a:lnTo>
                  <a:lnTo>
                    <a:pt x="3387" y="71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5511678" y="3567483"/>
              <a:ext cx="63095" cy="41498"/>
            </a:xfrm>
            <a:custGeom>
              <a:avLst/>
              <a:pathLst>
                <a:path w="63095" h="41498">
                  <a:moveTo>
                    <a:pt x="21596" y="0"/>
                  </a:moveTo>
                  <a:lnTo>
                    <a:pt x="30065" y="1693"/>
                  </a:lnTo>
                  <a:lnTo>
                    <a:pt x="29718" y="2879"/>
                  </a:lnTo>
                  <a:lnTo>
                    <a:pt x="29354" y="4065"/>
                  </a:lnTo>
                  <a:lnTo>
                    <a:pt x="28972" y="5250"/>
                  </a:lnTo>
                  <a:lnTo>
                    <a:pt x="28574" y="6436"/>
                  </a:lnTo>
                  <a:lnTo>
                    <a:pt x="28159" y="7622"/>
                  </a:lnTo>
                  <a:lnTo>
                    <a:pt x="27727" y="8807"/>
                  </a:lnTo>
                  <a:lnTo>
                    <a:pt x="27279" y="9993"/>
                  </a:lnTo>
                  <a:lnTo>
                    <a:pt x="26813" y="11179"/>
                  </a:lnTo>
                  <a:lnTo>
                    <a:pt x="26330" y="12364"/>
                  </a:lnTo>
                  <a:lnTo>
                    <a:pt x="25830" y="13550"/>
                  </a:lnTo>
                  <a:lnTo>
                    <a:pt x="63095" y="13550"/>
                  </a:lnTo>
                  <a:lnTo>
                    <a:pt x="63095" y="21172"/>
                  </a:lnTo>
                  <a:lnTo>
                    <a:pt x="22019" y="21172"/>
                  </a:lnTo>
                  <a:lnTo>
                    <a:pt x="14820" y="31759"/>
                  </a:lnTo>
                  <a:lnTo>
                    <a:pt x="13969" y="32847"/>
                  </a:lnTo>
                  <a:lnTo>
                    <a:pt x="13110" y="33910"/>
                  </a:lnTo>
                  <a:lnTo>
                    <a:pt x="12242" y="34947"/>
                  </a:lnTo>
                  <a:lnTo>
                    <a:pt x="11365" y="35959"/>
                  </a:lnTo>
                  <a:lnTo>
                    <a:pt x="10480" y="36946"/>
                  </a:lnTo>
                  <a:lnTo>
                    <a:pt x="9587" y="37907"/>
                  </a:lnTo>
                  <a:lnTo>
                    <a:pt x="8685" y="38843"/>
                  </a:lnTo>
                  <a:lnTo>
                    <a:pt x="7774" y="39754"/>
                  </a:lnTo>
                  <a:lnTo>
                    <a:pt x="6855" y="40639"/>
                  </a:lnTo>
                  <a:lnTo>
                    <a:pt x="5928" y="41498"/>
                  </a:lnTo>
                  <a:lnTo>
                    <a:pt x="0" y="35993"/>
                  </a:lnTo>
                  <a:lnTo>
                    <a:pt x="2807" y="33042"/>
                  </a:lnTo>
                  <a:lnTo>
                    <a:pt x="5471" y="29946"/>
                  </a:lnTo>
                  <a:lnTo>
                    <a:pt x="7990" y="26707"/>
                  </a:lnTo>
                  <a:lnTo>
                    <a:pt x="10366" y="23324"/>
                  </a:lnTo>
                  <a:lnTo>
                    <a:pt x="12597" y="19796"/>
                  </a:lnTo>
                  <a:lnTo>
                    <a:pt x="14685" y="16125"/>
                  </a:lnTo>
                  <a:lnTo>
                    <a:pt x="16629" y="12309"/>
                  </a:lnTo>
                  <a:lnTo>
                    <a:pt x="18428" y="8350"/>
                  </a:lnTo>
                  <a:lnTo>
                    <a:pt x="20084" y="424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5518877" y="3603053"/>
              <a:ext cx="57166" cy="60130"/>
            </a:xfrm>
            <a:custGeom>
              <a:avLst/>
              <a:pathLst>
                <a:path w="57166" h="60130">
                  <a:moveTo>
                    <a:pt x="8045" y="0"/>
                  </a:moveTo>
                  <a:lnTo>
                    <a:pt x="47427" y="0"/>
                  </a:lnTo>
                  <a:lnTo>
                    <a:pt x="47427" y="6351"/>
                  </a:lnTo>
                  <a:lnTo>
                    <a:pt x="15667" y="40228"/>
                  </a:lnTo>
                  <a:lnTo>
                    <a:pt x="14461" y="41464"/>
                  </a:lnTo>
                  <a:lnTo>
                    <a:pt x="13381" y="42633"/>
                  </a:lnTo>
                  <a:lnTo>
                    <a:pt x="12428" y="43734"/>
                  </a:lnTo>
                  <a:lnTo>
                    <a:pt x="11602" y="44767"/>
                  </a:lnTo>
                  <a:lnTo>
                    <a:pt x="10904" y="45733"/>
                  </a:lnTo>
                  <a:lnTo>
                    <a:pt x="10332" y="46631"/>
                  </a:lnTo>
                  <a:lnTo>
                    <a:pt x="9887" y="47461"/>
                  </a:lnTo>
                  <a:lnTo>
                    <a:pt x="9570" y="48223"/>
                  </a:lnTo>
                  <a:lnTo>
                    <a:pt x="9379" y="48917"/>
                  </a:lnTo>
                  <a:lnTo>
                    <a:pt x="9316" y="49544"/>
                  </a:lnTo>
                  <a:lnTo>
                    <a:pt x="9343" y="49872"/>
                  </a:lnTo>
                  <a:lnTo>
                    <a:pt x="9426" y="50179"/>
                  </a:lnTo>
                  <a:lnTo>
                    <a:pt x="9563" y="50465"/>
                  </a:lnTo>
                  <a:lnTo>
                    <a:pt x="9756" y="50730"/>
                  </a:lnTo>
                  <a:lnTo>
                    <a:pt x="10004" y="50973"/>
                  </a:lnTo>
                  <a:lnTo>
                    <a:pt x="10306" y="51195"/>
                  </a:lnTo>
                  <a:lnTo>
                    <a:pt x="10664" y="51397"/>
                  </a:lnTo>
                  <a:lnTo>
                    <a:pt x="11077" y="51577"/>
                  </a:lnTo>
                  <a:lnTo>
                    <a:pt x="11545" y="51735"/>
                  </a:lnTo>
                  <a:lnTo>
                    <a:pt x="12068" y="51873"/>
                  </a:lnTo>
                  <a:lnTo>
                    <a:pt x="12722" y="51994"/>
                  </a:lnTo>
                  <a:lnTo>
                    <a:pt x="13584" y="52102"/>
                  </a:lnTo>
                  <a:lnTo>
                    <a:pt x="14653" y="52197"/>
                  </a:lnTo>
                  <a:lnTo>
                    <a:pt x="15930" y="52280"/>
                  </a:lnTo>
                  <a:lnTo>
                    <a:pt x="17414" y="52349"/>
                  </a:lnTo>
                  <a:lnTo>
                    <a:pt x="19106" y="52407"/>
                  </a:lnTo>
                  <a:lnTo>
                    <a:pt x="21005" y="52451"/>
                  </a:lnTo>
                  <a:lnTo>
                    <a:pt x="23112" y="52483"/>
                  </a:lnTo>
                  <a:lnTo>
                    <a:pt x="25426" y="52502"/>
                  </a:lnTo>
                  <a:lnTo>
                    <a:pt x="27948" y="52508"/>
                  </a:lnTo>
                  <a:lnTo>
                    <a:pt x="35146" y="52508"/>
                  </a:lnTo>
                  <a:lnTo>
                    <a:pt x="36777" y="52489"/>
                  </a:lnTo>
                  <a:lnTo>
                    <a:pt x="38280" y="52432"/>
                  </a:lnTo>
                  <a:lnTo>
                    <a:pt x="39656" y="52337"/>
                  </a:lnTo>
                  <a:lnTo>
                    <a:pt x="40905" y="52203"/>
                  </a:lnTo>
                  <a:lnTo>
                    <a:pt x="42028" y="52032"/>
                  </a:lnTo>
                  <a:lnTo>
                    <a:pt x="43023" y="51822"/>
                  </a:lnTo>
                  <a:lnTo>
                    <a:pt x="43891" y="51574"/>
                  </a:lnTo>
                  <a:lnTo>
                    <a:pt x="44632" y="51289"/>
                  </a:lnTo>
                  <a:lnTo>
                    <a:pt x="45246" y="50965"/>
                  </a:lnTo>
                  <a:lnTo>
                    <a:pt x="45733" y="50603"/>
                  </a:lnTo>
                  <a:lnTo>
                    <a:pt x="46139" y="50177"/>
                  </a:lnTo>
                  <a:lnTo>
                    <a:pt x="46512" y="49663"/>
                  </a:lnTo>
                  <a:lnTo>
                    <a:pt x="46851" y="49059"/>
                  </a:lnTo>
                  <a:lnTo>
                    <a:pt x="47156" y="48367"/>
                  </a:lnTo>
                  <a:lnTo>
                    <a:pt x="47427" y="47585"/>
                  </a:lnTo>
                  <a:lnTo>
                    <a:pt x="47664" y="46715"/>
                  </a:lnTo>
                  <a:lnTo>
                    <a:pt x="47867" y="45756"/>
                  </a:lnTo>
                  <a:lnTo>
                    <a:pt x="48036" y="44708"/>
                  </a:lnTo>
                  <a:lnTo>
                    <a:pt x="48172" y="43571"/>
                  </a:lnTo>
                  <a:lnTo>
                    <a:pt x="48274" y="42345"/>
                  </a:lnTo>
                  <a:lnTo>
                    <a:pt x="57166" y="44886"/>
                  </a:lnTo>
                  <a:lnTo>
                    <a:pt x="56889" y="46607"/>
                  </a:lnTo>
                  <a:lnTo>
                    <a:pt x="56565" y="48214"/>
                  </a:lnTo>
                  <a:lnTo>
                    <a:pt x="56194" y="49707"/>
                  </a:lnTo>
                  <a:lnTo>
                    <a:pt x="55777" y="51085"/>
                  </a:lnTo>
                  <a:lnTo>
                    <a:pt x="55314" y="52349"/>
                  </a:lnTo>
                  <a:lnTo>
                    <a:pt x="54803" y="53499"/>
                  </a:lnTo>
                  <a:lnTo>
                    <a:pt x="54246" y="54534"/>
                  </a:lnTo>
                  <a:lnTo>
                    <a:pt x="53643" y="55455"/>
                  </a:lnTo>
                  <a:lnTo>
                    <a:pt x="52993" y="56262"/>
                  </a:lnTo>
                  <a:lnTo>
                    <a:pt x="52296" y="56954"/>
                  </a:lnTo>
                  <a:lnTo>
                    <a:pt x="51477" y="57558"/>
                  </a:lnTo>
                  <a:lnTo>
                    <a:pt x="50459" y="58098"/>
                  </a:lnTo>
                  <a:lnTo>
                    <a:pt x="49241" y="58574"/>
                  </a:lnTo>
                  <a:lnTo>
                    <a:pt x="47825" y="58987"/>
                  </a:lnTo>
                  <a:lnTo>
                    <a:pt x="46209" y="59336"/>
                  </a:lnTo>
                  <a:lnTo>
                    <a:pt x="44395" y="59622"/>
                  </a:lnTo>
                  <a:lnTo>
                    <a:pt x="42381" y="59845"/>
                  </a:lnTo>
                  <a:lnTo>
                    <a:pt x="40169" y="60003"/>
                  </a:lnTo>
                  <a:lnTo>
                    <a:pt x="37757" y="60099"/>
                  </a:lnTo>
                  <a:lnTo>
                    <a:pt x="35146" y="60130"/>
                  </a:lnTo>
                  <a:lnTo>
                    <a:pt x="25407" y="60130"/>
                  </a:lnTo>
                  <a:lnTo>
                    <a:pt x="22303" y="60105"/>
                  </a:lnTo>
                  <a:lnTo>
                    <a:pt x="19428" y="60029"/>
                  </a:lnTo>
                  <a:lnTo>
                    <a:pt x="16781" y="59902"/>
                  </a:lnTo>
                  <a:lnTo>
                    <a:pt x="14363" y="59724"/>
                  </a:lnTo>
                  <a:lnTo>
                    <a:pt x="12174" y="59495"/>
                  </a:lnTo>
                  <a:lnTo>
                    <a:pt x="10213" y="59216"/>
                  </a:lnTo>
                  <a:lnTo>
                    <a:pt x="8481" y="58885"/>
                  </a:lnTo>
                  <a:lnTo>
                    <a:pt x="6978" y="58504"/>
                  </a:lnTo>
                  <a:lnTo>
                    <a:pt x="5703" y="58072"/>
                  </a:lnTo>
                  <a:lnTo>
                    <a:pt x="4658" y="57590"/>
                  </a:lnTo>
                  <a:lnTo>
                    <a:pt x="3773" y="57052"/>
                  </a:lnTo>
                  <a:lnTo>
                    <a:pt x="2981" y="56455"/>
                  </a:lnTo>
                  <a:lnTo>
                    <a:pt x="2282" y="55798"/>
                  </a:lnTo>
                  <a:lnTo>
                    <a:pt x="1676" y="55083"/>
                  </a:lnTo>
                  <a:lnTo>
                    <a:pt x="1164" y="54308"/>
                  </a:lnTo>
                  <a:lnTo>
                    <a:pt x="745" y="53474"/>
                  </a:lnTo>
                  <a:lnTo>
                    <a:pt x="419" y="52580"/>
                  </a:lnTo>
                  <a:lnTo>
                    <a:pt x="186" y="51627"/>
                  </a:lnTo>
                  <a:lnTo>
                    <a:pt x="46" y="50615"/>
                  </a:lnTo>
                  <a:lnTo>
                    <a:pt x="0" y="49544"/>
                  </a:lnTo>
                  <a:lnTo>
                    <a:pt x="93" y="48642"/>
                  </a:lnTo>
                  <a:lnTo>
                    <a:pt x="372" y="47630"/>
                  </a:lnTo>
                  <a:lnTo>
                    <a:pt x="838" y="46508"/>
                  </a:lnTo>
                  <a:lnTo>
                    <a:pt x="1490" y="45276"/>
                  </a:lnTo>
                  <a:lnTo>
                    <a:pt x="2329" y="43933"/>
                  </a:lnTo>
                  <a:lnTo>
                    <a:pt x="3353" y="42481"/>
                  </a:lnTo>
                  <a:lnTo>
                    <a:pt x="4564" y="40918"/>
                  </a:lnTo>
                  <a:lnTo>
                    <a:pt x="5962" y="39245"/>
                  </a:lnTo>
                  <a:lnTo>
                    <a:pt x="7546" y="37463"/>
                  </a:lnTo>
                  <a:lnTo>
                    <a:pt x="9316" y="35570"/>
                  </a:lnTo>
                  <a:lnTo>
                    <a:pt x="35146" y="8045"/>
                  </a:lnTo>
                  <a:lnTo>
                    <a:pt x="8045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5480766" y="3577223"/>
              <a:ext cx="30488" cy="70717"/>
            </a:xfrm>
            <a:custGeom>
              <a:avLst/>
              <a:pathLst>
                <a:path w="30488" h="70717">
                  <a:moveTo>
                    <a:pt x="30488" y="0"/>
                  </a:moveTo>
                  <a:lnTo>
                    <a:pt x="30488" y="66906"/>
                  </a:lnTo>
                  <a:lnTo>
                    <a:pt x="22443" y="66906"/>
                  </a:lnTo>
                  <a:lnTo>
                    <a:pt x="22443" y="60130"/>
                  </a:lnTo>
                  <a:lnTo>
                    <a:pt x="8045" y="60130"/>
                  </a:lnTo>
                  <a:lnTo>
                    <a:pt x="8045" y="70717"/>
                  </a:lnTo>
                  <a:lnTo>
                    <a:pt x="0" y="707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5488812" y="3585268"/>
              <a:ext cx="14397" cy="44039"/>
            </a:xfrm>
            <a:custGeom>
              <a:avLst/>
              <a:pathLst>
                <a:path w="14397" h="44039">
                  <a:moveTo>
                    <a:pt x="0" y="44039"/>
                  </a:moveTo>
                  <a:lnTo>
                    <a:pt x="14397" y="44039"/>
                  </a:lnTo>
                  <a:lnTo>
                    <a:pt x="143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5588747" y="3567060"/>
              <a:ext cx="92313" cy="29641"/>
            </a:xfrm>
            <a:custGeom>
              <a:avLst/>
              <a:pathLst>
                <a:path w="92313" h="29641">
                  <a:moveTo>
                    <a:pt x="47003" y="0"/>
                  </a:moveTo>
                  <a:lnTo>
                    <a:pt x="47583" y="940"/>
                  </a:lnTo>
                  <a:lnTo>
                    <a:pt x="48138" y="1897"/>
                  </a:lnTo>
                  <a:lnTo>
                    <a:pt x="48667" y="2871"/>
                  </a:lnTo>
                  <a:lnTo>
                    <a:pt x="49171" y="3861"/>
                  </a:lnTo>
                  <a:lnTo>
                    <a:pt x="49650" y="4869"/>
                  </a:lnTo>
                  <a:lnTo>
                    <a:pt x="50103" y="5894"/>
                  </a:lnTo>
                  <a:lnTo>
                    <a:pt x="50531" y="6936"/>
                  </a:lnTo>
                  <a:lnTo>
                    <a:pt x="50933" y="7994"/>
                  </a:lnTo>
                  <a:lnTo>
                    <a:pt x="51310" y="9070"/>
                  </a:lnTo>
                  <a:lnTo>
                    <a:pt x="51661" y="10162"/>
                  </a:lnTo>
                  <a:lnTo>
                    <a:pt x="92313" y="10162"/>
                  </a:lnTo>
                  <a:lnTo>
                    <a:pt x="92313" y="29641"/>
                  </a:lnTo>
                  <a:lnTo>
                    <a:pt x="83844" y="29641"/>
                  </a:lnTo>
                  <a:lnTo>
                    <a:pt x="83844" y="17785"/>
                  </a:lnTo>
                  <a:lnTo>
                    <a:pt x="8469" y="17785"/>
                  </a:lnTo>
                  <a:lnTo>
                    <a:pt x="8469" y="29641"/>
                  </a:lnTo>
                  <a:lnTo>
                    <a:pt x="0" y="29641"/>
                  </a:lnTo>
                  <a:lnTo>
                    <a:pt x="0" y="10162"/>
                  </a:lnTo>
                  <a:lnTo>
                    <a:pt x="42345" y="10162"/>
                  </a:lnTo>
                  <a:lnTo>
                    <a:pt x="41922" y="9324"/>
                  </a:lnTo>
                  <a:lnTo>
                    <a:pt x="41498" y="8503"/>
                  </a:lnTo>
                  <a:lnTo>
                    <a:pt x="41075" y="7698"/>
                  </a:lnTo>
                  <a:lnTo>
                    <a:pt x="40651" y="6910"/>
                  </a:lnTo>
                  <a:lnTo>
                    <a:pt x="40228" y="6140"/>
                  </a:lnTo>
                  <a:lnTo>
                    <a:pt x="39804" y="5386"/>
                  </a:lnTo>
                  <a:lnTo>
                    <a:pt x="39381" y="4649"/>
                  </a:lnTo>
                  <a:lnTo>
                    <a:pt x="38958" y="3929"/>
                  </a:lnTo>
                  <a:lnTo>
                    <a:pt x="38534" y="3226"/>
                  </a:lnTo>
                  <a:lnTo>
                    <a:pt x="38111" y="2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5587900" y="3590350"/>
              <a:ext cx="93584" cy="74951"/>
            </a:xfrm>
            <a:custGeom>
              <a:avLst/>
              <a:pathLst>
                <a:path w="93584" h="74951">
                  <a:moveTo>
                    <a:pt x="0" y="39804"/>
                  </a:moveTo>
                  <a:lnTo>
                    <a:pt x="48274" y="39804"/>
                  </a:lnTo>
                  <a:lnTo>
                    <a:pt x="48998" y="38174"/>
                  </a:lnTo>
                  <a:lnTo>
                    <a:pt x="49646" y="36501"/>
                  </a:lnTo>
                  <a:lnTo>
                    <a:pt x="50217" y="34786"/>
                  </a:lnTo>
                  <a:lnTo>
                    <a:pt x="50713" y="33029"/>
                  </a:lnTo>
                  <a:lnTo>
                    <a:pt x="51132" y="31229"/>
                  </a:lnTo>
                  <a:lnTo>
                    <a:pt x="51475" y="29387"/>
                  </a:lnTo>
                  <a:lnTo>
                    <a:pt x="51742" y="27503"/>
                  </a:lnTo>
                  <a:lnTo>
                    <a:pt x="51932" y="25576"/>
                  </a:lnTo>
                  <a:lnTo>
                    <a:pt x="52047" y="23607"/>
                  </a:lnTo>
                  <a:lnTo>
                    <a:pt x="52085" y="21596"/>
                  </a:lnTo>
                  <a:lnTo>
                    <a:pt x="52165" y="21227"/>
                  </a:lnTo>
                  <a:lnTo>
                    <a:pt x="52237" y="20461"/>
                  </a:lnTo>
                  <a:lnTo>
                    <a:pt x="52301" y="19296"/>
                  </a:lnTo>
                  <a:lnTo>
                    <a:pt x="52356" y="17734"/>
                  </a:lnTo>
                  <a:lnTo>
                    <a:pt x="52402" y="15773"/>
                  </a:lnTo>
                  <a:lnTo>
                    <a:pt x="52440" y="13415"/>
                  </a:lnTo>
                  <a:lnTo>
                    <a:pt x="52470" y="10658"/>
                  </a:lnTo>
                  <a:lnTo>
                    <a:pt x="52491" y="7503"/>
                  </a:lnTo>
                  <a:lnTo>
                    <a:pt x="52504" y="3950"/>
                  </a:lnTo>
                  <a:lnTo>
                    <a:pt x="52508" y="0"/>
                  </a:lnTo>
                  <a:lnTo>
                    <a:pt x="61401" y="0"/>
                  </a:lnTo>
                  <a:lnTo>
                    <a:pt x="61397" y="4433"/>
                  </a:lnTo>
                  <a:lnTo>
                    <a:pt x="61384" y="8418"/>
                  </a:lnTo>
                  <a:lnTo>
                    <a:pt x="61363" y="11954"/>
                  </a:lnTo>
                  <a:lnTo>
                    <a:pt x="61333" y="15041"/>
                  </a:lnTo>
                  <a:lnTo>
                    <a:pt x="61295" y="17679"/>
                  </a:lnTo>
                  <a:lnTo>
                    <a:pt x="61248" y="19868"/>
                  </a:lnTo>
                  <a:lnTo>
                    <a:pt x="61193" y="21609"/>
                  </a:lnTo>
                  <a:lnTo>
                    <a:pt x="61130" y="22900"/>
                  </a:lnTo>
                  <a:lnTo>
                    <a:pt x="61058" y="23743"/>
                  </a:lnTo>
                  <a:lnTo>
                    <a:pt x="60977" y="24137"/>
                  </a:lnTo>
                  <a:lnTo>
                    <a:pt x="60952" y="25894"/>
                  </a:lnTo>
                  <a:lnTo>
                    <a:pt x="60876" y="27609"/>
                  </a:lnTo>
                  <a:lnTo>
                    <a:pt x="60749" y="29282"/>
                  </a:lnTo>
                  <a:lnTo>
                    <a:pt x="60571" y="30912"/>
                  </a:lnTo>
                  <a:lnTo>
                    <a:pt x="60342" y="32500"/>
                  </a:lnTo>
                  <a:lnTo>
                    <a:pt x="60063" y="34045"/>
                  </a:lnTo>
                  <a:lnTo>
                    <a:pt x="59732" y="35549"/>
                  </a:lnTo>
                  <a:lnTo>
                    <a:pt x="59351" y="37010"/>
                  </a:lnTo>
                  <a:lnTo>
                    <a:pt x="58919" y="38428"/>
                  </a:lnTo>
                  <a:lnTo>
                    <a:pt x="58437" y="39804"/>
                  </a:lnTo>
                  <a:lnTo>
                    <a:pt x="93584" y="39804"/>
                  </a:lnTo>
                  <a:lnTo>
                    <a:pt x="93584" y="48274"/>
                  </a:lnTo>
                  <a:lnTo>
                    <a:pt x="54202" y="48274"/>
                  </a:lnTo>
                  <a:lnTo>
                    <a:pt x="51691" y="51742"/>
                  </a:lnTo>
                  <a:lnTo>
                    <a:pt x="48731" y="55032"/>
                  </a:lnTo>
                  <a:lnTo>
                    <a:pt x="45322" y="58144"/>
                  </a:lnTo>
                  <a:lnTo>
                    <a:pt x="41464" y="61079"/>
                  </a:lnTo>
                  <a:lnTo>
                    <a:pt x="37158" y="63836"/>
                  </a:lnTo>
                  <a:lnTo>
                    <a:pt x="32402" y="66415"/>
                  </a:lnTo>
                  <a:lnTo>
                    <a:pt x="27198" y="68816"/>
                  </a:lnTo>
                  <a:lnTo>
                    <a:pt x="21545" y="71039"/>
                  </a:lnTo>
                  <a:lnTo>
                    <a:pt x="15443" y="73084"/>
                  </a:lnTo>
                  <a:lnTo>
                    <a:pt x="8892" y="74951"/>
                  </a:lnTo>
                  <a:lnTo>
                    <a:pt x="4234" y="66906"/>
                  </a:lnTo>
                  <a:lnTo>
                    <a:pt x="9421" y="65500"/>
                  </a:lnTo>
                  <a:lnTo>
                    <a:pt x="14312" y="63992"/>
                  </a:lnTo>
                  <a:lnTo>
                    <a:pt x="18907" y="62383"/>
                  </a:lnTo>
                  <a:lnTo>
                    <a:pt x="23205" y="60672"/>
                  </a:lnTo>
                  <a:lnTo>
                    <a:pt x="27207" y="58860"/>
                  </a:lnTo>
                  <a:lnTo>
                    <a:pt x="30912" y="56946"/>
                  </a:lnTo>
                  <a:lnTo>
                    <a:pt x="34321" y="54930"/>
                  </a:lnTo>
                  <a:lnTo>
                    <a:pt x="37433" y="52813"/>
                  </a:lnTo>
                  <a:lnTo>
                    <a:pt x="40249" y="50594"/>
                  </a:lnTo>
                  <a:lnTo>
                    <a:pt x="42769" y="48274"/>
                  </a:lnTo>
                  <a:lnTo>
                    <a:pt x="0" y="482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5606956" y="3594161"/>
              <a:ext cx="27101" cy="19055"/>
            </a:xfrm>
            <a:custGeom>
              <a:avLst/>
              <a:pathLst>
                <a:path w="27101" h="19055">
                  <a:moveTo>
                    <a:pt x="5081" y="0"/>
                  </a:moveTo>
                  <a:lnTo>
                    <a:pt x="7435" y="1117"/>
                  </a:lnTo>
                  <a:lnTo>
                    <a:pt x="9756" y="2269"/>
                  </a:lnTo>
                  <a:lnTo>
                    <a:pt x="12043" y="3455"/>
                  </a:lnTo>
                  <a:lnTo>
                    <a:pt x="14295" y="4674"/>
                  </a:lnTo>
                  <a:lnTo>
                    <a:pt x="16514" y="5928"/>
                  </a:lnTo>
                  <a:lnTo>
                    <a:pt x="18699" y="7215"/>
                  </a:lnTo>
                  <a:lnTo>
                    <a:pt x="20851" y="8536"/>
                  </a:lnTo>
                  <a:lnTo>
                    <a:pt x="22968" y="9891"/>
                  </a:lnTo>
                  <a:lnTo>
                    <a:pt x="25051" y="11280"/>
                  </a:lnTo>
                  <a:lnTo>
                    <a:pt x="27101" y="12703"/>
                  </a:lnTo>
                  <a:lnTo>
                    <a:pt x="21172" y="19055"/>
                  </a:lnTo>
                  <a:lnTo>
                    <a:pt x="19208" y="17636"/>
                  </a:lnTo>
                  <a:lnTo>
                    <a:pt x="17209" y="16260"/>
                  </a:lnTo>
                  <a:lnTo>
                    <a:pt x="15176" y="14926"/>
                  </a:lnTo>
                  <a:lnTo>
                    <a:pt x="13110" y="13635"/>
                  </a:lnTo>
                  <a:lnTo>
                    <a:pt x="11009" y="12386"/>
                  </a:lnTo>
                  <a:lnTo>
                    <a:pt x="8875" y="11179"/>
                  </a:lnTo>
                  <a:lnTo>
                    <a:pt x="6707" y="10014"/>
                  </a:lnTo>
                  <a:lnTo>
                    <a:pt x="4505" y="8892"/>
                  </a:lnTo>
                  <a:lnTo>
                    <a:pt x="2269" y="7812"/>
                  </a:lnTo>
                  <a:lnTo>
                    <a:pt x="0" y="67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5596793" y="3608558"/>
              <a:ext cx="26677" cy="19055"/>
            </a:xfrm>
            <a:custGeom>
              <a:avLst/>
              <a:pathLst>
                <a:path w="26677" h="19055">
                  <a:moveTo>
                    <a:pt x="5081" y="0"/>
                  </a:moveTo>
                  <a:lnTo>
                    <a:pt x="7431" y="1117"/>
                  </a:lnTo>
                  <a:lnTo>
                    <a:pt x="9739" y="2269"/>
                  </a:lnTo>
                  <a:lnTo>
                    <a:pt x="12005" y="3455"/>
                  </a:lnTo>
                  <a:lnTo>
                    <a:pt x="14228" y="4674"/>
                  </a:lnTo>
                  <a:lnTo>
                    <a:pt x="16408" y="5928"/>
                  </a:lnTo>
                  <a:lnTo>
                    <a:pt x="18547" y="7215"/>
                  </a:lnTo>
                  <a:lnTo>
                    <a:pt x="20643" y="8536"/>
                  </a:lnTo>
                  <a:lnTo>
                    <a:pt x="22697" y="9891"/>
                  </a:lnTo>
                  <a:lnTo>
                    <a:pt x="24708" y="11280"/>
                  </a:lnTo>
                  <a:lnTo>
                    <a:pt x="26677" y="12703"/>
                  </a:lnTo>
                  <a:lnTo>
                    <a:pt x="20749" y="19055"/>
                  </a:lnTo>
                  <a:lnTo>
                    <a:pt x="18788" y="17636"/>
                  </a:lnTo>
                  <a:lnTo>
                    <a:pt x="16802" y="16260"/>
                  </a:lnTo>
                  <a:lnTo>
                    <a:pt x="14791" y="14926"/>
                  </a:lnTo>
                  <a:lnTo>
                    <a:pt x="12754" y="13635"/>
                  </a:lnTo>
                  <a:lnTo>
                    <a:pt x="10692" y="12386"/>
                  </a:lnTo>
                  <a:lnTo>
                    <a:pt x="8604" y="11179"/>
                  </a:lnTo>
                  <a:lnTo>
                    <a:pt x="6491" y="10014"/>
                  </a:lnTo>
                  <a:lnTo>
                    <a:pt x="4353" y="8892"/>
                  </a:lnTo>
                  <a:lnTo>
                    <a:pt x="2189" y="7812"/>
                  </a:lnTo>
                  <a:lnTo>
                    <a:pt x="0" y="67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5648878" y="3641588"/>
              <a:ext cx="33876" cy="22866"/>
            </a:xfrm>
            <a:custGeom>
              <a:avLst/>
              <a:pathLst>
                <a:path w="33876" h="22866">
                  <a:moveTo>
                    <a:pt x="5504" y="0"/>
                  </a:moveTo>
                  <a:lnTo>
                    <a:pt x="8608" y="1685"/>
                  </a:lnTo>
                  <a:lnTo>
                    <a:pt x="11653" y="3353"/>
                  </a:lnTo>
                  <a:lnTo>
                    <a:pt x="14638" y="5005"/>
                  </a:lnTo>
                  <a:lnTo>
                    <a:pt x="17564" y="6639"/>
                  </a:lnTo>
                  <a:lnTo>
                    <a:pt x="20431" y="8257"/>
                  </a:lnTo>
                  <a:lnTo>
                    <a:pt x="23239" y="9858"/>
                  </a:lnTo>
                  <a:lnTo>
                    <a:pt x="25987" y="11441"/>
                  </a:lnTo>
                  <a:lnTo>
                    <a:pt x="28676" y="13008"/>
                  </a:lnTo>
                  <a:lnTo>
                    <a:pt x="31306" y="14558"/>
                  </a:lnTo>
                  <a:lnTo>
                    <a:pt x="33876" y="16091"/>
                  </a:lnTo>
                  <a:lnTo>
                    <a:pt x="28371" y="22866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5697152" y="3571294"/>
              <a:ext cx="36417" cy="93584"/>
            </a:xfrm>
            <a:custGeom>
              <a:avLst/>
              <a:pathLst>
                <a:path w="36417" h="93584">
                  <a:moveTo>
                    <a:pt x="0" y="0"/>
                  </a:moveTo>
                  <a:lnTo>
                    <a:pt x="32182" y="0"/>
                  </a:lnTo>
                  <a:lnTo>
                    <a:pt x="29218" y="44462"/>
                  </a:lnTo>
                  <a:lnTo>
                    <a:pt x="36417" y="44462"/>
                  </a:lnTo>
                  <a:lnTo>
                    <a:pt x="36142" y="51132"/>
                  </a:lnTo>
                  <a:lnTo>
                    <a:pt x="35824" y="57251"/>
                  </a:lnTo>
                  <a:lnTo>
                    <a:pt x="35464" y="62819"/>
                  </a:lnTo>
                  <a:lnTo>
                    <a:pt x="35062" y="67837"/>
                  </a:lnTo>
                  <a:lnTo>
                    <a:pt x="34617" y="72305"/>
                  </a:lnTo>
                  <a:lnTo>
                    <a:pt x="34130" y="76222"/>
                  </a:lnTo>
                  <a:lnTo>
                    <a:pt x="33601" y="79588"/>
                  </a:lnTo>
                  <a:lnTo>
                    <a:pt x="33029" y="82404"/>
                  </a:lnTo>
                  <a:lnTo>
                    <a:pt x="32415" y="84670"/>
                  </a:lnTo>
                  <a:lnTo>
                    <a:pt x="31759" y="86385"/>
                  </a:lnTo>
                  <a:lnTo>
                    <a:pt x="31039" y="87753"/>
                  </a:lnTo>
                  <a:lnTo>
                    <a:pt x="30234" y="88976"/>
                  </a:lnTo>
                  <a:lnTo>
                    <a:pt x="29345" y="90056"/>
                  </a:lnTo>
                  <a:lnTo>
                    <a:pt x="28371" y="90992"/>
                  </a:lnTo>
                  <a:lnTo>
                    <a:pt x="27312" y="91784"/>
                  </a:lnTo>
                  <a:lnTo>
                    <a:pt x="26169" y="92432"/>
                  </a:lnTo>
                  <a:lnTo>
                    <a:pt x="24941" y="92936"/>
                  </a:lnTo>
                  <a:lnTo>
                    <a:pt x="23628" y="93296"/>
                  </a:lnTo>
                  <a:lnTo>
                    <a:pt x="22231" y="93512"/>
                  </a:lnTo>
                  <a:lnTo>
                    <a:pt x="20749" y="93584"/>
                  </a:lnTo>
                  <a:lnTo>
                    <a:pt x="14397" y="93584"/>
                  </a:lnTo>
                  <a:lnTo>
                    <a:pt x="12703" y="85538"/>
                  </a:lnTo>
                  <a:lnTo>
                    <a:pt x="14482" y="85529"/>
                  </a:lnTo>
                  <a:lnTo>
                    <a:pt x="16091" y="85504"/>
                  </a:lnTo>
                  <a:lnTo>
                    <a:pt x="17531" y="85462"/>
                  </a:lnTo>
                  <a:lnTo>
                    <a:pt x="18801" y="85402"/>
                  </a:lnTo>
                  <a:lnTo>
                    <a:pt x="19902" y="85326"/>
                  </a:lnTo>
                  <a:lnTo>
                    <a:pt x="20834" y="85233"/>
                  </a:lnTo>
                  <a:lnTo>
                    <a:pt x="21596" y="85123"/>
                  </a:lnTo>
                  <a:lnTo>
                    <a:pt x="22189" y="84996"/>
                  </a:lnTo>
                  <a:lnTo>
                    <a:pt x="22612" y="84852"/>
                  </a:lnTo>
                  <a:lnTo>
                    <a:pt x="22866" y="84691"/>
                  </a:lnTo>
                  <a:lnTo>
                    <a:pt x="23196" y="84314"/>
                  </a:lnTo>
                  <a:lnTo>
                    <a:pt x="23510" y="83861"/>
                  </a:lnTo>
                  <a:lnTo>
                    <a:pt x="23806" y="83332"/>
                  </a:lnTo>
                  <a:lnTo>
                    <a:pt x="24086" y="82726"/>
                  </a:lnTo>
                  <a:lnTo>
                    <a:pt x="24348" y="82044"/>
                  </a:lnTo>
                  <a:lnTo>
                    <a:pt x="24594" y="81286"/>
                  </a:lnTo>
                  <a:lnTo>
                    <a:pt x="24823" y="80452"/>
                  </a:lnTo>
                  <a:lnTo>
                    <a:pt x="25034" y="79542"/>
                  </a:lnTo>
                  <a:lnTo>
                    <a:pt x="25229" y="78555"/>
                  </a:lnTo>
                  <a:lnTo>
                    <a:pt x="25407" y="77492"/>
                  </a:lnTo>
                  <a:lnTo>
                    <a:pt x="25653" y="75790"/>
                  </a:lnTo>
                  <a:lnTo>
                    <a:pt x="25881" y="73901"/>
                  </a:lnTo>
                  <a:lnTo>
                    <a:pt x="26093" y="71826"/>
                  </a:lnTo>
                  <a:lnTo>
                    <a:pt x="26288" y="69565"/>
                  </a:lnTo>
                  <a:lnTo>
                    <a:pt x="26466" y="67117"/>
                  </a:lnTo>
                  <a:lnTo>
                    <a:pt x="26626" y="64484"/>
                  </a:lnTo>
                  <a:lnTo>
                    <a:pt x="26770" y="61663"/>
                  </a:lnTo>
                  <a:lnTo>
                    <a:pt x="26897" y="58657"/>
                  </a:lnTo>
                  <a:lnTo>
                    <a:pt x="27008" y="55464"/>
                  </a:lnTo>
                  <a:lnTo>
                    <a:pt x="27101" y="52085"/>
                  </a:lnTo>
                  <a:lnTo>
                    <a:pt x="1270" y="52085"/>
                  </a:lnTo>
                  <a:lnTo>
                    <a:pt x="4658" y="13974"/>
                  </a:lnTo>
                  <a:lnTo>
                    <a:pt x="12280" y="15244"/>
                  </a:lnTo>
                  <a:lnTo>
                    <a:pt x="10162" y="44462"/>
                  </a:lnTo>
                  <a:lnTo>
                    <a:pt x="21172" y="44462"/>
                  </a:lnTo>
                  <a:lnTo>
                    <a:pt x="24137" y="7198"/>
                  </a:lnTo>
                  <a:lnTo>
                    <a:pt x="0" y="71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5695882" y="3631425"/>
              <a:ext cx="22019" cy="18632"/>
            </a:xfrm>
            <a:custGeom>
              <a:avLst/>
              <a:pathLst>
                <a:path w="22019" h="18632">
                  <a:moveTo>
                    <a:pt x="20325" y="0"/>
                  </a:moveTo>
                  <a:lnTo>
                    <a:pt x="22019" y="7622"/>
                  </a:lnTo>
                  <a:lnTo>
                    <a:pt x="20304" y="8875"/>
                  </a:lnTo>
                  <a:lnTo>
                    <a:pt x="18547" y="10095"/>
                  </a:lnTo>
                  <a:lnTo>
                    <a:pt x="16747" y="11280"/>
                  </a:lnTo>
                  <a:lnTo>
                    <a:pt x="14905" y="12432"/>
                  </a:lnTo>
                  <a:lnTo>
                    <a:pt x="13021" y="13550"/>
                  </a:lnTo>
                  <a:lnTo>
                    <a:pt x="11094" y="14634"/>
                  </a:lnTo>
                  <a:lnTo>
                    <a:pt x="9125" y="15684"/>
                  </a:lnTo>
                  <a:lnTo>
                    <a:pt x="7114" y="16701"/>
                  </a:lnTo>
                  <a:lnTo>
                    <a:pt x="5060" y="17683"/>
                  </a:lnTo>
                  <a:lnTo>
                    <a:pt x="2964" y="18632"/>
                  </a:lnTo>
                  <a:lnTo>
                    <a:pt x="0" y="10162"/>
                  </a:lnTo>
                  <a:lnTo>
                    <a:pt x="2185" y="9299"/>
                  </a:lnTo>
                  <a:lnTo>
                    <a:pt x="4336" y="8401"/>
                  </a:lnTo>
                  <a:lnTo>
                    <a:pt x="6453" y="7469"/>
                  </a:lnTo>
                  <a:lnTo>
                    <a:pt x="8536" y="6504"/>
                  </a:lnTo>
                  <a:lnTo>
                    <a:pt x="10586" y="5504"/>
                  </a:lnTo>
                  <a:lnTo>
                    <a:pt x="12602" y="4471"/>
                  </a:lnTo>
                  <a:lnTo>
                    <a:pt x="14583" y="3404"/>
                  </a:lnTo>
                  <a:lnTo>
                    <a:pt x="16531" y="2303"/>
                  </a:lnTo>
                  <a:lnTo>
                    <a:pt x="18445" y="11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5731452" y="3569177"/>
              <a:ext cx="60130" cy="41922"/>
            </a:xfrm>
            <a:custGeom>
              <a:avLst/>
              <a:pathLst>
                <a:path w="60130" h="41922">
                  <a:moveTo>
                    <a:pt x="27101" y="0"/>
                  </a:moveTo>
                  <a:lnTo>
                    <a:pt x="35570" y="2540"/>
                  </a:lnTo>
                  <a:lnTo>
                    <a:pt x="35396" y="2964"/>
                  </a:lnTo>
                  <a:lnTo>
                    <a:pt x="35214" y="3387"/>
                  </a:lnTo>
                  <a:lnTo>
                    <a:pt x="35024" y="3811"/>
                  </a:lnTo>
                  <a:lnTo>
                    <a:pt x="34825" y="4234"/>
                  </a:lnTo>
                  <a:lnTo>
                    <a:pt x="34617" y="4658"/>
                  </a:lnTo>
                  <a:lnTo>
                    <a:pt x="34401" y="5081"/>
                  </a:lnTo>
                  <a:lnTo>
                    <a:pt x="34177" y="5504"/>
                  </a:lnTo>
                  <a:lnTo>
                    <a:pt x="33944" y="5928"/>
                  </a:lnTo>
                  <a:lnTo>
                    <a:pt x="33702" y="6351"/>
                  </a:lnTo>
                  <a:lnTo>
                    <a:pt x="33453" y="6775"/>
                  </a:lnTo>
                  <a:lnTo>
                    <a:pt x="36006" y="10082"/>
                  </a:lnTo>
                  <a:lnTo>
                    <a:pt x="38585" y="13228"/>
                  </a:lnTo>
                  <a:lnTo>
                    <a:pt x="41189" y="16214"/>
                  </a:lnTo>
                  <a:lnTo>
                    <a:pt x="43819" y="19038"/>
                  </a:lnTo>
                  <a:lnTo>
                    <a:pt x="46474" y="21702"/>
                  </a:lnTo>
                  <a:lnTo>
                    <a:pt x="49154" y="24204"/>
                  </a:lnTo>
                  <a:lnTo>
                    <a:pt x="51860" y="26546"/>
                  </a:lnTo>
                  <a:lnTo>
                    <a:pt x="54592" y="28727"/>
                  </a:lnTo>
                  <a:lnTo>
                    <a:pt x="57348" y="30747"/>
                  </a:lnTo>
                  <a:lnTo>
                    <a:pt x="60130" y="32606"/>
                  </a:lnTo>
                  <a:lnTo>
                    <a:pt x="55472" y="41075"/>
                  </a:lnTo>
                  <a:lnTo>
                    <a:pt x="54714" y="40562"/>
                  </a:lnTo>
                  <a:lnTo>
                    <a:pt x="53965" y="40042"/>
                  </a:lnTo>
                  <a:lnTo>
                    <a:pt x="53224" y="39512"/>
                  </a:lnTo>
                  <a:lnTo>
                    <a:pt x="52491" y="38974"/>
                  </a:lnTo>
                  <a:lnTo>
                    <a:pt x="51767" y="38428"/>
                  </a:lnTo>
                  <a:lnTo>
                    <a:pt x="51051" y="37873"/>
                  </a:lnTo>
                  <a:lnTo>
                    <a:pt x="50344" y="37310"/>
                  </a:lnTo>
                  <a:lnTo>
                    <a:pt x="49646" y="36739"/>
                  </a:lnTo>
                  <a:lnTo>
                    <a:pt x="48955" y="36158"/>
                  </a:lnTo>
                  <a:lnTo>
                    <a:pt x="48274" y="35570"/>
                  </a:lnTo>
                  <a:lnTo>
                    <a:pt x="48274" y="41922"/>
                  </a:lnTo>
                  <a:lnTo>
                    <a:pt x="11433" y="41922"/>
                  </a:lnTo>
                  <a:lnTo>
                    <a:pt x="11433" y="36417"/>
                  </a:lnTo>
                  <a:lnTo>
                    <a:pt x="10760" y="36925"/>
                  </a:lnTo>
                  <a:lnTo>
                    <a:pt x="10095" y="37433"/>
                  </a:lnTo>
                  <a:lnTo>
                    <a:pt x="9438" y="37941"/>
                  </a:lnTo>
                  <a:lnTo>
                    <a:pt x="8790" y="38449"/>
                  </a:lnTo>
                  <a:lnTo>
                    <a:pt x="8151" y="38958"/>
                  </a:lnTo>
                  <a:lnTo>
                    <a:pt x="7520" y="39466"/>
                  </a:lnTo>
                  <a:lnTo>
                    <a:pt x="6898" y="39974"/>
                  </a:lnTo>
                  <a:lnTo>
                    <a:pt x="6284" y="40482"/>
                  </a:lnTo>
                  <a:lnTo>
                    <a:pt x="5678" y="40990"/>
                  </a:lnTo>
                  <a:lnTo>
                    <a:pt x="5081" y="41498"/>
                  </a:lnTo>
                  <a:lnTo>
                    <a:pt x="0" y="33876"/>
                  </a:lnTo>
                  <a:lnTo>
                    <a:pt x="3624" y="30641"/>
                  </a:lnTo>
                  <a:lnTo>
                    <a:pt x="7046" y="27372"/>
                  </a:lnTo>
                  <a:lnTo>
                    <a:pt x="10264" y="24069"/>
                  </a:lnTo>
                  <a:lnTo>
                    <a:pt x="13279" y="20732"/>
                  </a:lnTo>
                  <a:lnTo>
                    <a:pt x="16091" y="17361"/>
                  </a:lnTo>
                  <a:lnTo>
                    <a:pt x="18699" y="13957"/>
                  </a:lnTo>
                  <a:lnTo>
                    <a:pt x="21105" y="10518"/>
                  </a:lnTo>
                  <a:lnTo>
                    <a:pt x="23307" y="7046"/>
                  </a:lnTo>
                  <a:lnTo>
                    <a:pt x="25305" y="3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5745003" y="3583151"/>
              <a:ext cx="33453" cy="20325"/>
            </a:xfrm>
            <a:custGeom>
              <a:avLst/>
              <a:pathLst>
                <a:path w="33453" h="20325">
                  <a:moveTo>
                    <a:pt x="0" y="20325"/>
                  </a:moveTo>
                  <a:lnTo>
                    <a:pt x="33453" y="20325"/>
                  </a:lnTo>
                  <a:lnTo>
                    <a:pt x="31750" y="18750"/>
                  </a:lnTo>
                  <a:lnTo>
                    <a:pt x="30031" y="17073"/>
                  </a:lnTo>
                  <a:lnTo>
                    <a:pt x="28295" y="15295"/>
                  </a:lnTo>
                  <a:lnTo>
                    <a:pt x="26542" y="13415"/>
                  </a:lnTo>
                  <a:lnTo>
                    <a:pt x="24772" y="11433"/>
                  </a:lnTo>
                  <a:lnTo>
                    <a:pt x="22985" y="9349"/>
                  </a:lnTo>
                  <a:lnTo>
                    <a:pt x="21181" y="7164"/>
                  </a:lnTo>
                  <a:lnTo>
                    <a:pt x="19360" y="4878"/>
                  </a:lnTo>
                  <a:lnTo>
                    <a:pt x="17522" y="2489"/>
                  </a:lnTo>
                  <a:lnTo>
                    <a:pt x="15667" y="0"/>
                  </a:lnTo>
                  <a:lnTo>
                    <a:pt x="14139" y="2413"/>
                  </a:lnTo>
                  <a:lnTo>
                    <a:pt x="12602" y="4742"/>
                  </a:lnTo>
                  <a:lnTo>
                    <a:pt x="11056" y="6987"/>
                  </a:lnTo>
                  <a:lnTo>
                    <a:pt x="9502" y="9146"/>
                  </a:lnTo>
                  <a:lnTo>
                    <a:pt x="7939" y="11221"/>
                  </a:lnTo>
                  <a:lnTo>
                    <a:pt x="6368" y="13211"/>
                  </a:lnTo>
                  <a:lnTo>
                    <a:pt x="4789" y="15117"/>
                  </a:lnTo>
                  <a:lnTo>
                    <a:pt x="3201" y="16938"/>
                  </a:lnTo>
                  <a:lnTo>
                    <a:pt x="1604" y="186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5735264" y="3616181"/>
              <a:ext cx="54202" cy="45309"/>
            </a:xfrm>
            <a:custGeom>
              <a:avLst/>
              <a:pathLst>
                <a:path w="54202" h="45309">
                  <a:moveTo>
                    <a:pt x="0" y="36840"/>
                  </a:moveTo>
                  <a:lnTo>
                    <a:pt x="30488" y="36840"/>
                  </a:lnTo>
                  <a:lnTo>
                    <a:pt x="31814" y="33118"/>
                  </a:lnTo>
                  <a:lnTo>
                    <a:pt x="33080" y="29404"/>
                  </a:lnTo>
                  <a:lnTo>
                    <a:pt x="34287" y="25699"/>
                  </a:lnTo>
                  <a:lnTo>
                    <a:pt x="35434" y="22002"/>
                  </a:lnTo>
                  <a:lnTo>
                    <a:pt x="36523" y="18314"/>
                  </a:lnTo>
                  <a:lnTo>
                    <a:pt x="37552" y="14634"/>
                  </a:lnTo>
                  <a:lnTo>
                    <a:pt x="38521" y="10963"/>
                  </a:lnTo>
                  <a:lnTo>
                    <a:pt x="39432" y="7300"/>
                  </a:lnTo>
                  <a:lnTo>
                    <a:pt x="40283" y="3645"/>
                  </a:lnTo>
                  <a:lnTo>
                    <a:pt x="41075" y="0"/>
                  </a:lnTo>
                  <a:lnTo>
                    <a:pt x="49967" y="2964"/>
                  </a:lnTo>
                  <a:lnTo>
                    <a:pt x="48943" y="6809"/>
                  </a:lnTo>
                  <a:lnTo>
                    <a:pt x="47901" y="10552"/>
                  </a:lnTo>
                  <a:lnTo>
                    <a:pt x="46842" y="14194"/>
                  </a:lnTo>
                  <a:lnTo>
                    <a:pt x="45767" y="17734"/>
                  </a:lnTo>
                  <a:lnTo>
                    <a:pt x="44674" y="21172"/>
                  </a:lnTo>
                  <a:lnTo>
                    <a:pt x="43565" y="24509"/>
                  </a:lnTo>
                  <a:lnTo>
                    <a:pt x="42438" y="27744"/>
                  </a:lnTo>
                  <a:lnTo>
                    <a:pt x="41295" y="30878"/>
                  </a:lnTo>
                  <a:lnTo>
                    <a:pt x="40135" y="33910"/>
                  </a:lnTo>
                  <a:lnTo>
                    <a:pt x="38958" y="36840"/>
                  </a:lnTo>
                  <a:lnTo>
                    <a:pt x="54202" y="36840"/>
                  </a:lnTo>
                  <a:lnTo>
                    <a:pt x="54202" y="45309"/>
                  </a:lnTo>
                  <a:lnTo>
                    <a:pt x="0" y="4530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5753049" y="3617451"/>
              <a:ext cx="12703" cy="26254"/>
            </a:xfrm>
            <a:custGeom>
              <a:avLst/>
              <a:pathLst>
                <a:path w="12703" h="26254">
                  <a:moveTo>
                    <a:pt x="7622" y="0"/>
                  </a:moveTo>
                  <a:lnTo>
                    <a:pt x="8282" y="2375"/>
                  </a:lnTo>
                  <a:lnTo>
                    <a:pt x="8909" y="4759"/>
                  </a:lnTo>
                  <a:lnTo>
                    <a:pt x="9502" y="7152"/>
                  </a:lnTo>
                  <a:lnTo>
                    <a:pt x="10061" y="9553"/>
                  </a:lnTo>
                  <a:lnTo>
                    <a:pt x="10586" y="11962"/>
                  </a:lnTo>
                  <a:lnTo>
                    <a:pt x="11077" y="14380"/>
                  </a:lnTo>
                  <a:lnTo>
                    <a:pt x="11534" y="16807"/>
                  </a:lnTo>
                  <a:lnTo>
                    <a:pt x="11958" y="19241"/>
                  </a:lnTo>
                  <a:lnTo>
                    <a:pt x="12348" y="21685"/>
                  </a:lnTo>
                  <a:lnTo>
                    <a:pt x="12703" y="24137"/>
                  </a:lnTo>
                  <a:lnTo>
                    <a:pt x="4234" y="26254"/>
                  </a:lnTo>
                  <a:lnTo>
                    <a:pt x="4039" y="23645"/>
                  </a:lnTo>
                  <a:lnTo>
                    <a:pt x="3794" y="21071"/>
                  </a:lnTo>
                  <a:lnTo>
                    <a:pt x="3497" y="18530"/>
                  </a:lnTo>
                  <a:lnTo>
                    <a:pt x="3150" y="16023"/>
                  </a:lnTo>
                  <a:lnTo>
                    <a:pt x="2752" y="13550"/>
                  </a:lnTo>
                  <a:lnTo>
                    <a:pt x="2303" y="11111"/>
                  </a:lnTo>
                  <a:lnTo>
                    <a:pt x="1803" y="8706"/>
                  </a:lnTo>
                  <a:lnTo>
                    <a:pt x="1253" y="6334"/>
                  </a:lnTo>
                  <a:lnTo>
                    <a:pt x="652" y="3997"/>
                  </a:lnTo>
                  <a:lnTo>
                    <a:pt x="0" y="16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5736957" y="3619992"/>
              <a:ext cx="13974" cy="29218"/>
            </a:xfrm>
            <a:custGeom>
              <a:avLst/>
              <a:pathLst>
                <a:path w="13974" h="29218">
                  <a:moveTo>
                    <a:pt x="7622" y="0"/>
                  </a:moveTo>
                  <a:lnTo>
                    <a:pt x="8600" y="2633"/>
                  </a:lnTo>
                  <a:lnTo>
                    <a:pt x="9502" y="5284"/>
                  </a:lnTo>
                  <a:lnTo>
                    <a:pt x="10328" y="7952"/>
                  </a:lnTo>
                  <a:lnTo>
                    <a:pt x="11077" y="10637"/>
                  </a:lnTo>
                  <a:lnTo>
                    <a:pt x="11750" y="13338"/>
                  </a:lnTo>
                  <a:lnTo>
                    <a:pt x="12348" y="16057"/>
                  </a:lnTo>
                  <a:lnTo>
                    <a:pt x="12868" y="18793"/>
                  </a:lnTo>
                  <a:lnTo>
                    <a:pt x="13313" y="21545"/>
                  </a:lnTo>
                  <a:lnTo>
                    <a:pt x="13681" y="24314"/>
                  </a:lnTo>
                  <a:lnTo>
                    <a:pt x="13974" y="27101"/>
                  </a:lnTo>
                  <a:lnTo>
                    <a:pt x="6351" y="29218"/>
                  </a:lnTo>
                  <a:lnTo>
                    <a:pt x="5983" y="26275"/>
                  </a:lnTo>
                  <a:lnTo>
                    <a:pt x="5555" y="23374"/>
                  </a:lnTo>
                  <a:lnTo>
                    <a:pt x="5068" y="20516"/>
                  </a:lnTo>
                  <a:lnTo>
                    <a:pt x="4522" y="17700"/>
                  </a:lnTo>
                  <a:lnTo>
                    <a:pt x="3916" y="14926"/>
                  </a:lnTo>
                  <a:lnTo>
                    <a:pt x="3252" y="12195"/>
                  </a:lnTo>
                  <a:lnTo>
                    <a:pt x="2528" y="9506"/>
                  </a:lnTo>
                  <a:lnTo>
                    <a:pt x="1744" y="6860"/>
                  </a:lnTo>
                  <a:lnTo>
                    <a:pt x="901" y="4255"/>
                  </a:lnTo>
                  <a:lnTo>
                    <a:pt x="0" y="16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5798570" y="3578175"/>
              <a:ext cx="38269" cy="77386"/>
            </a:xfrm>
            <a:custGeom>
              <a:avLst/>
              <a:pathLst>
                <a:path w="38269" h="77386">
                  <a:moveTo>
                    <a:pt x="38269" y="0"/>
                  </a:moveTo>
                  <a:lnTo>
                    <a:pt x="9474" y="77386"/>
                  </a:lnTo>
                  <a:lnTo>
                    <a:pt x="0" y="77386"/>
                  </a:lnTo>
                  <a:lnTo>
                    <a:pt x="2884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5843457" y="3572988"/>
              <a:ext cx="39804" cy="89772"/>
            </a:xfrm>
            <a:custGeom>
              <a:avLst/>
              <a:pathLst>
                <a:path w="39804" h="89772">
                  <a:moveTo>
                    <a:pt x="1270" y="0"/>
                  </a:moveTo>
                  <a:lnTo>
                    <a:pt x="36417" y="0"/>
                  </a:lnTo>
                  <a:lnTo>
                    <a:pt x="36036" y="5598"/>
                  </a:lnTo>
                  <a:lnTo>
                    <a:pt x="35570" y="11043"/>
                  </a:lnTo>
                  <a:lnTo>
                    <a:pt x="35019" y="16336"/>
                  </a:lnTo>
                  <a:lnTo>
                    <a:pt x="34384" y="21477"/>
                  </a:lnTo>
                  <a:lnTo>
                    <a:pt x="33664" y="26466"/>
                  </a:lnTo>
                  <a:lnTo>
                    <a:pt x="32860" y="31301"/>
                  </a:lnTo>
                  <a:lnTo>
                    <a:pt x="31971" y="35985"/>
                  </a:lnTo>
                  <a:lnTo>
                    <a:pt x="30997" y="40516"/>
                  </a:lnTo>
                  <a:lnTo>
                    <a:pt x="29938" y="44894"/>
                  </a:lnTo>
                  <a:lnTo>
                    <a:pt x="28795" y="49121"/>
                  </a:lnTo>
                  <a:lnTo>
                    <a:pt x="29972" y="51162"/>
                  </a:lnTo>
                  <a:lnTo>
                    <a:pt x="31132" y="53220"/>
                  </a:lnTo>
                  <a:lnTo>
                    <a:pt x="32275" y="55295"/>
                  </a:lnTo>
                  <a:lnTo>
                    <a:pt x="33402" y="57386"/>
                  </a:lnTo>
                  <a:lnTo>
                    <a:pt x="34511" y="59495"/>
                  </a:lnTo>
                  <a:lnTo>
                    <a:pt x="35604" y="61621"/>
                  </a:lnTo>
                  <a:lnTo>
                    <a:pt x="36679" y="63764"/>
                  </a:lnTo>
                  <a:lnTo>
                    <a:pt x="37738" y="65923"/>
                  </a:lnTo>
                  <a:lnTo>
                    <a:pt x="38780" y="68100"/>
                  </a:lnTo>
                  <a:lnTo>
                    <a:pt x="39804" y="70293"/>
                  </a:lnTo>
                  <a:lnTo>
                    <a:pt x="33029" y="76645"/>
                  </a:lnTo>
                  <a:lnTo>
                    <a:pt x="32263" y="74956"/>
                  </a:lnTo>
                  <a:lnTo>
                    <a:pt x="31488" y="73275"/>
                  </a:lnTo>
                  <a:lnTo>
                    <a:pt x="30704" y="71602"/>
                  </a:lnTo>
                  <a:lnTo>
                    <a:pt x="29913" y="69938"/>
                  </a:lnTo>
                  <a:lnTo>
                    <a:pt x="29112" y="68282"/>
                  </a:lnTo>
                  <a:lnTo>
                    <a:pt x="28303" y="66635"/>
                  </a:lnTo>
                  <a:lnTo>
                    <a:pt x="27486" y="64996"/>
                  </a:lnTo>
                  <a:lnTo>
                    <a:pt x="26660" y="63366"/>
                  </a:lnTo>
                  <a:lnTo>
                    <a:pt x="25826" y="61744"/>
                  </a:lnTo>
                  <a:lnTo>
                    <a:pt x="24983" y="60130"/>
                  </a:lnTo>
                  <a:lnTo>
                    <a:pt x="23412" y="63781"/>
                  </a:lnTo>
                  <a:lnTo>
                    <a:pt x="21748" y="67278"/>
                  </a:lnTo>
                  <a:lnTo>
                    <a:pt x="19991" y="70624"/>
                  </a:lnTo>
                  <a:lnTo>
                    <a:pt x="18140" y="73817"/>
                  </a:lnTo>
                  <a:lnTo>
                    <a:pt x="16197" y="76857"/>
                  </a:lnTo>
                  <a:lnTo>
                    <a:pt x="14160" y="79745"/>
                  </a:lnTo>
                  <a:lnTo>
                    <a:pt x="12030" y="82480"/>
                  </a:lnTo>
                  <a:lnTo>
                    <a:pt x="9807" y="85064"/>
                  </a:lnTo>
                  <a:lnTo>
                    <a:pt x="7490" y="87494"/>
                  </a:lnTo>
                  <a:lnTo>
                    <a:pt x="5081" y="89772"/>
                  </a:lnTo>
                  <a:lnTo>
                    <a:pt x="0" y="82574"/>
                  </a:lnTo>
                  <a:lnTo>
                    <a:pt x="2557" y="80190"/>
                  </a:lnTo>
                  <a:lnTo>
                    <a:pt x="4979" y="77611"/>
                  </a:lnTo>
                  <a:lnTo>
                    <a:pt x="7266" y="74837"/>
                  </a:lnTo>
                  <a:lnTo>
                    <a:pt x="9417" y="71869"/>
                  </a:lnTo>
                  <a:lnTo>
                    <a:pt x="11433" y="68705"/>
                  </a:lnTo>
                  <a:lnTo>
                    <a:pt x="13313" y="65347"/>
                  </a:lnTo>
                  <a:lnTo>
                    <a:pt x="15058" y="61795"/>
                  </a:lnTo>
                  <a:lnTo>
                    <a:pt x="16667" y="58047"/>
                  </a:lnTo>
                  <a:lnTo>
                    <a:pt x="18140" y="54105"/>
                  </a:lnTo>
                  <a:lnTo>
                    <a:pt x="19479" y="49967"/>
                  </a:lnTo>
                  <a:lnTo>
                    <a:pt x="17776" y="47096"/>
                  </a:lnTo>
                  <a:lnTo>
                    <a:pt x="16057" y="44242"/>
                  </a:lnTo>
                  <a:lnTo>
                    <a:pt x="14321" y="41405"/>
                  </a:lnTo>
                  <a:lnTo>
                    <a:pt x="12568" y="38585"/>
                  </a:lnTo>
                  <a:lnTo>
                    <a:pt x="10798" y="35782"/>
                  </a:lnTo>
                  <a:lnTo>
                    <a:pt x="9011" y="32995"/>
                  </a:lnTo>
                  <a:lnTo>
                    <a:pt x="7207" y="30226"/>
                  </a:lnTo>
                  <a:lnTo>
                    <a:pt x="5386" y="27473"/>
                  </a:lnTo>
                  <a:lnTo>
                    <a:pt x="3548" y="24738"/>
                  </a:lnTo>
                  <a:lnTo>
                    <a:pt x="1693" y="22019"/>
                  </a:lnTo>
                  <a:lnTo>
                    <a:pt x="8045" y="17361"/>
                  </a:lnTo>
                  <a:lnTo>
                    <a:pt x="9565" y="19483"/>
                  </a:lnTo>
                  <a:lnTo>
                    <a:pt x="11077" y="21613"/>
                  </a:lnTo>
                  <a:lnTo>
                    <a:pt x="12580" y="23751"/>
                  </a:lnTo>
                  <a:lnTo>
                    <a:pt x="14075" y="25898"/>
                  </a:lnTo>
                  <a:lnTo>
                    <a:pt x="15562" y="28054"/>
                  </a:lnTo>
                  <a:lnTo>
                    <a:pt x="17039" y="30217"/>
                  </a:lnTo>
                  <a:lnTo>
                    <a:pt x="18509" y="32390"/>
                  </a:lnTo>
                  <a:lnTo>
                    <a:pt x="19970" y="34571"/>
                  </a:lnTo>
                  <a:lnTo>
                    <a:pt x="21422" y="36760"/>
                  </a:lnTo>
                  <a:lnTo>
                    <a:pt x="22866" y="38958"/>
                  </a:lnTo>
                  <a:lnTo>
                    <a:pt x="23442" y="36671"/>
                  </a:lnTo>
                  <a:lnTo>
                    <a:pt x="23984" y="34215"/>
                  </a:lnTo>
                  <a:lnTo>
                    <a:pt x="24492" y="31589"/>
                  </a:lnTo>
                  <a:lnTo>
                    <a:pt x="24967" y="28795"/>
                  </a:lnTo>
                  <a:lnTo>
                    <a:pt x="25407" y="25830"/>
                  </a:lnTo>
                  <a:lnTo>
                    <a:pt x="25813" y="22697"/>
                  </a:lnTo>
                  <a:lnTo>
                    <a:pt x="26186" y="19394"/>
                  </a:lnTo>
                  <a:lnTo>
                    <a:pt x="26525" y="15921"/>
                  </a:lnTo>
                  <a:lnTo>
                    <a:pt x="26830" y="12280"/>
                  </a:lnTo>
                  <a:lnTo>
                    <a:pt x="27101" y="8469"/>
                  </a:lnTo>
                  <a:lnTo>
                    <a:pt x="1270" y="84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5890037" y="3571718"/>
              <a:ext cx="44039" cy="58860"/>
            </a:xfrm>
            <a:custGeom>
              <a:avLst/>
              <a:pathLst>
                <a:path w="44039" h="58860">
                  <a:moveTo>
                    <a:pt x="44039" y="0"/>
                  </a:moveTo>
                  <a:lnTo>
                    <a:pt x="44039" y="58860"/>
                  </a:lnTo>
                  <a:lnTo>
                    <a:pt x="35570" y="58860"/>
                  </a:lnTo>
                  <a:lnTo>
                    <a:pt x="35570" y="7622"/>
                  </a:lnTo>
                  <a:lnTo>
                    <a:pt x="8469" y="7622"/>
                  </a:lnTo>
                  <a:lnTo>
                    <a:pt x="8469" y="58860"/>
                  </a:lnTo>
                  <a:lnTo>
                    <a:pt x="0" y="58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5886226" y="3588656"/>
              <a:ext cx="28371" cy="77069"/>
            </a:xfrm>
            <a:custGeom>
              <a:avLst/>
              <a:pathLst>
                <a:path w="28371" h="77069">
                  <a:moveTo>
                    <a:pt x="19902" y="0"/>
                  </a:moveTo>
                  <a:lnTo>
                    <a:pt x="28371" y="0"/>
                  </a:lnTo>
                  <a:lnTo>
                    <a:pt x="28352" y="6694"/>
                  </a:lnTo>
                  <a:lnTo>
                    <a:pt x="28295" y="12890"/>
                  </a:lnTo>
                  <a:lnTo>
                    <a:pt x="28200" y="18585"/>
                  </a:lnTo>
                  <a:lnTo>
                    <a:pt x="28066" y="23781"/>
                  </a:lnTo>
                  <a:lnTo>
                    <a:pt x="27895" y="28477"/>
                  </a:lnTo>
                  <a:lnTo>
                    <a:pt x="27685" y="32673"/>
                  </a:lnTo>
                  <a:lnTo>
                    <a:pt x="27437" y="36370"/>
                  </a:lnTo>
                  <a:lnTo>
                    <a:pt x="27152" y="39567"/>
                  </a:lnTo>
                  <a:lnTo>
                    <a:pt x="26828" y="42265"/>
                  </a:lnTo>
                  <a:lnTo>
                    <a:pt x="26466" y="44462"/>
                  </a:lnTo>
                  <a:lnTo>
                    <a:pt x="26048" y="46402"/>
                  </a:lnTo>
                  <a:lnTo>
                    <a:pt x="25559" y="48324"/>
                  </a:lnTo>
                  <a:lnTo>
                    <a:pt x="24998" y="50230"/>
                  </a:lnTo>
                  <a:lnTo>
                    <a:pt x="24365" y="52119"/>
                  </a:lnTo>
                  <a:lnTo>
                    <a:pt x="23660" y="53990"/>
                  </a:lnTo>
                  <a:lnTo>
                    <a:pt x="22883" y="55845"/>
                  </a:lnTo>
                  <a:lnTo>
                    <a:pt x="22034" y="57683"/>
                  </a:lnTo>
                  <a:lnTo>
                    <a:pt x="21113" y="59504"/>
                  </a:lnTo>
                  <a:lnTo>
                    <a:pt x="20120" y="61308"/>
                  </a:lnTo>
                  <a:lnTo>
                    <a:pt x="19055" y="63095"/>
                  </a:lnTo>
                  <a:lnTo>
                    <a:pt x="17924" y="64835"/>
                  </a:lnTo>
                  <a:lnTo>
                    <a:pt x="16735" y="66499"/>
                  </a:lnTo>
                  <a:lnTo>
                    <a:pt x="15485" y="68087"/>
                  </a:lnTo>
                  <a:lnTo>
                    <a:pt x="14177" y="69599"/>
                  </a:lnTo>
                  <a:lnTo>
                    <a:pt x="12809" y="71034"/>
                  </a:lnTo>
                  <a:lnTo>
                    <a:pt x="11382" y="72394"/>
                  </a:lnTo>
                  <a:lnTo>
                    <a:pt x="9896" y="73677"/>
                  </a:lnTo>
                  <a:lnTo>
                    <a:pt x="8350" y="74884"/>
                  </a:lnTo>
                  <a:lnTo>
                    <a:pt x="6745" y="76014"/>
                  </a:lnTo>
                  <a:lnTo>
                    <a:pt x="5081" y="77069"/>
                  </a:lnTo>
                  <a:lnTo>
                    <a:pt x="0" y="70293"/>
                  </a:lnTo>
                  <a:lnTo>
                    <a:pt x="1416" y="69334"/>
                  </a:lnTo>
                  <a:lnTo>
                    <a:pt x="2786" y="68320"/>
                  </a:lnTo>
                  <a:lnTo>
                    <a:pt x="4109" y="67251"/>
                  </a:lnTo>
                  <a:lnTo>
                    <a:pt x="5386" y="66127"/>
                  </a:lnTo>
                  <a:lnTo>
                    <a:pt x="6616" y="64947"/>
                  </a:lnTo>
                  <a:lnTo>
                    <a:pt x="7800" y="63713"/>
                  </a:lnTo>
                  <a:lnTo>
                    <a:pt x="8937" y="62423"/>
                  </a:lnTo>
                  <a:lnTo>
                    <a:pt x="10027" y="61079"/>
                  </a:lnTo>
                  <a:lnTo>
                    <a:pt x="11071" y="59679"/>
                  </a:lnTo>
                  <a:lnTo>
                    <a:pt x="12068" y="58225"/>
                  </a:lnTo>
                  <a:lnTo>
                    <a:pt x="13008" y="56724"/>
                  </a:lnTo>
                  <a:lnTo>
                    <a:pt x="13880" y="55184"/>
                  </a:lnTo>
                  <a:lnTo>
                    <a:pt x="14685" y="53607"/>
                  </a:lnTo>
                  <a:lnTo>
                    <a:pt x="15422" y="51992"/>
                  </a:lnTo>
                  <a:lnTo>
                    <a:pt x="16091" y="50338"/>
                  </a:lnTo>
                  <a:lnTo>
                    <a:pt x="16692" y="48646"/>
                  </a:lnTo>
                  <a:lnTo>
                    <a:pt x="17226" y="46916"/>
                  </a:lnTo>
                  <a:lnTo>
                    <a:pt x="17692" y="45148"/>
                  </a:lnTo>
                  <a:lnTo>
                    <a:pt x="18090" y="43342"/>
                  </a:lnTo>
                  <a:lnTo>
                    <a:pt x="18420" y="41498"/>
                  </a:lnTo>
                  <a:lnTo>
                    <a:pt x="18701" y="39406"/>
                  </a:lnTo>
                  <a:lnTo>
                    <a:pt x="18953" y="36857"/>
                  </a:lnTo>
                  <a:lnTo>
                    <a:pt x="19176" y="33851"/>
                  </a:lnTo>
                  <a:lnTo>
                    <a:pt x="19368" y="30387"/>
                  </a:lnTo>
                  <a:lnTo>
                    <a:pt x="19531" y="26466"/>
                  </a:lnTo>
                  <a:lnTo>
                    <a:pt x="19665" y="22087"/>
                  </a:lnTo>
                  <a:lnTo>
                    <a:pt x="19769" y="17251"/>
                  </a:lnTo>
                  <a:lnTo>
                    <a:pt x="19843" y="11958"/>
                  </a:lnTo>
                  <a:lnTo>
                    <a:pt x="19887" y="62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5915021" y="3629308"/>
              <a:ext cx="26254" cy="34723"/>
            </a:xfrm>
            <a:custGeom>
              <a:avLst/>
              <a:pathLst>
                <a:path w="26254" h="34723">
                  <a:moveTo>
                    <a:pt x="0" y="0"/>
                  </a:moveTo>
                  <a:lnTo>
                    <a:pt x="8045" y="0"/>
                  </a:lnTo>
                  <a:lnTo>
                    <a:pt x="8045" y="24137"/>
                  </a:lnTo>
                  <a:lnTo>
                    <a:pt x="8052" y="24467"/>
                  </a:lnTo>
                  <a:lnTo>
                    <a:pt x="8071" y="24780"/>
                  </a:lnTo>
                  <a:lnTo>
                    <a:pt x="8102" y="25077"/>
                  </a:lnTo>
                  <a:lnTo>
                    <a:pt x="8147" y="25356"/>
                  </a:lnTo>
                  <a:lnTo>
                    <a:pt x="8204" y="25619"/>
                  </a:lnTo>
                  <a:lnTo>
                    <a:pt x="8274" y="25864"/>
                  </a:lnTo>
                  <a:lnTo>
                    <a:pt x="8356" y="26093"/>
                  </a:lnTo>
                  <a:lnTo>
                    <a:pt x="8452" y="26305"/>
                  </a:lnTo>
                  <a:lnTo>
                    <a:pt x="8560" y="26499"/>
                  </a:lnTo>
                  <a:lnTo>
                    <a:pt x="8680" y="26677"/>
                  </a:lnTo>
                  <a:lnTo>
                    <a:pt x="8835" y="26838"/>
                  </a:lnTo>
                  <a:lnTo>
                    <a:pt x="9045" y="26982"/>
                  </a:lnTo>
                  <a:lnTo>
                    <a:pt x="9309" y="27109"/>
                  </a:lnTo>
                  <a:lnTo>
                    <a:pt x="9629" y="27219"/>
                  </a:lnTo>
                  <a:lnTo>
                    <a:pt x="10004" y="27312"/>
                  </a:lnTo>
                  <a:lnTo>
                    <a:pt x="10433" y="27389"/>
                  </a:lnTo>
                  <a:lnTo>
                    <a:pt x="10918" y="27448"/>
                  </a:lnTo>
                  <a:lnTo>
                    <a:pt x="11458" y="27490"/>
                  </a:lnTo>
                  <a:lnTo>
                    <a:pt x="12053" y="27516"/>
                  </a:lnTo>
                  <a:lnTo>
                    <a:pt x="12703" y="27524"/>
                  </a:lnTo>
                  <a:lnTo>
                    <a:pt x="13516" y="27509"/>
                  </a:lnTo>
                  <a:lnTo>
                    <a:pt x="14262" y="27465"/>
                  </a:lnTo>
                  <a:lnTo>
                    <a:pt x="14939" y="27391"/>
                  </a:lnTo>
                  <a:lnTo>
                    <a:pt x="15549" y="27287"/>
                  </a:lnTo>
                  <a:lnTo>
                    <a:pt x="16091" y="27154"/>
                  </a:lnTo>
                  <a:lnTo>
                    <a:pt x="16565" y="26991"/>
                  </a:lnTo>
                  <a:lnTo>
                    <a:pt x="16972" y="26798"/>
                  </a:lnTo>
                  <a:lnTo>
                    <a:pt x="17310" y="26576"/>
                  </a:lnTo>
                  <a:lnTo>
                    <a:pt x="17581" y="26324"/>
                  </a:lnTo>
                  <a:lnTo>
                    <a:pt x="17785" y="26042"/>
                  </a:lnTo>
                  <a:lnTo>
                    <a:pt x="17950" y="25663"/>
                  </a:lnTo>
                  <a:lnTo>
                    <a:pt x="18107" y="25119"/>
                  </a:lnTo>
                  <a:lnTo>
                    <a:pt x="18255" y="24410"/>
                  </a:lnTo>
                  <a:lnTo>
                    <a:pt x="18394" y="23535"/>
                  </a:lnTo>
                  <a:lnTo>
                    <a:pt x="18526" y="22496"/>
                  </a:lnTo>
                  <a:lnTo>
                    <a:pt x="18649" y="21291"/>
                  </a:lnTo>
                  <a:lnTo>
                    <a:pt x="18763" y="19921"/>
                  </a:lnTo>
                  <a:lnTo>
                    <a:pt x="18869" y="18386"/>
                  </a:lnTo>
                  <a:lnTo>
                    <a:pt x="18966" y="16686"/>
                  </a:lnTo>
                  <a:lnTo>
                    <a:pt x="19055" y="14820"/>
                  </a:lnTo>
                  <a:lnTo>
                    <a:pt x="26254" y="16938"/>
                  </a:lnTo>
                  <a:lnTo>
                    <a:pt x="26072" y="19301"/>
                  </a:lnTo>
                  <a:lnTo>
                    <a:pt x="25864" y="21477"/>
                  </a:lnTo>
                  <a:lnTo>
                    <a:pt x="25631" y="23467"/>
                  </a:lnTo>
                  <a:lnTo>
                    <a:pt x="25373" y="25271"/>
                  </a:lnTo>
                  <a:lnTo>
                    <a:pt x="25089" y="26889"/>
                  </a:lnTo>
                  <a:lnTo>
                    <a:pt x="24780" y="28320"/>
                  </a:lnTo>
                  <a:lnTo>
                    <a:pt x="24446" y="29565"/>
                  </a:lnTo>
                  <a:lnTo>
                    <a:pt x="24086" y="30624"/>
                  </a:lnTo>
                  <a:lnTo>
                    <a:pt x="23700" y="31496"/>
                  </a:lnTo>
                  <a:lnTo>
                    <a:pt x="23290" y="32182"/>
                  </a:lnTo>
                  <a:lnTo>
                    <a:pt x="22879" y="32665"/>
                  </a:lnTo>
                  <a:lnTo>
                    <a:pt x="22324" y="33097"/>
                  </a:lnTo>
                  <a:lnTo>
                    <a:pt x="21625" y="33478"/>
                  </a:lnTo>
                  <a:lnTo>
                    <a:pt x="20783" y="33808"/>
                  </a:lnTo>
                  <a:lnTo>
                    <a:pt x="19796" y="34088"/>
                  </a:lnTo>
                  <a:lnTo>
                    <a:pt x="18665" y="34316"/>
                  </a:lnTo>
                  <a:lnTo>
                    <a:pt x="17391" y="34494"/>
                  </a:lnTo>
                  <a:lnTo>
                    <a:pt x="15972" y="34621"/>
                  </a:lnTo>
                  <a:lnTo>
                    <a:pt x="14410" y="34698"/>
                  </a:lnTo>
                  <a:lnTo>
                    <a:pt x="12703" y="34723"/>
                  </a:lnTo>
                  <a:lnTo>
                    <a:pt x="10995" y="34706"/>
                  </a:lnTo>
                  <a:lnTo>
                    <a:pt x="9426" y="34655"/>
                  </a:lnTo>
                  <a:lnTo>
                    <a:pt x="7996" y="34571"/>
                  </a:lnTo>
                  <a:lnTo>
                    <a:pt x="6707" y="34452"/>
                  </a:lnTo>
                  <a:lnTo>
                    <a:pt x="5557" y="34300"/>
                  </a:lnTo>
                  <a:lnTo>
                    <a:pt x="4547" y="34113"/>
                  </a:lnTo>
                  <a:lnTo>
                    <a:pt x="3677" y="33893"/>
                  </a:lnTo>
                  <a:lnTo>
                    <a:pt x="2947" y="33639"/>
                  </a:lnTo>
                  <a:lnTo>
                    <a:pt x="2356" y="33351"/>
                  </a:lnTo>
                  <a:lnTo>
                    <a:pt x="1905" y="33029"/>
                  </a:lnTo>
                  <a:lnTo>
                    <a:pt x="1543" y="32661"/>
                  </a:lnTo>
                  <a:lnTo>
                    <a:pt x="1219" y="32233"/>
                  </a:lnTo>
                  <a:lnTo>
                    <a:pt x="933" y="31746"/>
                  </a:lnTo>
                  <a:lnTo>
                    <a:pt x="686" y="31200"/>
                  </a:lnTo>
                  <a:lnTo>
                    <a:pt x="476" y="30594"/>
                  </a:lnTo>
                  <a:lnTo>
                    <a:pt x="304" y="29929"/>
                  </a:lnTo>
                  <a:lnTo>
                    <a:pt x="171" y="29205"/>
                  </a:lnTo>
                  <a:lnTo>
                    <a:pt x="76" y="28422"/>
                  </a:lnTo>
                  <a:lnTo>
                    <a:pt x="19" y="27579"/>
                  </a:lnTo>
                  <a:lnTo>
                    <a:pt x="0" y="266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5954826" y="3567060"/>
              <a:ext cx="91466" cy="26254"/>
            </a:xfrm>
            <a:custGeom>
              <a:avLst/>
              <a:pathLst>
                <a:path w="91466" h="26254">
                  <a:moveTo>
                    <a:pt x="46156" y="0"/>
                  </a:moveTo>
                  <a:lnTo>
                    <a:pt x="46656" y="681"/>
                  </a:lnTo>
                  <a:lnTo>
                    <a:pt x="47139" y="1372"/>
                  </a:lnTo>
                  <a:lnTo>
                    <a:pt x="47605" y="2070"/>
                  </a:lnTo>
                  <a:lnTo>
                    <a:pt x="48053" y="2777"/>
                  </a:lnTo>
                  <a:lnTo>
                    <a:pt x="48485" y="3493"/>
                  </a:lnTo>
                  <a:lnTo>
                    <a:pt x="48900" y="4217"/>
                  </a:lnTo>
                  <a:lnTo>
                    <a:pt x="49298" y="4950"/>
                  </a:lnTo>
                  <a:lnTo>
                    <a:pt x="49679" y="5691"/>
                  </a:lnTo>
                  <a:lnTo>
                    <a:pt x="50044" y="6440"/>
                  </a:lnTo>
                  <a:lnTo>
                    <a:pt x="50391" y="7198"/>
                  </a:lnTo>
                  <a:lnTo>
                    <a:pt x="91466" y="7198"/>
                  </a:lnTo>
                  <a:lnTo>
                    <a:pt x="91466" y="26254"/>
                  </a:lnTo>
                  <a:lnTo>
                    <a:pt x="83421" y="26254"/>
                  </a:lnTo>
                  <a:lnTo>
                    <a:pt x="83421" y="14820"/>
                  </a:lnTo>
                  <a:lnTo>
                    <a:pt x="7622" y="14820"/>
                  </a:lnTo>
                  <a:lnTo>
                    <a:pt x="7622" y="26254"/>
                  </a:lnTo>
                  <a:lnTo>
                    <a:pt x="0" y="26254"/>
                  </a:lnTo>
                  <a:lnTo>
                    <a:pt x="0" y="7198"/>
                  </a:lnTo>
                  <a:lnTo>
                    <a:pt x="41075" y="7198"/>
                  </a:lnTo>
                  <a:lnTo>
                    <a:pt x="40817" y="6694"/>
                  </a:lnTo>
                  <a:lnTo>
                    <a:pt x="40550" y="6199"/>
                  </a:lnTo>
                  <a:lnTo>
                    <a:pt x="40274" y="5712"/>
                  </a:lnTo>
                  <a:lnTo>
                    <a:pt x="39991" y="5233"/>
                  </a:lnTo>
                  <a:lnTo>
                    <a:pt x="39699" y="4763"/>
                  </a:lnTo>
                  <a:lnTo>
                    <a:pt x="39398" y="4302"/>
                  </a:lnTo>
                  <a:lnTo>
                    <a:pt x="39089" y="3849"/>
                  </a:lnTo>
                  <a:lnTo>
                    <a:pt x="38771" y="3404"/>
                  </a:lnTo>
                  <a:lnTo>
                    <a:pt x="38445" y="2968"/>
                  </a:lnTo>
                  <a:lnTo>
                    <a:pt x="38111" y="2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5999712" y="3585268"/>
              <a:ext cx="49121" cy="43616"/>
            </a:xfrm>
            <a:custGeom>
              <a:avLst/>
              <a:pathLst>
                <a:path w="49121" h="43616">
                  <a:moveTo>
                    <a:pt x="27524" y="24983"/>
                  </a:moveTo>
                  <a:lnTo>
                    <a:pt x="29493" y="26313"/>
                  </a:lnTo>
                  <a:lnTo>
                    <a:pt x="31505" y="27592"/>
                  </a:lnTo>
                  <a:lnTo>
                    <a:pt x="33558" y="28820"/>
                  </a:lnTo>
                  <a:lnTo>
                    <a:pt x="35655" y="29997"/>
                  </a:lnTo>
                  <a:lnTo>
                    <a:pt x="37793" y="31124"/>
                  </a:lnTo>
                  <a:lnTo>
                    <a:pt x="39974" y="32199"/>
                  </a:lnTo>
                  <a:lnTo>
                    <a:pt x="42197" y="33224"/>
                  </a:lnTo>
                  <a:lnTo>
                    <a:pt x="44462" y="34198"/>
                  </a:lnTo>
                  <a:lnTo>
                    <a:pt x="46770" y="35121"/>
                  </a:lnTo>
                  <a:lnTo>
                    <a:pt x="49121" y="35993"/>
                  </a:lnTo>
                  <a:lnTo>
                    <a:pt x="45733" y="43616"/>
                  </a:lnTo>
                  <a:lnTo>
                    <a:pt x="39406" y="41227"/>
                  </a:lnTo>
                  <a:lnTo>
                    <a:pt x="33470" y="38466"/>
                  </a:lnTo>
                  <a:lnTo>
                    <a:pt x="27922" y="35333"/>
                  </a:lnTo>
                  <a:lnTo>
                    <a:pt x="22765" y="31827"/>
                  </a:lnTo>
                  <a:lnTo>
                    <a:pt x="17996" y="27948"/>
                  </a:lnTo>
                  <a:lnTo>
                    <a:pt x="13618" y="23696"/>
                  </a:lnTo>
                  <a:lnTo>
                    <a:pt x="9629" y="19072"/>
                  </a:lnTo>
                  <a:lnTo>
                    <a:pt x="6030" y="14075"/>
                  </a:lnTo>
                  <a:lnTo>
                    <a:pt x="2820" y="8706"/>
                  </a:lnTo>
                  <a:lnTo>
                    <a:pt x="0" y="2964"/>
                  </a:lnTo>
                  <a:lnTo>
                    <a:pt x="6775" y="0"/>
                  </a:lnTo>
                  <a:lnTo>
                    <a:pt x="9739" y="5504"/>
                  </a:lnTo>
                  <a:lnTo>
                    <a:pt x="36417" y="5504"/>
                  </a:lnTo>
                  <a:lnTo>
                    <a:pt x="36417" y="12280"/>
                  </a:lnTo>
                  <a:lnTo>
                    <a:pt x="35718" y="13550"/>
                  </a:lnTo>
                  <a:lnTo>
                    <a:pt x="34977" y="14820"/>
                  </a:lnTo>
                  <a:lnTo>
                    <a:pt x="34194" y="16091"/>
                  </a:lnTo>
                  <a:lnTo>
                    <a:pt x="33368" y="17361"/>
                  </a:lnTo>
                  <a:lnTo>
                    <a:pt x="32500" y="18632"/>
                  </a:lnTo>
                  <a:lnTo>
                    <a:pt x="31589" y="19902"/>
                  </a:lnTo>
                  <a:lnTo>
                    <a:pt x="30637" y="21172"/>
                  </a:lnTo>
                  <a:lnTo>
                    <a:pt x="29641" y="22443"/>
                  </a:lnTo>
                  <a:lnTo>
                    <a:pt x="28604" y="2371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6014110" y="3597548"/>
              <a:ext cx="13127" cy="7622"/>
            </a:xfrm>
            <a:custGeom>
              <a:avLst/>
              <a:pathLst>
                <a:path w="13127" h="7622">
                  <a:moveTo>
                    <a:pt x="0" y="0"/>
                  </a:moveTo>
                  <a:lnTo>
                    <a:pt x="605" y="838"/>
                  </a:lnTo>
                  <a:lnTo>
                    <a:pt x="1236" y="1659"/>
                  </a:lnTo>
                  <a:lnTo>
                    <a:pt x="1892" y="2464"/>
                  </a:lnTo>
                  <a:lnTo>
                    <a:pt x="2574" y="3252"/>
                  </a:lnTo>
                  <a:lnTo>
                    <a:pt x="3281" y="4022"/>
                  </a:lnTo>
                  <a:lnTo>
                    <a:pt x="4014" y="4776"/>
                  </a:lnTo>
                  <a:lnTo>
                    <a:pt x="4772" y="5513"/>
                  </a:lnTo>
                  <a:lnTo>
                    <a:pt x="5555" y="6233"/>
                  </a:lnTo>
                  <a:lnTo>
                    <a:pt x="6364" y="6936"/>
                  </a:lnTo>
                  <a:lnTo>
                    <a:pt x="7198" y="7622"/>
                  </a:lnTo>
                  <a:lnTo>
                    <a:pt x="7791" y="6936"/>
                  </a:lnTo>
                  <a:lnTo>
                    <a:pt x="8384" y="6233"/>
                  </a:lnTo>
                  <a:lnTo>
                    <a:pt x="8977" y="5513"/>
                  </a:lnTo>
                  <a:lnTo>
                    <a:pt x="9570" y="4776"/>
                  </a:lnTo>
                  <a:lnTo>
                    <a:pt x="10162" y="4022"/>
                  </a:lnTo>
                  <a:lnTo>
                    <a:pt x="10755" y="3252"/>
                  </a:lnTo>
                  <a:lnTo>
                    <a:pt x="11348" y="2464"/>
                  </a:lnTo>
                  <a:lnTo>
                    <a:pt x="11941" y="1659"/>
                  </a:lnTo>
                  <a:lnTo>
                    <a:pt x="12534" y="838"/>
                  </a:lnTo>
                  <a:lnTo>
                    <a:pt x="1312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5951015" y="3585268"/>
              <a:ext cx="47427" cy="46156"/>
            </a:xfrm>
            <a:custGeom>
              <a:avLst/>
              <a:pathLst>
                <a:path w="47427" h="46156">
                  <a:moveTo>
                    <a:pt x="21596" y="0"/>
                  </a:moveTo>
                  <a:lnTo>
                    <a:pt x="29218" y="1693"/>
                  </a:lnTo>
                  <a:lnTo>
                    <a:pt x="29129" y="2108"/>
                  </a:lnTo>
                  <a:lnTo>
                    <a:pt x="29032" y="2506"/>
                  </a:lnTo>
                  <a:lnTo>
                    <a:pt x="28926" y="2887"/>
                  </a:lnTo>
                  <a:lnTo>
                    <a:pt x="28812" y="3252"/>
                  </a:lnTo>
                  <a:lnTo>
                    <a:pt x="28689" y="3599"/>
                  </a:lnTo>
                  <a:lnTo>
                    <a:pt x="28557" y="3929"/>
                  </a:lnTo>
                  <a:lnTo>
                    <a:pt x="28418" y="4243"/>
                  </a:lnTo>
                  <a:lnTo>
                    <a:pt x="28269" y="4539"/>
                  </a:lnTo>
                  <a:lnTo>
                    <a:pt x="28113" y="4818"/>
                  </a:lnTo>
                  <a:lnTo>
                    <a:pt x="27948" y="5081"/>
                  </a:lnTo>
                  <a:lnTo>
                    <a:pt x="47427" y="5081"/>
                  </a:lnTo>
                  <a:lnTo>
                    <a:pt x="47427" y="12280"/>
                  </a:lnTo>
                  <a:lnTo>
                    <a:pt x="44712" y="16582"/>
                  </a:lnTo>
                  <a:lnTo>
                    <a:pt x="41651" y="20681"/>
                  </a:lnTo>
                  <a:lnTo>
                    <a:pt x="38242" y="24577"/>
                  </a:lnTo>
                  <a:lnTo>
                    <a:pt x="34486" y="28269"/>
                  </a:lnTo>
                  <a:lnTo>
                    <a:pt x="30383" y="31759"/>
                  </a:lnTo>
                  <a:lnTo>
                    <a:pt x="25932" y="35045"/>
                  </a:lnTo>
                  <a:lnTo>
                    <a:pt x="21134" y="38128"/>
                  </a:lnTo>
                  <a:lnTo>
                    <a:pt x="15989" y="41007"/>
                  </a:lnTo>
                  <a:lnTo>
                    <a:pt x="10497" y="43683"/>
                  </a:lnTo>
                  <a:lnTo>
                    <a:pt x="4658" y="46156"/>
                  </a:lnTo>
                  <a:lnTo>
                    <a:pt x="0" y="39804"/>
                  </a:lnTo>
                  <a:lnTo>
                    <a:pt x="5339" y="37624"/>
                  </a:lnTo>
                  <a:lnTo>
                    <a:pt x="10349" y="35316"/>
                  </a:lnTo>
                  <a:lnTo>
                    <a:pt x="15028" y="32881"/>
                  </a:lnTo>
                  <a:lnTo>
                    <a:pt x="19377" y="30319"/>
                  </a:lnTo>
                  <a:lnTo>
                    <a:pt x="23396" y="27630"/>
                  </a:lnTo>
                  <a:lnTo>
                    <a:pt x="27084" y="24814"/>
                  </a:lnTo>
                  <a:lnTo>
                    <a:pt x="30442" y="21871"/>
                  </a:lnTo>
                  <a:lnTo>
                    <a:pt x="33470" y="18801"/>
                  </a:lnTo>
                  <a:lnTo>
                    <a:pt x="36167" y="15604"/>
                  </a:lnTo>
                  <a:lnTo>
                    <a:pt x="38534" y="12280"/>
                  </a:lnTo>
                  <a:lnTo>
                    <a:pt x="23290" y="12280"/>
                  </a:lnTo>
                  <a:lnTo>
                    <a:pt x="22866" y="13127"/>
                  </a:lnTo>
                  <a:lnTo>
                    <a:pt x="23620" y="13639"/>
                  </a:lnTo>
                  <a:lnTo>
                    <a:pt x="24357" y="14160"/>
                  </a:lnTo>
                  <a:lnTo>
                    <a:pt x="25077" y="14689"/>
                  </a:lnTo>
                  <a:lnTo>
                    <a:pt x="25780" y="15227"/>
                  </a:lnTo>
                  <a:lnTo>
                    <a:pt x="26466" y="15773"/>
                  </a:lnTo>
                  <a:lnTo>
                    <a:pt x="27135" y="16328"/>
                  </a:lnTo>
                  <a:lnTo>
                    <a:pt x="27787" y="16891"/>
                  </a:lnTo>
                  <a:lnTo>
                    <a:pt x="28422" y="17463"/>
                  </a:lnTo>
                  <a:lnTo>
                    <a:pt x="29040" y="18043"/>
                  </a:lnTo>
                  <a:lnTo>
                    <a:pt x="29641" y="18632"/>
                  </a:lnTo>
                  <a:lnTo>
                    <a:pt x="24560" y="23290"/>
                  </a:lnTo>
                  <a:lnTo>
                    <a:pt x="24048" y="22701"/>
                  </a:lnTo>
                  <a:lnTo>
                    <a:pt x="23527" y="22121"/>
                  </a:lnTo>
                  <a:lnTo>
                    <a:pt x="22997" y="21549"/>
                  </a:lnTo>
                  <a:lnTo>
                    <a:pt x="22460" y="20986"/>
                  </a:lnTo>
                  <a:lnTo>
                    <a:pt x="21913" y="20431"/>
                  </a:lnTo>
                  <a:lnTo>
                    <a:pt x="21359" y="19885"/>
                  </a:lnTo>
                  <a:lnTo>
                    <a:pt x="20795" y="19347"/>
                  </a:lnTo>
                  <a:lnTo>
                    <a:pt x="20224" y="18818"/>
                  </a:lnTo>
                  <a:lnTo>
                    <a:pt x="19644" y="18297"/>
                  </a:lnTo>
                  <a:lnTo>
                    <a:pt x="19055" y="17785"/>
                  </a:lnTo>
                  <a:lnTo>
                    <a:pt x="18797" y="18119"/>
                  </a:lnTo>
                  <a:lnTo>
                    <a:pt x="18530" y="18445"/>
                  </a:lnTo>
                  <a:lnTo>
                    <a:pt x="18255" y="18763"/>
                  </a:lnTo>
                  <a:lnTo>
                    <a:pt x="17971" y="19072"/>
                  </a:lnTo>
                  <a:lnTo>
                    <a:pt x="17679" y="19373"/>
                  </a:lnTo>
                  <a:lnTo>
                    <a:pt x="17378" y="19665"/>
                  </a:lnTo>
                  <a:lnTo>
                    <a:pt x="17069" y="19949"/>
                  </a:lnTo>
                  <a:lnTo>
                    <a:pt x="16751" y="20224"/>
                  </a:lnTo>
                  <a:lnTo>
                    <a:pt x="16425" y="20491"/>
                  </a:lnTo>
                  <a:lnTo>
                    <a:pt x="16091" y="20749"/>
                  </a:lnTo>
                  <a:lnTo>
                    <a:pt x="16675" y="21177"/>
                  </a:lnTo>
                  <a:lnTo>
                    <a:pt x="17243" y="21613"/>
                  </a:lnTo>
                  <a:lnTo>
                    <a:pt x="17793" y="22057"/>
                  </a:lnTo>
                  <a:lnTo>
                    <a:pt x="18327" y="22510"/>
                  </a:lnTo>
                  <a:lnTo>
                    <a:pt x="18843" y="22972"/>
                  </a:lnTo>
                  <a:lnTo>
                    <a:pt x="19343" y="23442"/>
                  </a:lnTo>
                  <a:lnTo>
                    <a:pt x="19826" y="23921"/>
                  </a:lnTo>
                  <a:lnTo>
                    <a:pt x="20292" y="24408"/>
                  </a:lnTo>
                  <a:lnTo>
                    <a:pt x="20740" y="24903"/>
                  </a:lnTo>
                  <a:lnTo>
                    <a:pt x="21172" y="25407"/>
                  </a:lnTo>
                  <a:lnTo>
                    <a:pt x="16091" y="30488"/>
                  </a:lnTo>
                  <a:lnTo>
                    <a:pt x="15663" y="29900"/>
                  </a:lnTo>
                  <a:lnTo>
                    <a:pt x="15227" y="29320"/>
                  </a:lnTo>
                  <a:lnTo>
                    <a:pt x="14782" y="28748"/>
                  </a:lnTo>
                  <a:lnTo>
                    <a:pt x="14329" y="28185"/>
                  </a:lnTo>
                  <a:lnTo>
                    <a:pt x="13868" y="27630"/>
                  </a:lnTo>
                  <a:lnTo>
                    <a:pt x="13398" y="27084"/>
                  </a:lnTo>
                  <a:lnTo>
                    <a:pt x="12919" y="26546"/>
                  </a:lnTo>
                  <a:lnTo>
                    <a:pt x="12432" y="26017"/>
                  </a:lnTo>
                  <a:lnTo>
                    <a:pt x="11937" y="25496"/>
                  </a:lnTo>
                  <a:lnTo>
                    <a:pt x="11433" y="24983"/>
                  </a:lnTo>
                  <a:lnTo>
                    <a:pt x="10925" y="25403"/>
                  </a:lnTo>
                  <a:lnTo>
                    <a:pt x="10417" y="25813"/>
                  </a:lnTo>
                  <a:lnTo>
                    <a:pt x="9908" y="26216"/>
                  </a:lnTo>
                  <a:lnTo>
                    <a:pt x="9400" y="26610"/>
                  </a:lnTo>
                  <a:lnTo>
                    <a:pt x="8892" y="26995"/>
                  </a:lnTo>
                  <a:lnTo>
                    <a:pt x="8384" y="27372"/>
                  </a:lnTo>
                  <a:lnTo>
                    <a:pt x="7876" y="27740"/>
                  </a:lnTo>
                  <a:lnTo>
                    <a:pt x="7368" y="28100"/>
                  </a:lnTo>
                  <a:lnTo>
                    <a:pt x="6860" y="28452"/>
                  </a:lnTo>
                  <a:lnTo>
                    <a:pt x="6351" y="28795"/>
                  </a:lnTo>
                  <a:lnTo>
                    <a:pt x="1270" y="22866"/>
                  </a:lnTo>
                  <a:lnTo>
                    <a:pt x="3836" y="21037"/>
                  </a:lnTo>
                  <a:lnTo>
                    <a:pt x="6284" y="19106"/>
                  </a:lnTo>
                  <a:lnTo>
                    <a:pt x="8613" y="17073"/>
                  </a:lnTo>
                  <a:lnTo>
                    <a:pt x="10823" y="14939"/>
                  </a:lnTo>
                  <a:lnTo>
                    <a:pt x="12915" y="12703"/>
                  </a:lnTo>
                  <a:lnTo>
                    <a:pt x="14888" y="10366"/>
                  </a:lnTo>
                  <a:lnTo>
                    <a:pt x="16743" y="7927"/>
                  </a:lnTo>
                  <a:lnTo>
                    <a:pt x="18479" y="5386"/>
                  </a:lnTo>
                  <a:lnTo>
                    <a:pt x="20097" y="27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5984045" y="3615757"/>
              <a:ext cx="33876" cy="7198"/>
            </a:xfrm>
            <a:custGeom>
              <a:avLst/>
              <a:pathLst>
                <a:path w="33876" h="7198">
                  <a:moveTo>
                    <a:pt x="0" y="0"/>
                  </a:moveTo>
                  <a:lnTo>
                    <a:pt x="33876" y="0"/>
                  </a:lnTo>
                  <a:lnTo>
                    <a:pt x="33876" y="7198"/>
                  </a:lnTo>
                  <a:lnTo>
                    <a:pt x="0" y="71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5961178" y="3631002"/>
              <a:ext cx="80456" cy="33876"/>
            </a:xfrm>
            <a:custGeom>
              <a:avLst/>
              <a:pathLst>
                <a:path w="80456" h="33876">
                  <a:moveTo>
                    <a:pt x="35570" y="7622"/>
                  </a:moveTo>
                  <a:lnTo>
                    <a:pt x="0" y="7622"/>
                  </a:lnTo>
                  <a:lnTo>
                    <a:pt x="0" y="0"/>
                  </a:lnTo>
                  <a:lnTo>
                    <a:pt x="80456" y="0"/>
                  </a:lnTo>
                  <a:lnTo>
                    <a:pt x="80456" y="7622"/>
                  </a:lnTo>
                  <a:lnTo>
                    <a:pt x="43616" y="7622"/>
                  </a:lnTo>
                  <a:lnTo>
                    <a:pt x="43616" y="24137"/>
                  </a:lnTo>
                  <a:lnTo>
                    <a:pt x="43594" y="25204"/>
                  </a:lnTo>
                  <a:lnTo>
                    <a:pt x="43531" y="26203"/>
                  </a:lnTo>
                  <a:lnTo>
                    <a:pt x="43425" y="27135"/>
                  </a:lnTo>
                  <a:lnTo>
                    <a:pt x="43277" y="27998"/>
                  </a:lnTo>
                  <a:lnTo>
                    <a:pt x="43086" y="28795"/>
                  </a:lnTo>
                  <a:lnTo>
                    <a:pt x="42853" y="29523"/>
                  </a:lnTo>
                  <a:lnTo>
                    <a:pt x="42578" y="30184"/>
                  </a:lnTo>
                  <a:lnTo>
                    <a:pt x="42261" y="30776"/>
                  </a:lnTo>
                  <a:lnTo>
                    <a:pt x="41901" y="31301"/>
                  </a:lnTo>
                  <a:lnTo>
                    <a:pt x="41498" y="31759"/>
                  </a:lnTo>
                  <a:lnTo>
                    <a:pt x="41032" y="32161"/>
                  </a:lnTo>
                  <a:lnTo>
                    <a:pt x="40482" y="32521"/>
                  </a:lnTo>
                  <a:lnTo>
                    <a:pt x="39847" y="32839"/>
                  </a:lnTo>
                  <a:lnTo>
                    <a:pt x="39127" y="33114"/>
                  </a:lnTo>
                  <a:lnTo>
                    <a:pt x="38322" y="33347"/>
                  </a:lnTo>
                  <a:lnTo>
                    <a:pt x="37433" y="33537"/>
                  </a:lnTo>
                  <a:lnTo>
                    <a:pt x="36459" y="33686"/>
                  </a:lnTo>
                  <a:lnTo>
                    <a:pt x="35401" y="33791"/>
                  </a:lnTo>
                  <a:lnTo>
                    <a:pt x="34257" y="33855"/>
                  </a:lnTo>
                  <a:lnTo>
                    <a:pt x="33029" y="33876"/>
                  </a:lnTo>
                  <a:lnTo>
                    <a:pt x="32021" y="33868"/>
                  </a:lnTo>
                  <a:lnTo>
                    <a:pt x="31030" y="33842"/>
                  </a:lnTo>
                  <a:lnTo>
                    <a:pt x="30056" y="33800"/>
                  </a:lnTo>
                  <a:lnTo>
                    <a:pt x="29099" y="33741"/>
                  </a:lnTo>
                  <a:lnTo>
                    <a:pt x="28159" y="33664"/>
                  </a:lnTo>
                  <a:lnTo>
                    <a:pt x="27236" y="33571"/>
                  </a:lnTo>
                  <a:lnTo>
                    <a:pt x="26330" y="33461"/>
                  </a:lnTo>
                  <a:lnTo>
                    <a:pt x="25441" y="33334"/>
                  </a:lnTo>
                  <a:lnTo>
                    <a:pt x="24568" y="33190"/>
                  </a:lnTo>
                  <a:lnTo>
                    <a:pt x="23713" y="33029"/>
                  </a:lnTo>
                  <a:lnTo>
                    <a:pt x="22443" y="25407"/>
                  </a:lnTo>
                  <a:lnTo>
                    <a:pt x="23463" y="25568"/>
                  </a:lnTo>
                  <a:lnTo>
                    <a:pt x="24492" y="25712"/>
                  </a:lnTo>
                  <a:lnTo>
                    <a:pt x="25530" y="25839"/>
                  </a:lnTo>
                  <a:lnTo>
                    <a:pt x="26576" y="25949"/>
                  </a:lnTo>
                  <a:lnTo>
                    <a:pt x="27630" y="26042"/>
                  </a:lnTo>
                  <a:lnTo>
                    <a:pt x="28693" y="26118"/>
                  </a:lnTo>
                  <a:lnTo>
                    <a:pt x="29764" y="26178"/>
                  </a:lnTo>
                  <a:lnTo>
                    <a:pt x="30844" y="26220"/>
                  </a:lnTo>
                  <a:lnTo>
                    <a:pt x="31932" y="26245"/>
                  </a:lnTo>
                  <a:lnTo>
                    <a:pt x="33029" y="26254"/>
                  </a:lnTo>
                  <a:lnTo>
                    <a:pt x="33512" y="26220"/>
                  </a:lnTo>
                  <a:lnTo>
                    <a:pt x="33944" y="26118"/>
                  </a:lnTo>
                  <a:lnTo>
                    <a:pt x="34325" y="25949"/>
                  </a:lnTo>
                  <a:lnTo>
                    <a:pt x="34655" y="25712"/>
                  </a:lnTo>
                  <a:lnTo>
                    <a:pt x="34935" y="25407"/>
                  </a:lnTo>
                  <a:lnTo>
                    <a:pt x="35163" y="25034"/>
                  </a:lnTo>
                  <a:lnTo>
                    <a:pt x="35341" y="24594"/>
                  </a:lnTo>
                  <a:lnTo>
                    <a:pt x="35468" y="24086"/>
                  </a:lnTo>
                  <a:lnTo>
                    <a:pt x="35544" y="23510"/>
                  </a:lnTo>
                  <a:lnTo>
                    <a:pt x="35570" y="2286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5954403" y="3641588"/>
              <a:ext cx="32182" cy="20749"/>
            </a:xfrm>
            <a:custGeom>
              <a:avLst/>
              <a:pathLst>
                <a:path w="32182" h="20749">
                  <a:moveTo>
                    <a:pt x="27524" y="0"/>
                  </a:moveTo>
                  <a:lnTo>
                    <a:pt x="32182" y="6351"/>
                  </a:lnTo>
                  <a:lnTo>
                    <a:pt x="29612" y="8096"/>
                  </a:lnTo>
                  <a:lnTo>
                    <a:pt x="26982" y="9773"/>
                  </a:lnTo>
                  <a:lnTo>
                    <a:pt x="24293" y="11382"/>
                  </a:lnTo>
                  <a:lnTo>
                    <a:pt x="21545" y="12923"/>
                  </a:lnTo>
                  <a:lnTo>
                    <a:pt x="18737" y="14397"/>
                  </a:lnTo>
                  <a:lnTo>
                    <a:pt x="15871" y="15803"/>
                  </a:lnTo>
                  <a:lnTo>
                    <a:pt x="12945" y="17141"/>
                  </a:lnTo>
                  <a:lnTo>
                    <a:pt x="9959" y="18411"/>
                  </a:lnTo>
                  <a:lnTo>
                    <a:pt x="6915" y="19614"/>
                  </a:lnTo>
                  <a:lnTo>
                    <a:pt x="3811" y="20749"/>
                  </a:lnTo>
                  <a:lnTo>
                    <a:pt x="0" y="13127"/>
                  </a:lnTo>
                  <a:lnTo>
                    <a:pt x="2714" y="12233"/>
                  </a:lnTo>
                  <a:lnTo>
                    <a:pt x="5437" y="11247"/>
                  </a:lnTo>
                  <a:lnTo>
                    <a:pt x="8168" y="10167"/>
                  </a:lnTo>
                  <a:lnTo>
                    <a:pt x="10908" y="8994"/>
                  </a:lnTo>
                  <a:lnTo>
                    <a:pt x="13656" y="7728"/>
                  </a:lnTo>
                  <a:lnTo>
                    <a:pt x="16413" y="6368"/>
                  </a:lnTo>
                  <a:lnTo>
                    <a:pt x="19178" y="4916"/>
                  </a:lnTo>
                  <a:lnTo>
                    <a:pt x="21952" y="3370"/>
                  </a:lnTo>
                  <a:lnTo>
                    <a:pt x="24734" y="17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6011993" y="3642011"/>
              <a:ext cx="32182" cy="21172"/>
            </a:xfrm>
            <a:custGeom>
              <a:avLst/>
              <a:pathLst>
                <a:path w="32182" h="21172">
                  <a:moveTo>
                    <a:pt x="4658" y="0"/>
                  </a:moveTo>
                  <a:lnTo>
                    <a:pt x="7448" y="901"/>
                  </a:lnTo>
                  <a:lnTo>
                    <a:pt x="10230" y="1914"/>
                  </a:lnTo>
                  <a:lnTo>
                    <a:pt x="13004" y="3036"/>
                  </a:lnTo>
                  <a:lnTo>
                    <a:pt x="15769" y="4268"/>
                  </a:lnTo>
                  <a:lnTo>
                    <a:pt x="18526" y="5610"/>
                  </a:lnTo>
                  <a:lnTo>
                    <a:pt x="21274" y="7063"/>
                  </a:lnTo>
                  <a:lnTo>
                    <a:pt x="24014" y="8625"/>
                  </a:lnTo>
                  <a:lnTo>
                    <a:pt x="26745" y="10298"/>
                  </a:lnTo>
                  <a:lnTo>
                    <a:pt x="29468" y="12081"/>
                  </a:lnTo>
                  <a:lnTo>
                    <a:pt x="32182" y="13974"/>
                  </a:lnTo>
                  <a:lnTo>
                    <a:pt x="27524" y="21172"/>
                  </a:lnTo>
                  <a:lnTo>
                    <a:pt x="24810" y="19191"/>
                  </a:lnTo>
                  <a:lnTo>
                    <a:pt x="22087" y="17310"/>
                  </a:lnTo>
                  <a:lnTo>
                    <a:pt x="19356" y="15532"/>
                  </a:lnTo>
                  <a:lnTo>
                    <a:pt x="16616" y="13855"/>
                  </a:lnTo>
                  <a:lnTo>
                    <a:pt x="13868" y="12280"/>
                  </a:lnTo>
                  <a:lnTo>
                    <a:pt x="11111" y="10806"/>
                  </a:lnTo>
                  <a:lnTo>
                    <a:pt x="8346" y="9434"/>
                  </a:lnTo>
                  <a:lnTo>
                    <a:pt x="5572" y="8164"/>
                  </a:lnTo>
                  <a:lnTo>
                    <a:pt x="2790" y="6995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6074241" y="3567906"/>
              <a:ext cx="19479" cy="97395"/>
            </a:xfrm>
            <a:custGeom>
              <a:avLst/>
              <a:pathLst>
                <a:path w="19479" h="97395">
                  <a:moveTo>
                    <a:pt x="7622" y="26254"/>
                  </a:moveTo>
                  <a:lnTo>
                    <a:pt x="7622" y="97395"/>
                  </a:lnTo>
                  <a:lnTo>
                    <a:pt x="0" y="97395"/>
                  </a:lnTo>
                  <a:lnTo>
                    <a:pt x="0" y="0"/>
                  </a:lnTo>
                  <a:lnTo>
                    <a:pt x="7622" y="0"/>
                  </a:lnTo>
                  <a:lnTo>
                    <a:pt x="7622" y="16091"/>
                  </a:lnTo>
                  <a:lnTo>
                    <a:pt x="8960" y="17277"/>
                  </a:lnTo>
                  <a:lnTo>
                    <a:pt x="10264" y="18462"/>
                  </a:lnTo>
                  <a:lnTo>
                    <a:pt x="11534" y="19648"/>
                  </a:lnTo>
                  <a:lnTo>
                    <a:pt x="12771" y="20834"/>
                  </a:lnTo>
                  <a:lnTo>
                    <a:pt x="13974" y="22019"/>
                  </a:lnTo>
                  <a:lnTo>
                    <a:pt x="15142" y="23205"/>
                  </a:lnTo>
                  <a:lnTo>
                    <a:pt x="16277" y="24391"/>
                  </a:lnTo>
                  <a:lnTo>
                    <a:pt x="17378" y="25576"/>
                  </a:lnTo>
                  <a:lnTo>
                    <a:pt x="18445" y="26762"/>
                  </a:lnTo>
                  <a:lnTo>
                    <a:pt x="19479" y="27948"/>
                  </a:lnTo>
                  <a:lnTo>
                    <a:pt x="14397" y="35146"/>
                  </a:lnTo>
                  <a:lnTo>
                    <a:pt x="13720" y="34219"/>
                  </a:lnTo>
                  <a:lnTo>
                    <a:pt x="13042" y="33300"/>
                  </a:lnTo>
                  <a:lnTo>
                    <a:pt x="12364" y="32390"/>
                  </a:lnTo>
                  <a:lnTo>
                    <a:pt x="11687" y="31488"/>
                  </a:lnTo>
                  <a:lnTo>
                    <a:pt x="11009" y="30594"/>
                  </a:lnTo>
                  <a:lnTo>
                    <a:pt x="10332" y="29709"/>
                  </a:lnTo>
                  <a:lnTo>
                    <a:pt x="9654" y="28833"/>
                  </a:lnTo>
                  <a:lnTo>
                    <a:pt x="8977" y="27965"/>
                  </a:lnTo>
                  <a:lnTo>
                    <a:pt x="8299" y="2710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6059420" y="3589079"/>
              <a:ext cx="11009" cy="31759"/>
            </a:xfrm>
            <a:custGeom>
              <a:avLst/>
              <a:pathLst>
                <a:path w="11009" h="31759">
                  <a:moveTo>
                    <a:pt x="3811" y="0"/>
                  </a:moveTo>
                  <a:lnTo>
                    <a:pt x="11009" y="1693"/>
                  </a:lnTo>
                  <a:lnTo>
                    <a:pt x="10819" y="4967"/>
                  </a:lnTo>
                  <a:lnTo>
                    <a:pt x="10586" y="8181"/>
                  </a:lnTo>
                  <a:lnTo>
                    <a:pt x="10311" y="11335"/>
                  </a:lnTo>
                  <a:lnTo>
                    <a:pt x="9993" y="14431"/>
                  </a:lnTo>
                  <a:lnTo>
                    <a:pt x="9633" y="17467"/>
                  </a:lnTo>
                  <a:lnTo>
                    <a:pt x="9231" y="20444"/>
                  </a:lnTo>
                  <a:lnTo>
                    <a:pt x="8786" y="23362"/>
                  </a:lnTo>
                  <a:lnTo>
                    <a:pt x="8299" y="26220"/>
                  </a:lnTo>
                  <a:lnTo>
                    <a:pt x="7770" y="29019"/>
                  </a:lnTo>
                  <a:lnTo>
                    <a:pt x="7198" y="31759"/>
                  </a:lnTo>
                  <a:lnTo>
                    <a:pt x="0" y="28371"/>
                  </a:lnTo>
                  <a:lnTo>
                    <a:pt x="571" y="25496"/>
                  </a:lnTo>
                  <a:lnTo>
                    <a:pt x="1100" y="22629"/>
                  </a:lnTo>
                  <a:lnTo>
                    <a:pt x="1587" y="19771"/>
                  </a:lnTo>
                  <a:lnTo>
                    <a:pt x="2032" y="16921"/>
                  </a:lnTo>
                  <a:lnTo>
                    <a:pt x="2434" y="14079"/>
                  </a:lnTo>
                  <a:lnTo>
                    <a:pt x="2794" y="11247"/>
                  </a:lnTo>
                  <a:lnTo>
                    <a:pt x="3112" y="8422"/>
                  </a:lnTo>
                  <a:lnTo>
                    <a:pt x="3387" y="5606"/>
                  </a:lnTo>
                  <a:lnTo>
                    <a:pt x="3620" y="27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6090332" y="3568330"/>
              <a:ext cx="67753" cy="93160"/>
            </a:xfrm>
            <a:custGeom>
              <a:avLst/>
              <a:pathLst>
                <a:path w="67753" h="93160">
                  <a:moveTo>
                    <a:pt x="12703" y="5504"/>
                  </a:moveTo>
                  <a:lnTo>
                    <a:pt x="20325" y="8045"/>
                  </a:lnTo>
                  <a:lnTo>
                    <a:pt x="20063" y="9642"/>
                  </a:lnTo>
                  <a:lnTo>
                    <a:pt x="19783" y="11213"/>
                  </a:lnTo>
                  <a:lnTo>
                    <a:pt x="19487" y="12758"/>
                  </a:lnTo>
                  <a:lnTo>
                    <a:pt x="19174" y="14278"/>
                  </a:lnTo>
                  <a:lnTo>
                    <a:pt x="18843" y="15773"/>
                  </a:lnTo>
                  <a:lnTo>
                    <a:pt x="18496" y="17243"/>
                  </a:lnTo>
                  <a:lnTo>
                    <a:pt x="18132" y="18687"/>
                  </a:lnTo>
                  <a:lnTo>
                    <a:pt x="17751" y="20105"/>
                  </a:lnTo>
                  <a:lnTo>
                    <a:pt x="17353" y="21498"/>
                  </a:lnTo>
                  <a:lnTo>
                    <a:pt x="16938" y="22866"/>
                  </a:lnTo>
                  <a:lnTo>
                    <a:pt x="32606" y="22866"/>
                  </a:lnTo>
                  <a:lnTo>
                    <a:pt x="32606" y="0"/>
                  </a:lnTo>
                  <a:lnTo>
                    <a:pt x="41075" y="0"/>
                  </a:lnTo>
                  <a:lnTo>
                    <a:pt x="41075" y="22866"/>
                  </a:lnTo>
                  <a:lnTo>
                    <a:pt x="65212" y="22866"/>
                  </a:lnTo>
                  <a:lnTo>
                    <a:pt x="65212" y="30912"/>
                  </a:lnTo>
                  <a:lnTo>
                    <a:pt x="41075" y="30912"/>
                  </a:lnTo>
                  <a:lnTo>
                    <a:pt x="41075" y="54202"/>
                  </a:lnTo>
                  <a:lnTo>
                    <a:pt x="63942" y="54202"/>
                  </a:lnTo>
                  <a:lnTo>
                    <a:pt x="63942" y="62248"/>
                  </a:lnTo>
                  <a:lnTo>
                    <a:pt x="41075" y="62248"/>
                  </a:lnTo>
                  <a:lnTo>
                    <a:pt x="41075" y="85114"/>
                  </a:lnTo>
                  <a:lnTo>
                    <a:pt x="67753" y="85114"/>
                  </a:lnTo>
                  <a:lnTo>
                    <a:pt x="67753" y="93160"/>
                  </a:lnTo>
                  <a:lnTo>
                    <a:pt x="3811" y="93160"/>
                  </a:lnTo>
                  <a:lnTo>
                    <a:pt x="3811" y="85114"/>
                  </a:lnTo>
                  <a:lnTo>
                    <a:pt x="32606" y="85114"/>
                  </a:lnTo>
                  <a:lnTo>
                    <a:pt x="32606" y="62248"/>
                  </a:lnTo>
                  <a:lnTo>
                    <a:pt x="8892" y="62248"/>
                  </a:lnTo>
                  <a:lnTo>
                    <a:pt x="8892" y="54202"/>
                  </a:lnTo>
                  <a:lnTo>
                    <a:pt x="32606" y="54202"/>
                  </a:lnTo>
                  <a:lnTo>
                    <a:pt x="32606" y="30912"/>
                  </a:lnTo>
                  <a:lnTo>
                    <a:pt x="14397" y="30912"/>
                  </a:lnTo>
                  <a:lnTo>
                    <a:pt x="13791" y="33080"/>
                  </a:lnTo>
                  <a:lnTo>
                    <a:pt x="13161" y="35180"/>
                  </a:lnTo>
                  <a:lnTo>
                    <a:pt x="12504" y="37213"/>
                  </a:lnTo>
                  <a:lnTo>
                    <a:pt x="11822" y="39178"/>
                  </a:lnTo>
                  <a:lnTo>
                    <a:pt x="11115" y="41075"/>
                  </a:lnTo>
                  <a:lnTo>
                    <a:pt x="10383" y="42904"/>
                  </a:lnTo>
                  <a:lnTo>
                    <a:pt x="9625" y="44666"/>
                  </a:lnTo>
                  <a:lnTo>
                    <a:pt x="8841" y="46360"/>
                  </a:lnTo>
                  <a:lnTo>
                    <a:pt x="8032" y="47986"/>
                  </a:lnTo>
                  <a:lnTo>
                    <a:pt x="7198" y="49544"/>
                  </a:lnTo>
                  <a:lnTo>
                    <a:pt x="0" y="44039"/>
                  </a:lnTo>
                  <a:lnTo>
                    <a:pt x="1727" y="40605"/>
                  </a:lnTo>
                  <a:lnTo>
                    <a:pt x="3353" y="37077"/>
                  </a:lnTo>
                  <a:lnTo>
                    <a:pt x="4878" y="33457"/>
                  </a:lnTo>
                  <a:lnTo>
                    <a:pt x="6301" y="29743"/>
                  </a:lnTo>
                  <a:lnTo>
                    <a:pt x="7622" y="25936"/>
                  </a:lnTo>
                  <a:lnTo>
                    <a:pt x="8841" y="22036"/>
                  </a:lnTo>
                  <a:lnTo>
                    <a:pt x="9959" y="18043"/>
                  </a:lnTo>
                  <a:lnTo>
                    <a:pt x="10976" y="13957"/>
                  </a:lnTo>
                  <a:lnTo>
                    <a:pt x="11890" y="97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6167401" y="3574682"/>
              <a:ext cx="41498" cy="87232"/>
            </a:xfrm>
            <a:custGeom>
              <a:avLst/>
              <a:pathLst>
                <a:path w="41498" h="87232">
                  <a:moveTo>
                    <a:pt x="2540" y="0"/>
                  </a:moveTo>
                  <a:lnTo>
                    <a:pt x="41498" y="0"/>
                  </a:lnTo>
                  <a:lnTo>
                    <a:pt x="41498" y="8045"/>
                  </a:lnTo>
                  <a:lnTo>
                    <a:pt x="24137" y="8045"/>
                  </a:lnTo>
                  <a:lnTo>
                    <a:pt x="23370" y="10967"/>
                  </a:lnTo>
                  <a:lnTo>
                    <a:pt x="22595" y="13804"/>
                  </a:lnTo>
                  <a:lnTo>
                    <a:pt x="21812" y="16557"/>
                  </a:lnTo>
                  <a:lnTo>
                    <a:pt x="21020" y="19224"/>
                  </a:lnTo>
                  <a:lnTo>
                    <a:pt x="20220" y="21808"/>
                  </a:lnTo>
                  <a:lnTo>
                    <a:pt x="19411" y="24306"/>
                  </a:lnTo>
                  <a:lnTo>
                    <a:pt x="18593" y="26720"/>
                  </a:lnTo>
                  <a:lnTo>
                    <a:pt x="17768" y="29049"/>
                  </a:lnTo>
                  <a:lnTo>
                    <a:pt x="16934" y="31293"/>
                  </a:lnTo>
                  <a:lnTo>
                    <a:pt x="16091" y="33453"/>
                  </a:lnTo>
                  <a:lnTo>
                    <a:pt x="37264" y="33453"/>
                  </a:lnTo>
                  <a:lnTo>
                    <a:pt x="37264" y="81727"/>
                  </a:lnTo>
                  <a:lnTo>
                    <a:pt x="29218" y="81727"/>
                  </a:lnTo>
                  <a:lnTo>
                    <a:pt x="29218" y="77492"/>
                  </a:lnTo>
                  <a:lnTo>
                    <a:pt x="19479" y="77492"/>
                  </a:lnTo>
                  <a:lnTo>
                    <a:pt x="19479" y="87232"/>
                  </a:lnTo>
                  <a:lnTo>
                    <a:pt x="11856" y="87232"/>
                  </a:lnTo>
                  <a:lnTo>
                    <a:pt x="11856" y="43616"/>
                  </a:lnTo>
                  <a:lnTo>
                    <a:pt x="11103" y="45102"/>
                  </a:lnTo>
                  <a:lnTo>
                    <a:pt x="10366" y="46512"/>
                  </a:lnTo>
                  <a:lnTo>
                    <a:pt x="9646" y="47846"/>
                  </a:lnTo>
                  <a:lnTo>
                    <a:pt x="8943" y="49104"/>
                  </a:lnTo>
                  <a:lnTo>
                    <a:pt x="8257" y="50285"/>
                  </a:lnTo>
                  <a:lnTo>
                    <a:pt x="7588" y="51390"/>
                  </a:lnTo>
                  <a:lnTo>
                    <a:pt x="6936" y="52419"/>
                  </a:lnTo>
                  <a:lnTo>
                    <a:pt x="6301" y="53372"/>
                  </a:lnTo>
                  <a:lnTo>
                    <a:pt x="5682" y="54249"/>
                  </a:lnTo>
                  <a:lnTo>
                    <a:pt x="5081" y="55049"/>
                  </a:lnTo>
                  <a:lnTo>
                    <a:pt x="0" y="48274"/>
                  </a:lnTo>
                  <a:lnTo>
                    <a:pt x="1986" y="45051"/>
                  </a:lnTo>
                  <a:lnTo>
                    <a:pt x="3878" y="41651"/>
                  </a:lnTo>
                  <a:lnTo>
                    <a:pt x="5678" y="38073"/>
                  </a:lnTo>
                  <a:lnTo>
                    <a:pt x="7385" y="34316"/>
                  </a:lnTo>
                  <a:lnTo>
                    <a:pt x="8998" y="30383"/>
                  </a:lnTo>
                  <a:lnTo>
                    <a:pt x="10518" y="26271"/>
                  </a:lnTo>
                  <a:lnTo>
                    <a:pt x="11945" y="21981"/>
                  </a:lnTo>
                  <a:lnTo>
                    <a:pt x="13279" y="17514"/>
                  </a:lnTo>
                  <a:lnTo>
                    <a:pt x="14520" y="12868"/>
                  </a:lnTo>
                  <a:lnTo>
                    <a:pt x="15667" y="8045"/>
                  </a:lnTo>
                  <a:lnTo>
                    <a:pt x="2540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6186880" y="3615757"/>
              <a:ext cx="9739" cy="28795"/>
            </a:xfrm>
            <a:custGeom>
              <a:avLst/>
              <a:pathLst>
                <a:path w="9739" h="28795">
                  <a:moveTo>
                    <a:pt x="0" y="28795"/>
                  </a:moveTo>
                  <a:lnTo>
                    <a:pt x="9739" y="28795"/>
                  </a:lnTo>
                  <a:lnTo>
                    <a:pt x="97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6204666" y="3572141"/>
              <a:ext cx="61824" cy="93160"/>
            </a:xfrm>
            <a:custGeom>
              <a:avLst/>
              <a:pathLst>
                <a:path w="61824" h="93160">
                  <a:moveTo>
                    <a:pt x="6351" y="0"/>
                  </a:moveTo>
                  <a:lnTo>
                    <a:pt x="58013" y="0"/>
                  </a:lnTo>
                  <a:lnTo>
                    <a:pt x="58013" y="8045"/>
                  </a:lnTo>
                  <a:lnTo>
                    <a:pt x="47850" y="8045"/>
                  </a:lnTo>
                  <a:lnTo>
                    <a:pt x="47850" y="40228"/>
                  </a:lnTo>
                  <a:lnTo>
                    <a:pt x="61824" y="40228"/>
                  </a:lnTo>
                  <a:lnTo>
                    <a:pt x="61824" y="48274"/>
                  </a:lnTo>
                  <a:lnTo>
                    <a:pt x="47850" y="48274"/>
                  </a:lnTo>
                  <a:lnTo>
                    <a:pt x="47850" y="93160"/>
                  </a:lnTo>
                  <a:lnTo>
                    <a:pt x="39804" y="93160"/>
                  </a:lnTo>
                  <a:lnTo>
                    <a:pt x="39804" y="48274"/>
                  </a:lnTo>
                  <a:lnTo>
                    <a:pt x="25407" y="48274"/>
                  </a:lnTo>
                  <a:lnTo>
                    <a:pt x="24920" y="53601"/>
                  </a:lnTo>
                  <a:lnTo>
                    <a:pt x="24137" y="58741"/>
                  </a:lnTo>
                  <a:lnTo>
                    <a:pt x="23057" y="63696"/>
                  </a:lnTo>
                  <a:lnTo>
                    <a:pt x="21681" y="68464"/>
                  </a:lnTo>
                  <a:lnTo>
                    <a:pt x="20008" y="73046"/>
                  </a:lnTo>
                  <a:lnTo>
                    <a:pt x="18039" y="77441"/>
                  </a:lnTo>
                  <a:lnTo>
                    <a:pt x="15773" y="81650"/>
                  </a:lnTo>
                  <a:lnTo>
                    <a:pt x="13211" y="85673"/>
                  </a:lnTo>
                  <a:lnTo>
                    <a:pt x="10353" y="89510"/>
                  </a:lnTo>
                  <a:lnTo>
                    <a:pt x="7198" y="93160"/>
                  </a:lnTo>
                  <a:lnTo>
                    <a:pt x="0" y="87655"/>
                  </a:lnTo>
                  <a:lnTo>
                    <a:pt x="2913" y="84365"/>
                  </a:lnTo>
                  <a:lnTo>
                    <a:pt x="5555" y="80931"/>
                  </a:lnTo>
                  <a:lnTo>
                    <a:pt x="7927" y="77352"/>
                  </a:lnTo>
                  <a:lnTo>
                    <a:pt x="10027" y="73630"/>
                  </a:lnTo>
                  <a:lnTo>
                    <a:pt x="11856" y="69764"/>
                  </a:lnTo>
                  <a:lnTo>
                    <a:pt x="13415" y="65754"/>
                  </a:lnTo>
                  <a:lnTo>
                    <a:pt x="14702" y="61600"/>
                  </a:lnTo>
                  <a:lnTo>
                    <a:pt x="15718" y="57302"/>
                  </a:lnTo>
                  <a:lnTo>
                    <a:pt x="16464" y="52860"/>
                  </a:lnTo>
                  <a:lnTo>
                    <a:pt x="16938" y="48274"/>
                  </a:lnTo>
                  <a:lnTo>
                    <a:pt x="3387" y="48274"/>
                  </a:lnTo>
                  <a:lnTo>
                    <a:pt x="3387" y="40228"/>
                  </a:lnTo>
                  <a:lnTo>
                    <a:pt x="17361" y="40228"/>
                  </a:lnTo>
                  <a:lnTo>
                    <a:pt x="17361" y="8045"/>
                  </a:lnTo>
                  <a:lnTo>
                    <a:pt x="6351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6230497" y="3580187"/>
              <a:ext cx="13974" cy="32182"/>
            </a:xfrm>
            <a:custGeom>
              <a:avLst/>
              <a:pathLst>
                <a:path w="13974" h="32182">
                  <a:moveTo>
                    <a:pt x="13974" y="32182"/>
                  </a:moveTo>
                  <a:lnTo>
                    <a:pt x="13974" y="0"/>
                  </a:lnTo>
                  <a:lnTo>
                    <a:pt x="0" y="0"/>
                  </a:lnTo>
                  <a:lnTo>
                    <a:pt x="0" y="321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6279618" y="3566636"/>
              <a:ext cx="92737" cy="28795"/>
            </a:xfrm>
            <a:custGeom>
              <a:avLst/>
              <a:pathLst>
                <a:path w="92737" h="28795">
                  <a:moveTo>
                    <a:pt x="47850" y="0"/>
                  </a:moveTo>
                  <a:lnTo>
                    <a:pt x="48430" y="1020"/>
                  </a:lnTo>
                  <a:lnTo>
                    <a:pt x="48985" y="2049"/>
                  </a:lnTo>
                  <a:lnTo>
                    <a:pt x="49514" y="3087"/>
                  </a:lnTo>
                  <a:lnTo>
                    <a:pt x="50018" y="4132"/>
                  </a:lnTo>
                  <a:lnTo>
                    <a:pt x="50497" y="5187"/>
                  </a:lnTo>
                  <a:lnTo>
                    <a:pt x="50950" y="6250"/>
                  </a:lnTo>
                  <a:lnTo>
                    <a:pt x="51378" y="7321"/>
                  </a:lnTo>
                  <a:lnTo>
                    <a:pt x="51780" y="8401"/>
                  </a:lnTo>
                  <a:lnTo>
                    <a:pt x="52157" y="9489"/>
                  </a:lnTo>
                  <a:lnTo>
                    <a:pt x="52508" y="10586"/>
                  </a:lnTo>
                  <a:lnTo>
                    <a:pt x="92737" y="10586"/>
                  </a:lnTo>
                  <a:lnTo>
                    <a:pt x="92737" y="28795"/>
                  </a:lnTo>
                  <a:lnTo>
                    <a:pt x="84267" y="28795"/>
                  </a:lnTo>
                  <a:lnTo>
                    <a:pt x="84267" y="18208"/>
                  </a:lnTo>
                  <a:lnTo>
                    <a:pt x="8469" y="18208"/>
                  </a:lnTo>
                  <a:lnTo>
                    <a:pt x="8469" y="28795"/>
                  </a:lnTo>
                  <a:lnTo>
                    <a:pt x="0" y="28795"/>
                  </a:lnTo>
                  <a:lnTo>
                    <a:pt x="0" y="10586"/>
                  </a:lnTo>
                  <a:lnTo>
                    <a:pt x="42345" y="10586"/>
                  </a:lnTo>
                  <a:lnTo>
                    <a:pt x="42083" y="9739"/>
                  </a:lnTo>
                  <a:lnTo>
                    <a:pt x="41803" y="8892"/>
                  </a:lnTo>
                  <a:lnTo>
                    <a:pt x="41507" y="8045"/>
                  </a:lnTo>
                  <a:lnTo>
                    <a:pt x="41193" y="7198"/>
                  </a:lnTo>
                  <a:lnTo>
                    <a:pt x="40863" y="6351"/>
                  </a:lnTo>
                  <a:lnTo>
                    <a:pt x="40516" y="5504"/>
                  </a:lnTo>
                  <a:lnTo>
                    <a:pt x="40152" y="4658"/>
                  </a:lnTo>
                  <a:lnTo>
                    <a:pt x="39771" y="3811"/>
                  </a:lnTo>
                  <a:lnTo>
                    <a:pt x="39373" y="2964"/>
                  </a:lnTo>
                  <a:lnTo>
                    <a:pt x="38958" y="211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6334243" y="3587386"/>
              <a:ext cx="35146" cy="23713"/>
            </a:xfrm>
            <a:custGeom>
              <a:avLst/>
              <a:pathLst>
                <a:path w="35146" h="23713">
                  <a:moveTo>
                    <a:pt x="5081" y="0"/>
                  </a:moveTo>
                  <a:lnTo>
                    <a:pt x="8278" y="1465"/>
                  </a:lnTo>
                  <a:lnTo>
                    <a:pt x="11433" y="2981"/>
                  </a:lnTo>
                  <a:lnTo>
                    <a:pt x="14545" y="4547"/>
                  </a:lnTo>
                  <a:lnTo>
                    <a:pt x="17615" y="6165"/>
                  </a:lnTo>
                  <a:lnTo>
                    <a:pt x="20643" y="7833"/>
                  </a:lnTo>
                  <a:lnTo>
                    <a:pt x="23628" y="9553"/>
                  </a:lnTo>
                  <a:lnTo>
                    <a:pt x="26571" y="11323"/>
                  </a:lnTo>
                  <a:lnTo>
                    <a:pt x="29472" y="13144"/>
                  </a:lnTo>
                  <a:lnTo>
                    <a:pt x="32330" y="15015"/>
                  </a:lnTo>
                  <a:lnTo>
                    <a:pt x="35146" y="16938"/>
                  </a:lnTo>
                  <a:lnTo>
                    <a:pt x="29218" y="23713"/>
                  </a:lnTo>
                  <a:lnTo>
                    <a:pt x="26487" y="21634"/>
                  </a:lnTo>
                  <a:lnTo>
                    <a:pt x="23713" y="19631"/>
                  </a:lnTo>
                  <a:lnTo>
                    <a:pt x="20897" y="17704"/>
                  </a:lnTo>
                  <a:lnTo>
                    <a:pt x="18039" y="15854"/>
                  </a:lnTo>
                  <a:lnTo>
                    <a:pt x="15138" y="14079"/>
                  </a:lnTo>
                  <a:lnTo>
                    <a:pt x="12195" y="12381"/>
                  </a:lnTo>
                  <a:lnTo>
                    <a:pt x="9210" y="10760"/>
                  </a:lnTo>
                  <a:lnTo>
                    <a:pt x="6182" y="9214"/>
                  </a:lnTo>
                  <a:lnTo>
                    <a:pt x="3112" y="7745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6283005" y="3587386"/>
              <a:ext cx="37264" cy="21596"/>
            </a:xfrm>
            <a:custGeom>
              <a:avLst/>
              <a:pathLst>
                <a:path w="37264" h="21596">
                  <a:moveTo>
                    <a:pt x="31759" y="0"/>
                  </a:moveTo>
                  <a:lnTo>
                    <a:pt x="37264" y="5928"/>
                  </a:lnTo>
                  <a:lnTo>
                    <a:pt x="34342" y="7990"/>
                  </a:lnTo>
                  <a:lnTo>
                    <a:pt x="31335" y="9942"/>
                  </a:lnTo>
                  <a:lnTo>
                    <a:pt x="28244" y="11784"/>
                  </a:lnTo>
                  <a:lnTo>
                    <a:pt x="25068" y="13516"/>
                  </a:lnTo>
                  <a:lnTo>
                    <a:pt x="21808" y="15138"/>
                  </a:lnTo>
                  <a:lnTo>
                    <a:pt x="18462" y="16650"/>
                  </a:lnTo>
                  <a:lnTo>
                    <a:pt x="15032" y="18051"/>
                  </a:lnTo>
                  <a:lnTo>
                    <a:pt x="11518" y="19343"/>
                  </a:lnTo>
                  <a:lnTo>
                    <a:pt x="7918" y="20524"/>
                  </a:lnTo>
                  <a:lnTo>
                    <a:pt x="4234" y="21596"/>
                  </a:lnTo>
                  <a:lnTo>
                    <a:pt x="0" y="14820"/>
                  </a:lnTo>
                  <a:lnTo>
                    <a:pt x="4128" y="13529"/>
                  </a:lnTo>
                  <a:lnTo>
                    <a:pt x="8045" y="12195"/>
                  </a:lnTo>
                  <a:lnTo>
                    <a:pt x="11750" y="10819"/>
                  </a:lnTo>
                  <a:lnTo>
                    <a:pt x="15244" y="9400"/>
                  </a:lnTo>
                  <a:lnTo>
                    <a:pt x="18526" y="7939"/>
                  </a:lnTo>
                  <a:lnTo>
                    <a:pt x="21596" y="6436"/>
                  </a:lnTo>
                  <a:lnTo>
                    <a:pt x="24454" y="4890"/>
                  </a:lnTo>
                  <a:lnTo>
                    <a:pt x="27101" y="3302"/>
                  </a:lnTo>
                  <a:lnTo>
                    <a:pt x="29536" y="167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6278347" y="3603053"/>
              <a:ext cx="97395" cy="62671"/>
            </a:xfrm>
            <a:custGeom>
              <a:avLst/>
              <a:pathLst>
                <a:path w="97395" h="62671">
                  <a:moveTo>
                    <a:pt x="8045" y="15667"/>
                  </a:moveTo>
                  <a:lnTo>
                    <a:pt x="35570" y="15667"/>
                  </a:lnTo>
                  <a:lnTo>
                    <a:pt x="35731" y="14291"/>
                  </a:lnTo>
                  <a:lnTo>
                    <a:pt x="35875" y="12873"/>
                  </a:lnTo>
                  <a:lnTo>
                    <a:pt x="36002" y="11412"/>
                  </a:lnTo>
                  <a:lnTo>
                    <a:pt x="36112" y="9908"/>
                  </a:lnTo>
                  <a:lnTo>
                    <a:pt x="36205" y="8363"/>
                  </a:lnTo>
                  <a:lnTo>
                    <a:pt x="36281" y="6775"/>
                  </a:lnTo>
                  <a:lnTo>
                    <a:pt x="36341" y="5145"/>
                  </a:lnTo>
                  <a:lnTo>
                    <a:pt x="36383" y="3472"/>
                  </a:lnTo>
                  <a:lnTo>
                    <a:pt x="36408" y="1757"/>
                  </a:lnTo>
                  <a:lnTo>
                    <a:pt x="36417" y="0"/>
                  </a:lnTo>
                  <a:lnTo>
                    <a:pt x="44886" y="0"/>
                  </a:lnTo>
                  <a:lnTo>
                    <a:pt x="44877" y="1681"/>
                  </a:lnTo>
                  <a:lnTo>
                    <a:pt x="44852" y="3336"/>
                  </a:lnTo>
                  <a:lnTo>
                    <a:pt x="44810" y="4967"/>
                  </a:lnTo>
                  <a:lnTo>
                    <a:pt x="44750" y="6572"/>
                  </a:lnTo>
                  <a:lnTo>
                    <a:pt x="44674" y="8151"/>
                  </a:lnTo>
                  <a:lnTo>
                    <a:pt x="44581" y="9705"/>
                  </a:lnTo>
                  <a:lnTo>
                    <a:pt x="44471" y="11234"/>
                  </a:lnTo>
                  <a:lnTo>
                    <a:pt x="44344" y="12737"/>
                  </a:lnTo>
                  <a:lnTo>
                    <a:pt x="44200" y="14215"/>
                  </a:lnTo>
                  <a:lnTo>
                    <a:pt x="44039" y="15667"/>
                  </a:lnTo>
                  <a:lnTo>
                    <a:pt x="75798" y="15667"/>
                  </a:lnTo>
                  <a:lnTo>
                    <a:pt x="75396" y="19834"/>
                  </a:lnTo>
                  <a:lnTo>
                    <a:pt x="75036" y="23866"/>
                  </a:lnTo>
                  <a:lnTo>
                    <a:pt x="74718" y="27761"/>
                  </a:lnTo>
                  <a:lnTo>
                    <a:pt x="74443" y="31522"/>
                  </a:lnTo>
                  <a:lnTo>
                    <a:pt x="74210" y="35146"/>
                  </a:lnTo>
                  <a:lnTo>
                    <a:pt x="74020" y="38636"/>
                  </a:lnTo>
                  <a:lnTo>
                    <a:pt x="73872" y="41989"/>
                  </a:lnTo>
                  <a:lnTo>
                    <a:pt x="73766" y="45208"/>
                  </a:lnTo>
                  <a:lnTo>
                    <a:pt x="73702" y="48291"/>
                  </a:lnTo>
                  <a:lnTo>
                    <a:pt x="73681" y="51238"/>
                  </a:lnTo>
                  <a:lnTo>
                    <a:pt x="73736" y="51640"/>
                  </a:lnTo>
                  <a:lnTo>
                    <a:pt x="73901" y="52000"/>
                  </a:lnTo>
                  <a:lnTo>
                    <a:pt x="74176" y="52318"/>
                  </a:lnTo>
                  <a:lnTo>
                    <a:pt x="74562" y="52593"/>
                  </a:lnTo>
                  <a:lnTo>
                    <a:pt x="75057" y="52826"/>
                  </a:lnTo>
                  <a:lnTo>
                    <a:pt x="75663" y="53016"/>
                  </a:lnTo>
                  <a:lnTo>
                    <a:pt x="76378" y="53165"/>
                  </a:lnTo>
                  <a:lnTo>
                    <a:pt x="77204" y="53270"/>
                  </a:lnTo>
                  <a:lnTo>
                    <a:pt x="78140" y="53334"/>
                  </a:lnTo>
                  <a:lnTo>
                    <a:pt x="79186" y="53355"/>
                  </a:lnTo>
                  <a:lnTo>
                    <a:pt x="82997" y="53355"/>
                  </a:lnTo>
                  <a:lnTo>
                    <a:pt x="83495" y="53330"/>
                  </a:lnTo>
                  <a:lnTo>
                    <a:pt x="83971" y="53253"/>
                  </a:lnTo>
                  <a:lnTo>
                    <a:pt x="84426" y="53126"/>
                  </a:lnTo>
                  <a:lnTo>
                    <a:pt x="84860" y="52949"/>
                  </a:lnTo>
                  <a:lnTo>
                    <a:pt x="85273" y="52720"/>
                  </a:lnTo>
                  <a:lnTo>
                    <a:pt x="85665" y="52440"/>
                  </a:lnTo>
                  <a:lnTo>
                    <a:pt x="86035" y="52110"/>
                  </a:lnTo>
                  <a:lnTo>
                    <a:pt x="86385" y="51729"/>
                  </a:lnTo>
                  <a:lnTo>
                    <a:pt x="86713" y="51297"/>
                  </a:lnTo>
                  <a:lnTo>
                    <a:pt x="87020" y="50814"/>
                  </a:lnTo>
                  <a:lnTo>
                    <a:pt x="87306" y="50247"/>
                  </a:lnTo>
                  <a:lnTo>
                    <a:pt x="87570" y="49561"/>
                  </a:lnTo>
                  <a:lnTo>
                    <a:pt x="87814" y="48756"/>
                  </a:lnTo>
                  <a:lnTo>
                    <a:pt x="88036" y="47833"/>
                  </a:lnTo>
                  <a:lnTo>
                    <a:pt x="88237" y="46792"/>
                  </a:lnTo>
                  <a:lnTo>
                    <a:pt x="88417" y="45631"/>
                  </a:lnTo>
                  <a:lnTo>
                    <a:pt x="88576" y="44352"/>
                  </a:lnTo>
                  <a:lnTo>
                    <a:pt x="88714" y="42955"/>
                  </a:lnTo>
                  <a:lnTo>
                    <a:pt x="88830" y="41439"/>
                  </a:lnTo>
                  <a:lnTo>
                    <a:pt x="88925" y="39804"/>
                  </a:lnTo>
                  <a:lnTo>
                    <a:pt x="97395" y="42345"/>
                  </a:lnTo>
                  <a:lnTo>
                    <a:pt x="97204" y="44556"/>
                  </a:lnTo>
                  <a:lnTo>
                    <a:pt x="96971" y="46614"/>
                  </a:lnTo>
                  <a:lnTo>
                    <a:pt x="96696" y="48519"/>
                  </a:lnTo>
                  <a:lnTo>
                    <a:pt x="96378" y="50272"/>
                  </a:lnTo>
                  <a:lnTo>
                    <a:pt x="96018" y="51873"/>
                  </a:lnTo>
                  <a:lnTo>
                    <a:pt x="95616" y="53321"/>
                  </a:lnTo>
                  <a:lnTo>
                    <a:pt x="95171" y="54617"/>
                  </a:lnTo>
                  <a:lnTo>
                    <a:pt x="94684" y="55760"/>
                  </a:lnTo>
                  <a:lnTo>
                    <a:pt x="94155" y="56751"/>
                  </a:lnTo>
                  <a:lnTo>
                    <a:pt x="93584" y="57590"/>
                  </a:lnTo>
                  <a:lnTo>
                    <a:pt x="92948" y="58314"/>
                  </a:lnTo>
                  <a:lnTo>
                    <a:pt x="92228" y="58962"/>
                  </a:lnTo>
                  <a:lnTo>
                    <a:pt x="91424" y="59533"/>
                  </a:lnTo>
                  <a:lnTo>
                    <a:pt x="90535" y="60029"/>
                  </a:lnTo>
                  <a:lnTo>
                    <a:pt x="89561" y="60448"/>
                  </a:lnTo>
                  <a:lnTo>
                    <a:pt x="88502" y="60791"/>
                  </a:lnTo>
                  <a:lnTo>
                    <a:pt x="87359" y="61058"/>
                  </a:lnTo>
                  <a:lnTo>
                    <a:pt x="86131" y="61248"/>
                  </a:lnTo>
                  <a:lnTo>
                    <a:pt x="84818" y="61363"/>
                  </a:lnTo>
                  <a:lnTo>
                    <a:pt x="83421" y="61401"/>
                  </a:lnTo>
                  <a:lnTo>
                    <a:pt x="79609" y="61401"/>
                  </a:lnTo>
                  <a:lnTo>
                    <a:pt x="77731" y="61380"/>
                  </a:lnTo>
                  <a:lnTo>
                    <a:pt x="75993" y="61316"/>
                  </a:lnTo>
                  <a:lnTo>
                    <a:pt x="74395" y="61210"/>
                  </a:lnTo>
                  <a:lnTo>
                    <a:pt x="72936" y="61062"/>
                  </a:lnTo>
                  <a:lnTo>
                    <a:pt x="71617" y="60871"/>
                  </a:lnTo>
                  <a:lnTo>
                    <a:pt x="70437" y="60639"/>
                  </a:lnTo>
                  <a:lnTo>
                    <a:pt x="69398" y="60363"/>
                  </a:lnTo>
                  <a:lnTo>
                    <a:pt x="68498" y="60046"/>
                  </a:lnTo>
                  <a:lnTo>
                    <a:pt x="67738" y="59686"/>
                  </a:lnTo>
                  <a:lnTo>
                    <a:pt x="67117" y="59283"/>
                  </a:lnTo>
                  <a:lnTo>
                    <a:pt x="66594" y="58830"/>
                  </a:lnTo>
                  <a:lnTo>
                    <a:pt x="66127" y="58318"/>
                  </a:lnTo>
                  <a:lnTo>
                    <a:pt x="65714" y="57746"/>
                  </a:lnTo>
                  <a:lnTo>
                    <a:pt x="65356" y="57115"/>
                  </a:lnTo>
                  <a:lnTo>
                    <a:pt x="65053" y="56425"/>
                  </a:lnTo>
                  <a:lnTo>
                    <a:pt x="64805" y="55676"/>
                  </a:lnTo>
                  <a:lnTo>
                    <a:pt x="64613" y="54867"/>
                  </a:lnTo>
                  <a:lnTo>
                    <a:pt x="64475" y="53999"/>
                  </a:lnTo>
                  <a:lnTo>
                    <a:pt x="64392" y="53071"/>
                  </a:lnTo>
                  <a:lnTo>
                    <a:pt x="64365" y="52085"/>
                  </a:lnTo>
                  <a:lnTo>
                    <a:pt x="64378" y="49819"/>
                  </a:lnTo>
                  <a:lnTo>
                    <a:pt x="64416" y="47427"/>
                  </a:lnTo>
                  <a:lnTo>
                    <a:pt x="64479" y="44907"/>
                  </a:lnTo>
                  <a:lnTo>
                    <a:pt x="64568" y="42261"/>
                  </a:lnTo>
                  <a:lnTo>
                    <a:pt x="64683" y="39487"/>
                  </a:lnTo>
                  <a:lnTo>
                    <a:pt x="64822" y="36586"/>
                  </a:lnTo>
                  <a:lnTo>
                    <a:pt x="64987" y="33558"/>
                  </a:lnTo>
                  <a:lnTo>
                    <a:pt x="65178" y="30404"/>
                  </a:lnTo>
                  <a:lnTo>
                    <a:pt x="65394" y="27122"/>
                  </a:lnTo>
                  <a:lnTo>
                    <a:pt x="65635" y="23713"/>
                  </a:lnTo>
                  <a:lnTo>
                    <a:pt x="42769" y="23713"/>
                  </a:lnTo>
                  <a:lnTo>
                    <a:pt x="41642" y="28905"/>
                  </a:lnTo>
                  <a:lnTo>
                    <a:pt x="39957" y="33808"/>
                  </a:lnTo>
                  <a:lnTo>
                    <a:pt x="37713" y="38424"/>
                  </a:lnTo>
                  <a:lnTo>
                    <a:pt x="34909" y="42752"/>
                  </a:lnTo>
                  <a:lnTo>
                    <a:pt x="31547" y="46792"/>
                  </a:lnTo>
                  <a:lnTo>
                    <a:pt x="27626" y="50543"/>
                  </a:lnTo>
                  <a:lnTo>
                    <a:pt x="23146" y="54007"/>
                  </a:lnTo>
                  <a:lnTo>
                    <a:pt x="18107" y="57183"/>
                  </a:lnTo>
                  <a:lnTo>
                    <a:pt x="12508" y="60071"/>
                  </a:lnTo>
                  <a:lnTo>
                    <a:pt x="6351" y="62671"/>
                  </a:lnTo>
                  <a:lnTo>
                    <a:pt x="0" y="54625"/>
                  </a:lnTo>
                  <a:lnTo>
                    <a:pt x="5674" y="52411"/>
                  </a:lnTo>
                  <a:lnTo>
                    <a:pt x="10840" y="50001"/>
                  </a:lnTo>
                  <a:lnTo>
                    <a:pt x="15498" y="47397"/>
                  </a:lnTo>
                  <a:lnTo>
                    <a:pt x="19648" y="44598"/>
                  </a:lnTo>
                  <a:lnTo>
                    <a:pt x="23290" y="41604"/>
                  </a:lnTo>
                  <a:lnTo>
                    <a:pt x="26423" y="38416"/>
                  </a:lnTo>
                  <a:lnTo>
                    <a:pt x="29049" y="35032"/>
                  </a:lnTo>
                  <a:lnTo>
                    <a:pt x="31166" y="31454"/>
                  </a:lnTo>
                  <a:lnTo>
                    <a:pt x="32775" y="27681"/>
                  </a:lnTo>
                  <a:lnTo>
                    <a:pt x="33876" y="23713"/>
                  </a:lnTo>
                  <a:lnTo>
                    <a:pt x="8045" y="2371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3726477" y="4347774"/>
              <a:ext cx="55472" cy="97395"/>
            </a:xfrm>
            <a:custGeom>
              <a:avLst/>
              <a:pathLst>
                <a:path w="55472" h="97395">
                  <a:moveTo>
                    <a:pt x="8892" y="18632"/>
                  </a:moveTo>
                  <a:lnTo>
                    <a:pt x="22019" y="18632"/>
                  </a:lnTo>
                  <a:lnTo>
                    <a:pt x="22019" y="0"/>
                  </a:lnTo>
                  <a:lnTo>
                    <a:pt x="30488" y="0"/>
                  </a:lnTo>
                  <a:lnTo>
                    <a:pt x="30488" y="18632"/>
                  </a:lnTo>
                  <a:lnTo>
                    <a:pt x="55472" y="18632"/>
                  </a:lnTo>
                  <a:lnTo>
                    <a:pt x="55362" y="30141"/>
                  </a:lnTo>
                  <a:lnTo>
                    <a:pt x="55201" y="40617"/>
                  </a:lnTo>
                  <a:lnTo>
                    <a:pt x="54990" y="50061"/>
                  </a:lnTo>
                  <a:lnTo>
                    <a:pt x="54727" y="58470"/>
                  </a:lnTo>
                  <a:lnTo>
                    <a:pt x="54414" y="65847"/>
                  </a:lnTo>
                  <a:lnTo>
                    <a:pt x="54050" y="72190"/>
                  </a:lnTo>
                  <a:lnTo>
                    <a:pt x="53635" y="77501"/>
                  </a:lnTo>
                  <a:lnTo>
                    <a:pt x="53169" y="81778"/>
                  </a:lnTo>
                  <a:lnTo>
                    <a:pt x="52652" y="85021"/>
                  </a:lnTo>
                  <a:lnTo>
                    <a:pt x="52085" y="87232"/>
                  </a:lnTo>
                  <a:lnTo>
                    <a:pt x="51450" y="88841"/>
                  </a:lnTo>
                  <a:lnTo>
                    <a:pt x="50730" y="90281"/>
                  </a:lnTo>
                  <a:lnTo>
                    <a:pt x="49925" y="91551"/>
                  </a:lnTo>
                  <a:lnTo>
                    <a:pt x="49036" y="92652"/>
                  </a:lnTo>
                  <a:lnTo>
                    <a:pt x="48062" y="93584"/>
                  </a:lnTo>
                  <a:lnTo>
                    <a:pt x="47003" y="94346"/>
                  </a:lnTo>
                  <a:lnTo>
                    <a:pt x="45860" y="94939"/>
                  </a:lnTo>
                  <a:lnTo>
                    <a:pt x="44632" y="95362"/>
                  </a:lnTo>
                  <a:lnTo>
                    <a:pt x="43319" y="95616"/>
                  </a:lnTo>
                  <a:lnTo>
                    <a:pt x="41922" y="95701"/>
                  </a:lnTo>
                  <a:lnTo>
                    <a:pt x="40804" y="95688"/>
                  </a:lnTo>
                  <a:lnTo>
                    <a:pt x="39652" y="95650"/>
                  </a:lnTo>
                  <a:lnTo>
                    <a:pt x="38466" y="95586"/>
                  </a:lnTo>
                  <a:lnTo>
                    <a:pt x="37247" y="95498"/>
                  </a:lnTo>
                  <a:lnTo>
                    <a:pt x="35993" y="95383"/>
                  </a:lnTo>
                  <a:lnTo>
                    <a:pt x="34706" y="95243"/>
                  </a:lnTo>
                  <a:lnTo>
                    <a:pt x="33385" y="95078"/>
                  </a:lnTo>
                  <a:lnTo>
                    <a:pt x="32030" y="94888"/>
                  </a:lnTo>
                  <a:lnTo>
                    <a:pt x="30641" y="94672"/>
                  </a:lnTo>
                  <a:lnTo>
                    <a:pt x="29218" y="94430"/>
                  </a:lnTo>
                  <a:lnTo>
                    <a:pt x="27948" y="85961"/>
                  </a:lnTo>
                  <a:lnTo>
                    <a:pt x="29608" y="86203"/>
                  </a:lnTo>
                  <a:lnTo>
                    <a:pt x="31200" y="86419"/>
                  </a:lnTo>
                  <a:lnTo>
                    <a:pt x="32724" y="86609"/>
                  </a:lnTo>
                  <a:lnTo>
                    <a:pt x="34181" y="86774"/>
                  </a:lnTo>
                  <a:lnTo>
                    <a:pt x="35570" y="86914"/>
                  </a:lnTo>
                  <a:lnTo>
                    <a:pt x="36891" y="87028"/>
                  </a:lnTo>
                  <a:lnTo>
                    <a:pt x="38145" y="87117"/>
                  </a:lnTo>
                  <a:lnTo>
                    <a:pt x="39330" y="87181"/>
                  </a:lnTo>
                  <a:lnTo>
                    <a:pt x="40448" y="87219"/>
                  </a:lnTo>
                  <a:lnTo>
                    <a:pt x="41498" y="87232"/>
                  </a:lnTo>
                  <a:lnTo>
                    <a:pt x="41989" y="87160"/>
                  </a:lnTo>
                  <a:lnTo>
                    <a:pt x="42447" y="86944"/>
                  </a:lnTo>
                  <a:lnTo>
                    <a:pt x="42870" y="86584"/>
                  </a:lnTo>
                  <a:lnTo>
                    <a:pt x="43260" y="86080"/>
                  </a:lnTo>
                  <a:lnTo>
                    <a:pt x="43616" y="85432"/>
                  </a:lnTo>
                  <a:lnTo>
                    <a:pt x="43937" y="84640"/>
                  </a:lnTo>
                  <a:lnTo>
                    <a:pt x="44225" y="83704"/>
                  </a:lnTo>
                  <a:lnTo>
                    <a:pt x="44479" y="82624"/>
                  </a:lnTo>
                  <a:lnTo>
                    <a:pt x="44700" y="81401"/>
                  </a:lnTo>
                  <a:lnTo>
                    <a:pt x="44886" y="80033"/>
                  </a:lnTo>
                  <a:lnTo>
                    <a:pt x="45369" y="76527"/>
                  </a:lnTo>
                  <a:lnTo>
                    <a:pt x="45801" y="72614"/>
                  </a:lnTo>
                  <a:lnTo>
                    <a:pt x="46182" y="68295"/>
                  </a:lnTo>
                  <a:lnTo>
                    <a:pt x="46512" y="63569"/>
                  </a:lnTo>
                  <a:lnTo>
                    <a:pt x="46792" y="58437"/>
                  </a:lnTo>
                  <a:lnTo>
                    <a:pt x="47020" y="52898"/>
                  </a:lnTo>
                  <a:lnTo>
                    <a:pt x="47198" y="46952"/>
                  </a:lnTo>
                  <a:lnTo>
                    <a:pt x="47325" y="40601"/>
                  </a:lnTo>
                  <a:lnTo>
                    <a:pt x="47401" y="33842"/>
                  </a:lnTo>
                  <a:lnTo>
                    <a:pt x="47427" y="26677"/>
                  </a:lnTo>
                  <a:lnTo>
                    <a:pt x="30488" y="26677"/>
                  </a:lnTo>
                  <a:lnTo>
                    <a:pt x="30167" y="36607"/>
                  </a:lnTo>
                  <a:lnTo>
                    <a:pt x="29370" y="45902"/>
                  </a:lnTo>
                  <a:lnTo>
                    <a:pt x="28100" y="54562"/>
                  </a:lnTo>
                  <a:lnTo>
                    <a:pt x="26355" y="62586"/>
                  </a:lnTo>
                  <a:lnTo>
                    <a:pt x="24137" y="69976"/>
                  </a:lnTo>
                  <a:lnTo>
                    <a:pt x="21443" y="76730"/>
                  </a:lnTo>
                  <a:lnTo>
                    <a:pt x="18276" y="82849"/>
                  </a:lnTo>
                  <a:lnTo>
                    <a:pt x="14634" y="88333"/>
                  </a:lnTo>
                  <a:lnTo>
                    <a:pt x="10518" y="93181"/>
                  </a:lnTo>
                  <a:lnTo>
                    <a:pt x="5928" y="97395"/>
                  </a:lnTo>
                  <a:lnTo>
                    <a:pt x="0" y="91043"/>
                  </a:lnTo>
                  <a:lnTo>
                    <a:pt x="4107" y="87122"/>
                  </a:lnTo>
                  <a:lnTo>
                    <a:pt x="7791" y="82641"/>
                  </a:lnTo>
                  <a:lnTo>
                    <a:pt x="11052" y="77602"/>
                  </a:lnTo>
                  <a:lnTo>
                    <a:pt x="13889" y="72004"/>
                  </a:lnTo>
                  <a:lnTo>
                    <a:pt x="16303" y="65847"/>
                  </a:lnTo>
                  <a:lnTo>
                    <a:pt x="18293" y="59131"/>
                  </a:lnTo>
                  <a:lnTo>
                    <a:pt x="19860" y="51856"/>
                  </a:lnTo>
                  <a:lnTo>
                    <a:pt x="21003" y="44022"/>
                  </a:lnTo>
                  <a:lnTo>
                    <a:pt x="21723" y="35629"/>
                  </a:lnTo>
                  <a:lnTo>
                    <a:pt x="22019" y="26677"/>
                  </a:lnTo>
                  <a:lnTo>
                    <a:pt x="8892" y="266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3691330" y="4355396"/>
              <a:ext cx="35993" cy="7622"/>
            </a:xfrm>
            <a:custGeom>
              <a:avLst/>
              <a:pathLst>
                <a:path w="35993" h="7622">
                  <a:moveTo>
                    <a:pt x="0" y="0"/>
                  </a:moveTo>
                  <a:lnTo>
                    <a:pt x="35993" y="0"/>
                  </a:lnTo>
                  <a:lnTo>
                    <a:pt x="35993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3687095" y="4379956"/>
              <a:ext cx="47427" cy="52085"/>
            </a:xfrm>
            <a:custGeom>
              <a:avLst/>
              <a:pathLst>
                <a:path w="47427" h="52085">
                  <a:moveTo>
                    <a:pt x="846" y="0"/>
                  </a:moveTo>
                  <a:lnTo>
                    <a:pt x="43616" y="0"/>
                  </a:lnTo>
                  <a:lnTo>
                    <a:pt x="43616" y="8045"/>
                  </a:lnTo>
                  <a:lnTo>
                    <a:pt x="24983" y="8045"/>
                  </a:lnTo>
                  <a:lnTo>
                    <a:pt x="23531" y="12822"/>
                  </a:lnTo>
                  <a:lnTo>
                    <a:pt x="22053" y="17327"/>
                  </a:lnTo>
                  <a:lnTo>
                    <a:pt x="20550" y="21562"/>
                  </a:lnTo>
                  <a:lnTo>
                    <a:pt x="19021" y="25525"/>
                  </a:lnTo>
                  <a:lnTo>
                    <a:pt x="17467" y="29218"/>
                  </a:lnTo>
                  <a:lnTo>
                    <a:pt x="15888" y="32640"/>
                  </a:lnTo>
                  <a:lnTo>
                    <a:pt x="14283" y="35790"/>
                  </a:lnTo>
                  <a:lnTo>
                    <a:pt x="12652" y="38670"/>
                  </a:lnTo>
                  <a:lnTo>
                    <a:pt x="10997" y="41278"/>
                  </a:lnTo>
                  <a:lnTo>
                    <a:pt x="9316" y="43616"/>
                  </a:lnTo>
                  <a:lnTo>
                    <a:pt x="11869" y="43328"/>
                  </a:lnTo>
                  <a:lnTo>
                    <a:pt x="14448" y="42972"/>
                  </a:lnTo>
                  <a:lnTo>
                    <a:pt x="17052" y="42548"/>
                  </a:lnTo>
                  <a:lnTo>
                    <a:pt x="19682" y="42057"/>
                  </a:lnTo>
                  <a:lnTo>
                    <a:pt x="22337" y="41498"/>
                  </a:lnTo>
                  <a:lnTo>
                    <a:pt x="25017" y="40872"/>
                  </a:lnTo>
                  <a:lnTo>
                    <a:pt x="27723" y="40177"/>
                  </a:lnTo>
                  <a:lnTo>
                    <a:pt x="30455" y="39415"/>
                  </a:lnTo>
                  <a:lnTo>
                    <a:pt x="33211" y="38585"/>
                  </a:lnTo>
                  <a:lnTo>
                    <a:pt x="35993" y="37687"/>
                  </a:lnTo>
                  <a:lnTo>
                    <a:pt x="35472" y="36087"/>
                  </a:lnTo>
                  <a:lnTo>
                    <a:pt x="34926" y="34503"/>
                  </a:lnTo>
                  <a:lnTo>
                    <a:pt x="34355" y="32936"/>
                  </a:lnTo>
                  <a:lnTo>
                    <a:pt x="33757" y="31386"/>
                  </a:lnTo>
                  <a:lnTo>
                    <a:pt x="33135" y="29853"/>
                  </a:lnTo>
                  <a:lnTo>
                    <a:pt x="32487" y="28337"/>
                  </a:lnTo>
                  <a:lnTo>
                    <a:pt x="31814" y="26838"/>
                  </a:lnTo>
                  <a:lnTo>
                    <a:pt x="31115" y="25356"/>
                  </a:lnTo>
                  <a:lnTo>
                    <a:pt x="30391" y="23891"/>
                  </a:lnTo>
                  <a:lnTo>
                    <a:pt x="29641" y="22443"/>
                  </a:lnTo>
                  <a:lnTo>
                    <a:pt x="37264" y="20325"/>
                  </a:lnTo>
                  <a:lnTo>
                    <a:pt x="38585" y="22811"/>
                  </a:lnTo>
                  <a:lnTo>
                    <a:pt x="39838" y="25356"/>
                  </a:lnTo>
                  <a:lnTo>
                    <a:pt x="41024" y="27960"/>
                  </a:lnTo>
                  <a:lnTo>
                    <a:pt x="42142" y="30624"/>
                  </a:lnTo>
                  <a:lnTo>
                    <a:pt x="43192" y="33347"/>
                  </a:lnTo>
                  <a:lnTo>
                    <a:pt x="44175" y="36129"/>
                  </a:lnTo>
                  <a:lnTo>
                    <a:pt x="45089" y="38970"/>
                  </a:lnTo>
                  <a:lnTo>
                    <a:pt x="45936" y="41871"/>
                  </a:lnTo>
                  <a:lnTo>
                    <a:pt x="46715" y="44831"/>
                  </a:lnTo>
                  <a:lnTo>
                    <a:pt x="47427" y="47850"/>
                  </a:lnTo>
                  <a:lnTo>
                    <a:pt x="39804" y="49967"/>
                  </a:lnTo>
                  <a:lnTo>
                    <a:pt x="39639" y="49459"/>
                  </a:lnTo>
                  <a:lnTo>
                    <a:pt x="39483" y="48951"/>
                  </a:lnTo>
                  <a:lnTo>
                    <a:pt x="39334" y="48443"/>
                  </a:lnTo>
                  <a:lnTo>
                    <a:pt x="39195" y="47935"/>
                  </a:lnTo>
                  <a:lnTo>
                    <a:pt x="39063" y="47427"/>
                  </a:lnTo>
                  <a:lnTo>
                    <a:pt x="38941" y="46919"/>
                  </a:lnTo>
                  <a:lnTo>
                    <a:pt x="38826" y="46410"/>
                  </a:lnTo>
                  <a:lnTo>
                    <a:pt x="38720" y="45902"/>
                  </a:lnTo>
                  <a:lnTo>
                    <a:pt x="38623" y="45394"/>
                  </a:lnTo>
                  <a:lnTo>
                    <a:pt x="38534" y="44886"/>
                  </a:lnTo>
                  <a:lnTo>
                    <a:pt x="35125" y="45949"/>
                  </a:lnTo>
                  <a:lnTo>
                    <a:pt x="31674" y="46935"/>
                  </a:lnTo>
                  <a:lnTo>
                    <a:pt x="28181" y="47846"/>
                  </a:lnTo>
                  <a:lnTo>
                    <a:pt x="24645" y="48680"/>
                  </a:lnTo>
                  <a:lnTo>
                    <a:pt x="21066" y="49438"/>
                  </a:lnTo>
                  <a:lnTo>
                    <a:pt x="17446" y="50120"/>
                  </a:lnTo>
                  <a:lnTo>
                    <a:pt x="13783" y="50725"/>
                  </a:lnTo>
                  <a:lnTo>
                    <a:pt x="10078" y="51255"/>
                  </a:lnTo>
                  <a:lnTo>
                    <a:pt x="6330" y="51708"/>
                  </a:lnTo>
                  <a:lnTo>
                    <a:pt x="2540" y="52085"/>
                  </a:lnTo>
                  <a:lnTo>
                    <a:pt x="0" y="44462"/>
                  </a:lnTo>
                  <a:lnTo>
                    <a:pt x="1833" y="41812"/>
                  </a:lnTo>
                  <a:lnTo>
                    <a:pt x="3607" y="38941"/>
                  </a:lnTo>
                  <a:lnTo>
                    <a:pt x="5322" y="35849"/>
                  </a:lnTo>
                  <a:lnTo>
                    <a:pt x="6978" y="32538"/>
                  </a:lnTo>
                  <a:lnTo>
                    <a:pt x="8575" y="29006"/>
                  </a:lnTo>
                  <a:lnTo>
                    <a:pt x="10112" y="25254"/>
                  </a:lnTo>
                  <a:lnTo>
                    <a:pt x="11590" y="21282"/>
                  </a:lnTo>
                  <a:lnTo>
                    <a:pt x="13008" y="17090"/>
                  </a:lnTo>
                  <a:lnTo>
                    <a:pt x="14367" y="12678"/>
                  </a:lnTo>
                  <a:lnTo>
                    <a:pt x="15667" y="8045"/>
                  </a:lnTo>
                  <a:lnTo>
                    <a:pt x="846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3828530" y="4347774"/>
              <a:ext cx="63095" cy="96124"/>
            </a:xfrm>
            <a:custGeom>
              <a:avLst/>
              <a:pathLst>
                <a:path w="63095" h="96124">
                  <a:moveTo>
                    <a:pt x="18632" y="0"/>
                  </a:moveTo>
                  <a:lnTo>
                    <a:pt x="26677" y="1693"/>
                  </a:lnTo>
                  <a:lnTo>
                    <a:pt x="26330" y="2964"/>
                  </a:lnTo>
                  <a:lnTo>
                    <a:pt x="25966" y="4234"/>
                  </a:lnTo>
                  <a:lnTo>
                    <a:pt x="25585" y="5504"/>
                  </a:lnTo>
                  <a:lnTo>
                    <a:pt x="25187" y="6775"/>
                  </a:lnTo>
                  <a:lnTo>
                    <a:pt x="24772" y="8045"/>
                  </a:lnTo>
                  <a:lnTo>
                    <a:pt x="24340" y="9316"/>
                  </a:lnTo>
                  <a:lnTo>
                    <a:pt x="23891" y="10586"/>
                  </a:lnTo>
                  <a:lnTo>
                    <a:pt x="23425" y="11856"/>
                  </a:lnTo>
                  <a:lnTo>
                    <a:pt x="22942" y="13127"/>
                  </a:lnTo>
                  <a:lnTo>
                    <a:pt x="22443" y="14397"/>
                  </a:lnTo>
                  <a:lnTo>
                    <a:pt x="63095" y="14397"/>
                  </a:lnTo>
                  <a:lnTo>
                    <a:pt x="62896" y="26165"/>
                  </a:lnTo>
                  <a:lnTo>
                    <a:pt x="62637" y="36908"/>
                  </a:lnTo>
                  <a:lnTo>
                    <a:pt x="62320" y="46626"/>
                  </a:lnTo>
                  <a:lnTo>
                    <a:pt x="61943" y="55320"/>
                  </a:lnTo>
                  <a:lnTo>
                    <a:pt x="61507" y="62989"/>
                  </a:lnTo>
                  <a:lnTo>
                    <a:pt x="61011" y="69633"/>
                  </a:lnTo>
                  <a:lnTo>
                    <a:pt x="60456" y="75252"/>
                  </a:lnTo>
                  <a:lnTo>
                    <a:pt x="59842" y="79847"/>
                  </a:lnTo>
                  <a:lnTo>
                    <a:pt x="59169" y="83416"/>
                  </a:lnTo>
                  <a:lnTo>
                    <a:pt x="58437" y="85961"/>
                  </a:lnTo>
                  <a:lnTo>
                    <a:pt x="57602" y="87892"/>
                  </a:lnTo>
                  <a:lnTo>
                    <a:pt x="56624" y="89620"/>
                  </a:lnTo>
                  <a:lnTo>
                    <a:pt x="55502" y="91144"/>
                  </a:lnTo>
                  <a:lnTo>
                    <a:pt x="54236" y="92466"/>
                  </a:lnTo>
                  <a:lnTo>
                    <a:pt x="52826" y="93584"/>
                  </a:lnTo>
                  <a:lnTo>
                    <a:pt x="51272" y="94498"/>
                  </a:lnTo>
                  <a:lnTo>
                    <a:pt x="49574" y="95210"/>
                  </a:lnTo>
                  <a:lnTo>
                    <a:pt x="47732" y="95718"/>
                  </a:lnTo>
                  <a:lnTo>
                    <a:pt x="45746" y="96023"/>
                  </a:lnTo>
                  <a:lnTo>
                    <a:pt x="43616" y="96124"/>
                  </a:lnTo>
                  <a:lnTo>
                    <a:pt x="42578" y="96116"/>
                  </a:lnTo>
                  <a:lnTo>
                    <a:pt x="41498" y="96090"/>
                  </a:lnTo>
                  <a:lnTo>
                    <a:pt x="40376" y="96048"/>
                  </a:lnTo>
                  <a:lnTo>
                    <a:pt x="39212" y="95989"/>
                  </a:lnTo>
                  <a:lnTo>
                    <a:pt x="38005" y="95913"/>
                  </a:lnTo>
                  <a:lnTo>
                    <a:pt x="36756" y="95819"/>
                  </a:lnTo>
                  <a:lnTo>
                    <a:pt x="35464" y="95709"/>
                  </a:lnTo>
                  <a:lnTo>
                    <a:pt x="34130" y="95582"/>
                  </a:lnTo>
                  <a:lnTo>
                    <a:pt x="32754" y="95438"/>
                  </a:lnTo>
                  <a:lnTo>
                    <a:pt x="31335" y="95277"/>
                  </a:lnTo>
                  <a:lnTo>
                    <a:pt x="30065" y="87232"/>
                  </a:lnTo>
                  <a:lnTo>
                    <a:pt x="31644" y="87393"/>
                  </a:lnTo>
                  <a:lnTo>
                    <a:pt x="33165" y="87537"/>
                  </a:lnTo>
                  <a:lnTo>
                    <a:pt x="34626" y="87664"/>
                  </a:lnTo>
                  <a:lnTo>
                    <a:pt x="36027" y="87774"/>
                  </a:lnTo>
                  <a:lnTo>
                    <a:pt x="37370" y="87867"/>
                  </a:lnTo>
                  <a:lnTo>
                    <a:pt x="38653" y="87943"/>
                  </a:lnTo>
                  <a:lnTo>
                    <a:pt x="39876" y="88002"/>
                  </a:lnTo>
                  <a:lnTo>
                    <a:pt x="41041" y="88045"/>
                  </a:lnTo>
                  <a:lnTo>
                    <a:pt x="42146" y="88070"/>
                  </a:lnTo>
                  <a:lnTo>
                    <a:pt x="43192" y="88079"/>
                  </a:lnTo>
                  <a:lnTo>
                    <a:pt x="44335" y="87981"/>
                  </a:lnTo>
                  <a:lnTo>
                    <a:pt x="45394" y="87689"/>
                  </a:lnTo>
                  <a:lnTo>
                    <a:pt x="46368" y="87202"/>
                  </a:lnTo>
                  <a:lnTo>
                    <a:pt x="47257" y="86520"/>
                  </a:lnTo>
                  <a:lnTo>
                    <a:pt x="48062" y="85644"/>
                  </a:lnTo>
                  <a:lnTo>
                    <a:pt x="48782" y="84572"/>
                  </a:lnTo>
                  <a:lnTo>
                    <a:pt x="49417" y="83306"/>
                  </a:lnTo>
                  <a:lnTo>
                    <a:pt x="49967" y="81845"/>
                  </a:lnTo>
                  <a:lnTo>
                    <a:pt x="50433" y="80190"/>
                  </a:lnTo>
                  <a:lnTo>
                    <a:pt x="50814" y="78339"/>
                  </a:lnTo>
                  <a:lnTo>
                    <a:pt x="51462" y="74265"/>
                  </a:lnTo>
                  <a:lnTo>
                    <a:pt x="52051" y="69836"/>
                  </a:lnTo>
                  <a:lnTo>
                    <a:pt x="52580" y="65051"/>
                  </a:lnTo>
                  <a:lnTo>
                    <a:pt x="53050" y="59910"/>
                  </a:lnTo>
                  <a:lnTo>
                    <a:pt x="53461" y="54414"/>
                  </a:lnTo>
                  <a:lnTo>
                    <a:pt x="53812" y="48562"/>
                  </a:lnTo>
                  <a:lnTo>
                    <a:pt x="54105" y="42354"/>
                  </a:lnTo>
                  <a:lnTo>
                    <a:pt x="54338" y="35790"/>
                  </a:lnTo>
                  <a:lnTo>
                    <a:pt x="54511" y="28871"/>
                  </a:lnTo>
                  <a:lnTo>
                    <a:pt x="54625" y="21596"/>
                  </a:lnTo>
                  <a:lnTo>
                    <a:pt x="49121" y="21596"/>
                  </a:lnTo>
                  <a:lnTo>
                    <a:pt x="48070" y="30603"/>
                  </a:lnTo>
                  <a:lnTo>
                    <a:pt x="46444" y="39161"/>
                  </a:lnTo>
                  <a:lnTo>
                    <a:pt x="44242" y="47270"/>
                  </a:lnTo>
                  <a:lnTo>
                    <a:pt x="41464" y="54930"/>
                  </a:lnTo>
                  <a:lnTo>
                    <a:pt x="38111" y="62142"/>
                  </a:lnTo>
                  <a:lnTo>
                    <a:pt x="34181" y="68904"/>
                  </a:lnTo>
                  <a:lnTo>
                    <a:pt x="29675" y="75218"/>
                  </a:lnTo>
                  <a:lnTo>
                    <a:pt x="24594" y="81083"/>
                  </a:lnTo>
                  <a:lnTo>
                    <a:pt x="18936" y="86499"/>
                  </a:lnTo>
                  <a:lnTo>
                    <a:pt x="12703" y="91466"/>
                  </a:lnTo>
                  <a:lnTo>
                    <a:pt x="7622" y="84691"/>
                  </a:lnTo>
                  <a:lnTo>
                    <a:pt x="13288" y="80173"/>
                  </a:lnTo>
                  <a:lnTo>
                    <a:pt x="18428" y="75256"/>
                  </a:lnTo>
                  <a:lnTo>
                    <a:pt x="23044" y="69942"/>
                  </a:lnTo>
                  <a:lnTo>
                    <a:pt x="27135" y="64229"/>
                  </a:lnTo>
                  <a:lnTo>
                    <a:pt x="30700" y="58119"/>
                  </a:lnTo>
                  <a:lnTo>
                    <a:pt x="33741" y="51610"/>
                  </a:lnTo>
                  <a:lnTo>
                    <a:pt x="36256" y="44704"/>
                  </a:lnTo>
                  <a:lnTo>
                    <a:pt x="38246" y="37399"/>
                  </a:lnTo>
                  <a:lnTo>
                    <a:pt x="39711" y="29697"/>
                  </a:lnTo>
                  <a:lnTo>
                    <a:pt x="40651" y="21596"/>
                  </a:lnTo>
                  <a:lnTo>
                    <a:pt x="33029" y="21596"/>
                  </a:lnTo>
                  <a:lnTo>
                    <a:pt x="32212" y="28126"/>
                  </a:lnTo>
                  <a:lnTo>
                    <a:pt x="30946" y="34333"/>
                  </a:lnTo>
                  <a:lnTo>
                    <a:pt x="29231" y="40219"/>
                  </a:lnTo>
                  <a:lnTo>
                    <a:pt x="27067" y="45784"/>
                  </a:lnTo>
                  <a:lnTo>
                    <a:pt x="24454" y="51026"/>
                  </a:lnTo>
                  <a:lnTo>
                    <a:pt x="21393" y="55947"/>
                  </a:lnTo>
                  <a:lnTo>
                    <a:pt x="17882" y="60545"/>
                  </a:lnTo>
                  <a:lnTo>
                    <a:pt x="13923" y="64822"/>
                  </a:lnTo>
                  <a:lnTo>
                    <a:pt x="9515" y="68777"/>
                  </a:lnTo>
                  <a:lnTo>
                    <a:pt x="4658" y="72411"/>
                  </a:lnTo>
                  <a:lnTo>
                    <a:pt x="0" y="66059"/>
                  </a:lnTo>
                  <a:lnTo>
                    <a:pt x="4293" y="62794"/>
                  </a:lnTo>
                  <a:lnTo>
                    <a:pt x="8198" y="59267"/>
                  </a:lnTo>
                  <a:lnTo>
                    <a:pt x="11712" y="55477"/>
                  </a:lnTo>
                  <a:lnTo>
                    <a:pt x="14837" y="51424"/>
                  </a:lnTo>
                  <a:lnTo>
                    <a:pt x="17573" y="47109"/>
                  </a:lnTo>
                  <a:lnTo>
                    <a:pt x="19919" y="42532"/>
                  </a:lnTo>
                  <a:lnTo>
                    <a:pt x="21875" y="37691"/>
                  </a:lnTo>
                  <a:lnTo>
                    <a:pt x="23442" y="32589"/>
                  </a:lnTo>
                  <a:lnTo>
                    <a:pt x="24619" y="27224"/>
                  </a:lnTo>
                  <a:lnTo>
                    <a:pt x="25407" y="21596"/>
                  </a:lnTo>
                  <a:lnTo>
                    <a:pt x="19055" y="21596"/>
                  </a:lnTo>
                  <a:lnTo>
                    <a:pt x="17933" y="23844"/>
                  </a:lnTo>
                  <a:lnTo>
                    <a:pt x="16768" y="26017"/>
                  </a:lnTo>
                  <a:lnTo>
                    <a:pt x="15562" y="28113"/>
                  </a:lnTo>
                  <a:lnTo>
                    <a:pt x="14312" y="30133"/>
                  </a:lnTo>
                  <a:lnTo>
                    <a:pt x="13021" y="32076"/>
                  </a:lnTo>
                  <a:lnTo>
                    <a:pt x="11687" y="33944"/>
                  </a:lnTo>
                  <a:lnTo>
                    <a:pt x="10311" y="35735"/>
                  </a:lnTo>
                  <a:lnTo>
                    <a:pt x="8892" y="37450"/>
                  </a:lnTo>
                  <a:lnTo>
                    <a:pt x="7431" y="39089"/>
                  </a:lnTo>
                  <a:lnTo>
                    <a:pt x="5928" y="40651"/>
                  </a:lnTo>
                  <a:lnTo>
                    <a:pt x="0" y="34723"/>
                  </a:lnTo>
                  <a:lnTo>
                    <a:pt x="2472" y="31860"/>
                  </a:lnTo>
                  <a:lnTo>
                    <a:pt x="4810" y="28862"/>
                  </a:lnTo>
                  <a:lnTo>
                    <a:pt x="7012" y="25729"/>
                  </a:lnTo>
                  <a:lnTo>
                    <a:pt x="9078" y="22460"/>
                  </a:lnTo>
                  <a:lnTo>
                    <a:pt x="11009" y="19055"/>
                  </a:lnTo>
                  <a:lnTo>
                    <a:pt x="12805" y="15515"/>
                  </a:lnTo>
                  <a:lnTo>
                    <a:pt x="14465" y="11839"/>
                  </a:lnTo>
                  <a:lnTo>
                    <a:pt x="15989" y="8028"/>
                  </a:lnTo>
                  <a:lnTo>
                    <a:pt x="17378" y="40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3793806" y="4347774"/>
              <a:ext cx="37264" cy="97395"/>
            </a:xfrm>
            <a:custGeom>
              <a:avLst/>
              <a:pathLst>
                <a:path w="37264" h="97395">
                  <a:moveTo>
                    <a:pt x="7622" y="4658"/>
                  </a:moveTo>
                  <a:lnTo>
                    <a:pt x="15244" y="7198"/>
                  </a:lnTo>
                  <a:lnTo>
                    <a:pt x="15070" y="8553"/>
                  </a:lnTo>
                  <a:lnTo>
                    <a:pt x="14888" y="9908"/>
                  </a:lnTo>
                  <a:lnTo>
                    <a:pt x="14698" y="11263"/>
                  </a:lnTo>
                  <a:lnTo>
                    <a:pt x="14499" y="12619"/>
                  </a:lnTo>
                  <a:lnTo>
                    <a:pt x="14291" y="13974"/>
                  </a:lnTo>
                  <a:lnTo>
                    <a:pt x="14075" y="15329"/>
                  </a:lnTo>
                  <a:lnTo>
                    <a:pt x="13851" y="16684"/>
                  </a:lnTo>
                  <a:lnTo>
                    <a:pt x="13618" y="18039"/>
                  </a:lnTo>
                  <a:lnTo>
                    <a:pt x="13377" y="19394"/>
                  </a:lnTo>
                  <a:lnTo>
                    <a:pt x="13127" y="20749"/>
                  </a:lnTo>
                  <a:lnTo>
                    <a:pt x="18632" y="20749"/>
                  </a:lnTo>
                  <a:lnTo>
                    <a:pt x="18632" y="0"/>
                  </a:lnTo>
                  <a:lnTo>
                    <a:pt x="27524" y="0"/>
                  </a:lnTo>
                  <a:lnTo>
                    <a:pt x="27524" y="20749"/>
                  </a:lnTo>
                  <a:lnTo>
                    <a:pt x="35993" y="20749"/>
                  </a:lnTo>
                  <a:lnTo>
                    <a:pt x="35993" y="28795"/>
                  </a:lnTo>
                  <a:lnTo>
                    <a:pt x="27524" y="28795"/>
                  </a:lnTo>
                  <a:lnTo>
                    <a:pt x="27524" y="52508"/>
                  </a:lnTo>
                  <a:lnTo>
                    <a:pt x="28371" y="51996"/>
                  </a:lnTo>
                  <a:lnTo>
                    <a:pt x="29218" y="51475"/>
                  </a:lnTo>
                  <a:lnTo>
                    <a:pt x="30065" y="50946"/>
                  </a:lnTo>
                  <a:lnTo>
                    <a:pt x="30912" y="50408"/>
                  </a:lnTo>
                  <a:lnTo>
                    <a:pt x="31759" y="49862"/>
                  </a:lnTo>
                  <a:lnTo>
                    <a:pt x="32606" y="49307"/>
                  </a:lnTo>
                  <a:lnTo>
                    <a:pt x="33453" y="48744"/>
                  </a:lnTo>
                  <a:lnTo>
                    <a:pt x="34300" y="48172"/>
                  </a:lnTo>
                  <a:lnTo>
                    <a:pt x="35146" y="47592"/>
                  </a:lnTo>
                  <a:lnTo>
                    <a:pt x="35993" y="47003"/>
                  </a:lnTo>
                  <a:lnTo>
                    <a:pt x="37264" y="55049"/>
                  </a:lnTo>
                  <a:lnTo>
                    <a:pt x="36328" y="55803"/>
                  </a:lnTo>
                  <a:lnTo>
                    <a:pt x="35384" y="56539"/>
                  </a:lnTo>
                  <a:lnTo>
                    <a:pt x="34431" y="57259"/>
                  </a:lnTo>
                  <a:lnTo>
                    <a:pt x="33470" y="57962"/>
                  </a:lnTo>
                  <a:lnTo>
                    <a:pt x="32500" y="58648"/>
                  </a:lnTo>
                  <a:lnTo>
                    <a:pt x="31522" y="59317"/>
                  </a:lnTo>
                  <a:lnTo>
                    <a:pt x="30535" y="59969"/>
                  </a:lnTo>
                  <a:lnTo>
                    <a:pt x="29540" y="60605"/>
                  </a:lnTo>
                  <a:lnTo>
                    <a:pt x="28536" y="61223"/>
                  </a:lnTo>
                  <a:lnTo>
                    <a:pt x="27524" y="61824"/>
                  </a:lnTo>
                  <a:lnTo>
                    <a:pt x="27524" y="97395"/>
                  </a:lnTo>
                  <a:lnTo>
                    <a:pt x="18632" y="97395"/>
                  </a:lnTo>
                  <a:lnTo>
                    <a:pt x="18632" y="66482"/>
                  </a:lnTo>
                  <a:lnTo>
                    <a:pt x="17272" y="67236"/>
                  </a:lnTo>
                  <a:lnTo>
                    <a:pt x="15905" y="67973"/>
                  </a:lnTo>
                  <a:lnTo>
                    <a:pt x="14528" y="68693"/>
                  </a:lnTo>
                  <a:lnTo>
                    <a:pt x="13144" y="69396"/>
                  </a:lnTo>
                  <a:lnTo>
                    <a:pt x="11750" y="70082"/>
                  </a:lnTo>
                  <a:lnTo>
                    <a:pt x="10349" y="70751"/>
                  </a:lnTo>
                  <a:lnTo>
                    <a:pt x="8939" y="71403"/>
                  </a:lnTo>
                  <a:lnTo>
                    <a:pt x="7520" y="72038"/>
                  </a:lnTo>
                  <a:lnTo>
                    <a:pt x="6093" y="72656"/>
                  </a:lnTo>
                  <a:lnTo>
                    <a:pt x="4658" y="73258"/>
                  </a:lnTo>
                  <a:lnTo>
                    <a:pt x="1270" y="64788"/>
                  </a:lnTo>
                  <a:lnTo>
                    <a:pt x="3120" y="64102"/>
                  </a:lnTo>
                  <a:lnTo>
                    <a:pt x="4945" y="63399"/>
                  </a:lnTo>
                  <a:lnTo>
                    <a:pt x="6745" y="62680"/>
                  </a:lnTo>
                  <a:lnTo>
                    <a:pt x="8519" y="61943"/>
                  </a:lnTo>
                  <a:lnTo>
                    <a:pt x="10268" y="61189"/>
                  </a:lnTo>
                  <a:lnTo>
                    <a:pt x="11992" y="60418"/>
                  </a:lnTo>
                  <a:lnTo>
                    <a:pt x="13690" y="59631"/>
                  </a:lnTo>
                  <a:lnTo>
                    <a:pt x="15363" y="58826"/>
                  </a:lnTo>
                  <a:lnTo>
                    <a:pt x="17010" y="58005"/>
                  </a:lnTo>
                  <a:lnTo>
                    <a:pt x="18632" y="57166"/>
                  </a:lnTo>
                  <a:lnTo>
                    <a:pt x="18632" y="28795"/>
                  </a:lnTo>
                  <a:lnTo>
                    <a:pt x="11856" y="28795"/>
                  </a:lnTo>
                  <a:lnTo>
                    <a:pt x="11424" y="30886"/>
                  </a:lnTo>
                  <a:lnTo>
                    <a:pt x="10976" y="32928"/>
                  </a:lnTo>
                  <a:lnTo>
                    <a:pt x="10510" y="34918"/>
                  </a:lnTo>
                  <a:lnTo>
                    <a:pt x="10027" y="36857"/>
                  </a:lnTo>
                  <a:lnTo>
                    <a:pt x="9527" y="38746"/>
                  </a:lnTo>
                  <a:lnTo>
                    <a:pt x="9011" y="40584"/>
                  </a:lnTo>
                  <a:lnTo>
                    <a:pt x="8477" y="42371"/>
                  </a:lnTo>
                  <a:lnTo>
                    <a:pt x="7927" y="44107"/>
                  </a:lnTo>
                  <a:lnTo>
                    <a:pt x="7359" y="45792"/>
                  </a:lnTo>
                  <a:lnTo>
                    <a:pt x="6775" y="47427"/>
                  </a:lnTo>
                  <a:lnTo>
                    <a:pt x="0" y="41922"/>
                  </a:lnTo>
                  <a:lnTo>
                    <a:pt x="1067" y="38500"/>
                  </a:lnTo>
                  <a:lnTo>
                    <a:pt x="2066" y="35011"/>
                  </a:lnTo>
                  <a:lnTo>
                    <a:pt x="2998" y="31454"/>
                  </a:lnTo>
                  <a:lnTo>
                    <a:pt x="3861" y="27829"/>
                  </a:lnTo>
                  <a:lnTo>
                    <a:pt x="4658" y="24137"/>
                  </a:lnTo>
                  <a:lnTo>
                    <a:pt x="5386" y="20376"/>
                  </a:lnTo>
                  <a:lnTo>
                    <a:pt x="6046" y="16548"/>
                  </a:lnTo>
                  <a:lnTo>
                    <a:pt x="6639" y="12652"/>
                  </a:lnTo>
                  <a:lnTo>
                    <a:pt x="7164" y="868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3906446" y="4346927"/>
              <a:ext cx="92313" cy="29641"/>
            </a:xfrm>
            <a:custGeom>
              <a:avLst/>
              <a:pathLst>
                <a:path w="92313" h="29641">
                  <a:moveTo>
                    <a:pt x="47003" y="0"/>
                  </a:moveTo>
                  <a:lnTo>
                    <a:pt x="47583" y="940"/>
                  </a:lnTo>
                  <a:lnTo>
                    <a:pt x="48138" y="1897"/>
                  </a:lnTo>
                  <a:lnTo>
                    <a:pt x="48667" y="2871"/>
                  </a:lnTo>
                  <a:lnTo>
                    <a:pt x="49171" y="3861"/>
                  </a:lnTo>
                  <a:lnTo>
                    <a:pt x="49650" y="4869"/>
                  </a:lnTo>
                  <a:lnTo>
                    <a:pt x="50103" y="5894"/>
                  </a:lnTo>
                  <a:lnTo>
                    <a:pt x="50531" y="6936"/>
                  </a:lnTo>
                  <a:lnTo>
                    <a:pt x="50933" y="7994"/>
                  </a:lnTo>
                  <a:lnTo>
                    <a:pt x="51310" y="9070"/>
                  </a:lnTo>
                  <a:lnTo>
                    <a:pt x="51661" y="10162"/>
                  </a:lnTo>
                  <a:lnTo>
                    <a:pt x="92313" y="10162"/>
                  </a:lnTo>
                  <a:lnTo>
                    <a:pt x="92313" y="29641"/>
                  </a:lnTo>
                  <a:lnTo>
                    <a:pt x="83844" y="29641"/>
                  </a:lnTo>
                  <a:lnTo>
                    <a:pt x="83844" y="17785"/>
                  </a:lnTo>
                  <a:lnTo>
                    <a:pt x="8469" y="17785"/>
                  </a:lnTo>
                  <a:lnTo>
                    <a:pt x="8469" y="29641"/>
                  </a:lnTo>
                  <a:lnTo>
                    <a:pt x="0" y="29641"/>
                  </a:lnTo>
                  <a:lnTo>
                    <a:pt x="0" y="10162"/>
                  </a:lnTo>
                  <a:lnTo>
                    <a:pt x="42345" y="10162"/>
                  </a:lnTo>
                  <a:lnTo>
                    <a:pt x="41922" y="9324"/>
                  </a:lnTo>
                  <a:lnTo>
                    <a:pt x="41498" y="8503"/>
                  </a:lnTo>
                  <a:lnTo>
                    <a:pt x="41075" y="7698"/>
                  </a:lnTo>
                  <a:lnTo>
                    <a:pt x="40651" y="6910"/>
                  </a:lnTo>
                  <a:lnTo>
                    <a:pt x="40228" y="6140"/>
                  </a:lnTo>
                  <a:lnTo>
                    <a:pt x="39804" y="5386"/>
                  </a:lnTo>
                  <a:lnTo>
                    <a:pt x="39381" y="4649"/>
                  </a:lnTo>
                  <a:lnTo>
                    <a:pt x="38958" y="3929"/>
                  </a:lnTo>
                  <a:lnTo>
                    <a:pt x="38534" y="3226"/>
                  </a:lnTo>
                  <a:lnTo>
                    <a:pt x="38111" y="2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3905599" y="4370217"/>
              <a:ext cx="93584" cy="74951"/>
            </a:xfrm>
            <a:custGeom>
              <a:avLst/>
              <a:pathLst>
                <a:path w="93584" h="74951">
                  <a:moveTo>
                    <a:pt x="0" y="39804"/>
                  </a:moveTo>
                  <a:lnTo>
                    <a:pt x="48274" y="39804"/>
                  </a:lnTo>
                  <a:lnTo>
                    <a:pt x="48998" y="38174"/>
                  </a:lnTo>
                  <a:lnTo>
                    <a:pt x="49646" y="36501"/>
                  </a:lnTo>
                  <a:lnTo>
                    <a:pt x="50217" y="34786"/>
                  </a:lnTo>
                  <a:lnTo>
                    <a:pt x="50713" y="33029"/>
                  </a:lnTo>
                  <a:lnTo>
                    <a:pt x="51132" y="31229"/>
                  </a:lnTo>
                  <a:lnTo>
                    <a:pt x="51475" y="29387"/>
                  </a:lnTo>
                  <a:lnTo>
                    <a:pt x="51742" y="27503"/>
                  </a:lnTo>
                  <a:lnTo>
                    <a:pt x="51932" y="25576"/>
                  </a:lnTo>
                  <a:lnTo>
                    <a:pt x="52047" y="23607"/>
                  </a:lnTo>
                  <a:lnTo>
                    <a:pt x="52085" y="21596"/>
                  </a:lnTo>
                  <a:lnTo>
                    <a:pt x="52165" y="21227"/>
                  </a:lnTo>
                  <a:lnTo>
                    <a:pt x="52237" y="20461"/>
                  </a:lnTo>
                  <a:lnTo>
                    <a:pt x="52301" y="19296"/>
                  </a:lnTo>
                  <a:lnTo>
                    <a:pt x="52356" y="17734"/>
                  </a:lnTo>
                  <a:lnTo>
                    <a:pt x="52402" y="15773"/>
                  </a:lnTo>
                  <a:lnTo>
                    <a:pt x="52440" y="13415"/>
                  </a:lnTo>
                  <a:lnTo>
                    <a:pt x="52470" y="10658"/>
                  </a:lnTo>
                  <a:lnTo>
                    <a:pt x="52491" y="7503"/>
                  </a:lnTo>
                  <a:lnTo>
                    <a:pt x="52504" y="3950"/>
                  </a:lnTo>
                  <a:lnTo>
                    <a:pt x="52508" y="0"/>
                  </a:lnTo>
                  <a:lnTo>
                    <a:pt x="61401" y="0"/>
                  </a:lnTo>
                  <a:lnTo>
                    <a:pt x="61397" y="4433"/>
                  </a:lnTo>
                  <a:lnTo>
                    <a:pt x="61384" y="8418"/>
                  </a:lnTo>
                  <a:lnTo>
                    <a:pt x="61363" y="11954"/>
                  </a:lnTo>
                  <a:lnTo>
                    <a:pt x="61333" y="15041"/>
                  </a:lnTo>
                  <a:lnTo>
                    <a:pt x="61295" y="17679"/>
                  </a:lnTo>
                  <a:lnTo>
                    <a:pt x="61248" y="19868"/>
                  </a:lnTo>
                  <a:lnTo>
                    <a:pt x="61193" y="21609"/>
                  </a:lnTo>
                  <a:lnTo>
                    <a:pt x="61130" y="22900"/>
                  </a:lnTo>
                  <a:lnTo>
                    <a:pt x="61058" y="23743"/>
                  </a:lnTo>
                  <a:lnTo>
                    <a:pt x="60977" y="24137"/>
                  </a:lnTo>
                  <a:lnTo>
                    <a:pt x="60952" y="25894"/>
                  </a:lnTo>
                  <a:lnTo>
                    <a:pt x="60876" y="27609"/>
                  </a:lnTo>
                  <a:lnTo>
                    <a:pt x="60749" y="29282"/>
                  </a:lnTo>
                  <a:lnTo>
                    <a:pt x="60571" y="30912"/>
                  </a:lnTo>
                  <a:lnTo>
                    <a:pt x="60342" y="32500"/>
                  </a:lnTo>
                  <a:lnTo>
                    <a:pt x="60063" y="34045"/>
                  </a:lnTo>
                  <a:lnTo>
                    <a:pt x="59732" y="35549"/>
                  </a:lnTo>
                  <a:lnTo>
                    <a:pt x="59351" y="37010"/>
                  </a:lnTo>
                  <a:lnTo>
                    <a:pt x="58919" y="38428"/>
                  </a:lnTo>
                  <a:lnTo>
                    <a:pt x="58437" y="39804"/>
                  </a:lnTo>
                  <a:lnTo>
                    <a:pt x="93584" y="39804"/>
                  </a:lnTo>
                  <a:lnTo>
                    <a:pt x="93584" y="48274"/>
                  </a:lnTo>
                  <a:lnTo>
                    <a:pt x="54202" y="48274"/>
                  </a:lnTo>
                  <a:lnTo>
                    <a:pt x="51691" y="51742"/>
                  </a:lnTo>
                  <a:lnTo>
                    <a:pt x="48731" y="55032"/>
                  </a:lnTo>
                  <a:lnTo>
                    <a:pt x="45322" y="58144"/>
                  </a:lnTo>
                  <a:lnTo>
                    <a:pt x="41464" y="61079"/>
                  </a:lnTo>
                  <a:lnTo>
                    <a:pt x="37158" y="63836"/>
                  </a:lnTo>
                  <a:lnTo>
                    <a:pt x="32402" y="66415"/>
                  </a:lnTo>
                  <a:lnTo>
                    <a:pt x="27198" y="68816"/>
                  </a:lnTo>
                  <a:lnTo>
                    <a:pt x="21545" y="71039"/>
                  </a:lnTo>
                  <a:lnTo>
                    <a:pt x="15443" y="73084"/>
                  </a:lnTo>
                  <a:lnTo>
                    <a:pt x="8892" y="74951"/>
                  </a:lnTo>
                  <a:lnTo>
                    <a:pt x="4234" y="66906"/>
                  </a:lnTo>
                  <a:lnTo>
                    <a:pt x="9421" y="65500"/>
                  </a:lnTo>
                  <a:lnTo>
                    <a:pt x="14312" y="63992"/>
                  </a:lnTo>
                  <a:lnTo>
                    <a:pt x="18907" y="62383"/>
                  </a:lnTo>
                  <a:lnTo>
                    <a:pt x="23205" y="60672"/>
                  </a:lnTo>
                  <a:lnTo>
                    <a:pt x="27207" y="58860"/>
                  </a:lnTo>
                  <a:lnTo>
                    <a:pt x="30912" y="56946"/>
                  </a:lnTo>
                  <a:lnTo>
                    <a:pt x="34321" y="54930"/>
                  </a:lnTo>
                  <a:lnTo>
                    <a:pt x="37433" y="52813"/>
                  </a:lnTo>
                  <a:lnTo>
                    <a:pt x="40249" y="50594"/>
                  </a:lnTo>
                  <a:lnTo>
                    <a:pt x="42769" y="48274"/>
                  </a:lnTo>
                  <a:lnTo>
                    <a:pt x="0" y="482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3924655" y="4374028"/>
              <a:ext cx="27101" cy="19055"/>
            </a:xfrm>
            <a:custGeom>
              <a:avLst/>
              <a:pathLst>
                <a:path w="27101" h="19055">
                  <a:moveTo>
                    <a:pt x="5081" y="0"/>
                  </a:moveTo>
                  <a:lnTo>
                    <a:pt x="7435" y="1117"/>
                  </a:lnTo>
                  <a:lnTo>
                    <a:pt x="9756" y="2269"/>
                  </a:lnTo>
                  <a:lnTo>
                    <a:pt x="12043" y="3455"/>
                  </a:lnTo>
                  <a:lnTo>
                    <a:pt x="14295" y="4674"/>
                  </a:lnTo>
                  <a:lnTo>
                    <a:pt x="16514" y="5928"/>
                  </a:lnTo>
                  <a:lnTo>
                    <a:pt x="18699" y="7215"/>
                  </a:lnTo>
                  <a:lnTo>
                    <a:pt x="20851" y="8536"/>
                  </a:lnTo>
                  <a:lnTo>
                    <a:pt x="22968" y="9891"/>
                  </a:lnTo>
                  <a:lnTo>
                    <a:pt x="25051" y="11280"/>
                  </a:lnTo>
                  <a:lnTo>
                    <a:pt x="27101" y="12703"/>
                  </a:lnTo>
                  <a:lnTo>
                    <a:pt x="21172" y="19055"/>
                  </a:lnTo>
                  <a:lnTo>
                    <a:pt x="19208" y="17636"/>
                  </a:lnTo>
                  <a:lnTo>
                    <a:pt x="17209" y="16260"/>
                  </a:lnTo>
                  <a:lnTo>
                    <a:pt x="15176" y="14926"/>
                  </a:lnTo>
                  <a:lnTo>
                    <a:pt x="13110" y="13635"/>
                  </a:lnTo>
                  <a:lnTo>
                    <a:pt x="11009" y="12386"/>
                  </a:lnTo>
                  <a:lnTo>
                    <a:pt x="8875" y="11179"/>
                  </a:lnTo>
                  <a:lnTo>
                    <a:pt x="6707" y="10014"/>
                  </a:lnTo>
                  <a:lnTo>
                    <a:pt x="4505" y="8892"/>
                  </a:lnTo>
                  <a:lnTo>
                    <a:pt x="2269" y="7812"/>
                  </a:lnTo>
                  <a:lnTo>
                    <a:pt x="0" y="67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3914492" y="4388426"/>
              <a:ext cx="26677" cy="19055"/>
            </a:xfrm>
            <a:custGeom>
              <a:avLst/>
              <a:pathLst>
                <a:path w="26677" h="19055">
                  <a:moveTo>
                    <a:pt x="5081" y="0"/>
                  </a:moveTo>
                  <a:lnTo>
                    <a:pt x="7431" y="1117"/>
                  </a:lnTo>
                  <a:lnTo>
                    <a:pt x="9739" y="2269"/>
                  </a:lnTo>
                  <a:lnTo>
                    <a:pt x="12005" y="3455"/>
                  </a:lnTo>
                  <a:lnTo>
                    <a:pt x="14228" y="4674"/>
                  </a:lnTo>
                  <a:lnTo>
                    <a:pt x="16408" y="5928"/>
                  </a:lnTo>
                  <a:lnTo>
                    <a:pt x="18547" y="7215"/>
                  </a:lnTo>
                  <a:lnTo>
                    <a:pt x="20643" y="8536"/>
                  </a:lnTo>
                  <a:lnTo>
                    <a:pt x="22697" y="9891"/>
                  </a:lnTo>
                  <a:lnTo>
                    <a:pt x="24708" y="11280"/>
                  </a:lnTo>
                  <a:lnTo>
                    <a:pt x="26677" y="12703"/>
                  </a:lnTo>
                  <a:lnTo>
                    <a:pt x="20749" y="19055"/>
                  </a:lnTo>
                  <a:lnTo>
                    <a:pt x="18788" y="17636"/>
                  </a:lnTo>
                  <a:lnTo>
                    <a:pt x="16802" y="16260"/>
                  </a:lnTo>
                  <a:lnTo>
                    <a:pt x="14791" y="14926"/>
                  </a:lnTo>
                  <a:lnTo>
                    <a:pt x="12754" y="13635"/>
                  </a:lnTo>
                  <a:lnTo>
                    <a:pt x="10692" y="12386"/>
                  </a:lnTo>
                  <a:lnTo>
                    <a:pt x="8604" y="11179"/>
                  </a:lnTo>
                  <a:lnTo>
                    <a:pt x="6491" y="10014"/>
                  </a:lnTo>
                  <a:lnTo>
                    <a:pt x="4353" y="8892"/>
                  </a:lnTo>
                  <a:lnTo>
                    <a:pt x="2189" y="7812"/>
                  </a:lnTo>
                  <a:lnTo>
                    <a:pt x="0" y="67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3966577" y="4421455"/>
              <a:ext cx="33876" cy="22866"/>
            </a:xfrm>
            <a:custGeom>
              <a:avLst/>
              <a:pathLst>
                <a:path w="33876" h="22866">
                  <a:moveTo>
                    <a:pt x="5504" y="0"/>
                  </a:moveTo>
                  <a:lnTo>
                    <a:pt x="8608" y="1685"/>
                  </a:lnTo>
                  <a:lnTo>
                    <a:pt x="11653" y="3353"/>
                  </a:lnTo>
                  <a:lnTo>
                    <a:pt x="14638" y="5005"/>
                  </a:lnTo>
                  <a:lnTo>
                    <a:pt x="17564" y="6639"/>
                  </a:lnTo>
                  <a:lnTo>
                    <a:pt x="20431" y="8257"/>
                  </a:lnTo>
                  <a:lnTo>
                    <a:pt x="23239" y="9858"/>
                  </a:lnTo>
                  <a:lnTo>
                    <a:pt x="25987" y="11441"/>
                  </a:lnTo>
                  <a:lnTo>
                    <a:pt x="28676" y="13008"/>
                  </a:lnTo>
                  <a:lnTo>
                    <a:pt x="31306" y="14558"/>
                  </a:lnTo>
                  <a:lnTo>
                    <a:pt x="33876" y="16091"/>
                  </a:lnTo>
                  <a:lnTo>
                    <a:pt x="28371" y="22866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4014851" y="4351161"/>
              <a:ext cx="36417" cy="93584"/>
            </a:xfrm>
            <a:custGeom>
              <a:avLst/>
              <a:pathLst>
                <a:path w="36417" h="93584">
                  <a:moveTo>
                    <a:pt x="0" y="0"/>
                  </a:moveTo>
                  <a:lnTo>
                    <a:pt x="32182" y="0"/>
                  </a:lnTo>
                  <a:lnTo>
                    <a:pt x="29218" y="44462"/>
                  </a:lnTo>
                  <a:lnTo>
                    <a:pt x="36417" y="44462"/>
                  </a:lnTo>
                  <a:lnTo>
                    <a:pt x="36142" y="51132"/>
                  </a:lnTo>
                  <a:lnTo>
                    <a:pt x="35824" y="57251"/>
                  </a:lnTo>
                  <a:lnTo>
                    <a:pt x="35464" y="62819"/>
                  </a:lnTo>
                  <a:lnTo>
                    <a:pt x="35062" y="67837"/>
                  </a:lnTo>
                  <a:lnTo>
                    <a:pt x="34617" y="72305"/>
                  </a:lnTo>
                  <a:lnTo>
                    <a:pt x="34130" y="76222"/>
                  </a:lnTo>
                  <a:lnTo>
                    <a:pt x="33601" y="79588"/>
                  </a:lnTo>
                  <a:lnTo>
                    <a:pt x="33029" y="82404"/>
                  </a:lnTo>
                  <a:lnTo>
                    <a:pt x="32415" y="84670"/>
                  </a:lnTo>
                  <a:lnTo>
                    <a:pt x="31759" y="86385"/>
                  </a:lnTo>
                  <a:lnTo>
                    <a:pt x="31039" y="87753"/>
                  </a:lnTo>
                  <a:lnTo>
                    <a:pt x="30234" y="88976"/>
                  </a:lnTo>
                  <a:lnTo>
                    <a:pt x="29345" y="90056"/>
                  </a:lnTo>
                  <a:lnTo>
                    <a:pt x="28371" y="90992"/>
                  </a:lnTo>
                  <a:lnTo>
                    <a:pt x="27312" y="91784"/>
                  </a:lnTo>
                  <a:lnTo>
                    <a:pt x="26169" y="92432"/>
                  </a:lnTo>
                  <a:lnTo>
                    <a:pt x="24941" y="92936"/>
                  </a:lnTo>
                  <a:lnTo>
                    <a:pt x="23628" y="93296"/>
                  </a:lnTo>
                  <a:lnTo>
                    <a:pt x="22231" y="93512"/>
                  </a:lnTo>
                  <a:lnTo>
                    <a:pt x="20749" y="93584"/>
                  </a:lnTo>
                  <a:lnTo>
                    <a:pt x="14397" y="93584"/>
                  </a:lnTo>
                  <a:lnTo>
                    <a:pt x="12703" y="85538"/>
                  </a:lnTo>
                  <a:lnTo>
                    <a:pt x="14482" y="85529"/>
                  </a:lnTo>
                  <a:lnTo>
                    <a:pt x="16091" y="85504"/>
                  </a:lnTo>
                  <a:lnTo>
                    <a:pt x="17531" y="85462"/>
                  </a:lnTo>
                  <a:lnTo>
                    <a:pt x="18801" y="85402"/>
                  </a:lnTo>
                  <a:lnTo>
                    <a:pt x="19902" y="85326"/>
                  </a:lnTo>
                  <a:lnTo>
                    <a:pt x="20834" y="85233"/>
                  </a:lnTo>
                  <a:lnTo>
                    <a:pt x="21596" y="85123"/>
                  </a:lnTo>
                  <a:lnTo>
                    <a:pt x="22189" y="84996"/>
                  </a:lnTo>
                  <a:lnTo>
                    <a:pt x="22612" y="84852"/>
                  </a:lnTo>
                  <a:lnTo>
                    <a:pt x="22866" y="84691"/>
                  </a:lnTo>
                  <a:lnTo>
                    <a:pt x="23196" y="84314"/>
                  </a:lnTo>
                  <a:lnTo>
                    <a:pt x="23510" y="83861"/>
                  </a:lnTo>
                  <a:lnTo>
                    <a:pt x="23806" y="83332"/>
                  </a:lnTo>
                  <a:lnTo>
                    <a:pt x="24086" y="82726"/>
                  </a:lnTo>
                  <a:lnTo>
                    <a:pt x="24348" y="82044"/>
                  </a:lnTo>
                  <a:lnTo>
                    <a:pt x="24594" y="81286"/>
                  </a:lnTo>
                  <a:lnTo>
                    <a:pt x="24823" y="80452"/>
                  </a:lnTo>
                  <a:lnTo>
                    <a:pt x="25034" y="79542"/>
                  </a:lnTo>
                  <a:lnTo>
                    <a:pt x="25229" y="78555"/>
                  </a:lnTo>
                  <a:lnTo>
                    <a:pt x="25407" y="77492"/>
                  </a:lnTo>
                  <a:lnTo>
                    <a:pt x="25653" y="75790"/>
                  </a:lnTo>
                  <a:lnTo>
                    <a:pt x="25881" y="73901"/>
                  </a:lnTo>
                  <a:lnTo>
                    <a:pt x="26093" y="71826"/>
                  </a:lnTo>
                  <a:lnTo>
                    <a:pt x="26288" y="69565"/>
                  </a:lnTo>
                  <a:lnTo>
                    <a:pt x="26466" y="67117"/>
                  </a:lnTo>
                  <a:lnTo>
                    <a:pt x="26626" y="64484"/>
                  </a:lnTo>
                  <a:lnTo>
                    <a:pt x="26770" y="61663"/>
                  </a:lnTo>
                  <a:lnTo>
                    <a:pt x="26897" y="58657"/>
                  </a:lnTo>
                  <a:lnTo>
                    <a:pt x="27008" y="55464"/>
                  </a:lnTo>
                  <a:lnTo>
                    <a:pt x="27101" y="52085"/>
                  </a:lnTo>
                  <a:lnTo>
                    <a:pt x="1270" y="52085"/>
                  </a:lnTo>
                  <a:lnTo>
                    <a:pt x="4658" y="13974"/>
                  </a:lnTo>
                  <a:lnTo>
                    <a:pt x="12280" y="15244"/>
                  </a:lnTo>
                  <a:lnTo>
                    <a:pt x="10162" y="44462"/>
                  </a:lnTo>
                  <a:lnTo>
                    <a:pt x="21172" y="44462"/>
                  </a:lnTo>
                  <a:lnTo>
                    <a:pt x="24137" y="7198"/>
                  </a:lnTo>
                  <a:lnTo>
                    <a:pt x="0" y="71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4013581" y="4411292"/>
              <a:ext cx="22019" cy="18632"/>
            </a:xfrm>
            <a:custGeom>
              <a:avLst/>
              <a:pathLst>
                <a:path w="22019" h="18632">
                  <a:moveTo>
                    <a:pt x="20325" y="0"/>
                  </a:moveTo>
                  <a:lnTo>
                    <a:pt x="22019" y="7622"/>
                  </a:lnTo>
                  <a:lnTo>
                    <a:pt x="20304" y="8875"/>
                  </a:lnTo>
                  <a:lnTo>
                    <a:pt x="18547" y="10095"/>
                  </a:lnTo>
                  <a:lnTo>
                    <a:pt x="16747" y="11280"/>
                  </a:lnTo>
                  <a:lnTo>
                    <a:pt x="14905" y="12432"/>
                  </a:lnTo>
                  <a:lnTo>
                    <a:pt x="13021" y="13550"/>
                  </a:lnTo>
                  <a:lnTo>
                    <a:pt x="11094" y="14634"/>
                  </a:lnTo>
                  <a:lnTo>
                    <a:pt x="9125" y="15684"/>
                  </a:lnTo>
                  <a:lnTo>
                    <a:pt x="7114" y="16701"/>
                  </a:lnTo>
                  <a:lnTo>
                    <a:pt x="5060" y="17683"/>
                  </a:lnTo>
                  <a:lnTo>
                    <a:pt x="2964" y="18632"/>
                  </a:lnTo>
                  <a:lnTo>
                    <a:pt x="0" y="10162"/>
                  </a:lnTo>
                  <a:lnTo>
                    <a:pt x="2185" y="9299"/>
                  </a:lnTo>
                  <a:lnTo>
                    <a:pt x="4336" y="8401"/>
                  </a:lnTo>
                  <a:lnTo>
                    <a:pt x="6453" y="7469"/>
                  </a:lnTo>
                  <a:lnTo>
                    <a:pt x="8536" y="6504"/>
                  </a:lnTo>
                  <a:lnTo>
                    <a:pt x="10586" y="5504"/>
                  </a:lnTo>
                  <a:lnTo>
                    <a:pt x="12602" y="4471"/>
                  </a:lnTo>
                  <a:lnTo>
                    <a:pt x="14583" y="3404"/>
                  </a:lnTo>
                  <a:lnTo>
                    <a:pt x="16531" y="2303"/>
                  </a:lnTo>
                  <a:lnTo>
                    <a:pt x="18445" y="11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4049151" y="4349044"/>
              <a:ext cx="60130" cy="41922"/>
            </a:xfrm>
            <a:custGeom>
              <a:avLst/>
              <a:pathLst>
                <a:path w="60130" h="41922">
                  <a:moveTo>
                    <a:pt x="27101" y="0"/>
                  </a:moveTo>
                  <a:lnTo>
                    <a:pt x="35570" y="2540"/>
                  </a:lnTo>
                  <a:lnTo>
                    <a:pt x="35396" y="2964"/>
                  </a:lnTo>
                  <a:lnTo>
                    <a:pt x="35214" y="3387"/>
                  </a:lnTo>
                  <a:lnTo>
                    <a:pt x="35024" y="3811"/>
                  </a:lnTo>
                  <a:lnTo>
                    <a:pt x="34825" y="4234"/>
                  </a:lnTo>
                  <a:lnTo>
                    <a:pt x="34617" y="4658"/>
                  </a:lnTo>
                  <a:lnTo>
                    <a:pt x="34401" y="5081"/>
                  </a:lnTo>
                  <a:lnTo>
                    <a:pt x="34177" y="5504"/>
                  </a:lnTo>
                  <a:lnTo>
                    <a:pt x="33944" y="5928"/>
                  </a:lnTo>
                  <a:lnTo>
                    <a:pt x="33702" y="6351"/>
                  </a:lnTo>
                  <a:lnTo>
                    <a:pt x="33453" y="6775"/>
                  </a:lnTo>
                  <a:lnTo>
                    <a:pt x="36006" y="10082"/>
                  </a:lnTo>
                  <a:lnTo>
                    <a:pt x="38585" y="13228"/>
                  </a:lnTo>
                  <a:lnTo>
                    <a:pt x="41189" y="16214"/>
                  </a:lnTo>
                  <a:lnTo>
                    <a:pt x="43819" y="19038"/>
                  </a:lnTo>
                  <a:lnTo>
                    <a:pt x="46474" y="21702"/>
                  </a:lnTo>
                  <a:lnTo>
                    <a:pt x="49154" y="24204"/>
                  </a:lnTo>
                  <a:lnTo>
                    <a:pt x="51860" y="26546"/>
                  </a:lnTo>
                  <a:lnTo>
                    <a:pt x="54592" y="28727"/>
                  </a:lnTo>
                  <a:lnTo>
                    <a:pt x="57348" y="30747"/>
                  </a:lnTo>
                  <a:lnTo>
                    <a:pt x="60130" y="32606"/>
                  </a:lnTo>
                  <a:lnTo>
                    <a:pt x="55472" y="41075"/>
                  </a:lnTo>
                  <a:lnTo>
                    <a:pt x="54714" y="40562"/>
                  </a:lnTo>
                  <a:lnTo>
                    <a:pt x="53965" y="40042"/>
                  </a:lnTo>
                  <a:lnTo>
                    <a:pt x="53224" y="39512"/>
                  </a:lnTo>
                  <a:lnTo>
                    <a:pt x="52491" y="38974"/>
                  </a:lnTo>
                  <a:lnTo>
                    <a:pt x="51767" y="38428"/>
                  </a:lnTo>
                  <a:lnTo>
                    <a:pt x="51051" y="37873"/>
                  </a:lnTo>
                  <a:lnTo>
                    <a:pt x="50344" y="37310"/>
                  </a:lnTo>
                  <a:lnTo>
                    <a:pt x="49646" y="36739"/>
                  </a:lnTo>
                  <a:lnTo>
                    <a:pt x="48955" y="36158"/>
                  </a:lnTo>
                  <a:lnTo>
                    <a:pt x="48274" y="35570"/>
                  </a:lnTo>
                  <a:lnTo>
                    <a:pt x="48274" y="41922"/>
                  </a:lnTo>
                  <a:lnTo>
                    <a:pt x="11433" y="41922"/>
                  </a:lnTo>
                  <a:lnTo>
                    <a:pt x="11433" y="36417"/>
                  </a:lnTo>
                  <a:lnTo>
                    <a:pt x="10760" y="36925"/>
                  </a:lnTo>
                  <a:lnTo>
                    <a:pt x="10095" y="37433"/>
                  </a:lnTo>
                  <a:lnTo>
                    <a:pt x="9438" y="37941"/>
                  </a:lnTo>
                  <a:lnTo>
                    <a:pt x="8790" y="38449"/>
                  </a:lnTo>
                  <a:lnTo>
                    <a:pt x="8151" y="38958"/>
                  </a:lnTo>
                  <a:lnTo>
                    <a:pt x="7520" y="39466"/>
                  </a:lnTo>
                  <a:lnTo>
                    <a:pt x="6898" y="39974"/>
                  </a:lnTo>
                  <a:lnTo>
                    <a:pt x="6284" y="40482"/>
                  </a:lnTo>
                  <a:lnTo>
                    <a:pt x="5678" y="40990"/>
                  </a:lnTo>
                  <a:lnTo>
                    <a:pt x="5081" y="41498"/>
                  </a:lnTo>
                  <a:lnTo>
                    <a:pt x="0" y="33876"/>
                  </a:lnTo>
                  <a:lnTo>
                    <a:pt x="3624" y="30641"/>
                  </a:lnTo>
                  <a:lnTo>
                    <a:pt x="7046" y="27372"/>
                  </a:lnTo>
                  <a:lnTo>
                    <a:pt x="10264" y="24069"/>
                  </a:lnTo>
                  <a:lnTo>
                    <a:pt x="13279" y="20732"/>
                  </a:lnTo>
                  <a:lnTo>
                    <a:pt x="16091" y="17361"/>
                  </a:lnTo>
                  <a:lnTo>
                    <a:pt x="18699" y="13957"/>
                  </a:lnTo>
                  <a:lnTo>
                    <a:pt x="21105" y="10518"/>
                  </a:lnTo>
                  <a:lnTo>
                    <a:pt x="23307" y="7046"/>
                  </a:lnTo>
                  <a:lnTo>
                    <a:pt x="25305" y="3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4062702" y="4363018"/>
              <a:ext cx="33453" cy="20325"/>
            </a:xfrm>
            <a:custGeom>
              <a:avLst/>
              <a:pathLst>
                <a:path w="33453" h="20325">
                  <a:moveTo>
                    <a:pt x="0" y="20325"/>
                  </a:moveTo>
                  <a:lnTo>
                    <a:pt x="33453" y="20325"/>
                  </a:lnTo>
                  <a:lnTo>
                    <a:pt x="31750" y="18750"/>
                  </a:lnTo>
                  <a:lnTo>
                    <a:pt x="30031" y="17073"/>
                  </a:lnTo>
                  <a:lnTo>
                    <a:pt x="28295" y="15295"/>
                  </a:lnTo>
                  <a:lnTo>
                    <a:pt x="26542" y="13415"/>
                  </a:lnTo>
                  <a:lnTo>
                    <a:pt x="24772" y="11433"/>
                  </a:lnTo>
                  <a:lnTo>
                    <a:pt x="22985" y="9349"/>
                  </a:lnTo>
                  <a:lnTo>
                    <a:pt x="21181" y="7164"/>
                  </a:lnTo>
                  <a:lnTo>
                    <a:pt x="19360" y="4878"/>
                  </a:lnTo>
                  <a:lnTo>
                    <a:pt x="17522" y="2489"/>
                  </a:lnTo>
                  <a:lnTo>
                    <a:pt x="15667" y="0"/>
                  </a:lnTo>
                  <a:lnTo>
                    <a:pt x="14139" y="2413"/>
                  </a:lnTo>
                  <a:lnTo>
                    <a:pt x="12602" y="4742"/>
                  </a:lnTo>
                  <a:lnTo>
                    <a:pt x="11056" y="6987"/>
                  </a:lnTo>
                  <a:lnTo>
                    <a:pt x="9502" y="9146"/>
                  </a:lnTo>
                  <a:lnTo>
                    <a:pt x="7939" y="11221"/>
                  </a:lnTo>
                  <a:lnTo>
                    <a:pt x="6368" y="13211"/>
                  </a:lnTo>
                  <a:lnTo>
                    <a:pt x="4789" y="15117"/>
                  </a:lnTo>
                  <a:lnTo>
                    <a:pt x="3201" y="16938"/>
                  </a:lnTo>
                  <a:lnTo>
                    <a:pt x="1604" y="186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4052962" y="4396048"/>
              <a:ext cx="54202" cy="45309"/>
            </a:xfrm>
            <a:custGeom>
              <a:avLst/>
              <a:pathLst>
                <a:path w="54202" h="45309">
                  <a:moveTo>
                    <a:pt x="0" y="36840"/>
                  </a:moveTo>
                  <a:lnTo>
                    <a:pt x="30488" y="36840"/>
                  </a:lnTo>
                  <a:lnTo>
                    <a:pt x="31814" y="33118"/>
                  </a:lnTo>
                  <a:lnTo>
                    <a:pt x="33080" y="29404"/>
                  </a:lnTo>
                  <a:lnTo>
                    <a:pt x="34287" y="25699"/>
                  </a:lnTo>
                  <a:lnTo>
                    <a:pt x="35434" y="22002"/>
                  </a:lnTo>
                  <a:lnTo>
                    <a:pt x="36523" y="18314"/>
                  </a:lnTo>
                  <a:lnTo>
                    <a:pt x="37552" y="14634"/>
                  </a:lnTo>
                  <a:lnTo>
                    <a:pt x="38521" y="10963"/>
                  </a:lnTo>
                  <a:lnTo>
                    <a:pt x="39432" y="7300"/>
                  </a:lnTo>
                  <a:lnTo>
                    <a:pt x="40283" y="3645"/>
                  </a:lnTo>
                  <a:lnTo>
                    <a:pt x="41075" y="0"/>
                  </a:lnTo>
                  <a:lnTo>
                    <a:pt x="49967" y="2964"/>
                  </a:lnTo>
                  <a:lnTo>
                    <a:pt x="48943" y="6809"/>
                  </a:lnTo>
                  <a:lnTo>
                    <a:pt x="47901" y="10552"/>
                  </a:lnTo>
                  <a:lnTo>
                    <a:pt x="46842" y="14194"/>
                  </a:lnTo>
                  <a:lnTo>
                    <a:pt x="45767" y="17734"/>
                  </a:lnTo>
                  <a:lnTo>
                    <a:pt x="44674" y="21172"/>
                  </a:lnTo>
                  <a:lnTo>
                    <a:pt x="43565" y="24509"/>
                  </a:lnTo>
                  <a:lnTo>
                    <a:pt x="42438" y="27744"/>
                  </a:lnTo>
                  <a:lnTo>
                    <a:pt x="41295" y="30878"/>
                  </a:lnTo>
                  <a:lnTo>
                    <a:pt x="40135" y="33910"/>
                  </a:lnTo>
                  <a:lnTo>
                    <a:pt x="38958" y="36840"/>
                  </a:lnTo>
                  <a:lnTo>
                    <a:pt x="54202" y="36840"/>
                  </a:lnTo>
                  <a:lnTo>
                    <a:pt x="54202" y="45309"/>
                  </a:lnTo>
                  <a:lnTo>
                    <a:pt x="0" y="4530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4070747" y="4397318"/>
              <a:ext cx="12703" cy="26254"/>
            </a:xfrm>
            <a:custGeom>
              <a:avLst/>
              <a:pathLst>
                <a:path w="12703" h="26254">
                  <a:moveTo>
                    <a:pt x="7622" y="0"/>
                  </a:moveTo>
                  <a:lnTo>
                    <a:pt x="8282" y="2375"/>
                  </a:lnTo>
                  <a:lnTo>
                    <a:pt x="8909" y="4759"/>
                  </a:lnTo>
                  <a:lnTo>
                    <a:pt x="9502" y="7152"/>
                  </a:lnTo>
                  <a:lnTo>
                    <a:pt x="10061" y="9553"/>
                  </a:lnTo>
                  <a:lnTo>
                    <a:pt x="10586" y="11962"/>
                  </a:lnTo>
                  <a:lnTo>
                    <a:pt x="11077" y="14380"/>
                  </a:lnTo>
                  <a:lnTo>
                    <a:pt x="11534" y="16807"/>
                  </a:lnTo>
                  <a:lnTo>
                    <a:pt x="11958" y="19241"/>
                  </a:lnTo>
                  <a:lnTo>
                    <a:pt x="12348" y="21685"/>
                  </a:lnTo>
                  <a:lnTo>
                    <a:pt x="12703" y="24137"/>
                  </a:lnTo>
                  <a:lnTo>
                    <a:pt x="4234" y="26254"/>
                  </a:lnTo>
                  <a:lnTo>
                    <a:pt x="4039" y="23645"/>
                  </a:lnTo>
                  <a:lnTo>
                    <a:pt x="3794" y="21071"/>
                  </a:lnTo>
                  <a:lnTo>
                    <a:pt x="3497" y="18530"/>
                  </a:lnTo>
                  <a:lnTo>
                    <a:pt x="3150" y="16023"/>
                  </a:lnTo>
                  <a:lnTo>
                    <a:pt x="2752" y="13550"/>
                  </a:lnTo>
                  <a:lnTo>
                    <a:pt x="2303" y="11111"/>
                  </a:lnTo>
                  <a:lnTo>
                    <a:pt x="1803" y="8706"/>
                  </a:lnTo>
                  <a:lnTo>
                    <a:pt x="1253" y="6334"/>
                  </a:lnTo>
                  <a:lnTo>
                    <a:pt x="652" y="3997"/>
                  </a:lnTo>
                  <a:lnTo>
                    <a:pt x="0" y="16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4054656" y="4399859"/>
              <a:ext cx="13974" cy="29218"/>
            </a:xfrm>
            <a:custGeom>
              <a:avLst/>
              <a:pathLst>
                <a:path w="13974" h="29218">
                  <a:moveTo>
                    <a:pt x="7622" y="0"/>
                  </a:moveTo>
                  <a:lnTo>
                    <a:pt x="8600" y="2633"/>
                  </a:lnTo>
                  <a:lnTo>
                    <a:pt x="9502" y="5284"/>
                  </a:lnTo>
                  <a:lnTo>
                    <a:pt x="10328" y="7952"/>
                  </a:lnTo>
                  <a:lnTo>
                    <a:pt x="11077" y="10637"/>
                  </a:lnTo>
                  <a:lnTo>
                    <a:pt x="11750" y="13338"/>
                  </a:lnTo>
                  <a:lnTo>
                    <a:pt x="12348" y="16057"/>
                  </a:lnTo>
                  <a:lnTo>
                    <a:pt x="12868" y="18793"/>
                  </a:lnTo>
                  <a:lnTo>
                    <a:pt x="13313" y="21545"/>
                  </a:lnTo>
                  <a:lnTo>
                    <a:pt x="13681" y="24314"/>
                  </a:lnTo>
                  <a:lnTo>
                    <a:pt x="13974" y="27101"/>
                  </a:lnTo>
                  <a:lnTo>
                    <a:pt x="6351" y="29218"/>
                  </a:lnTo>
                  <a:lnTo>
                    <a:pt x="5983" y="26275"/>
                  </a:lnTo>
                  <a:lnTo>
                    <a:pt x="5555" y="23374"/>
                  </a:lnTo>
                  <a:lnTo>
                    <a:pt x="5068" y="20516"/>
                  </a:lnTo>
                  <a:lnTo>
                    <a:pt x="4522" y="17700"/>
                  </a:lnTo>
                  <a:lnTo>
                    <a:pt x="3916" y="14926"/>
                  </a:lnTo>
                  <a:lnTo>
                    <a:pt x="3252" y="12195"/>
                  </a:lnTo>
                  <a:lnTo>
                    <a:pt x="2528" y="9506"/>
                  </a:lnTo>
                  <a:lnTo>
                    <a:pt x="1744" y="6860"/>
                  </a:lnTo>
                  <a:lnTo>
                    <a:pt x="901" y="4255"/>
                  </a:lnTo>
                  <a:lnTo>
                    <a:pt x="0" y="16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2405109" y="5135687"/>
              <a:ext cx="49544" cy="88502"/>
            </a:xfrm>
            <a:custGeom>
              <a:avLst/>
              <a:pathLst>
                <a:path w="49544" h="88502">
                  <a:moveTo>
                    <a:pt x="8469" y="80033"/>
                  </a:moveTo>
                  <a:lnTo>
                    <a:pt x="8469" y="88502"/>
                  </a:lnTo>
                  <a:lnTo>
                    <a:pt x="0" y="88502"/>
                  </a:lnTo>
                  <a:lnTo>
                    <a:pt x="0" y="0"/>
                  </a:lnTo>
                  <a:lnTo>
                    <a:pt x="49544" y="0"/>
                  </a:lnTo>
                  <a:lnTo>
                    <a:pt x="49544" y="88502"/>
                  </a:lnTo>
                  <a:lnTo>
                    <a:pt x="41075" y="88502"/>
                  </a:lnTo>
                  <a:lnTo>
                    <a:pt x="41075" y="8003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2433481" y="5143732"/>
              <a:ext cx="12703" cy="28371"/>
            </a:xfrm>
            <a:custGeom>
              <a:avLst/>
              <a:pathLst>
                <a:path w="12703" h="28371">
                  <a:moveTo>
                    <a:pt x="12703" y="28371"/>
                  </a:moveTo>
                  <a:lnTo>
                    <a:pt x="12703" y="0"/>
                  </a:lnTo>
                  <a:lnTo>
                    <a:pt x="0" y="0"/>
                  </a:lnTo>
                  <a:lnTo>
                    <a:pt x="0" y="283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2413579" y="5143732"/>
              <a:ext cx="12280" cy="28371"/>
            </a:xfrm>
            <a:custGeom>
              <a:avLst/>
              <a:pathLst>
                <a:path w="12280" h="28371">
                  <a:moveTo>
                    <a:pt x="12280" y="0"/>
                  </a:moveTo>
                  <a:lnTo>
                    <a:pt x="0" y="0"/>
                  </a:lnTo>
                  <a:lnTo>
                    <a:pt x="0" y="28371"/>
                  </a:lnTo>
                  <a:lnTo>
                    <a:pt x="12280" y="283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2433481" y="5179303"/>
              <a:ext cx="12703" cy="28795"/>
            </a:xfrm>
            <a:custGeom>
              <a:avLst/>
              <a:pathLst>
                <a:path w="12703" h="28795">
                  <a:moveTo>
                    <a:pt x="12703" y="28795"/>
                  </a:moveTo>
                  <a:lnTo>
                    <a:pt x="12703" y="0"/>
                  </a:lnTo>
                  <a:lnTo>
                    <a:pt x="0" y="0"/>
                  </a:lnTo>
                  <a:lnTo>
                    <a:pt x="0" y="287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2413579" y="5179303"/>
              <a:ext cx="12280" cy="28795"/>
            </a:xfrm>
            <a:custGeom>
              <a:avLst/>
              <a:pathLst>
                <a:path w="12280" h="28795">
                  <a:moveTo>
                    <a:pt x="0" y="0"/>
                  </a:moveTo>
                  <a:lnTo>
                    <a:pt x="0" y="28795"/>
                  </a:lnTo>
                  <a:lnTo>
                    <a:pt x="12280" y="28795"/>
                  </a:lnTo>
                  <a:lnTo>
                    <a:pt x="1228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2362764" y="5127641"/>
              <a:ext cx="37264" cy="67329"/>
            </a:xfrm>
            <a:custGeom>
              <a:avLst/>
              <a:pathLst>
                <a:path w="37264" h="67329">
                  <a:moveTo>
                    <a:pt x="29641" y="16938"/>
                  </a:moveTo>
                  <a:lnTo>
                    <a:pt x="37264" y="19902"/>
                  </a:lnTo>
                  <a:lnTo>
                    <a:pt x="35117" y="24319"/>
                  </a:lnTo>
                  <a:lnTo>
                    <a:pt x="32911" y="28591"/>
                  </a:lnTo>
                  <a:lnTo>
                    <a:pt x="30645" y="32720"/>
                  </a:lnTo>
                  <a:lnTo>
                    <a:pt x="28320" y="36705"/>
                  </a:lnTo>
                  <a:lnTo>
                    <a:pt x="25936" y="40546"/>
                  </a:lnTo>
                  <a:lnTo>
                    <a:pt x="23493" y="44242"/>
                  </a:lnTo>
                  <a:lnTo>
                    <a:pt x="20990" y="47795"/>
                  </a:lnTo>
                  <a:lnTo>
                    <a:pt x="18428" y="51204"/>
                  </a:lnTo>
                  <a:lnTo>
                    <a:pt x="15807" y="54469"/>
                  </a:lnTo>
                  <a:lnTo>
                    <a:pt x="13127" y="57590"/>
                  </a:lnTo>
                  <a:lnTo>
                    <a:pt x="15227" y="57077"/>
                  </a:lnTo>
                  <a:lnTo>
                    <a:pt x="17293" y="56556"/>
                  </a:lnTo>
                  <a:lnTo>
                    <a:pt x="19326" y="56027"/>
                  </a:lnTo>
                  <a:lnTo>
                    <a:pt x="21325" y="55489"/>
                  </a:lnTo>
                  <a:lnTo>
                    <a:pt x="23290" y="54943"/>
                  </a:lnTo>
                  <a:lnTo>
                    <a:pt x="25221" y="54388"/>
                  </a:lnTo>
                  <a:lnTo>
                    <a:pt x="27118" y="53825"/>
                  </a:lnTo>
                  <a:lnTo>
                    <a:pt x="28981" y="53253"/>
                  </a:lnTo>
                  <a:lnTo>
                    <a:pt x="30810" y="52673"/>
                  </a:lnTo>
                  <a:lnTo>
                    <a:pt x="32606" y="52085"/>
                  </a:lnTo>
                  <a:lnTo>
                    <a:pt x="34723" y="58860"/>
                  </a:lnTo>
                  <a:lnTo>
                    <a:pt x="31810" y="59936"/>
                  </a:lnTo>
                  <a:lnTo>
                    <a:pt x="28828" y="60960"/>
                  </a:lnTo>
                  <a:lnTo>
                    <a:pt x="25780" y="61934"/>
                  </a:lnTo>
                  <a:lnTo>
                    <a:pt x="22663" y="62857"/>
                  </a:lnTo>
                  <a:lnTo>
                    <a:pt x="19479" y="63730"/>
                  </a:lnTo>
                  <a:lnTo>
                    <a:pt x="16226" y="64551"/>
                  </a:lnTo>
                  <a:lnTo>
                    <a:pt x="12906" y="65322"/>
                  </a:lnTo>
                  <a:lnTo>
                    <a:pt x="9519" y="66042"/>
                  </a:lnTo>
                  <a:lnTo>
                    <a:pt x="6063" y="66711"/>
                  </a:lnTo>
                  <a:lnTo>
                    <a:pt x="2540" y="67329"/>
                  </a:lnTo>
                  <a:lnTo>
                    <a:pt x="0" y="60130"/>
                  </a:lnTo>
                  <a:lnTo>
                    <a:pt x="1854" y="58305"/>
                  </a:lnTo>
                  <a:lnTo>
                    <a:pt x="3692" y="56387"/>
                  </a:lnTo>
                  <a:lnTo>
                    <a:pt x="5513" y="54376"/>
                  </a:lnTo>
                  <a:lnTo>
                    <a:pt x="7317" y="52271"/>
                  </a:lnTo>
                  <a:lnTo>
                    <a:pt x="9104" y="50073"/>
                  </a:lnTo>
                  <a:lnTo>
                    <a:pt x="10874" y="47782"/>
                  </a:lnTo>
                  <a:lnTo>
                    <a:pt x="12627" y="45398"/>
                  </a:lnTo>
                  <a:lnTo>
                    <a:pt x="14363" y="42921"/>
                  </a:lnTo>
                  <a:lnTo>
                    <a:pt x="16082" y="40351"/>
                  </a:lnTo>
                  <a:lnTo>
                    <a:pt x="17785" y="37687"/>
                  </a:lnTo>
                  <a:lnTo>
                    <a:pt x="16336" y="38017"/>
                  </a:lnTo>
                  <a:lnTo>
                    <a:pt x="14871" y="38331"/>
                  </a:lnTo>
                  <a:lnTo>
                    <a:pt x="13389" y="38627"/>
                  </a:lnTo>
                  <a:lnTo>
                    <a:pt x="11890" y="38907"/>
                  </a:lnTo>
                  <a:lnTo>
                    <a:pt x="10374" y="39169"/>
                  </a:lnTo>
                  <a:lnTo>
                    <a:pt x="8841" y="39415"/>
                  </a:lnTo>
                  <a:lnTo>
                    <a:pt x="7291" y="39644"/>
                  </a:lnTo>
                  <a:lnTo>
                    <a:pt x="5725" y="39855"/>
                  </a:lnTo>
                  <a:lnTo>
                    <a:pt x="4141" y="40050"/>
                  </a:lnTo>
                  <a:lnTo>
                    <a:pt x="2540" y="40228"/>
                  </a:lnTo>
                  <a:lnTo>
                    <a:pt x="846" y="32182"/>
                  </a:lnTo>
                  <a:lnTo>
                    <a:pt x="2760" y="29726"/>
                  </a:lnTo>
                  <a:lnTo>
                    <a:pt x="4607" y="27101"/>
                  </a:lnTo>
                  <a:lnTo>
                    <a:pt x="6385" y="24306"/>
                  </a:lnTo>
                  <a:lnTo>
                    <a:pt x="8096" y="21342"/>
                  </a:lnTo>
                  <a:lnTo>
                    <a:pt x="9739" y="18208"/>
                  </a:lnTo>
                  <a:lnTo>
                    <a:pt x="11314" y="14905"/>
                  </a:lnTo>
                  <a:lnTo>
                    <a:pt x="12822" y="11433"/>
                  </a:lnTo>
                  <a:lnTo>
                    <a:pt x="14262" y="7791"/>
                  </a:lnTo>
                  <a:lnTo>
                    <a:pt x="15634" y="3980"/>
                  </a:lnTo>
                  <a:lnTo>
                    <a:pt x="16938" y="0"/>
                  </a:lnTo>
                  <a:lnTo>
                    <a:pt x="24983" y="2540"/>
                  </a:lnTo>
                  <a:lnTo>
                    <a:pt x="23768" y="6034"/>
                  </a:lnTo>
                  <a:lnTo>
                    <a:pt x="22494" y="9400"/>
                  </a:lnTo>
                  <a:lnTo>
                    <a:pt x="21160" y="12640"/>
                  </a:lnTo>
                  <a:lnTo>
                    <a:pt x="19766" y="15752"/>
                  </a:lnTo>
                  <a:lnTo>
                    <a:pt x="18314" y="18737"/>
                  </a:lnTo>
                  <a:lnTo>
                    <a:pt x="16802" y="21596"/>
                  </a:lnTo>
                  <a:lnTo>
                    <a:pt x="15231" y="24327"/>
                  </a:lnTo>
                  <a:lnTo>
                    <a:pt x="13601" y="26931"/>
                  </a:lnTo>
                  <a:lnTo>
                    <a:pt x="11911" y="29409"/>
                  </a:lnTo>
                  <a:lnTo>
                    <a:pt x="10162" y="31759"/>
                  </a:lnTo>
                  <a:lnTo>
                    <a:pt x="11505" y="31670"/>
                  </a:lnTo>
                  <a:lnTo>
                    <a:pt x="12822" y="31572"/>
                  </a:lnTo>
                  <a:lnTo>
                    <a:pt x="14113" y="31467"/>
                  </a:lnTo>
                  <a:lnTo>
                    <a:pt x="15379" y="31352"/>
                  </a:lnTo>
                  <a:lnTo>
                    <a:pt x="16620" y="31229"/>
                  </a:lnTo>
                  <a:lnTo>
                    <a:pt x="17836" y="31098"/>
                  </a:lnTo>
                  <a:lnTo>
                    <a:pt x="19025" y="30958"/>
                  </a:lnTo>
                  <a:lnTo>
                    <a:pt x="20190" y="30810"/>
                  </a:lnTo>
                  <a:lnTo>
                    <a:pt x="21329" y="30654"/>
                  </a:lnTo>
                  <a:lnTo>
                    <a:pt x="22443" y="304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2361917" y="5198782"/>
              <a:ext cx="37264" cy="17361"/>
            </a:xfrm>
            <a:custGeom>
              <a:avLst/>
              <a:pathLst>
                <a:path w="37264" h="17361">
                  <a:moveTo>
                    <a:pt x="35570" y="0"/>
                  </a:moveTo>
                  <a:lnTo>
                    <a:pt x="37264" y="7622"/>
                  </a:lnTo>
                  <a:lnTo>
                    <a:pt x="34181" y="8710"/>
                  </a:lnTo>
                  <a:lnTo>
                    <a:pt x="31030" y="9773"/>
                  </a:lnTo>
                  <a:lnTo>
                    <a:pt x="27812" y="10810"/>
                  </a:lnTo>
                  <a:lnTo>
                    <a:pt x="24526" y="11822"/>
                  </a:lnTo>
                  <a:lnTo>
                    <a:pt x="21172" y="12809"/>
                  </a:lnTo>
                  <a:lnTo>
                    <a:pt x="17751" y="13770"/>
                  </a:lnTo>
                  <a:lnTo>
                    <a:pt x="14262" y="14706"/>
                  </a:lnTo>
                  <a:lnTo>
                    <a:pt x="10704" y="15617"/>
                  </a:lnTo>
                  <a:lnTo>
                    <a:pt x="7080" y="16502"/>
                  </a:lnTo>
                  <a:lnTo>
                    <a:pt x="3387" y="17361"/>
                  </a:lnTo>
                  <a:lnTo>
                    <a:pt x="0" y="8469"/>
                  </a:lnTo>
                  <a:lnTo>
                    <a:pt x="3938" y="7698"/>
                  </a:lnTo>
                  <a:lnTo>
                    <a:pt x="7791" y="6910"/>
                  </a:lnTo>
                  <a:lnTo>
                    <a:pt x="11560" y="6106"/>
                  </a:lnTo>
                  <a:lnTo>
                    <a:pt x="15244" y="5284"/>
                  </a:lnTo>
                  <a:lnTo>
                    <a:pt x="18843" y="4446"/>
                  </a:lnTo>
                  <a:lnTo>
                    <a:pt x="22358" y="3590"/>
                  </a:lnTo>
                  <a:lnTo>
                    <a:pt x="25788" y="2718"/>
                  </a:lnTo>
                  <a:lnTo>
                    <a:pt x="29133" y="1829"/>
                  </a:lnTo>
                  <a:lnTo>
                    <a:pt x="32394" y="92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2469051" y="5130182"/>
              <a:ext cx="35146" cy="94854"/>
            </a:xfrm>
            <a:custGeom>
              <a:avLst/>
              <a:pathLst>
                <a:path w="35146" h="94854">
                  <a:moveTo>
                    <a:pt x="35146" y="0"/>
                  </a:moveTo>
                  <a:lnTo>
                    <a:pt x="35146" y="82574"/>
                  </a:lnTo>
                  <a:lnTo>
                    <a:pt x="35121" y="83647"/>
                  </a:lnTo>
                  <a:lnTo>
                    <a:pt x="35045" y="84665"/>
                  </a:lnTo>
                  <a:lnTo>
                    <a:pt x="34918" y="85629"/>
                  </a:lnTo>
                  <a:lnTo>
                    <a:pt x="34740" y="86537"/>
                  </a:lnTo>
                  <a:lnTo>
                    <a:pt x="34511" y="87390"/>
                  </a:lnTo>
                  <a:lnTo>
                    <a:pt x="34232" y="88189"/>
                  </a:lnTo>
                  <a:lnTo>
                    <a:pt x="33901" y="88932"/>
                  </a:lnTo>
                  <a:lnTo>
                    <a:pt x="33520" y="89620"/>
                  </a:lnTo>
                  <a:lnTo>
                    <a:pt x="33088" y="90253"/>
                  </a:lnTo>
                  <a:lnTo>
                    <a:pt x="32606" y="90831"/>
                  </a:lnTo>
                  <a:lnTo>
                    <a:pt x="32072" y="91354"/>
                  </a:lnTo>
                  <a:lnTo>
                    <a:pt x="31488" y="91822"/>
                  </a:lnTo>
                  <a:lnTo>
                    <a:pt x="30853" y="92235"/>
                  </a:lnTo>
                  <a:lnTo>
                    <a:pt x="30167" y="92593"/>
                  </a:lnTo>
                  <a:lnTo>
                    <a:pt x="29430" y="92895"/>
                  </a:lnTo>
                  <a:lnTo>
                    <a:pt x="28642" y="93143"/>
                  </a:lnTo>
                  <a:lnTo>
                    <a:pt x="27804" y="93336"/>
                  </a:lnTo>
                  <a:lnTo>
                    <a:pt x="26914" y="93473"/>
                  </a:lnTo>
                  <a:lnTo>
                    <a:pt x="25974" y="93556"/>
                  </a:lnTo>
                  <a:lnTo>
                    <a:pt x="24983" y="93584"/>
                  </a:lnTo>
                  <a:lnTo>
                    <a:pt x="24458" y="93579"/>
                  </a:lnTo>
                  <a:lnTo>
                    <a:pt x="23899" y="93567"/>
                  </a:lnTo>
                  <a:lnTo>
                    <a:pt x="23307" y="93545"/>
                  </a:lnTo>
                  <a:lnTo>
                    <a:pt x="22680" y="93516"/>
                  </a:lnTo>
                  <a:lnTo>
                    <a:pt x="22019" y="93478"/>
                  </a:lnTo>
                  <a:lnTo>
                    <a:pt x="21325" y="93431"/>
                  </a:lnTo>
                  <a:lnTo>
                    <a:pt x="20596" y="93376"/>
                  </a:lnTo>
                  <a:lnTo>
                    <a:pt x="19834" y="93312"/>
                  </a:lnTo>
                  <a:lnTo>
                    <a:pt x="19038" y="93241"/>
                  </a:lnTo>
                  <a:lnTo>
                    <a:pt x="18208" y="93160"/>
                  </a:lnTo>
                  <a:lnTo>
                    <a:pt x="16091" y="85114"/>
                  </a:lnTo>
                  <a:lnTo>
                    <a:pt x="17001" y="85275"/>
                  </a:lnTo>
                  <a:lnTo>
                    <a:pt x="17869" y="85419"/>
                  </a:lnTo>
                  <a:lnTo>
                    <a:pt x="18695" y="85546"/>
                  </a:lnTo>
                  <a:lnTo>
                    <a:pt x="19479" y="85656"/>
                  </a:lnTo>
                  <a:lnTo>
                    <a:pt x="20220" y="85750"/>
                  </a:lnTo>
                  <a:lnTo>
                    <a:pt x="20918" y="85826"/>
                  </a:lnTo>
                  <a:lnTo>
                    <a:pt x="21575" y="85885"/>
                  </a:lnTo>
                  <a:lnTo>
                    <a:pt x="22189" y="85927"/>
                  </a:lnTo>
                  <a:lnTo>
                    <a:pt x="22760" y="85953"/>
                  </a:lnTo>
                  <a:lnTo>
                    <a:pt x="23290" y="85961"/>
                  </a:lnTo>
                  <a:lnTo>
                    <a:pt x="23933" y="85902"/>
                  </a:lnTo>
                  <a:lnTo>
                    <a:pt x="24509" y="85724"/>
                  </a:lnTo>
                  <a:lnTo>
                    <a:pt x="25017" y="85428"/>
                  </a:lnTo>
                  <a:lnTo>
                    <a:pt x="25458" y="85013"/>
                  </a:lnTo>
                  <a:lnTo>
                    <a:pt x="25830" y="84479"/>
                  </a:lnTo>
                  <a:lnTo>
                    <a:pt x="26135" y="83827"/>
                  </a:lnTo>
                  <a:lnTo>
                    <a:pt x="26372" y="83056"/>
                  </a:lnTo>
                  <a:lnTo>
                    <a:pt x="26542" y="82167"/>
                  </a:lnTo>
                  <a:lnTo>
                    <a:pt x="26643" y="81159"/>
                  </a:lnTo>
                  <a:lnTo>
                    <a:pt x="26677" y="80033"/>
                  </a:lnTo>
                  <a:lnTo>
                    <a:pt x="26677" y="55896"/>
                  </a:lnTo>
                  <a:lnTo>
                    <a:pt x="14397" y="55896"/>
                  </a:lnTo>
                  <a:lnTo>
                    <a:pt x="14105" y="60325"/>
                  </a:lnTo>
                  <a:lnTo>
                    <a:pt x="13736" y="64636"/>
                  </a:lnTo>
                  <a:lnTo>
                    <a:pt x="13292" y="68828"/>
                  </a:lnTo>
                  <a:lnTo>
                    <a:pt x="12771" y="72902"/>
                  </a:lnTo>
                  <a:lnTo>
                    <a:pt x="12174" y="76857"/>
                  </a:lnTo>
                  <a:lnTo>
                    <a:pt x="11501" y="80693"/>
                  </a:lnTo>
                  <a:lnTo>
                    <a:pt x="10751" y="84411"/>
                  </a:lnTo>
                  <a:lnTo>
                    <a:pt x="9925" y="88011"/>
                  </a:lnTo>
                  <a:lnTo>
                    <a:pt x="9023" y="91492"/>
                  </a:lnTo>
                  <a:lnTo>
                    <a:pt x="8045" y="94854"/>
                  </a:lnTo>
                  <a:lnTo>
                    <a:pt x="0" y="90196"/>
                  </a:lnTo>
                  <a:lnTo>
                    <a:pt x="1206" y="85661"/>
                  </a:lnTo>
                  <a:lnTo>
                    <a:pt x="2286" y="81032"/>
                  </a:lnTo>
                  <a:lnTo>
                    <a:pt x="3239" y="76311"/>
                  </a:lnTo>
                  <a:lnTo>
                    <a:pt x="4065" y="71496"/>
                  </a:lnTo>
                  <a:lnTo>
                    <a:pt x="4763" y="66588"/>
                  </a:lnTo>
                  <a:lnTo>
                    <a:pt x="5335" y="61587"/>
                  </a:lnTo>
                  <a:lnTo>
                    <a:pt x="5780" y="56493"/>
                  </a:lnTo>
                  <a:lnTo>
                    <a:pt x="6097" y="51306"/>
                  </a:lnTo>
                  <a:lnTo>
                    <a:pt x="6288" y="46025"/>
                  </a:lnTo>
                  <a:lnTo>
                    <a:pt x="6351" y="40651"/>
                  </a:lnTo>
                  <a:lnTo>
                    <a:pt x="635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2483872" y="5137804"/>
              <a:ext cx="11856" cy="16938"/>
            </a:xfrm>
            <a:custGeom>
              <a:avLst/>
              <a:pathLst>
                <a:path w="11856" h="16938">
                  <a:moveTo>
                    <a:pt x="0" y="16938"/>
                  </a:moveTo>
                  <a:lnTo>
                    <a:pt x="11856" y="16938"/>
                  </a:lnTo>
                  <a:lnTo>
                    <a:pt x="11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2483449" y="5161941"/>
              <a:ext cx="12280" cy="16938"/>
            </a:xfrm>
            <a:custGeom>
              <a:avLst/>
              <a:pathLst>
                <a:path w="12280" h="16938">
                  <a:moveTo>
                    <a:pt x="0" y="16938"/>
                  </a:moveTo>
                  <a:lnTo>
                    <a:pt x="12280" y="16938"/>
                  </a:lnTo>
                  <a:lnTo>
                    <a:pt x="12280" y="0"/>
                  </a:lnTo>
                  <a:lnTo>
                    <a:pt x="423" y="0"/>
                  </a:lnTo>
                  <a:lnTo>
                    <a:pt x="423" y="11009"/>
                  </a:lnTo>
                  <a:lnTo>
                    <a:pt x="419" y="11678"/>
                  </a:lnTo>
                  <a:lnTo>
                    <a:pt x="406" y="12331"/>
                  </a:lnTo>
                  <a:lnTo>
                    <a:pt x="385" y="12966"/>
                  </a:lnTo>
                  <a:lnTo>
                    <a:pt x="355" y="13584"/>
                  </a:lnTo>
                  <a:lnTo>
                    <a:pt x="317" y="14185"/>
                  </a:lnTo>
                  <a:lnTo>
                    <a:pt x="271" y="14770"/>
                  </a:lnTo>
                  <a:lnTo>
                    <a:pt x="215" y="15337"/>
                  </a:lnTo>
                  <a:lnTo>
                    <a:pt x="152" y="15888"/>
                  </a:lnTo>
                  <a:lnTo>
                    <a:pt x="80" y="164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2502928" y="5127217"/>
              <a:ext cx="58860" cy="74104"/>
            </a:xfrm>
            <a:custGeom>
              <a:avLst/>
              <a:pathLst>
                <a:path w="58860" h="74104">
                  <a:moveTo>
                    <a:pt x="15667" y="0"/>
                  </a:moveTo>
                  <a:lnTo>
                    <a:pt x="22866" y="1693"/>
                  </a:lnTo>
                  <a:lnTo>
                    <a:pt x="22693" y="2705"/>
                  </a:lnTo>
                  <a:lnTo>
                    <a:pt x="22510" y="3709"/>
                  </a:lnTo>
                  <a:lnTo>
                    <a:pt x="22320" y="4704"/>
                  </a:lnTo>
                  <a:lnTo>
                    <a:pt x="22121" y="5691"/>
                  </a:lnTo>
                  <a:lnTo>
                    <a:pt x="21913" y="6669"/>
                  </a:lnTo>
                  <a:lnTo>
                    <a:pt x="21697" y="7639"/>
                  </a:lnTo>
                  <a:lnTo>
                    <a:pt x="21473" y="8600"/>
                  </a:lnTo>
                  <a:lnTo>
                    <a:pt x="21240" y="9553"/>
                  </a:lnTo>
                  <a:lnTo>
                    <a:pt x="20999" y="10497"/>
                  </a:lnTo>
                  <a:lnTo>
                    <a:pt x="20749" y="11433"/>
                  </a:lnTo>
                  <a:lnTo>
                    <a:pt x="58860" y="11433"/>
                  </a:lnTo>
                  <a:lnTo>
                    <a:pt x="58835" y="20285"/>
                  </a:lnTo>
                  <a:lnTo>
                    <a:pt x="58758" y="28380"/>
                  </a:lnTo>
                  <a:lnTo>
                    <a:pt x="58631" y="35716"/>
                  </a:lnTo>
                  <a:lnTo>
                    <a:pt x="58454" y="42294"/>
                  </a:lnTo>
                  <a:lnTo>
                    <a:pt x="58225" y="48115"/>
                  </a:lnTo>
                  <a:lnTo>
                    <a:pt x="57945" y="53177"/>
                  </a:lnTo>
                  <a:lnTo>
                    <a:pt x="57615" y="57482"/>
                  </a:lnTo>
                  <a:lnTo>
                    <a:pt x="57234" y="61028"/>
                  </a:lnTo>
                  <a:lnTo>
                    <a:pt x="56802" y="63817"/>
                  </a:lnTo>
                  <a:lnTo>
                    <a:pt x="56319" y="65847"/>
                  </a:lnTo>
                  <a:lnTo>
                    <a:pt x="55769" y="67416"/>
                  </a:lnTo>
                  <a:lnTo>
                    <a:pt x="55134" y="68820"/>
                  </a:lnTo>
                  <a:lnTo>
                    <a:pt x="54414" y="70058"/>
                  </a:lnTo>
                  <a:lnTo>
                    <a:pt x="53609" y="71132"/>
                  </a:lnTo>
                  <a:lnTo>
                    <a:pt x="52720" y="72040"/>
                  </a:lnTo>
                  <a:lnTo>
                    <a:pt x="51746" y="72783"/>
                  </a:lnTo>
                  <a:lnTo>
                    <a:pt x="50687" y="73361"/>
                  </a:lnTo>
                  <a:lnTo>
                    <a:pt x="49544" y="73774"/>
                  </a:lnTo>
                  <a:lnTo>
                    <a:pt x="48316" y="74022"/>
                  </a:lnTo>
                  <a:lnTo>
                    <a:pt x="47003" y="74104"/>
                  </a:lnTo>
                  <a:lnTo>
                    <a:pt x="46664" y="74100"/>
                  </a:lnTo>
                  <a:lnTo>
                    <a:pt x="46326" y="74088"/>
                  </a:lnTo>
                  <a:lnTo>
                    <a:pt x="45987" y="74066"/>
                  </a:lnTo>
                  <a:lnTo>
                    <a:pt x="45648" y="74037"/>
                  </a:lnTo>
                  <a:lnTo>
                    <a:pt x="45309" y="73999"/>
                  </a:lnTo>
                  <a:lnTo>
                    <a:pt x="44971" y="73952"/>
                  </a:lnTo>
                  <a:lnTo>
                    <a:pt x="44632" y="73897"/>
                  </a:lnTo>
                  <a:lnTo>
                    <a:pt x="44293" y="73833"/>
                  </a:lnTo>
                  <a:lnTo>
                    <a:pt x="43954" y="73761"/>
                  </a:lnTo>
                  <a:lnTo>
                    <a:pt x="43616" y="73681"/>
                  </a:lnTo>
                  <a:lnTo>
                    <a:pt x="41498" y="65635"/>
                  </a:lnTo>
                  <a:lnTo>
                    <a:pt x="42239" y="65716"/>
                  </a:lnTo>
                  <a:lnTo>
                    <a:pt x="42938" y="65788"/>
                  </a:lnTo>
                  <a:lnTo>
                    <a:pt x="43594" y="65851"/>
                  </a:lnTo>
                  <a:lnTo>
                    <a:pt x="44208" y="65906"/>
                  </a:lnTo>
                  <a:lnTo>
                    <a:pt x="44780" y="65953"/>
                  </a:lnTo>
                  <a:lnTo>
                    <a:pt x="45309" y="65991"/>
                  </a:lnTo>
                  <a:lnTo>
                    <a:pt x="45796" y="66021"/>
                  </a:lnTo>
                  <a:lnTo>
                    <a:pt x="46241" y="66042"/>
                  </a:lnTo>
                  <a:lnTo>
                    <a:pt x="46643" y="66055"/>
                  </a:lnTo>
                  <a:lnTo>
                    <a:pt x="47003" y="66059"/>
                  </a:lnTo>
                  <a:lnTo>
                    <a:pt x="47334" y="66000"/>
                  </a:lnTo>
                  <a:lnTo>
                    <a:pt x="47647" y="65822"/>
                  </a:lnTo>
                  <a:lnTo>
                    <a:pt x="47943" y="65525"/>
                  </a:lnTo>
                  <a:lnTo>
                    <a:pt x="48223" y="65110"/>
                  </a:lnTo>
                  <a:lnTo>
                    <a:pt x="48485" y="64577"/>
                  </a:lnTo>
                  <a:lnTo>
                    <a:pt x="48731" y="63925"/>
                  </a:lnTo>
                  <a:lnTo>
                    <a:pt x="48960" y="63154"/>
                  </a:lnTo>
                  <a:lnTo>
                    <a:pt x="49171" y="62265"/>
                  </a:lnTo>
                  <a:lnTo>
                    <a:pt x="49366" y="61257"/>
                  </a:lnTo>
                  <a:lnTo>
                    <a:pt x="49544" y="60130"/>
                  </a:lnTo>
                  <a:lnTo>
                    <a:pt x="49705" y="58657"/>
                  </a:lnTo>
                  <a:lnTo>
                    <a:pt x="49849" y="56607"/>
                  </a:lnTo>
                  <a:lnTo>
                    <a:pt x="49976" y="53982"/>
                  </a:lnTo>
                  <a:lnTo>
                    <a:pt x="50086" y="50780"/>
                  </a:lnTo>
                  <a:lnTo>
                    <a:pt x="50179" y="47003"/>
                  </a:lnTo>
                  <a:lnTo>
                    <a:pt x="50255" y="42650"/>
                  </a:lnTo>
                  <a:lnTo>
                    <a:pt x="50315" y="37721"/>
                  </a:lnTo>
                  <a:lnTo>
                    <a:pt x="50357" y="32216"/>
                  </a:lnTo>
                  <a:lnTo>
                    <a:pt x="50382" y="26135"/>
                  </a:lnTo>
                  <a:lnTo>
                    <a:pt x="50391" y="19479"/>
                  </a:lnTo>
                  <a:lnTo>
                    <a:pt x="17361" y="19479"/>
                  </a:lnTo>
                  <a:lnTo>
                    <a:pt x="16336" y="21968"/>
                  </a:lnTo>
                  <a:lnTo>
                    <a:pt x="15295" y="24357"/>
                  </a:lnTo>
                  <a:lnTo>
                    <a:pt x="14236" y="26643"/>
                  </a:lnTo>
                  <a:lnTo>
                    <a:pt x="13161" y="28828"/>
                  </a:lnTo>
                  <a:lnTo>
                    <a:pt x="12068" y="30912"/>
                  </a:lnTo>
                  <a:lnTo>
                    <a:pt x="10959" y="32894"/>
                  </a:lnTo>
                  <a:lnTo>
                    <a:pt x="9832" y="34774"/>
                  </a:lnTo>
                  <a:lnTo>
                    <a:pt x="8689" y="36552"/>
                  </a:lnTo>
                  <a:lnTo>
                    <a:pt x="7529" y="38229"/>
                  </a:lnTo>
                  <a:lnTo>
                    <a:pt x="6351" y="39804"/>
                  </a:lnTo>
                  <a:lnTo>
                    <a:pt x="0" y="33876"/>
                  </a:lnTo>
                  <a:lnTo>
                    <a:pt x="2062" y="31098"/>
                  </a:lnTo>
                  <a:lnTo>
                    <a:pt x="4014" y="28185"/>
                  </a:lnTo>
                  <a:lnTo>
                    <a:pt x="5856" y="25136"/>
                  </a:lnTo>
                  <a:lnTo>
                    <a:pt x="7588" y="21952"/>
                  </a:lnTo>
                  <a:lnTo>
                    <a:pt x="9210" y="18632"/>
                  </a:lnTo>
                  <a:lnTo>
                    <a:pt x="10721" y="15176"/>
                  </a:lnTo>
                  <a:lnTo>
                    <a:pt x="12123" y="11585"/>
                  </a:lnTo>
                  <a:lnTo>
                    <a:pt x="13415" y="7859"/>
                  </a:lnTo>
                  <a:lnTo>
                    <a:pt x="14596" y="39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2514785" y="5160247"/>
              <a:ext cx="53355" cy="63095"/>
            </a:xfrm>
            <a:custGeom>
              <a:avLst/>
              <a:pathLst>
                <a:path w="53355" h="63095">
                  <a:moveTo>
                    <a:pt x="28795" y="0"/>
                  </a:moveTo>
                  <a:lnTo>
                    <a:pt x="28795" y="31335"/>
                  </a:lnTo>
                  <a:lnTo>
                    <a:pt x="8469" y="31335"/>
                  </a:lnTo>
                  <a:lnTo>
                    <a:pt x="8469" y="52085"/>
                  </a:lnTo>
                  <a:lnTo>
                    <a:pt x="8486" y="52491"/>
                  </a:lnTo>
                  <a:lnTo>
                    <a:pt x="8536" y="52864"/>
                  </a:lnTo>
                  <a:lnTo>
                    <a:pt x="8621" y="53203"/>
                  </a:lnTo>
                  <a:lnTo>
                    <a:pt x="8740" y="53508"/>
                  </a:lnTo>
                  <a:lnTo>
                    <a:pt x="8892" y="53779"/>
                  </a:lnTo>
                  <a:lnTo>
                    <a:pt x="9078" y="54016"/>
                  </a:lnTo>
                  <a:lnTo>
                    <a:pt x="9299" y="54219"/>
                  </a:lnTo>
                  <a:lnTo>
                    <a:pt x="9553" y="54388"/>
                  </a:lnTo>
                  <a:lnTo>
                    <a:pt x="9841" y="54524"/>
                  </a:lnTo>
                  <a:lnTo>
                    <a:pt x="10162" y="54625"/>
                  </a:lnTo>
                  <a:lnTo>
                    <a:pt x="10616" y="54706"/>
                  </a:lnTo>
                  <a:lnTo>
                    <a:pt x="11297" y="54778"/>
                  </a:lnTo>
                  <a:lnTo>
                    <a:pt x="12208" y="54841"/>
                  </a:lnTo>
                  <a:lnTo>
                    <a:pt x="13347" y="54896"/>
                  </a:lnTo>
                  <a:lnTo>
                    <a:pt x="14715" y="54943"/>
                  </a:lnTo>
                  <a:lnTo>
                    <a:pt x="16311" y="54981"/>
                  </a:lnTo>
                  <a:lnTo>
                    <a:pt x="18136" y="55011"/>
                  </a:lnTo>
                  <a:lnTo>
                    <a:pt x="20190" y="55032"/>
                  </a:lnTo>
                  <a:lnTo>
                    <a:pt x="22472" y="55045"/>
                  </a:lnTo>
                  <a:lnTo>
                    <a:pt x="24983" y="55049"/>
                  </a:lnTo>
                  <a:lnTo>
                    <a:pt x="27979" y="55030"/>
                  </a:lnTo>
                  <a:lnTo>
                    <a:pt x="30700" y="54973"/>
                  </a:lnTo>
                  <a:lnTo>
                    <a:pt x="33146" y="54877"/>
                  </a:lnTo>
                  <a:lnTo>
                    <a:pt x="35316" y="54744"/>
                  </a:lnTo>
                  <a:lnTo>
                    <a:pt x="37211" y="54573"/>
                  </a:lnTo>
                  <a:lnTo>
                    <a:pt x="38831" y="54363"/>
                  </a:lnTo>
                  <a:lnTo>
                    <a:pt x="40175" y="54115"/>
                  </a:lnTo>
                  <a:lnTo>
                    <a:pt x="41244" y="53829"/>
                  </a:lnTo>
                  <a:lnTo>
                    <a:pt x="42038" y="53505"/>
                  </a:lnTo>
                  <a:lnTo>
                    <a:pt x="42557" y="53143"/>
                  </a:lnTo>
                  <a:lnTo>
                    <a:pt x="42923" y="52701"/>
                  </a:lnTo>
                  <a:lnTo>
                    <a:pt x="43260" y="52136"/>
                  </a:lnTo>
                  <a:lnTo>
                    <a:pt x="43567" y="51447"/>
                  </a:lnTo>
                  <a:lnTo>
                    <a:pt x="43844" y="50636"/>
                  </a:lnTo>
                  <a:lnTo>
                    <a:pt x="44092" y="49703"/>
                  </a:lnTo>
                  <a:lnTo>
                    <a:pt x="44310" y="48646"/>
                  </a:lnTo>
                  <a:lnTo>
                    <a:pt x="44498" y="47467"/>
                  </a:lnTo>
                  <a:lnTo>
                    <a:pt x="44657" y="46165"/>
                  </a:lnTo>
                  <a:lnTo>
                    <a:pt x="44786" y="44740"/>
                  </a:lnTo>
                  <a:lnTo>
                    <a:pt x="44886" y="43192"/>
                  </a:lnTo>
                  <a:lnTo>
                    <a:pt x="53355" y="46156"/>
                  </a:lnTo>
                  <a:lnTo>
                    <a:pt x="52999" y="48202"/>
                  </a:lnTo>
                  <a:lnTo>
                    <a:pt x="52610" y="50103"/>
                  </a:lnTo>
                  <a:lnTo>
                    <a:pt x="52186" y="51860"/>
                  </a:lnTo>
                  <a:lnTo>
                    <a:pt x="51729" y="53474"/>
                  </a:lnTo>
                  <a:lnTo>
                    <a:pt x="51238" y="54943"/>
                  </a:lnTo>
                  <a:lnTo>
                    <a:pt x="50713" y="56268"/>
                  </a:lnTo>
                  <a:lnTo>
                    <a:pt x="50154" y="57450"/>
                  </a:lnTo>
                  <a:lnTo>
                    <a:pt x="49561" y="58487"/>
                  </a:lnTo>
                  <a:lnTo>
                    <a:pt x="48934" y="59381"/>
                  </a:lnTo>
                  <a:lnTo>
                    <a:pt x="48274" y="60130"/>
                  </a:lnTo>
                  <a:lnTo>
                    <a:pt x="47507" y="60694"/>
                  </a:lnTo>
                  <a:lnTo>
                    <a:pt x="46393" y="61198"/>
                  </a:lnTo>
                  <a:lnTo>
                    <a:pt x="44933" y="61642"/>
                  </a:lnTo>
                  <a:lnTo>
                    <a:pt x="43124" y="62027"/>
                  </a:lnTo>
                  <a:lnTo>
                    <a:pt x="40969" y="62354"/>
                  </a:lnTo>
                  <a:lnTo>
                    <a:pt x="38466" y="62620"/>
                  </a:lnTo>
                  <a:lnTo>
                    <a:pt x="35616" y="62828"/>
                  </a:lnTo>
                  <a:lnTo>
                    <a:pt x="32419" y="62976"/>
                  </a:lnTo>
                  <a:lnTo>
                    <a:pt x="28875" y="63065"/>
                  </a:lnTo>
                  <a:lnTo>
                    <a:pt x="24983" y="63095"/>
                  </a:lnTo>
                  <a:lnTo>
                    <a:pt x="21412" y="63078"/>
                  </a:lnTo>
                  <a:lnTo>
                    <a:pt x="18149" y="63027"/>
                  </a:lnTo>
                  <a:lnTo>
                    <a:pt x="15195" y="62942"/>
                  </a:lnTo>
                  <a:lnTo>
                    <a:pt x="12551" y="62824"/>
                  </a:lnTo>
                  <a:lnTo>
                    <a:pt x="10215" y="62671"/>
                  </a:lnTo>
                  <a:lnTo>
                    <a:pt x="8189" y="62485"/>
                  </a:lnTo>
                  <a:lnTo>
                    <a:pt x="6472" y="62265"/>
                  </a:lnTo>
                  <a:lnTo>
                    <a:pt x="5064" y="62011"/>
                  </a:lnTo>
                  <a:lnTo>
                    <a:pt x="3965" y="61723"/>
                  </a:lnTo>
                  <a:lnTo>
                    <a:pt x="3175" y="61401"/>
                  </a:lnTo>
                  <a:lnTo>
                    <a:pt x="2572" y="61020"/>
                  </a:lnTo>
                  <a:lnTo>
                    <a:pt x="2032" y="60554"/>
                  </a:lnTo>
                  <a:lnTo>
                    <a:pt x="1556" y="60003"/>
                  </a:lnTo>
                  <a:lnTo>
                    <a:pt x="1143" y="59368"/>
                  </a:lnTo>
                  <a:lnTo>
                    <a:pt x="793" y="58648"/>
                  </a:lnTo>
                  <a:lnTo>
                    <a:pt x="508" y="57844"/>
                  </a:lnTo>
                  <a:lnTo>
                    <a:pt x="285" y="56954"/>
                  </a:lnTo>
                  <a:lnTo>
                    <a:pt x="127" y="55981"/>
                  </a:lnTo>
                  <a:lnTo>
                    <a:pt x="31" y="54922"/>
                  </a:lnTo>
                  <a:lnTo>
                    <a:pt x="0" y="537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2523254" y="5168293"/>
              <a:ext cx="11856" cy="15667"/>
            </a:xfrm>
            <a:custGeom>
              <a:avLst/>
              <a:pathLst>
                <a:path w="11856" h="15667">
                  <a:moveTo>
                    <a:pt x="0" y="15667"/>
                  </a:moveTo>
                  <a:lnTo>
                    <a:pt x="11856" y="15667"/>
                  </a:lnTo>
                  <a:lnTo>
                    <a:pt x="11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2581268" y="5126794"/>
              <a:ext cx="92313" cy="29641"/>
            </a:xfrm>
            <a:custGeom>
              <a:avLst/>
              <a:pathLst>
                <a:path w="92313" h="29641">
                  <a:moveTo>
                    <a:pt x="47003" y="0"/>
                  </a:moveTo>
                  <a:lnTo>
                    <a:pt x="47583" y="940"/>
                  </a:lnTo>
                  <a:lnTo>
                    <a:pt x="48138" y="1897"/>
                  </a:lnTo>
                  <a:lnTo>
                    <a:pt x="48667" y="2871"/>
                  </a:lnTo>
                  <a:lnTo>
                    <a:pt x="49171" y="3861"/>
                  </a:lnTo>
                  <a:lnTo>
                    <a:pt x="49650" y="4869"/>
                  </a:lnTo>
                  <a:lnTo>
                    <a:pt x="50103" y="5894"/>
                  </a:lnTo>
                  <a:lnTo>
                    <a:pt x="50531" y="6936"/>
                  </a:lnTo>
                  <a:lnTo>
                    <a:pt x="50933" y="7994"/>
                  </a:lnTo>
                  <a:lnTo>
                    <a:pt x="51310" y="9070"/>
                  </a:lnTo>
                  <a:lnTo>
                    <a:pt x="51661" y="10162"/>
                  </a:lnTo>
                  <a:lnTo>
                    <a:pt x="92313" y="10162"/>
                  </a:lnTo>
                  <a:lnTo>
                    <a:pt x="92313" y="29641"/>
                  </a:lnTo>
                  <a:lnTo>
                    <a:pt x="83844" y="29641"/>
                  </a:lnTo>
                  <a:lnTo>
                    <a:pt x="83844" y="17785"/>
                  </a:lnTo>
                  <a:lnTo>
                    <a:pt x="8469" y="17785"/>
                  </a:lnTo>
                  <a:lnTo>
                    <a:pt x="8469" y="29641"/>
                  </a:lnTo>
                  <a:lnTo>
                    <a:pt x="0" y="29641"/>
                  </a:lnTo>
                  <a:lnTo>
                    <a:pt x="0" y="10162"/>
                  </a:lnTo>
                  <a:lnTo>
                    <a:pt x="42345" y="10162"/>
                  </a:lnTo>
                  <a:lnTo>
                    <a:pt x="41922" y="9324"/>
                  </a:lnTo>
                  <a:lnTo>
                    <a:pt x="41498" y="8503"/>
                  </a:lnTo>
                  <a:lnTo>
                    <a:pt x="41075" y="7698"/>
                  </a:lnTo>
                  <a:lnTo>
                    <a:pt x="40651" y="6910"/>
                  </a:lnTo>
                  <a:lnTo>
                    <a:pt x="40228" y="6140"/>
                  </a:lnTo>
                  <a:lnTo>
                    <a:pt x="39804" y="5386"/>
                  </a:lnTo>
                  <a:lnTo>
                    <a:pt x="39381" y="4649"/>
                  </a:lnTo>
                  <a:lnTo>
                    <a:pt x="38958" y="3929"/>
                  </a:lnTo>
                  <a:lnTo>
                    <a:pt x="38534" y="3226"/>
                  </a:lnTo>
                  <a:lnTo>
                    <a:pt x="38111" y="2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2580421" y="5150084"/>
              <a:ext cx="93584" cy="74951"/>
            </a:xfrm>
            <a:custGeom>
              <a:avLst/>
              <a:pathLst>
                <a:path w="93584" h="74951">
                  <a:moveTo>
                    <a:pt x="0" y="39804"/>
                  </a:moveTo>
                  <a:lnTo>
                    <a:pt x="48274" y="39804"/>
                  </a:lnTo>
                  <a:lnTo>
                    <a:pt x="48998" y="38174"/>
                  </a:lnTo>
                  <a:lnTo>
                    <a:pt x="49646" y="36501"/>
                  </a:lnTo>
                  <a:lnTo>
                    <a:pt x="50217" y="34786"/>
                  </a:lnTo>
                  <a:lnTo>
                    <a:pt x="50713" y="33029"/>
                  </a:lnTo>
                  <a:lnTo>
                    <a:pt x="51132" y="31229"/>
                  </a:lnTo>
                  <a:lnTo>
                    <a:pt x="51475" y="29387"/>
                  </a:lnTo>
                  <a:lnTo>
                    <a:pt x="51742" y="27503"/>
                  </a:lnTo>
                  <a:lnTo>
                    <a:pt x="51932" y="25576"/>
                  </a:lnTo>
                  <a:lnTo>
                    <a:pt x="52047" y="23607"/>
                  </a:lnTo>
                  <a:lnTo>
                    <a:pt x="52085" y="21596"/>
                  </a:lnTo>
                  <a:lnTo>
                    <a:pt x="52165" y="21227"/>
                  </a:lnTo>
                  <a:lnTo>
                    <a:pt x="52237" y="20461"/>
                  </a:lnTo>
                  <a:lnTo>
                    <a:pt x="52301" y="19296"/>
                  </a:lnTo>
                  <a:lnTo>
                    <a:pt x="52356" y="17734"/>
                  </a:lnTo>
                  <a:lnTo>
                    <a:pt x="52402" y="15773"/>
                  </a:lnTo>
                  <a:lnTo>
                    <a:pt x="52440" y="13415"/>
                  </a:lnTo>
                  <a:lnTo>
                    <a:pt x="52470" y="10658"/>
                  </a:lnTo>
                  <a:lnTo>
                    <a:pt x="52491" y="7503"/>
                  </a:lnTo>
                  <a:lnTo>
                    <a:pt x="52504" y="3950"/>
                  </a:lnTo>
                  <a:lnTo>
                    <a:pt x="52508" y="0"/>
                  </a:lnTo>
                  <a:lnTo>
                    <a:pt x="61401" y="0"/>
                  </a:lnTo>
                  <a:lnTo>
                    <a:pt x="61397" y="4433"/>
                  </a:lnTo>
                  <a:lnTo>
                    <a:pt x="61384" y="8418"/>
                  </a:lnTo>
                  <a:lnTo>
                    <a:pt x="61363" y="11954"/>
                  </a:lnTo>
                  <a:lnTo>
                    <a:pt x="61333" y="15041"/>
                  </a:lnTo>
                  <a:lnTo>
                    <a:pt x="61295" y="17679"/>
                  </a:lnTo>
                  <a:lnTo>
                    <a:pt x="61248" y="19868"/>
                  </a:lnTo>
                  <a:lnTo>
                    <a:pt x="61193" y="21609"/>
                  </a:lnTo>
                  <a:lnTo>
                    <a:pt x="61130" y="22900"/>
                  </a:lnTo>
                  <a:lnTo>
                    <a:pt x="61058" y="23743"/>
                  </a:lnTo>
                  <a:lnTo>
                    <a:pt x="60977" y="24137"/>
                  </a:lnTo>
                  <a:lnTo>
                    <a:pt x="60952" y="25894"/>
                  </a:lnTo>
                  <a:lnTo>
                    <a:pt x="60876" y="27609"/>
                  </a:lnTo>
                  <a:lnTo>
                    <a:pt x="60749" y="29282"/>
                  </a:lnTo>
                  <a:lnTo>
                    <a:pt x="60571" y="30912"/>
                  </a:lnTo>
                  <a:lnTo>
                    <a:pt x="60342" y="32500"/>
                  </a:lnTo>
                  <a:lnTo>
                    <a:pt x="60063" y="34045"/>
                  </a:lnTo>
                  <a:lnTo>
                    <a:pt x="59732" y="35549"/>
                  </a:lnTo>
                  <a:lnTo>
                    <a:pt x="59351" y="37010"/>
                  </a:lnTo>
                  <a:lnTo>
                    <a:pt x="58919" y="38428"/>
                  </a:lnTo>
                  <a:lnTo>
                    <a:pt x="58437" y="39804"/>
                  </a:lnTo>
                  <a:lnTo>
                    <a:pt x="93584" y="39804"/>
                  </a:lnTo>
                  <a:lnTo>
                    <a:pt x="93584" y="48274"/>
                  </a:lnTo>
                  <a:lnTo>
                    <a:pt x="54202" y="48274"/>
                  </a:lnTo>
                  <a:lnTo>
                    <a:pt x="51691" y="51742"/>
                  </a:lnTo>
                  <a:lnTo>
                    <a:pt x="48731" y="55032"/>
                  </a:lnTo>
                  <a:lnTo>
                    <a:pt x="45322" y="58144"/>
                  </a:lnTo>
                  <a:lnTo>
                    <a:pt x="41464" y="61079"/>
                  </a:lnTo>
                  <a:lnTo>
                    <a:pt x="37158" y="63836"/>
                  </a:lnTo>
                  <a:lnTo>
                    <a:pt x="32402" y="66415"/>
                  </a:lnTo>
                  <a:lnTo>
                    <a:pt x="27198" y="68816"/>
                  </a:lnTo>
                  <a:lnTo>
                    <a:pt x="21545" y="71039"/>
                  </a:lnTo>
                  <a:lnTo>
                    <a:pt x="15443" y="73084"/>
                  </a:lnTo>
                  <a:lnTo>
                    <a:pt x="8892" y="74951"/>
                  </a:lnTo>
                  <a:lnTo>
                    <a:pt x="4234" y="66906"/>
                  </a:lnTo>
                  <a:lnTo>
                    <a:pt x="9421" y="65500"/>
                  </a:lnTo>
                  <a:lnTo>
                    <a:pt x="14312" y="63992"/>
                  </a:lnTo>
                  <a:lnTo>
                    <a:pt x="18907" y="62383"/>
                  </a:lnTo>
                  <a:lnTo>
                    <a:pt x="23205" y="60672"/>
                  </a:lnTo>
                  <a:lnTo>
                    <a:pt x="27207" y="58860"/>
                  </a:lnTo>
                  <a:lnTo>
                    <a:pt x="30912" y="56946"/>
                  </a:lnTo>
                  <a:lnTo>
                    <a:pt x="34321" y="54930"/>
                  </a:lnTo>
                  <a:lnTo>
                    <a:pt x="37433" y="52813"/>
                  </a:lnTo>
                  <a:lnTo>
                    <a:pt x="40249" y="50594"/>
                  </a:lnTo>
                  <a:lnTo>
                    <a:pt x="42769" y="48274"/>
                  </a:lnTo>
                  <a:lnTo>
                    <a:pt x="0" y="482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2599476" y="5153895"/>
              <a:ext cx="27101" cy="19055"/>
            </a:xfrm>
            <a:custGeom>
              <a:avLst/>
              <a:pathLst>
                <a:path w="27101" h="19055">
                  <a:moveTo>
                    <a:pt x="5081" y="0"/>
                  </a:moveTo>
                  <a:lnTo>
                    <a:pt x="7435" y="1117"/>
                  </a:lnTo>
                  <a:lnTo>
                    <a:pt x="9756" y="2269"/>
                  </a:lnTo>
                  <a:lnTo>
                    <a:pt x="12043" y="3455"/>
                  </a:lnTo>
                  <a:lnTo>
                    <a:pt x="14295" y="4674"/>
                  </a:lnTo>
                  <a:lnTo>
                    <a:pt x="16514" y="5928"/>
                  </a:lnTo>
                  <a:lnTo>
                    <a:pt x="18699" y="7215"/>
                  </a:lnTo>
                  <a:lnTo>
                    <a:pt x="20851" y="8536"/>
                  </a:lnTo>
                  <a:lnTo>
                    <a:pt x="22968" y="9891"/>
                  </a:lnTo>
                  <a:lnTo>
                    <a:pt x="25051" y="11280"/>
                  </a:lnTo>
                  <a:lnTo>
                    <a:pt x="27101" y="12703"/>
                  </a:lnTo>
                  <a:lnTo>
                    <a:pt x="21172" y="19055"/>
                  </a:lnTo>
                  <a:lnTo>
                    <a:pt x="19208" y="17636"/>
                  </a:lnTo>
                  <a:lnTo>
                    <a:pt x="17209" y="16260"/>
                  </a:lnTo>
                  <a:lnTo>
                    <a:pt x="15176" y="14926"/>
                  </a:lnTo>
                  <a:lnTo>
                    <a:pt x="13110" y="13635"/>
                  </a:lnTo>
                  <a:lnTo>
                    <a:pt x="11009" y="12386"/>
                  </a:lnTo>
                  <a:lnTo>
                    <a:pt x="8875" y="11179"/>
                  </a:lnTo>
                  <a:lnTo>
                    <a:pt x="6707" y="10014"/>
                  </a:lnTo>
                  <a:lnTo>
                    <a:pt x="4505" y="8892"/>
                  </a:lnTo>
                  <a:lnTo>
                    <a:pt x="2269" y="7812"/>
                  </a:lnTo>
                  <a:lnTo>
                    <a:pt x="0" y="67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2589313" y="5168293"/>
              <a:ext cx="26677" cy="19055"/>
            </a:xfrm>
            <a:custGeom>
              <a:avLst/>
              <a:pathLst>
                <a:path w="26677" h="19055">
                  <a:moveTo>
                    <a:pt x="5081" y="0"/>
                  </a:moveTo>
                  <a:lnTo>
                    <a:pt x="7431" y="1117"/>
                  </a:lnTo>
                  <a:lnTo>
                    <a:pt x="9739" y="2269"/>
                  </a:lnTo>
                  <a:lnTo>
                    <a:pt x="12005" y="3455"/>
                  </a:lnTo>
                  <a:lnTo>
                    <a:pt x="14228" y="4674"/>
                  </a:lnTo>
                  <a:lnTo>
                    <a:pt x="16408" y="5928"/>
                  </a:lnTo>
                  <a:lnTo>
                    <a:pt x="18547" y="7215"/>
                  </a:lnTo>
                  <a:lnTo>
                    <a:pt x="20643" y="8536"/>
                  </a:lnTo>
                  <a:lnTo>
                    <a:pt x="22697" y="9891"/>
                  </a:lnTo>
                  <a:lnTo>
                    <a:pt x="24708" y="11280"/>
                  </a:lnTo>
                  <a:lnTo>
                    <a:pt x="26677" y="12703"/>
                  </a:lnTo>
                  <a:lnTo>
                    <a:pt x="20749" y="19055"/>
                  </a:lnTo>
                  <a:lnTo>
                    <a:pt x="18788" y="17636"/>
                  </a:lnTo>
                  <a:lnTo>
                    <a:pt x="16802" y="16260"/>
                  </a:lnTo>
                  <a:lnTo>
                    <a:pt x="14791" y="14926"/>
                  </a:lnTo>
                  <a:lnTo>
                    <a:pt x="12754" y="13635"/>
                  </a:lnTo>
                  <a:lnTo>
                    <a:pt x="10692" y="12386"/>
                  </a:lnTo>
                  <a:lnTo>
                    <a:pt x="8604" y="11179"/>
                  </a:lnTo>
                  <a:lnTo>
                    <a:pt x="6491" y="10014"/>
                  </a:lnTo>
                  <a:lnTo>
                    <a:pt x="4353" y="8892"/>
                  </a:lnTo>
                  <a:lnTo>
                    <a:pt x="2189" y="7812"/>
                  </a:lnTo>
                  <a:lnTo>
                    <a:pt x="0" y="67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2641398" y="5201322"/>
              <a:ext cx="33876" cy="22866"/>
            </a:xfrm>
            <a:custGeom>
              <a:avLst/>
              <a:pathLst>
                <a:path w="33876" h="22866">
                  <a:moveTo>
                    <a:pt x="5504" y="0"/>
                  </a:moveTo>
                  <a:lnTo>
                    <a:pt x="8608" y="1685"/>
                  </a:lnTo>
                  <a:lnTo>
                    <a:pt x="11653" y="3353"/>
                  </a:lnTo>
                  <a:lnTo>
                    <a:pt x="14638" y="5005"/>
                  </a:lnTo>
                  <a:lnTo>
                    <a:pt x="17564" y="6639"/>
                  </a:lnTo>
                  <a:lnTo>
                    <a:pt x="20431" y="8257"/>
                  </a:lnTo>
                  <a:lnTo>
                    <a:pt x="23239" y="9858"/>
                  </a:lnTo>
                  <a:lnTo>
                    <a:pt x="25987" y="11441"/>
                  </a:lnTo>
                  <a:lnTo>
                    <a:pt x="28676" y="13008"/>
                  </a:lnTo>
                  <a:lnTo>
                    <a:pt x="31306" y="14558"/>
                  </a:lnTo>
                  <a:lnTo>
                    <a:pt x="33876" y="16091"/>
                  </a:lnTo>
                  <a:lnTo>
                    <a:pt x="28371" y="22866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2689673" y="5131028"/>
              <a:ext cx="36417" cy="93584"/>
            </a:xfrm>
            <a:custGeom>
              <a:avLst/>
              <a:pathLst>
                <a:path w="36417" h="93584">
                  <a:moveTo>
                    <a:pt x="0" y="0"/>
                  </a:moveTo>
                  <a:lnTo>
                    <a:pt x="32182" y="0"/>
                  </a:lnTo>
                  <a:lnTo>
                    <a:pt x="29218" y="44462"/>
                  </a:lnTo>
                  <a:lnTo>
                    <a:pt x="36417" y="44462"/>
                  </a:lnTo>
                  <a:lnTo>
                    <a:pt x="36142" y="51132"/>
                  </a:lnTo>
                  <a:lnTo>
                    <a:pt x="35824" y="57251"/>
                  </a:lnTo>
                  <a:lnTo>
                    <a:pt x="35464" y="62819"/>
                  </a:lnTo>
                  <a:lnTo>
                    <a:pt x="35062" y="67837"/>
                  </a:lnTo>
                  <a:lnTo>
                    <a:pt x="34617" y="72305"/>
                  </a:lnTo>
                  <a:lnTo>
                    <a:pt x="34130" y="76222"/>
                  </a:lnTo>
                  <a:lnTo>
                    <a:pt x="33601" y="79588"/>
                  </a:lnTo>
                  <a:lnTo>
                    <a:pt x="33029" y="82404"/>
                  </a:lnTo>
                  <a:lnTo>
                    <a:pt x="32415" y="84670"/>
                  </a:lnTo>
                  <a:lnTo>
                    <a:pt x="31759" y="86385"/>
                  </a:lnTo>
                  <a:lnTo>
                    <a:pt x="31039" y="87753"/>
                  </a:lnTo>
                  <a:lnTo>
                    <a:pt x="30234" y="88976"/>
                  </a:lnTo>
                  <a:lnTo>
                    <a:pt x="29345" y="90056"/>
                  </a:lnTo>
                  <a:lnTo>
                    <a:pt x="28371" y="90992"/>
                  </a:lnTo>
                  <a:lnTo>
                    <a:pt x="27312" y="91784"/>
                  </a:lnTo>
                  <a:lnTo>
                    <a:pt x="26169" y="92432"/>
                  </a:lnTo>
                  <a:lnTo>
                    <a:pt x="24941" y="92936"/>
                  </a:lnTo>
                  <a:lnTo>
                    <a:pt x="23628" y="93296"/>
                  </a:lnTo>
                  <a:lnTo>
                    <a:pt x="22231" y="93512"/>
                  </a:lnTo>
                  <a:lnTo>
                    <a:pt x="20749" y="93584"/>
                  </a:lnTo>
                  <a:lnTo>
                    <a:pt x="14397" y="93584"/>
                  </a:lnTo>
                  <a:lnTo>
                    <a:pt x="12703" y="85538"/>
                  </a:lnTo>
                  <a:lnTo>
                    <a:pt x="14482" y="85529"/>
                  </a:lnTo>
                  <a:lnTo>
                    <a:pt x="16091" y="85504"/>
                  </a:lnTo>
                  <a:lnTo>
                    <a:pt x="17531" y="85462"/>
                  </a:lnTo>
                  <a:lnTo>
                    <a:pt x="18801" y="85402"/>
                  </a:lnTo>
                  <a:lnTo>
                    <a:pt x="19902" y="85326"/>
                  </a:lnTo>
                  <a:lnTo>
                    <a:pt x="20834" y="85233"/>
                  </a:lnTo>
                  <a:lnTo>
                    <a:pt x="21596" y="85123"/>
                  </a:lnTo>
                  <a:lnTo>
                    <a:pt x="22189" y="84996"/>
                  </a:lnTo>
                  <a:lnTo>
                    <a:pt x="22612" y="84852"/>
                  </a:lnTo>
                  <a:lnTo>
                    <a:pt x="22866" y="84691"/>
                  </a:lnTo>
                  <a:lnTo>
                    <a:pt x="23196" y="84314"/>
                  </a:lnTo>
                  <a:lnTo>
                    <a:pt x="23510" y="83861"/>
                  </a:lnTo>
                  <a:lnTo>
                    <a:pt x="23806" y="83332"/>
                  </a:lnTo>
                  <a:lnTo>
                    <a:pt x="24086" y="82726"/>
                  </a:lnTo>
                  <a:lnTo>
                    <a:pt x="24348" y="82044"/>
                  </a:lnTo>
                  <a:lnTo>
                    <a:pt x="24594" y="81286"/>
                  </a:lnTo>
                  <a:lnTo>
                    <a:pt x="24823" y="80452"/>
                  </a:lnTo>
                  <a:lnTo>
                    <a:pt x="25034" y="79542"/>
                  </a:lnTo>
                  <a:lnTo>
                    <a:pt x="25229" y="78555"/>
                  </a:lnTo>
                  <a:lnTo>
                    <a:pt x="25407" y="77492"/>
                  </a:lnTo>
                  <a:lnTo>
                    <a:pt x="25653" y="75790"/>
                  </a:lnTo>
                  <a:lnTo>
                    <a:pt x="25881" y="73901"/>
                  </a:lnTo>
                  <a:lnTo>
                    <a:pt x="26093" y="71826"/>
                  </a:lnTo>
                  <a:lnTo>
                    <a:pt x="26288" y="69565"/>
                  </a:lnTo>
                  <a:lnTo>
                    <a:pt x="26466" y="67117"/>
                  </a:lnTo>
                  <a:lnTo>
                    <a:pt x="26626" y="64484"/>
                  </a:lnTo>
                  <a:lnTo>
                    <a:pt x="26770" y="61663"/>
                  </a:lnTo>
                  <a:lnTo>
                    <a:pt x="26897" y="58657"/>
                  </a:lnTo>
                  <a:lnTo>
                    <a:pt x="27008" y="55464"/>
                  </a:lnTo>
                  <a:lnTo>
                    <a:pt x="27101" y="52085"/>
                  </a:lnTo>
                  <a:lnTo>
                    <a:pt x="1270" y="52085"/>
                  </a:lnTo>
                  <a:lnTo>
                    <a:pt x="4658" y="13974"/>
                  </a:lnTo>
                  <a:lnTo>
                    <a:pt x="12280" y="15244"/>
                  </a:lnTo>
                  <a:lnTo>
                    <a:pt x="10162" y="44462"/>
                  </a:lnTo>
                  <a:lnTo>
                    <a:pt x="21172" y="44462"/>
                  </a:lnTo>
                  <a:lnTo>
                    <a:pt x="24137" y="7198"/>
                  </a:lnTo>
                  <a:lnTo>
                    <a:pt x="0" y="71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2688402" y="5191159"/>
              <a:ext cx="22019" cy="18632"/>
            </a:xfrm>
            <a:custGeom>
              <a:avLst/>
              <a:pathLst>
                <a:path w="22019" h="18632">
                  <a:moveTo>
                    <a:pt x="20325" y="0"/>
                  </a:moveTo>
                  <a:lnTo>
                    <a:pt x="22019" y="7622"/>
                  </a:lnTo>
                  <a:lnTo>
                    <a:pt x="20304" y="8875"/>
                  </a:lnTo>
                  <a:lnTo>
                    <a:pt x="18547" y="10095"/>
                  </a:lnTo>
                  <a:lnTo>
                    <a:pt x="16747" y="11280"/>
                  </a:lnTo>
                  <a:lnTo>
                    <a:pt x="14905" y="12432"/>
                  </a:lnTo>
                  <a:lnTo>
                    <a:pt x="13021" y="13550"/>
                  </a:lnTo>
                  <a:lnTo>
                    <a:pt x="11094" y="14634"/>
                  </a:lnTo>
                  <a:lnTo>
                    <a:pt x="9125" y="15684"/>
                  </a:lnTo>
                  <a:lnTo>
                    <a:pt x="7114" y="16701"/>
                  </a:lnTo>
                  <a:lnTo>
                    <a:pt x="5060" y="17683"/>
                  </a:lnTo>
                  <a:lnTo>
                    <a:pt x="2964" y="18632"/>
                  </a:lnTo>
                  <a:lnTo>
                    <a:pt x="0" y="10162"/>
                  </a:lnTo>
                  <a:lnTo>
                    <a:pt x="2185" y="9299"/>
                  </a:lnTo>
                  <a:lnTo>
                    <a:pt x="4336" y="8401"/>
                  </a:lnTo>
                  <a:lnTo>
                    <a:pt x="6453" y="7469"/>
                  </a:lnTo>
                  <a:lnTo>
                    <a:pt x="8536" y="6504"/>
                  </a:lnTo>
                  <a:lnTo>
                    <a:pt x="10586" y="5504"/>
                  </a:lnTo>
                  <a:lnTo>
                    <a:pt x="12602" y="4471"/>
                  </a:lnTo>
                  <a:lnTo>
                    <a:pt x="14583" y="3404"/>
                  </a:lnTo>
                  <a:lnTo>
                    <a:pt x="16531" y="2303"/>
                  </a:lnTo>
                  <a:lnTo>
                    <a:pt x="18445" y="11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2723973" y="5128911"/>
              <a:ext cx="60130" cy="41922"/>
            </a:xfrm>
            <a:custGeom>
              <a:avLst/>
              <a:pathLst>
                <a:path w="60130" h="41922">
                  <a:moveTo>
                    <a:pt x="27101" y="0"/>
                  </a:moveTo>
                  <a:lnTo>
                    <a:pt x="35570" y="2540"/>
                  </a:lnTo>
                  <a:lnTo>
                    <a:pt x="35396" y="2964"/>
                  </a:lnTo>
                  <a:lnTo>
                    <a:pt x="35214" y="3387"/>
                  </a:lnTo>
                  <a:lnTo>
                    <a:pt x="35024" y="3811"/>
                  </a:lnTo>
                  <a:lnTo>
                    <a:pt x="34825" y="4234"/>
                  </a:lnTo>
                  <a:lnTo>
                    <a:pt x="34617" y="4658"/>
                  </a:lnTo>
                  <a:lnTo>
                    <a:pt x="34401" y="5081"/>
                  </a:lnTo>
                  <a:lnTo>
                    <a:pt x="34177" y="5504"/>
                  </a:lnTo>
                  <a:lnTo>
                    <a:pt x="33944" y="5928"/>
                  </a:lnTo>
                  <a:lnTo>
                    <a:pt x="33702" y="6351"/>
                  </a:lnTo>
                  <a:lnTo>
                    <a:pt x="33453" y="6775"/>
                  </a:lnTo>
                  <a:lnTo>
                    <a:pt x="36006" y="10082"/>
                  </a:lnTo>
                  <a:lnTo>
                    <a:pt x="38585" y="13228"/>
                  </a:lnTo>
                  <a:lnTo>
                    <a:pt x="41189" y="16214"/>
                  </a:lnTo>
                  <a:lnTo>
                    <a:pt x="43819" y="19038"/>
                  </a:lnTo>
                  <a:lnTo>
                    <a:pt x="46474" y="21702"/>
                  </a:lnTo>
                  <a:lnTo>
                    <a:pt x="49154" y="24204"/>
                  </a:lnTo>
                  <a:lnTo>
                    <a:pt x="51860" y="26546"/>
                  </a:lnTo>
                  <a:lnTo>
                    <a:pt x="54592" y="28727"/>
                  </a:lnTo>
                  <a:lnTo>
                    <a:pt x="57348" y="30747"/>
                  </a:lnTo>
                  <a:lnTo>
                    <a:pt x="60130" y="32606"/>
                  </a:lnTo>
                  <a:lnTo>
                    <a:pt x="55472" y="41075"/>
                  </a:lnTo>
                  <a:lnTo>
                    <a:pt x="54714" y="40562"/>
                  </a:lnTo>
                  <a:lnTo>
                    <a:pt x="53965" y="40042"/>
                  </a:lnTo>
                  <a:lnTo>
                    <a:pt x="53224" y="39512"/>
                  </a:lnTo>
                  <a:lnTo>
                    <a:pt x="52491" y="38974"/>
                  </a:lnTo>
                  <a:lnTo>
                    <a:pt x="51767" y="38428"/>
                  </a:lnTo>
                  <a:lnTo>
                    <a:pt x="51051" y="37873"/>
                  </a:lnTo>
                  <a:lnTo>
                    <a:pt x="50344" y="37310"/>
                  </a:lnTo>
                  <a:lnTo>
                    <a:pt x="49646" y="36739"/>
                  </a:lnTo>
                  <a:lnTo>
                    <a:pt x="48955" y="36158"/>
                  </a:lnTo>
                  <a:lnTo>
                    <a:pt x="48274" y="35570"/>
                  </a:lnTo>
                  <a:lnTo>
                    <a:pt x="48274" y="41922"/>
                  </a:lnTo>
                  <a:lnTo>
                    <a:pt x="11433" y="41922"/>
                  </a:lnTo>
                  <a:lnTo>
                    <a:pt x="11433" y="36417"/>
                  </a:lnTo>
                  <a:lnTo>
                    <a:pt x="10760" y="36925"/>
                  </a:lnTo>
                  <a:lnTo>
                    <a:pt x="10095" y="37433"/>
                  </a:lnTo>
                  <a:lnTo>
                    <a:pt x="9438" y="37941"/>
                  </a:lnTo>
                  <a:lnTo>
                    <a:pt x="8790" y="38449"/>
                  </a:lnTo>
                  <a:lnTo>
                    <a:pt x="8151" y="38958"/>
                  </a:lnTo>
                  <a:lnTo>
                    <a:pt x="7520" y="39466"/>
                  </a:lnTo>
                  <a:lnTo>
                    <a:pt x="6898" y="39974"/>
                  </a:lnTo>
                  <a:lnTo>
                    <a:pt x="6284" y="40482"/>
                  </a:lnTo>
                  <a:lnTo>
                    <a:pt x="5678" y="40990"/>
                  </a:lnTo>
                  <a:lnTo>
                    <a:pt x="5081" y="41498"/>
                  </a:lnTo>
                  <a:lnTo>
                    <a:pt x="0" y="33876"/>
                  </a:lnTo>
                  <a:lnTo>
                    <a:pt x="3624" y="30641"/>
                  </a:lnTo>
                  <a:lnTo>
                    <a:pt x="7046" y="27372"/>
                  </a:lnTo>
                  <a:lnTo>
                    <a:pt x="10264" y="24069"/>
                  </a:lnTo>
                  <a:lnTo>
                    <a:pt x="13279" y="20732"/>
                  </a:lnTo>
                  <a:lnTo>
                    <a:pt x="16091" y="17361"/>
                  </a:lnTo>
                  <a:lnTo>
                    <a:pt x="18699" y="13957"/>
                  </a:lnTo>
                  <a:lnTo>
                    <a:pt x="21105" y="10518"/>
                  </a:lnTo>
                  <a:lnTo>
                    <a:pt x="23307" y="7046"/>
                  </a:lnTo>
                  <a:lnTo>
                    <a:pt x="25305" y="3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2737523" y="5142885"/>
              <a:ext cx="33453" cy="20325"/>
            </a:xfrm>
            <a:custGeom>
              <a:avLst/>
              <a:pathLst>
                <a:path w="33453" h="20325">
                  <a:moveTo>
                    <a:pt x="0" y="20325"/>
                  </a:moveTo>
                  <a:lnTo>
                    <a:pt x="33453" y="20325"/>
                  </a:lnTo>
                  <a:lnTo>
                    <a:pt x="31750" y="18750"/>
                  </a:lnTo>
                  <a:lnTo>
                    <a:pt x="30031" y="17073"/>
                  </a:lnTo>
                  <a:lnTo>
                    <a:pt x="28295" y="15295"/>
                  </a:lnTo>
                  <a:lnTo>
                    <a:pt x="26542" y="13415"/>
                  </a:lnTo>
                  <a:lnTo>
                    <a:pt x="24772" y="11433"/>
                  </a:lnTo>
                  <a:lnTo>
                    <a:pt x="22985" y="9349"/>
                  </a:lnTo>
                  <a:lnTo>
                    <a:pt x="21181" y="7164"/>
                  </a:lnTo>
                  <a:lnTo>
                    <a:pt x="19360" y="4878"/>
                  </a:lnTo>
                  <a:lnTo>
                    <a:pt x="17522" y="2489"/>
                  </a:lnTo>
                  <a:lnTo>
                    <a:pt x="15667" y="0"/>
                  </a:lnTo>
                  <a:lnTo>
                    <a:pt x="14139" y="2413"/>
                  </a:lnTo>
                  <a:lnTo>
                    <a:pt x="12602" y="4742"/>
                  </a:lnTo>
                  <a:lnTo>
                    <a:pt x="11056" y="6987"/>
                  </a:lnTo>
                  <a:lnTo>
                    <a:pt x="9502" y="9146"/>
                  </a:lnTo>
                  <a:lnTo>
                    <a:pt x="7939" y="11221"/>
                  </a:lnTo>
                  <a:lnTo>
                    <a:pt x="6368" y="13211"/>
                  </a:lnTo>
                  <a:lnTo>
                    <a:pt x="4789" y="15117"/>
                  </a:lnTo>
                  <a:lnTo>
                    <a:pt x="3201" y="16938"/>
                  </a:lnTo>
                  <a:lnTo>
                    <a:pt x="1604" y="186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2727784" y="5175915"/>
              <a:ext cx="54202" cy="45309"/>
            </a:xfrm>
            <a:custGeom>
              <a:avLst/>
              <a:pathLst>
                <a:path w="54202" h="45309">
                  <a:moveTo>
                    <a:pt x="0" y="36840"/>
                  </a:moveTo>
                  <a:lnTo>
                    <a:pt x="30488" y="36840"/>
                  </a:lnTo>
                  <a:lnTo>
                    <a:pt x="31814" y="33118"/>
                  </a:lnTo>
                  <a:lnTo>
                    <a:pt x="33080" y="29404"/>
                  </a:lnTo>
                  <a:lnTo>
                    <a:pt x="34287" y="25699"/>
                  </a:lnTo>
                  <a:lnTo>
                    <a:pt x="35434" y="22002"/>
                  </a:lnTo>
                  <a:lnTo>
                    <a:pt x="36523" y="18314"/>
                  </a:lnTo>
                  <a:lnTo>
                    <a:pt x="37552" y="14634"/>
                  </a:lnTo>
                  <a:lnTo>
                    <a:pt x="38521" y="10963"/>
                  </a:lnTo>
                  <a:lnTo>
                    <a:pt x="39432" y="7300"/>
                  </a:lnTo>
                  <a:lnTo>
                    <a:pt x="40283" y="3645"/>
                  </a:lnTo>
                  <a:lnTo>
                    <a:pt x="41075" y="0"/>
                  </a:lnTo>
                  <a:lnTo>
                    <a:pt x="49967" y="2964"/>
                  </a:lnTo>
                  <a:lnTo>
                    <a:pt x="48943" y="6809"/>
                  </a:lnTo>
                  <a:lnTo>
                    <a:pt x="47901" y="10552"/>
                  </a:lnTo>
                  <a:lnTo>
                    <a:pt x="46842" y="14194"/>
                  </a:lnTo>
                  <a:lnTo>
                    <a:pt x="45767" y="17734"/>
                  </a:lnTo>
                  <a:lnTo>
                    <a:pt x="44674" y="21172"/>
                  </a:lnTo>
                  <a:lnTo>
                    <a:pt x="43565" y="24509"/>
                  </a:lnTo>
                  <a:lnTo>
                    <a:pt x="42438" y="27744"/>
                  </a:lnTo>
                  <a:lnTo>
                    <a:pt x="41295" y="30878"/>
                  </a:lnTo>
                  <a:lnTo>
                    <a:pt x="40135" y="33910"/>
                  </a:lnTo>
                  <a:lnTo>
                    <a:pt x="38958" y="36840"/>
                  </a:lnTo>
                  <a:lnTo>
                    <a:pt x="54202" y="36840"/>
                  </a:lnTo>
                  <a:lnTo>
                    <a:pt x="54202" y="45309"/>
                  </a:lnTo>
                  <a:lnTo>
                    <a:pt x="0" y="4530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2745569" y="5177185"/>
              <a:ext cx="12703" cy="26254"/>
            </a:xfrm>
            <a:custGeom>
              <a:avLst/>
              <a:pathLst>
                <a:path w="12703" h="26254">
                  <a:moveTo>
                    <a:pt x="7622" y="0"/>
                  </a:moveTo>
                  <a:lnTo>
                    <a:pt x="8282" y="2375"/>
                  </a:lnTo>
                  <a:lnTo>
                    <a:pt x="8909" y="4759"/>
                  </a:lnTo>
                  <a:lnTo>
                    <a:pt x="9502" y="7152"/>
                  </a:lnTo>
                  <a:lnTo>
                    <a:pt x="10061" y="9553"/>
                  </a:lnTo>
                  <a:lnTo>
                    <a:pt x="10586" y="11962"/>
                  </a:lnTo>
                  <a:lnTo>
                    <a:pt x="11077" y="14380"/>
                  </a:lnTo>
                  <a:lnTo>
                    <a:pt x="11534" y="16807"/>
                  </a:lnTo>
                  <a:lnTo>
                    <a:pt x="11958" y="19241"/>
                  </a:lnTo>
                  <a:lnTo>
                    <a:pt x="12348" y="21685"/>
                  </a:lnTo>
                  <a:lnTo>
                    <a:pt x="12703" y="24137"/>
                  </a:lnTo>
                  <a:lnTo>
                    <a:pt x="4234" y="26254"/>
                  </a:lnTo>
                  <a:lnTo>
                    <a:pt x="4039" y="23645"/>
                  </a:lnTo>
                  <a:lnTo>
                    <a:pt x="3794" y="21071"/>
                  </a:lnTo>
                  <a:lnTo>
                    <a:pt x="3497" y="18530"/>
                  </a:lnTo>
                  <a:lnTo>
                    <a:pt x="3150" y="16023"/>
                  </a:lnTo>
                  <a:lnTo>
                    <a:pt x="2752" y="13550"/>
                  </a:lnTo>
                  <a:lnTo>
                    <a:pt x="2303" y="11111"/>
                  </a:lnTo>
                  <a:lnTo>
                    <a:pt x="1803" y="8706"/>
                  </a:lnTo>
                  <a:lnTo>
                    <a:pt x="1253" y="6334"/>
                  </a:lnTo>
                  <a:lnTo>
                    <a:pt x="652" y="3997"/>
                  </a:lnTo>
                  <a:lnTo>
                    <a:pt x="0" y="16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2729477" y="5179726"/>
              <a:ext cx="13974" cy="29218"/>
            </a:xfrm>
            <a:custGeom>
              <a:avLst/>
              <a:pathLst>
                <a:path w="13974" h="29218">
                  <a:moveTo>
                    <a:pt x="7622" y="0"/>
                  </a:moveTo>
                  <a:lnTo>
                    <a:pt x="8600" y="2633"/>
                  </a:lnTo>
                  <a:lnTo>
                    <a:pt x="9502" y="5284"/>
                  </a:lnTo>
                  <a:lnTo>
                    <a:pt x="10328" y="7952"/>
                  </a:lnTo>
                  <a:lnTo>
                    <a:pt x="11077" y="10637"/>
                  </a:lnTo>
                  <a:lnTo>
                    <a:pt x="11750" y="13338"/>
                  </a:lnTo>
                  <a:lnTo>
                    <a:pt x="12348" y="16057"/>
                  </a:lnTo>
                  <a:lnTo>
                    <a:pt x="12868" y="18793"/>
                  </a:lnTo>
                  <a:lnTo>
                    <a:pt x="13313" y="21545"/>
                  </a:lnTo>
                  <a:lnTo>
                    <a:pt x="13681" y="24314"/>
                  </a:lnTo>
                  <a:lnTo>
                    <a:pt x="13974" y="27101"/>
                  </a:lnTo>
                  <a:lnTo>
                    <a:pt x="6351" y="29218"/>
                  </a:lnTo>
                  <a:lnTo>
                    <a:pt x="5983" y="26275"/>
                  </a:lnTo>
                  <a:lnTo>
                    <a:pt x="5555" y="23374"/>
                  </a:lnTo>
                  <a:lnTo>
                    <a:pt x="5068" y="20516"/>
                  </a:lnTo>
                  <a:lnTo>
                    <a:pt x="4522" y="17700"/>
                  </a:lnTo>
                  <a:lnTo>
                    <a:pt x="3916" y="14926"/>
                  </a:lnTo>
                  <a:lnTo>
                    <a:pt x="3252" y="12195"/>
                  </a:lnTo>
                  <a:lnTo>
                    <a:pt x="2528" y="9506"/>
                  </a:lnTo>
                  <a:lnTo>
                    <a:pt x="1744" y="6860"/>
                  </a:lnTo>
                  <a:lnTo>
                    <a:pt x="901" y="4255"/>
                  </a:lnTo>
                  <a:lnTo>
                    <a:pt x="0" y="16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rc183"/>
            <p:cNvSpPr/>
            <p:nvPr/>
          </p:nvSpPr>
          <p:spPr>
            <a:xfrm>
              <a:off x="2019661" y="1590617"/>
              <a:ext cx="6917431" cy="4055309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1926148" y="5139561"/>
              <a:ext cx="55607" cy="77980"/>
            </a:xfrm>
            <a:custGeom>
              <a:avLst/>
              <a:pathLst>
                <a:path w="55607" h="77980">
                  <a:moveTo>
                    <a:pt x="55607" y="51296"/>
                  </a:moveTo>
                  <a:lnTo>
                    <a:pt x="55588" y="52444"/>
                  </a:lnTo>
                  <a:lnTo>
                    <a:pt x="55532" y="53574"/>
                  </a:lnTo>
                  <a:lnTo>
                    <a:pt x="55440" y="54688"/>
                  </a:lnTo>
                  <a:lnTo>
                    <a:pt x="55310" y="55783"/>
                  </a:lnTo>
                  <a:lnTo>
                    <a:pt x="55143" y="56862"/>
                  </a:lnTo>
                  <a:lnTo>
                    <a:pt x="54939" y="57923"/>
                  </a:lnTo>
                  <a:lnTo>
                    <a:pt x="54698" y="58966"/>
                  </a:lnTo>
                  <a:lnTo>
                    <a:pt x="54419" y="59992"/>
                  </a:lnTo>
                  <a:lnTo>
                    <a:pt x="54104" y="61000"/>
                  </a:lnTo>
                  <a:lnTo>
                    <a:pt x="53751" y="61991"/>
                  </a:lnTo>
                  <a:lnTo>
                    <a:pt x="53373" y="62950"/>
                  </a:lnTo>
                  <a:lnTo>
                    <a:pt x="52959" y="63884"/>
                  </a:lnTo>
                  <a:lnTo>
                    <a:pt x="52509" y="64792"/>
                  </a:lnTo>
                  <a:lnTo>
                    <a:pt x="52022" y="65676"/>
                  </a:lnTo>
                  <a:lnTo>
                    <a:pt x="51500" y="66534"/>
                  </a:lnTo>
                  <a:lnTo>
                    <a:pt x="50942" y="67368"/>
                  </a:lnTo>
                  <a:lnTo>
                    <a:pt x="50348" y="68176"/>
                  </a:lnTo>
                  <a:lnTo>
                    <a:pt x="49717" y="68959"/>
                  </a:lnTo>
                  <a:lnTo>
                    <a:pt x="49051" y="69717"/>
                  </a:lnTo>
                  <a:lnTo>
                    <a:pt x="48349" y="70450"/>
                  </a:lnTo>
                  <a:lnTo>
                    <a:pt x="47611" y="71144"/>
                  </a:lnTo>
                  <a:lnTo>
                    <a:pt x="46838" y="71807"/>
                  </a:lnTo>
                  <a:lnTo>
                    <a:pt x="46031" y="72440"/>
                  </a:lnTo>
                  <a:lnTo>
                    <a:pt x="45188" y="73043"/>
                  </a:lnTo>
                  <a:lnTo>
                    <a:pt x="44311" y="73615"/>
                  </a:lnTo>
                  <a:lnTo>
                    <a:pt x="43398" y="74156"/>
                  </a:lnTo>
                  <a:lnTo>
                    <a:pt x="42451" y="74667"/>
                  </a:lnTo>
                  <a:lnTo>
                    <a:pt x="41469" y="75147"/>
                  </a:lnTo>
                  <a:lnTo>
                    <a:pt x="40451" y="75597"/>
                  </a:lnTo>
                  <a:lnTo>
                    <a:pt x="39399" y="76016"/>
                  </a:lnTo>
                  <a:lnTo>
                    <a:pt x="38324" y="76389"/>
                  </a:lnTo>
                  <a:lnTo>
                    <a:pt x="37214" y="76723"/>
                  </a:lnTo>
                  <a:lnTo>
                    <a:pt x="36071" y="77018"/>
                  </a:lnTo>
                  <a:lnTo>
                    <a:pt x="34894" y="77273"/>
                  </a:lnTo>
                  <a:lnTo>
                    <a:pt x="33683" y="77489"/>
                  </a:lnTo>
                  <a:lnTo>
                    <a:pt x="32438" y="77666"/>
                  </a:lnTo>
                  <a:lnTo>
                    <a:pt x="31160" y="77804"/>
                  </a:lnTo>
                  <a:lnTo>
                    <a:pt x="29847" y="77902"/>
                  </a:lnTo>
                  <a:lnTo>
                    <a:pt x="28501" y="77961"/>
                  </a:lnTo>
                  <a:lnTo>
                    <a:pt x="27121" y="77980"/>
                  </a:lnTo>
                  <a:lnTo>
                    <a:pt x="25849" y="77965"/>
                  </a:lnTo>
                  <a:lnTo>
                    <a:pt x="24611" y="77919"/>
                  </a:lnTo>
                  <a:lnTo>
                    <a:pt x="23405" y="77843"/>
                  </a:lnTo>
                  <a:lnTo>
                    <a:pt x="22231" y="77736"/>
                  </a:lnTo>
                  <a:lnTo>
                    <a:pt x="21091" y="77598"/>
                  </a:lnTo>
                  <a:lnTo>
                    <a:pt x="19983" y="77430"/>
                  </a:lnTo>
                  <a:lnTo>
                    <a:pt x="18908" y="77232"/>
                  </a:lnTo>
                  <a:lnTo>
                    <a:pt x="17866" y="77003"/>
                  </a:lnTo>
                  <a:lnTo>
                    <a:pt x="16856" y="76743"/>
                  </a:lnTo>
                  <a:lnTo>
                    <a:pt x="15879" y="76453"/>
                  </a:lnTo>
                  <a:lnTo>
                    <a:pt x="14934" y="76125"/>
                  </a:lnTo>
                  <a:lnTo>
                    <a:pt x="14018" y="75774"/>
                  </a:lnTo>
                  <a:lnTo>
                    <a:pt x="13131" y="75400"/>
                  </a:lnTo>
                  <a:lnTo>
                    <a:pt x="12273" y="75003"/>
                  </a:lnTo>
                  <a:lnTo>
                    <a:pt x="11446" y="74583"/>
                  </a:lnTo>
                  <a:lnTo>
                    <a:pt x="10647" y="74141"/>
                  </a:lnTo>
                  <a:lnTo>
                    <a:pt x="9878" y="73675"/>
                  </a:lnTo>
                  <a:lnTo>
                    <a:pt x="9139" y="73187"/>
                  </a:lnTo>
                  <a:lnTo>
                    <a:pt x="8429" y="72676"/>
                  </a:lnTo>
                  <a:lnTo>
                    <a:pt x="7748" y="72141"/>
                  </a:lnTo>
                  <a:lnTo>
                    <a:pt x="7107" y="71576"/>
                  </a:lnTo>
                  <a:lnTo>
                    <a:pt x="6493" y="70991"/>
                  </a:lnTo>
                  <a:lnTo>
                    <a:pt x="5907" y="70388"/>
                  </a:lnTo>
                  <a:lnTo>
                    <a:pt x="5347" y="69767"/>
                  </a:lnTo>
                  <a:lnTo>
                    <a:pt x="4815" y="69126"/>
                  </a:lnTo>
                  <a:lnTo>
                    <a:pt x="4311" y="68468"/>
                  </a:lnTo>
                  <a:lnTo>
                    <a:pt x="3833" y="67791"/>
                  </a:lnTo>
                  <a:lnTo>
                    <a:pt x="3383" y="67095"/>
                  </a:lnTo>
                  <a:lnTo>
                    <a:pt x="2960" y="66380"/>
                  </a:lnTo>
                  <a:lnTo>
                    <a:pt x="2564" y="65648"/>
                  </a:lnTo>
                  <a:lnTo>
                    <a:pt x="2205" y="64900"/>
                  </a:lnTo>
                  <a:lnTo>
                    <a:pt x="1868" y="64141"/>
                  </a:lnTo>
                  <a:lnTo>
                    <a:pt x="1554" y="63372"/>
                  </a:lnTo>
                  <a:lnTo>
                    <a:pt x="1263" y="62592"/>
                  </a:lnTo>
                  <a:lnTo>
                    <a:pt x="995" y="61800"/>
                  </a:lnTo>
                  <a:lnTo>
                    <a:pt x="750" y="60998"/>
                  </a:lnTo>
                  <a:lnTo>
                    <a:pt x="528" y="60185"/>
                  </a:lnTo>
                  <a:lnTo>
                    <a:pt x="329" y="59361"/>
                  </a:lnTo>
                  <a:lnTo>
                    <a:pt x="153" y="58526"/>
                  </a:lnTo>
                  <a:lnTo>
                    <a:pt x="0" y="57680"/>
                  </a:lnTo>
                  <a:lnTo>
                    <a:pt x="15334" y="56425"/>
                  </a:lnTo>
                  <a:lnTo>
                    <a:pt x="15424" y="56784"/>
                  </a:lnTo>
                  <a:lnTo>
                    <a:pt x="15521" y="57141"/>
                  </a:lnTo>
                  <a:lnTo>
                    <a:pt x="15625" y="57496"/>
                  </a:lnTo>
                  <a:lnTo>
                    <a:pt x="15735" y="57848"/>
                  </a:lnTo>
                  <a:lnTo>
                    <a:pt x="15852" y="58199"/>
                  </a:lnTo>
                  <a:lnTo>
                    <a:pt x="15976" y="58547"/>
                  </a:lnTo>
                  <a:lnTo>
                    <a:pt x="16105" y="58893"/>
                  </a:lnTo>
                  <a:lnTo>
                    <a:pt x="16242" y="59237"/>
                  </a:lnTo>
                  <a:lnTo>
                    <a:pt x="16385" y="59578"/>
                  </a:lnTo>
                  <a:lnTo>
                    <a:pt x="16534" y="59918"/>
                  </a:lnTo>
                  <a:lnTo>
                    <a:pt x="16704" y="60252"/>
                  </a:lnTo>
                  <a:lnTo>
                    <a:pt x="16886" y="60579"/>
                  </a:lnTo>
                  <a:lnTo>
                    <a:pt x="17079" y="60898"/>
                  </a:lnTo>
                  <a:lnTo>
                    <a:pt x="17285" y="61210"/>
                  </a:lnTo>
                  <a:lnTo>
                    <a:pt x="17503" y="61514"/>
                  </a:lnTo>
                  <a:lnTo>
                    <a:pt x="17733" y="61810"/>
                  </a:lnTo>
                  <a:lnTo>
                    <a:pt x="17974" y="62099"/>
                  </a:lnTo>
                  <a:lnTo>
                    <a:pt x="18228" y="62380"/>
                  </a:lnTo>
                  <a:lnTo>
                    <a:pt x="18494" y="62653"/>
                  </a:lnTo>
                  <a:lnTo>
                    <a:pt x="18772" y="62919"/>
                  </a:lnTo>
                  <a:lnTo>
                    <a:pt x="19062" y="63176"/>
                  </a:lnTo>
                  <a:lnTo>
                    <a:pt x="19365" y="63423"/>
                  </a:lnTo>
                  <a:lnTo>
                    <a:pt x="19682" y="63661"/>
                  </a:lnTo>
                  <a:lnTo>
                    <a:pt x="20012" y="63888"/>
                  </a:lnTo>
                  <a:lnTo>
                    <a:pt x="20354" y="64106"/>
                  </a:lnTo>
                  <a:lnTo>
                    <a:pt x="20710" y="64314"/>
                  </a:lnTo>
                  <a:lnTo>
                    <a:pt x="21079" y="64512"/>
                  </a:lnTo>
                  <a:lnTo>
                    <a:pt x="21461" y="64700"/>
                  </a:lnTo>
                  <a:lnTo>
                    <a:pt x="21856" y="64879"/>
                  </a:lnTo>
                  <a:lnTo>
                    <a:pt x="22264" y="65047"/>
                  </a:lnTo>
                  <a:lnTo>
                    <a:pt x="22688" y="65192"/>
                  </a:lnTo>
                  <a:lnTo>
                    <a:pt x="23129" y="65322"/>
                  </a:lnTo>
                  <a:lnTo>
                    <a:pt x="23587" y="65437"/>
                  </a:lnTo>
                  <a:lnTo>
                    <a:pt x="24063" y="65536"/>
                  </a:lnTo>
                  <a:lnTo>
                    <a:pt x="24556" y="65620"/>
                  </a:lnTo>
                  <a:lnTo>
                    <a:pt x="25067" y="65689"/>
                  </a:lnTo>
                  <a:lnTo>
                    <a:pt x="25595" y="65743"/>
                  </a:lnTo>
                  <a:lnTo>
                    <a:pt x="26141" y="65781"/>
                  </a:lnTo>
                  <a:lnTo>
                    <a:pt x="26704" y="65804"/>
                  </a:lnTo>
                  <a:lnTo>
                    <a:pt x="27285" y="65811"/>
                  </a:lnTo>
                  <a:lnTo>
                    <a:pt x="28407" y="65775"/>
                  </a:lnTo>
                  <a:lnTo>
                    <a:pt x="29483" y="65665"/>
                  </a:lnTo>
                  <a:lnTo>
                    <a:pt x="30511" y="65482"/>
                  </a:lnTo>
                  <a:lnTo>
                    <a:pt x="31493" y="65226"/>
                  </a:lnTo>
                  <a:lnTo>
                    <a:pt x="32428" y="64897"/>
                  </a:lnTo>
                  <a:lnTo>
                    <a:pt x="33316" y="64495"/>
                  </a:lnTo>
                  <a:lnTo>
                    <a:pt x="34157" y="64020"/>
                  </a:lnTo>
                  <a:lnTo>
                    <a:pt x="34951" y="63471"/>
                  </a:lnTo>
                  <a:lnTo>
                    <a:pt x="35698" y="62850"/>
                  </a:lnTo>
                  <a:lnTo>
                    <a:pt x="36398" y="62155"/>
                  </a:lnTo>
                  <a:lnTo>
                    <a:pt x="37051" y="61392"/>
                  </a:lnTo>
                  <a:lnTo>
                    <a:pt x="37636" y="60564"/>
                  </a:lnTo>
                  <a:lnTo>
                    <a:pt x="38151" y="59672"/>
                  </a:lnTo>
                  <a:lnTo>
                    <a:pt x="38598" y="58715"/>
                  </a:lnTo>
                  <a:lnTo>
                    <a:pt x="38976" y="57694"/>
                  </a:lnTo>
                  <a:lnTo>
                    <a:pt x="39286" y="56609"/>
                  </a:lnTo>
                  <a:lnTo>
                    <a:pt x="39526" y="55459"/>
                  </a:lnTo>
                  <a:lnTo>
                    <a:pt x="39698" y="54245"/>
                  </a:lnTo>
                  <a:lnTo>
                    <a:pt x="39801" y="52966"/>
                  </a:lnTo>
                  <a:lnTo>
                    <a:pt x="39836" y="51623"/>
                  </a:lnTo>
                  <a:lnTo>
                    <a:pt x="39827" y="51018"/>
                  </a:lnTo>
                  <a:lnTo>
                    <a:pt x="39801" y="50425"/>
                  </a:lnTo>
                  <a:lnTo>
                    <a:pt x="39757" y="49843"/>
                  </a:lnTo>
                  <a:lnTo>
                    <a:pt x="39696" y="49274"/>
                  </a:lnTo>
                  <a:lnTo>
                    <a:pt x="39618" y="48717"/>
                  </a:lnTo>
                  <a:lnTo>
                    <a:pt x="39522" y="48172"/>
                  </a:lnTo>
                  <a:lnTo>
                    <a:pt x="39408" y="47639"/>
                  </a:lnTo>
                  <a:lnTo>
                    <a:pt x="39277" y="47118"/>
                  </a:lnTo>
                  <a:lnTo>
                    <a:pt x="39129" y="46609"/>
                  </a:lnTo>
                  <a:lnTo>
                    <a:pt x="38963" y="46111"/>
                  </a:lnTo>
                  <a:lnTo>
                    <a:pt x="38791" y="45627"/>
                  </a:lnTo>
                  <a:lnTo>
                    <a:pt x="38605" y="45158"/>
                  </a:lnTo>
                  <a:lnTo>
                    <a:pt x="38403" y="44702"/>
                  </a:lnTo>
                  <a:lnTo>
                    <a:pt x="38186" y="44260"/>
                  </a:lnTo>
                  <a:lnTo>
                    <a:pt x="37953" y="43833"/>
                  </a:lnTo>
                  <a:lnTo>
                    <a:pt x="37705" y="43420"/>
                  </a:lnTo>
                  <a:lnTo>
                    <a:pt x="37442" y="43021"/>
                  </a:lnTo>
                  <a:lnTo>
                    <a:pt x="37164" y="42636"/>
                  </a:lnTo>
                  <a:lnTo>
                    <a:pt x="36870" y="42266"/>
                  </a:lnTo>
                  <a:lnTo>
                    <a:pt x="36562" y="41909"/>
                  </a:lnTo>
                  <a:lnTo>
                    <a:pt x="36248" y="41568"/>
                  </a:lnTo>
                  <a:lnTo>
                    <a:pt x="35920" y="41244"/>
                  </a:lnTo>
                  <a:lnTo>
                    <a:pt x="35576" y="40935"/>
                  </a:lnTo>
                  <a:lnTo>
                    <a:pt x="35217" y="40643"/>
                  </a:lnTo>
                  <a:lnTo>
                    <a:pt x="34843" y="40368"/>
                  </a:lnTo>
                  <a:lnTo>
                    <a:pt x="34453" y="40109"/>
                  </a:lnTo>
                  <a:lnTo>
                    <a:pt x="34048" y="39866"/>
                  </a:lnTo>
                  <a:lnTo>
                    <a:pt x="33628" y="39639"/>
                  </a:lnTo>
                  <a:lnTo>
                    <a:pt x="33192" y="39429"/>
                  </a:lnTo>
                  <a:lnTo>
                    <a:pt x="32742" y="39236"/>
                  </a:lnTo>
                  <a:lnTo>
                    <a:pt x="32288" y="39059"/>
                  </a:lnTo>
                  <a:lnTo>
                    <a:pt x="31821" y="38902"/>
                  </a:lnTo>
                  <a:lnTo>
                    <a:pt x="31340" y="38762"/>
                  </a:lnTo>
                  <a:lnTo>
                    <a:pt x="30847" y="38642"/>
                  </a:lnTo>
                  <a:lnTo>
                    <a:pt x="30341" y="38540"/>
                  </a:lnTo>
                  <a:lnTo>
                    <a:pt x="29821" y="38456"/>
                  </a:lnTo>
                  <a:lnTo>
                    <a:pt x="29288" y="38391"/>
                  </a:lnTo>
                  <a:lnTo>
                    <a:pt x="28743" y="38345"/>
                  </a:lnTo>
                  <a:lnTo>
                    <a:pt x="28184" y="38317"/>
                  </a:lnTo>
                  <a:lnTo>
                    <a:pt x="27612" y="38308"/>
                  </a:lnTo>
                  <a:lnTo>
                    <a:pt x="26862" y="38323"/>
                  </a:lnTo>
                  <a:lnTo>
                    <a:pt x="26139" y="38367"/>
                  </a:lnTo>
                  <a:lnTo>
                    <a:pt x="25443" y="38440"/>
                  </a:lnTo>
                  <a:lnTo>
                    <a:pt x="24774" y="38544"/>
                  </a:lnTo>
                  <a:lnTo>
                    <a:pt x="24133" y="38676"/>
                  </a:lnTo>
                  <a:lnTo>
                    <a:pt x="23519" y="38838"/>
                  </a:lnTo>
                  <a:lnTo>
                    <a:pt x="22933" y="39030"/>
                  </a:lnTo>
                  <a:lnTo>
                    <a:pt x="22373" y="39251"/>
                  </a:lnTo>
                  <a:lnTo>
                    <a:pt x="21841" y="39501"/>
                  </a:lnTo>
                  <a:lnTo>
                    <a:pt x="21336" y="39781"/>
                  </a:lnTo>
                  <a:lnTo>
                    <a:pt x="20853" y="40072"/>
                  </a:lnTo>
                  <a:lnTo>
                    <a:pt x="20385" y="40375"/>
                  </a:lnTo>
                  <a:lnTo>
                    <a:pt x="19932" y="40691"/>
                  </a:lnTo>
                  <a:lnTo>
                    <a:pt x="19494" y="41021"/>
                  </a:lnTo>
                  <a:lnTo>
                    <a:pt x="19072" y="41364"/>
                  </a:lnTo>
                  <a:lnTo>
                    <a:pt x="18665" y="41720"/>
                  </a:lnTo>
                  <a:lnTo>
                    <a:pt x="18273" y="42088"/>
                  </a:lnTo>
                  <a:lnTo>
                    <a:pt x="17896" y="42470"/>
                  </a:lnTo>
                  <a:lnTo>
                    <a:pt x="17535" y="42866"/>
                  </a:lnTo>
                  <a:lnTo>
                    <a:pt x="17189" y="43274"/>
                  </a:lnTo>
                  <a:lnTo>
                    <a:pt x="2237" y="43274"/>
                  </a:lnTo>
                  <a:lnTo>
                    <a:pt x="4911" y="0"/>
                  </a:lnTo>
                  <a:lnTo>
                    <a:pt x="51132" y="0"/>
                  </a:lnTo>
                  <a:lnTo>
                    <a:pt x="51132" y="11405"/>
                  </a:lnTo>
                  <a:lnTo>
                    <a:pt x="18826" y="11405"/>
                  </a:lnTo>
                  <a:lnTo>
                    <a:pt x="17571" y="30832"/>
                  </a:lnTo>
                  <a:lnTo>
                    <a:pt x="18042" y="30434"/>
                  </a:lnTo>
                  <a:lnTo>
                    <a:pt x="18536" y="30048"/>
                  </a:lnTo>
                  <a:lnTo>
                    <a:pt x="19054" y="29674"/>
                  </a:lnTo>
                  <a:lnTo>
                    <a:pt x="19597" y="29312"/>
                  </a:lnTo>
                  <a:lnTo>
                    <a:pt x="20163" y="28963"/>
                  </a:lnTo>
                  <a:lnTo>
                    <a:pt x="20754" y="28625"/>
                  </a:lnTo>
                  <a:lnTo>
                    <a:pt x="21368" y="28299"/>
                  </a:lnTo>
                  <a:lnTo>
                    <a:pt x="22007" y="27985"/>
                  </a:lnTo>
                  <a:lnTo>
                    <a:pt x="22669" y="27684"/>
                  </a:lnTo>
                  <a:lnTo>
                    <a:pt x="23356" y="27394"/>
                  </a:lnTo>
                  <a:lnTo>
                    <a:pt x="24066" y="27114"/>
                  </a:lnTo>
                  <a:lnTo>
                    <a:pt x="24798" y="26863"/>
                  </a:lnTo>
                  <a:lnTo>
                    <a:pt x="25554" y="26642"/>
                  </a:lnTo>
                  <a:lnTo>
                    <a:pt x="26333" y="26451"/>
                  </a:lnTo>
                  <a:lnTo>
                    <a:pt x="27135" y="26289"/>
                  </a:lnTo>
                  <a:lnTo>
                    <a:pt x="27959" y="26156"/>
                  </a:lnTo>
                  <a:lnTo>
                    <a:pt x="28807" y="26053"/>
                  </a:lnTo>
                  <a:lnTo>
                    <a:pt x="29677" y="25979"/>
                  </a:lnTo>
                  <a:lnTo>
                    <a:pt x="30570" y="25935"/>
                  </a:lnTo>
                  <a:lnTo>
                    <a:pt x="31487" y="25920"/>
                  </a:lnTo>
                  <a:lnTo>
                    <a:pt x="32610" y="25939"/>
                  </a:lnTo>
                  <a:lnTo>
                    <a:pt x="33709" y="25995"/>
                  </a:lnTo>
                  <a:lnTo>
                    <a:pt x="34784" y="26087"/>
                  </a:lnTo>
                  <a:lnTo>
                    <a:pt x="35835" y="26217"/>
                  </a:lnTo>
                  <a:lnTo>
                    <a:pt x="36862" y="26384"/>
                  </a:lnTo>
                  <a:lnTo>
                    <a:pt x="37865" y="26588"/>
                  </a:lnTo>
                  <a:lnTo>
                    <a:pt x="38844" y="26830"/>
                  </a:lnTo>
                  <a:lnTo>
                    <a:pt x="39799" y="27108"/>
                  </a:lnTo>
                  <a:lnTo>
                    <a:pt x="40730" y="27423"/>
                  </a:lnTo>
                  <a:lnTo>
                    <a:pt x="41637" y="27776"/>
                  </a:lnTo>
                  <a:lnTo>
                    <a:pt x="42518" y="28162"/>
                  </a:lnTo>
                  <a:lnTo>
                    <a:pt x="43372" y="28577"/>
                  </a:lnTo>
                  <a:lnTo>
                    <a:pt x="44199" y="29022"/>
                  </a:lnTo>
                  <a:lnTo>
                    <a:pt x="44998" y="29496"/>
                  </a:lnTo>
                  <a:lnTo>
                    <a:pt x="45770" y="30000"/>
                  </a:lnTo>
                  <a:lnTo>
                    <a:pt x="46515" y="30533"/>
                  </a:lnTo>
                  <a:lnTo>
                    <a:pt x="47233" y="31095"/>
                  </a:lnTo>
                  <a:lnTo>
                    <a:pt x="47923" y="31687"/>
                  </a:lnTo>
                  <a:lnTo>
                    <a:pt x="48586" y="32309"/>
                  </a:lnTo>
                  <a:lnTo>
                    <a:pt x="49222" y="32960"/>
                  </a:lnTo>
                  <a:lnTo>
                    <a:pt x="49829" y="33639"/>
                  </a:lnTo>
                  <a:lnTo>
                    <a:pt x="50407" y="34346"/>
                  </a:lnTo>
                  <a:lnTo>
                    <a:pt x="50956" y="35080"/>
                  </a:lnTo>
                  <a:lnTo>
                    <a:pt x="51475" y="35841"/>
                  </a:lnTo>
                  <a:lnTo>
                    <a:pt x="51964" y="36630"/>
                  </a:lnTo>
                  <a:lnTo>
                    <a:pt x="52424" y="37446"/>
                  </a:lnTo>
                  <a:lnTo>
                    <a:pt x="52855" y="38289"/>
                  </a:lnTo>
                  <a:lnTo>
                    <a:pt x="53256" y="39159"/>
                  </a:lnTo>
                  <a:lnTo>
                    <a:pt x="53627" y="40057"/>
                  </a:lnTo>
                  <a:lnTo>
                    <a:pt x="53970" y="40982"/>
                  </a:lnTo>
                  <a:lnTo>
                    <a:pt x="54281" y="41920"/>
                  </a:lnTo>
                  <a:lnTo>
                    <a:pt x="54559" y="42879"/>
                  </a:lnTo>
                  <a:lnTo>
                    <a:pt x="54804" y="43858"/>
                  </a:lnTo>
                  <a:lnTo>
                    <a:pt x="55017" y="44858"/>
                  </a:lnTo>
                  <a:lnTo>
                    <a:pt x="55197" y="45879"/>
                  </a:lnTo>
                  <a:lnTo>
                    <a:pt x="55345" y="46921"/>
                  </a:lnTo>
                  <a:lnTo>
                    <a:pt x="55459" y="47984"/>
                  </a:lnTo>
                  <a:lnTo>
                    <a:pt x="55541" y="49067"/>
                  </a:lnTo>
                  <a:lnTo>
                    <a:pt x="55590" y="5017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1924402" y="4359694"/>
              <a:ext cx="59863" cy="76889"/>
            </a:xfrm>
            <a:custGeom>
              <a:avLst/>
              <a:pathLst>
                <a:path w="59863" h="76889">
                  <a:moveTo>
                    <a:pt x="49604" y="61227"/>
                  </a:moveTo>
                  <a:lnTo>
                    <a:pt x="49604" y="76889"/>
                  </a:lnTo>
                  <a:lnTo>
                    <a:pt x="34979" y="76889"/>
                  </a:lnTo>
                  <a:lnTo>
                    <a:pt x="34979" y="61227"/>
                  </a:lnTo>
                  <a:lnTo>
                    <a:pt x="0" y="61227"/>
                  </a:lnTo>
                  <a:lnTo>
                    <a:pt x="0" y="49713"/>
                  </a:lnTo>
                  <a:lnTo>
                    <a:pt x="32469" y="0"/>
                  </a:lnTo>
                  <a:lnTo>
                    <a:pt x="49604" y="0"/>
                  </a:lnTo>
                  <a:lnTo>
                    <a:pt x="49604" y="49822"/>
                  </a:lnTo>
                  <a:lnTo>
                    <a:pt x="59863" y="49822"/>
                  </a:lnTo>
                  <a:lnTo>
                    <a:pt x="59863" y="6122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1936899" y="4373680"/>
              <a:ext cx="22952" cy="35836"/>
            </a:xfrm>
            <a:custGeom>
              <a:avLst/>
              <a:pathLst>
                <a:path w="22952" h="35836">
                  <a:moveTo>
                    <a:pt x="22482" y="10679"/>
                  </a:moveTo>
                  <a:lnTo>
                    <a:pt x="22482" y="10488"/>
                  </a:lnTo>
                  <a:lnTo>
                    <a:pt x="22482" y="10286"/>
                  </a:lnTo>
                  <a:lnTo>
                    <a:pt x="22482" y="10073"/>
                  </a:lnTo>
                  <a:lnTo>
                    <a:pt x="22482" y="9849"/>
                  </a:lnTo>
                  <a:lnTo>
                    <a:pt x="22482" y="9615"/>
                  </a:lnTo>
                  <a:lnTo>
                    <a:pt x="22482" y="9369"/>
                  </a:lnTo>
                  <a:lnTo>
                    <a:pt x="22482" y="9113"/>
                  </a:lnTo>
                  <a:lnTo>
                    <a:pt x="22482" y="8845"/>
                  </a:lnTo>
                  <a:lnTo>
                    <a:pt x="22482" y="8567"/>
                  </a:lnTo>
                  <a:lnTo>
                    <a:pt x="22482" y="8278"/>
                  </a:lnTo>
                  <a:lnTo>
                    <a:pt x="22493" y="7972"/>
                  </a:lnTo>
                  <a:lnTo>
                    <a:pt x="22504" y="7664"/>
                  </a:lnTo>
                  <a:lnTo>
                    <a:pt x="22515" y="7356"/>
                  </a:lnTo>
                  <a:lnTo>
                    <a:pt x="22526" y="7047"/>
                  </a:lnTo>
                  <a:lnTo>
                    <a:pt x="22537" y="6736"/>
                  </a:lnTo>
                  <a:lnTo>
                    <a:pt x="22548" y="6425"/>
                  </a:lnTo>
                  <a:lnTo>
                    <a:pt x="22559" y="6112"/>
                  </a:lnTo>
                  <a:lnTo>
                    <a:pt x="22570" y="5798"/>
                  </a:lnTo>
                  <a:lnTo>
                    <a:pt x="22581" y="5483"/>
                  </a:lnTo>
                  <a:lnTo>
                    <a:pt x="22592" y="5167"/>
                  </a:lnTo>
                  <a:lnTo>
                    <a:pt x="22613" y="4852"/>
                  </a:lnTo>
                  <a:lnTo>
                    <a:pt x="22633" y="4541"/>
                  </a:lnTo>
                  <a:lnTo>
                    <a:pt x="22652" y="4233"/>
                  </a:lnTo>
                  <a:lnTo>
                    <a:pt x="22670" y="3927"/>
                  </a:lnTo>
                  <a:lnTo>
                    <a:pt x="22687" y="3626"/>
                  </a:lnTo>
                  <a:lnTo>
                    <a:pt x="22703" y="3327"/>
                  </a:lnTo>
                  <a:lnTo>
                    <a:pt x="22718" y="3032"/>
                  </a:lnTo>
                  <a:lnTo>
                    <a:pt x="22731" y="2740"/>
                  </a:lnTo>
                  <a:lnTo>
                    <a:pt x="22744" y="2451"/>
                  </a:lnTo>
                  <a:lnTo>
                    <a:pt x="22755" y="2166"/>
                  </a:lnTo>
                  <a:lnTo>
                    <a:pt x="22777" y="1878"/>
                  </a:lnTo>
                  <a:lnTo>
                    <a:pt x="22799" y="1603"/>
                  </a:lnTo>
                  <a:lnTo>
                    <a:pt x="22821" y="1341"/>
                  </a:lnTo>
                  <a:lnTo>
                    <a:pt x="22843" y="1092"/>
                  </a:lnTo>
                  <a:lnTo>
                    <a:pt x="22864" y="856"/>
                  </a:lnTo>
                  <a:lnTo>
                    <a:pt x="22886" y="634"/>
                  </a:lnTo>
                  <a:lnTo>
                    <a:pt x="22908" y="424"/>
                  </a:lnTo>
                  <a:lnTo>
                    <a:pt x="22930" y="228"/>
                  </a:lnTo>
                  <a:lnTo>
                    <a:pt x="22952" y="44"/>
                  </a:lnTo>
                  <a:lnTo>
                    <a:pt x="22916" y="0"/>
                  </a:lnTo>
                  <a:lnTo>
                    <a:pt x="22851" y="136"/>
                  </a:lnTo>
                  <a:lnTo>
                    <a:pt x="22780" y="283"/>
                  </a:lnTo>
                  <a:lnTo>
                    <a:pt x="22703" y="442"/>
                  </a:lnTo>
                  <a:lnTo>
                    <a:pt x="22619" y="611"/>
                  </a:lnTo>
                  <a:lnTo>
                    <a:pt x="22528" y="791"/>
                  </a:lnTo>
                  <a:lnTo>
                    <a:pt x="22431" y="982"/>
                  </a:lnTo>
                  <a:lnTo>
                    <a:pt x="22327" y="1184"/>
                  </a:lnTo>
                  <a:lnTo>
                    <a:pt x="22217" y="1397"/>
                  </a:lnTo>
                  <a:lnTo>
                    <a:pt x="22100" y="1620"/>
                  </a:lnTo>
                  <a:lnTo>
                    <a:pt x="21979" y="1841"/>
                  </a:lnTo>
                  <a:lnTo>
                    <a:pt x="21854" y="2066"/>
                  </a:lnTo>
                  <a:lnTo>
                    <a:pt x="21726" y="2295"/>
                  </a:lnTo>
                  <a:lnTo>
                    <a:pt x="21594" y="2528"/>
                  </a:lnTo>
                  <a:lnTo>
                    <a:pt x="21459" y="2766"/>
                  </a:lnTo>
                  <a:lnTo>
                    <a:pt x="21321" y="3009"/>
                  </a:lnTo>
                  <a:lnTo>
                    <a:pt x="21180" y="3255"/>
                  </a:lnTo>
                  <a:lnTo>
                    <a:pt x="21035" y="3506"/>
                  </a:lnTo>
                  <a:lnTo>
                    <a:pt x="20887" y="3762"/>
                  </a:lnTo>
                  <a:lnTo>
                    <a:pt x="20736" y="4021"/>
                  </a:lnTo>
                  <a:lnTo>
                    <a:pt x="20593" y="4272"/>
                  </a:lnTo>
                  <a:lnTo>
                    <a:pt x="20448" y="4523"/>
                  </a:lnTo>
                  <a:lnTo>
                    <a:pt x="20301" y="4774"/>
                  </a:lnTo>
                  <a:lnTo>
                    <a:pt x="20151" y="5025"/>
                  </a:lnTo>
                  <a:lnTo>
                    <a:pt x="20000" y="5276"/>
                  </a:lnTo>
                  <a:lnTo>
                    <a:pt x="19846" y="5527"/>
                  </a:lnTo>
                  <a:lnTo>
                    <a:pt x="19690" y="5778"/>
                  </a:lnTo>
                  <a:lnTo>
                    <a:pt x="19531" y="6030"/>
                  </a:lnTo>
                  <a:lnTo>
                    <a:pt x="19371" y="6281"/>
                  </a:lnTo>
                  <a:lnTo>
                    <a:pt x="19208" y="6532"/>
                  </a:lnTo>
                  <a:lnTo>
                    <a:pt x="19057" y="6779"/>
                  </a:lnTo>
                  <a:lnTo>
                    <a:pt x="18909" y="7021"/>
                  </a:lnTo>
                  <a:lnTo>
                    <a:pt x="18765" y="7255"/>
                  </a:lnTo>
                  <a:lnTo>
                    <a:pt x="18623" y="7483"/>
                  </a:lnTo>
                  <a:lnTo>
                    <a:pt x="18485" y="7705"/>
                  </a:lnTo>
                  <a:lnTo>
                    <a:pt x="18350" y="7920"/>
                  </a:lnTo>
                  <a:lnTo>
                    <a:pt x="18219" y="8128"/>
                  </a:lnTo>
                  <a:lnTo>
                    <a:pt x="18091" y="8330"/>
                  </a:lnTo>
                  <a:lnTo>
                    <a:pt x="17966" y="8526"/>
                  </a:lnTo>
                  <a:lnTo>
                    <a:pt x="17844" y="8714"/>
                  </a:lnTo>
                  <a:lnTo>
                    <a:pt x="0" y="35836"/>
                  </a:lnTo>
                  <a:lnTo>
                    <a:pt x="22482" y="358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1925275" y="3578681"/>
              <a:ext cx="55552" cy="79290"/>
            </a:xfrm>
            <a:custGeom>
              <a:avLst/>
              <a:pathLst>
                <a:path w="55552" h="79290">
                  <a:moveTo>
                    <a:pt x="55552" y="56698"/>
                  </a:moveTo>
                  <a:lnTo>
                    <a:pt x="55535" y="57735"/>
                  </a:lnTo>
                  <a:lnTo>
                    <a:pt x="55482" y="58752"/>
                  </a:lnTo>
                  <a:lnTo>
                    <a:pt x="55395" y="59748"/>
                  </a:lnTo>
                  <a:lnTo>
                    <a:pt x="55273" y="60723"/>
                  </a:lnTo>
                  <a:lnTo>
                    <a:pt x="55116" y="61678"/>
                  </a:lnTo>
                  <a:lnTo>
                    <a:pt x="54923" y="62611"/>
                  </a:lnTo>
                  <a:lnTo>
                    <a:pt x="54696" y="63524"/>
                  </a:lnTo>
                  <a:lnTo>
                    <a:pt x="54434" y="64416"/>
                  </a:lnTo>
                  <a:lnTo>
                    <a:pt x="54138" y="65288"/>
                  </a:lnTo>
                  <a:lnTo>
                    <a:pt x="53806" y="66139"/>
                  </a:lnTo>
                  <a:lnTo>
                    <a:pt x="53450" y="66956"/>
                  </a:lnTo>
                  <a:lnTo>
                    <a:pt x="53059" y="67750"/>
                  </a:lnTo>
                  <a:lnTo>
                    <a:pt x="52634" y="68519"/>
                  </a:lnTo>
                  <a:lnTo>
                    <a:pt x="52173" y="69265"/>
                  </a:lnTo>
                  <a:lnTo>
                    <a:pt x="51678" y="69986"/>
                  </a:lnTo>
                  <a:lnTo>
                    <a:pt x="51147" y="70683"/>
                  </a:lnTo>
                  <a:lnTo>
                    <a:pt x="50582" y="71357"/>
                  </a:lnTo>
                  <a:lnTo>
                    <a:pt x="49982" y="72006"/>
                  </a:lnTo>
                  <a:lnTo>
                    <a:pt x="49346" y="72631"/>
                  </a:lnTo>
                  <a:lnTo>
                    <a:pt x="48676" y="73233"/>
                  </a:lnTo>
                  <a:lnTo>
                    <a:pt x="47972" y="73809"/>
                  </a:lnTo>
                  <a:lnTo>
                    <a:pt x="47233" y="74357"/>
                  </a:lnTo>
                  <a:lnTo>
                    <a:pt x="46461" y="74878"/>
                  </a:lnTo>
                  <a:lnTo>
                    <a:pt x="45655" y="75372"/>
                  </a:lnTo>
                  <a:lnTo>
                    <a:pt x="44815" y="75839"/>
                  </a:lnTo>
                  <a:lnTo>
                    <a:pt x="43942" y="76278"/>
                  </a:lnTo>
                  <a:lnTo>
                    <a:pt x="43034" y="76690"/>
                  </a:lnTo>
                  <a:lnTo>
                    <a:pt x="42093" y="77075"/>
                  </a:lnTo>
                  <a:lnTo>
                    <a:pt x="41118" y="77432"/>
                  </a:lnTo>
                  <a:lnTo>
                    <a:pt x="40109" y="77762"/>
                  </a:lnTo>
                  <a:lnTo>
                    <a:pt x="39077" y="78053"/>
                  </a:lnTo>
                  <a:lnTo>
                    <a:pt x="38011" y="78312"/>
                  </a:lnTo>
                  <a:lnTo>
                    <a:pt x="36911" y="78541"/>
                  </a:lnTo>
                  <a:lnTo>
                    <a:pt x="35778" y="78740"/>
                  </a:lnTo>
                  <a:lnTo>
                    <a:pt x="34611" y="78908"/>
                  </a:lnTo>
                  <a:lnTo>
                    <a:pt x="33410" y="79046"/>
                  </a:lnTo>
                  <a:lnTo>
                    <a:pt x="32175" y="79153"/>
                  </a:lnTo>
                  <a:lnTo>
                    <a:pt x="30906" y="79229"/>
                  </a:lnTo>
                  <a:lnTo>
                    <a:pt x="29603" y="79275"/>
                  </a:lnTo>
                  <a:lnTo>
                    <a:pt x="28267" y="79290"/>
                  </a:lnTo>
                  <a:lnTo>
                    <a:pt x="26784" y="79271"/>
                  </a:lnTo>
                  <a:lnTo>
                    <a:pt x="25349" y="79214"/>
                  </a:lnTo>
                  <a:lnTo>
                    <a:pt x="23960" y="79118"/>
                  </a:lnTo>
                  <a:lnTo>
                    <a:pt x="22618" y="78985"/>
                  </a:lnTo>
                  <a:lnTo>
                    <a:pt x="21323" y="78813"/>
                  </a:lnTo>
                  <a:lnTo>
                    <a:pt x="20075" y="78603"/>
                  </a:lnTo>
                  <a:lnTo>
                    <a:pt x="18874" y="78354"/>
                  </a:lnTo>
                  <a:lnTo>
                    <a:pt x="17720" y="78068"/>
                  </a:lnTo>
                  <a:lnTo>
                    <a:pt x="16612" y="77743"/>
                  </a:lnTo>
                  <a:lnTo>
                    <a:pt x="15552" y="77380"/>
                  </a:lnTo>
                  <a:lnTo>
                    <a:pt x="14544" y="76986"/>
                  </a:lnTo>
                  <a:lnTo>
                    <a:pt x="13572" y="76568"/>
                  </a:lnTo>
                  <a:lnTo>
                    <a:pt x="12636" y="76126"/>
                  </a:lnTo>
                  <a:lnTo>
                    <a:pt x="11736" y="75660"/>
                  </a:lnTo>
                  <a:lnTo>
                    <a:pt x="10873" y="75170"/>
                  </a:lnTo>
                  <a:lnTo>
                    <a:pt x="10045" y="74656"/>
                  </a:lnTo>
                  <a:lnTo>
                    <a:pt x="9253" y="74118"/>
                  </a:lnTo>
                  <a:lnTo>
                    <a:pt x="8497" y="73556"/>
                  </a:lnTo>
                  <a:lnTo>
                    <a:pt x="7777" y="72970"/>
                  </a:lnTo>
                  <a:lnTo>
                    <a:pt x="7094" y="72360"/>
                  </a:lnTo>
                  <a:lnTo>
                    <a:pt x="6455" y="71719"/>
                  </a:lnTo>
                  <a:lnTo>
                    <a:pt x="5847" y="71061"/>
                  </a:lnTo>
                  <a:lnTo>
                    <a:pt x="5272" y="70387"/>
                  </a:lnTo>
                  <a:lnTo>
                    <a:pt x="4727" y="69697"/>
                  </a:lnTo>
                  <a:lnTo>
                    <a:pt x="4215" y="68990"/>
                  </a:lnTo>
                  <a:lnTo>
                    <a:pt x="3734" y="68267"/>
                  </a:lnTo>
                  <a:lnTo>
                    <a:pt x="3285" y="67528"/>
                  </a:lnTo>
                  <a:lnTo>
                    <a:pt x="2868" y="66772"/>
                  </a:lnTo>
                  <a:lnTo>
                    <a:pt x="2482" y="66000"/>
                  </a:lnTo>
                  <a:lnTo>
                    <a:pt x="2128" y="65211"/>
                  </a:lnTo>
                  <a:lnTo>
                    <a:pt x="1812" y="64413"/>
                  </a:lnTo>
                  <a:lnTo>
                    <a:pt x="1519" y="63613"/>
                  </a:lnTo>
                  <a:lnTo>
                    <a:pt x="1249" y="62811"/>
                  </a:lnTo>
                  <a:lnTo>
                    <a:pt x="1001" y="62007"/>
                  </a:lnTo>
                  <a:lnTo>
                    <a:pt x="777" y="61200"/>
                  </a:lnTo>
                  <a:lnTo>
                    <a:pt x="576" y="60391"/>
                  </a:lnTo>
                  <a:lnTo>
                    <a:pt x="397" y="59580"/>
                  </a:lnTo>
                  <a:lnTo>
                    <a:pt x="242" y="58767"/>
                  </a:lnTo>
                  <a:lnTo>
                    <a:pt x="109" y="57952"/>
                  </a:lnTo>
                  <a:lnTo>
                    <a:pt x="0" y="57135"/>
                  </a:lnTo>
                  <a:lnTo>
                    <a:pt x="15607" y="55770"/>
                  </a:lnTo>
                  <a:lnTo>
                    <a:pt x="15678" y="56258"/>
                  </a:lnTo>
                  <a:lnTo>
                    <a:pt x="15759" y="56737"/>
                  </a:lnTo>
                  <a:lnTo>
                    <a:pt x="15852" y="57209"/>
                  </a:lnTo>
                  <a:lnTo>
                    <a:pt x="15956" y="57674"/>
                  </a:lnTo>
                  <a:lnTo>
                    <a:pt x="16070" y="58131"/>
                  </a:lnTo>
                  <a:lnTo>
                    <a:pt x="16196" y="58580"/>
                  </a:lnTo>
                  <a:lnTo>
                    <a:pt x="16332" y="59021"/>
                  </a:lnTo>
                  <a:lnTo>
                    <a:pt x="16480" y="59455"/>
                  </a:lnTo>
                  <a:lnTo>
                    <a:pt x="16638" y="59881"/>
                  </a:lnTo>
                  <a:lnTo>
                    <a:pt x="16807" y="60300"/>
                  </a:lnTo>
                  <a:lnTo>
                    <a:pt x="16999" y="60698"/>
                  </a:lnTo>
                  <a:lnTo>
                    <a:pt x="17202" y="61086"/>
                  </a:lnTo>
                  <a:lnTo>
                    <a:pt x="17418" y="61462"/>
                  </a:lnTo>
                  <a:lnTo>
                    <a:pt x="17645" y="61828"/>
                  </a:lnTo>
                  <a:lnTo>
                    <a:pt x="17885" y="62182"/>
                  </a:lnTo>
                  <a:lnTo>
                    <a:pt x="18136" y="62526"/>
                  </a:lnTo>
                  <a:lnTo>
                    <a:pt x="18400" y="62859"/>
                  </a:lnTo>
                  <a:lnTo>
                    <a:pt x="18676" y="63181"/>
                  </a:lnTo>
                  <a:lnTo>
                    <a:pt x="18963" y="63492"/>
                  </a:lnTo>
                  <a:lnTo>
                    <a:pt x="19263" y="63792"/>
                  </a:lnTo>
                  <a:lnTo>
                    <a:pt x="19575" y="64080"/>
                  </a:lnTo>
                  <a:lnTo>
                    <a:pt x="19900" y="64355"/>
                  </a:lnTo>
                  <a:lnTo>
                    <a:pt x="20239" y="64617"/>
                  </a:lnTo>
                  <a:lnTo>
                    <a:pt x="20590" y="64866"/>
                  </a:lnTo>
                  <a:lnTo>
                    <a:pt x="20955" y="65102"/>
                  </a:lnTo>
                  <a:lnTo>
                    <a:pt x="21332" y="65325"/>
                  </a:lnTo>
                  <a:lnTo>
                    <a:pt x="21723" y="65534"/>
                  </a:lnTo>
                  <a:lnTo>
                    <a:pt x="22127" y="65731"/>
                  </a:lnTo>
                  <a:lnTo>
                    <a:pt x="22544" y="65914"/>
                  </a:lnTo>
                  <a:lnTo>
                    <a:pt x="22974" y="66084"/>
                  </a:lnTo>
                  <a:lnTo>
                    <a:pt x="23429" y="66229"/>
                  </a:lnTo>
                  <a:lnTo>
                    <a:pt x="23899" y="66359"/>
                  </a:lnTo>
                  <a:lnTo>
                    <a:pt x="24385" y="66474"/>
                  </a:lnTo>
                  <a:lnTo>
                    <a:pt x="24886" y="66573"/>
                  </a:lnTo>
                  <a:lnTo>
                    <a:pt x="25402" y="66657"/>
                  </a:lnTo>
                  <a:lnTo>
                    <a:pt x="25933" y="66726"/>
                  </a:lnTo>
                  <a:lnTo>
                    <a:pt x="26480" y="66779"/>
                  </a:lnTo>
                  <a:lnTo>
                    <a:pt x="27042" y="66818"/>
                  </a:lnTo>
                  <a:lnTo>
                    <a:pt x="27620" y="66840"/>
                  </a:lnTo>
                  <a:lnTo>
                    <a:pt x="28212" y="66848"/>
                  </a:lnTo>
                  <a:lnTo>
                    <a:pt x="29290" y="66821"/>
                  </a:lnTo>
                  <a:lnTo>
                    <a:pt x="30319" y="66739"/>
                  </a:lnTo>
                  <a:lnTo>
                    <a:pt x="31298" y="66603"/>
                  </a:lnTo>
                  <a:lnTo>
                    <a:pt x="32229" y="66412"/>
                  </a:lnTo>
                  <a:lnTo>
                    <a:pt x="33110" y="66166"/>
                  </a:lnTo>
                  <a:lnTo>
                    <a:pt x="33942" y="65866"/>
                  </a:lnTo>
                  <a:lnTo>
                    <a:pt x="34725" y="65511"/>
                  </a:lnTo>
                  <a:lnTo>
                    <a:pt x="35459" y="65102"/>
                  </a:lnTo>
                  <a:lnTo>
                    <a:pt x="36144" y="64638"/>
                  </a:lnTo>
                  <a:lnTo>
                    <a:pt x="36780" y="64120"/>
                  </a:lnTo>
                  <a:lnTo>
                    <a:pt x="37361" y="63545"/>
                  </a:lnTo>
                  <a:lnTo>
                    <a:pt x="37880" y="62913"/>
                  </a:lnTo>
                  <a:lnTo>
                    <a:pt x="38338" y="62222"/>
                  </a:lnTo>
                  <a:lnTo>
                    <a:pt x="38736" y="61474"/>
                  </a:lnTo>
                  <a:lnTo>
                    <a:pt x="39072" y="60668"/>
                  </a:lnTo>
                  <a:lnTo>
                    <a:pt x="39347" y="59804"/>
                  </a:lnTo>
                  <a:lnTo>
                    <a:pt x="39561" y="58883"/>
                  </a:lnTo>
                  <a:lnTo>
                    <a:pt x="39714" y="57903"/>
                  </a:lnTo>
                  <a:lnTo>
                    <a:pt x="39805" y="56866"/>
                  </a:lnTo>
                  <a:lnTo>
                    <a:pt x="39836" y="55770"/>
                  </a:lnTo>
                  <a:lnTo>
                    <a:pt x="39821" y="55096"/>
                  </a:lnTo>
                  <a:lnTo>
                    <a:pt x="39777" y="54450"/>
                  </a:lnTo>
                  <a:lnTo>
                    <a:pt x="39703" y="53830"/>
                  </a:lnTo>
                  <a:lnTo>
                    <a:pt x="39600" y="53238"/>
                  </a:lnTo>
                  <a:lnTo>
                    <a:pt x="39467" y="52673"/>
                  </a:lnTo>
                  <a:lnTo>
                    <a:pt x="39305" y="52136"/>
                  </a:lnTo>
                  <a:lnTo>
                    <a:pt x="39114" y="51626"/>
                  </a:lnTo>
                  <a:lnTo>
                    <a:pt x="38893" y="51143"/>
                  </a:lnTo>
                  <a:lnTo>
                    <a:pt x="38642" y="50687"/>
                  </a:lnTo>
                  <a:lnTo>
                    <a:pt x="38362" y="50259"/>
                  </a:lnTo>
                  <a:lnTo>
                    <a:pt x="38070" y="49854"/>
                  </a:lnTo>
                  <a:lnTo>
                    <a:pt x="37762" y="49469"/>
                  </a:lnTo>
                  <a:lnTo>
                    <a:pt x="37437" y="49103"/>
                  </a:lnTo>
                  <a:lnTo>
                    <a:pt x="37096" y="48757"/>
                  </a:lnTo>
                  <a:lnTo>
                    <a:pt x="36739" y="48431"/>
                  </a:lnTo>
                  <a:lnTo>
                    <a:pt x="36365" y="48124"/>
                  </a:lnTo>
                  <a:lnTo>
                    <a:pt x="35975" y="47837"/>
                  </a:lnTo>
                  <a:lnTo>
                    <a:pt x="35568" y="47570"/>
                  </a:lnTo>
                  <a:lnTo>
                    <a:pt x="35146" y="47322"/>
                  </a:lnTo>
                  <a:lnTo>
                    <a:pt x="34706" y="47094"/>
                  </a:lnTo>
                  <a:lnTo>
                    <a:pt x="34266" y="46872"/>
                  </a:lnTo>
                  <a:lnTo>
                    <a:pt x="33818" y="46666"/>
                  </a:lnTo>
                  <a:lnTo>
                    <a:pt x="33362" y="46475"/>
                  </a:lnTo>
                  <a:lnTo>
                    <a:pt x="32899" y="46299"/>
                  </a:lnTo>
                  <a:lnTo>
                    <a:pt x="32428" y="46139"/>
                  </a:lnTo>
                  <a:lnTo>
                    <a:pt x="31949" y="45994"/>
                  </a:lnTo>
                  <a:lnTo>
                    <a:pt x="31463" y="45864"/>
                  </a:lnTo>
                  <a:lnTo>
                    <a:pt x="30969" y="45749"/>
                  </a:lnTo>
                  <a:lnTo>
                    <a:pt x="30468" y="45650"/>
                  </a:lnTo>
                  <a:lnTo>
                    <a:pt x="29959" y="45566"/>
                  </a:lnTo>
                  <a:lnTo>
                    <a:pt x="29448" y="45493"/>
                  </a:lnTo>
                  <a:lnTo>
                    <a:pt x="28944" y="45428"/>
                  </a:lnTo>
                  <a:lnTo>
                    <a:pt x="28444" y="45371"/>
                  </a:lnTo>
                  <a:lnTo>
                    <a:pt x="27950" y="45321"/>
                  </a:lnTo>
                  <a:lnTo>
                    <a:pt x="27462" y="45279"/>
                  </a:lnTo>
                  <a:lnTo>
                    <a:pt x="26979" y="45245"/>
                  </a:lnTo>
                  <a:lnTo>
                    <a:pt x="26502" y="45218"/>
                  </a:lnTo>
                  <a:lnTo>
                    <a:pt x="26030" y="45199"/>
                  </a:lnTo>
                  <a:lnTo>
                    <a:pt x="25563" y="45188"/>
                  </a:lnTo>
                  <a:lnTo>
                    <a:pt x="25102" y="45184"/>
                  </a:lnTo>
                  <a:lnTo>
                    <a:pt x="19754" y="45184"/>
                  </a:lnTo>
                  <a:lnTo>
                    <a:pt x="19754" y="32796"/>
                  </a:lnTo>
                  <a:lnTo>
                    <a:pt x="24774" y="32796"/>
                  </a:lnTo>
                  <a:lnTo>
                    <a:pt x="25233" y="32792"/>
                  </a:lnTo>
                  <a:lnTo>
                    <a:pt x="25693" y="32779"/>
                  </a:lnTo>
                  <a:lnTo>
                    <a:pt x="26155" y="32757"/>
                  </a:lnTo>
                  <a:lnTo>
                    <a:pt x="26617" y="32726"/>
                  </a:lnTo>
                  <a:lnTo>
                    <a:pt x="27080" y="32687"/>
                  </a:lnTo>
                  <a:lnTo>
                    <a:pt x="27544" y="32639"/>
                  </a:lnTo>
                  <a:lnTo>
                    <a:pt x="28010" y="32582"/>
                  </a:lnTo>
                  <a:lnTo>
                    <a:pt x="28476" y="32517"/>
                  </a:lnTo>
                  <a:lnTo>
                    <a:pt x="28944" y="32443"/>
                  </a:lnTo>
                  <a:lnTo>
                    <a:pt x="29413" y="32360"/>
                  </a:lnTo>
                  <a:lnTo>
                    <a:pt x="29888" y="32265"/>
                  </a:lnTo>
                  <a:lnTo>
                    <a:pt x="30354" y="32157"/>
                  </a:lnTo>
                  <a:lnTo>
                    <a:pt x="30809" y="32034"/>
                  </a:lnTo>
                  <a:lnTo>
                    <a:pt x="31255" y="31897"/>
                  </a:lnTo>
                  <a:lnTo>
                    <a:pt x="31691" y="31746"/>
                  </a:lnTo>
                  <a:lnTo>
                    <a:pt x="32117" y="31580"/>
                  </a:lnTo>
                  <a:lnTo>
                    <a:pt x="32534" y="31401"/>
                  </a:lnTo>
                  <a:lnTo>
                    <a:pt x="32940" y="31207"/>
                  </a:lnTo>
                  <a:lnTo>
                    <a:pt x="33337" y="30999"/>
                  </a:lnTo>
                  <a:lnTo>
                    <a:pt x="33724" y="30777"/>
                  </a:lnTo>
                  <a:lnTo>
                    <a:pt x="34099" y="30539"/>
                  </a:lnTo>
                  <a:lnTo>
                    <a:pt x="34460" y="30284"/>
                  </a:lnTo>
                  <a:lnTo>
                    <a:pt x="34806" y="30011"/>
                  </a:lnTo>
                  <a:lnTo>
                    <a:pt x="35138" y="29721"/>
                  </a:lnTo>
                  <a:lnTo>
                    <a:pt x="35457" y="29413"/>
                  </a:lnTo>
                  <a:lnTo>
                    <a:pt x="35761" y="29088"/>
                  </a:lnTo>
                  <a:lnTo>
                    <a:pt x="36050" y="28745"/>
                  </a:lnTo>
                  <a:lnTo>
                    <a:pt x="36326" y="28385"/>
                  </a:lnTo>
                  <a:lnTo>
                    <a:pt x="36587" y="28007"/>
                  </a:lnTo>
                  <a:lnTo>
                    <a:pt x="36834" y="27612"/>
                  </a:lnTo>
                  <a:lnTo>
                    <a:pt x="37063" y="27186"/>
                  </a:lnTo>
                  <a:lnTo>
                    <a:pt x="37267" y="26739"/>
                  </a:lnTo>
                  <a:lnTo>
                    <a:pt x="37447" y="26270"/>
                  </a:lnTo>
                  <a:lnTo>
                    <a:pt x="37603" y="25779"/>
                  </a:lnTo>
                  <a:lnTo>
                    <a:pt x="37735" y="25266"/>
                  </a:lnTo>
                  <a:lnTo>
                    <a:pt x="37843" y="24731"/>
                  </a:lnTo>
                  <a:lnTo>
                    <a:pt x="37927" y="24174"/>
                  </a:lnTo>
                  <a:lnTo>
                    <a:pt x="37987" y="23596"/>
                  </a:lnTo>
                  <a:lnTo>
                    <a:pt x="38023" y="22995"/>
                  </a:lnTo>
                  <a:lnTo>
                    <a:pt x="38035" y="22373"/>
                  </a:lnTo>
                  <a:lnTo>
                    <a:pt x="38008" y="21445"/>
                  </a:lnTo>
                  <a:lnTo>
                    <a:pt x="37928" y="20557"/>
                  </a:lnTo>
                  <a:lnTo>
                    <a:pt x="37794" y="19711"/>
                  </a:lnTo>
                  <a:lnTo>
                    <a:pt x="37607" y="18907"/>
                  </a:lnTo>
                  <a:lnTo>
                    <a:pt x="37367" y="18144"/>
                  </a:lnTo>
                  <a:lnTo>
                    <a:pt x="37072" y="17423"/>
                  </a:lnTo>
                  <a:lnTo>
                    <a:pt x="36725" y="16743"/>
                  </a:lnTo>
                  <a:lnTo>
                    <a:pt x="36324" y="16104"/>
                  </a:lnTo>
                  <a:lnTo>
                    <a:pt x="35869" y="15507"/>
                  </a:lnTo>
                  <a:lnTo>
                    <a:pt x="35361" y="14952"/>
                  </a:lnTo>
                  <a:lnTo>
                    <a:pt x="34813" y="14433"/>
                  </a:lnTo>
                  <a:lnTo>
                    <a:pt x="34215" y="13970"/>
                  </a:lnTo>
                  <a:lnTo>
                    <a:pt x="33568" y="13560"/>
                  </a:lnTo>
                  <a:lnTo>
                    <a:pt x="32873" y="13206"/>
                  </a:lnTo>
                  <a:lnTo>
                    <a:pt x="32128" y="12905"/>
                  </a:lnTo>
                  <a:lnTo>
                    <a:pt x="31334" y="12660"/>
                  </a:lnTo>
                  <a:lnTo>
                    <a:pt x="30491" y="12469"/>
                  </a:lnTo>
                  <a:lnTo>
                    <a:pt x="29598" y="12332"/>
                  </a:lnTo>
                  <a:lnTo>
                    <a:pt x="28657" y="12251"/>
                  </a:lnTo>
                  <a:lnTo>
                    <a:pt x="27667" y="12223"/>
                  </a:lnTo>
                  <a:lnTo>
                    <a:pt x="26735" y="12249"/>
                  </a:lnTo>
                  <a:lnTo>
                    <a:pt x="25840" y="12328"/>
                  </a:lnTo>
                  <a:lnTo>
                    <a:pt x="24980" y="12459"/>
                  </a:lnTo>
                  <a:lnTo>
                    <a:pt x="24157" y="12642"/>
                  </a:lnTo>
                  <a:lnTo>
                    <a:pt x="23369" y="12878"/>
                  </a:lnTo>
                  <a:lnTo>
                    <a:pt x="22618" y="13166"/>
                  </a:lnTo>
                  <a:lnTo>
                    <a:pt x="21902" y="13507"/>
                  </a:lnTo>
                  <a:lnTo>
                    <a:pt x="21223" y="13900"/>
                  </a:lnTo>
                  <a:lnTo>
                    <a:pt x="20580" y="14345"/>
                  </a:lnTo>
                  <a:lnTo>
                    <a:pt x="19972" y="14843"/>
                  </a:lnTo>
                  <a:lnTo>
                    <a:pt x="19418" y="15388"/>
                  </a:lnTo>
                  <a:lnTo>
                    <a:pt x="18914" y="15978"/>
                  </a:lnTo>
                  <a:lnTo>
                    <a:pt x="18458" y="16611"/>
                  </a:lnTo>
                  <a:lnTo>
                    <a:pt x="18051" y="17287"/>
                  </a:lnTo>
                  <a:lnTo>
                    <a:pt x="17694" y="18008"/>
                  </a:lnTo>
                  <a:lnTo>
                    <a:pt x="17386" y="18772"/>
                  </a:lnTo>
                  <a:lnTo>
                    <a:pt x="17126" y="19579"/>
                  </a:lnTo>
                  <a:lnTo>
                    <a:pt x="16916" y="20431"/>
                  </a:lnTo>
                  <a:lnTo>
                    <a:pt x="16755" y="21326"/>
                  </a:lnTo>
                  <a:lnTo>
                    <a:pt x="16643" y="22264"/>
                  </a:lnTo>
                  <a:lnTo>
                    <a:pt x="1309" y="21173"/>
                  </a:lnTo>
                  <a:lnTo>
                    <a:pt x="1457" y="20106"/>
                  </a:lnTo>
                  <a:lnTo>
                    <a:pt x="1637" y="19069"/>
                  </a:lnTo>
                  <a:lnTo>
                    <a:pt x="1849" y="18059"/>
                  </a:lnTo>
                  <a:lnTo>
                    <a:pt x="2095" y="17078"/>
                  </a:lnTo>
                  <a:lnTo>
                    <a:pt x="2373" y="16125"/>
                  </a:lnTo>
                  <a:lnTo>
                    <a:pt x="2684" y="15201"/>
                  </a:lnTo>
                  <a:lnTo>
                    <a:pt x="3028" y="14305"/>
                  </a:lnTo>
                  <a:lnTo>
                    <a:pt x="3405" y="13437"/>
                  </a:lnTo>
                  <a:lnTo>
                    <a:pt x="3814" y="12598"/>
                  </a:lnTo>
                  <a:lnTo>
                    <a:pt x="4256" y="11787"/>
                  </a:lnTo>
                  <a:lnTo>
                    <a:pt x="4737" y="11004"/>
                  </a:lnTo>
                  <a:lnTo>
                    <a:pt x="5240" y="10248"/>
                  </a:lnTo>
                  <a:lnTo>
                    <a:pt x="5767" y="9519"/>
                  </a:lnTo>
                  <a:lnTo>
                    <a:pt x="6317" y="8818"/>
                  </a:lnTo>
                  <a:lnTo>
                    <a:pt x="6889" y="8144"/>
                  </a:lnTo>
                  <a:lnTo>
                    <a:pt x="7484" y="7497"/>
                  </a:lnTo>
                  <a:lnTo>
                    <a:pt x="8103" y="6878"/>
                  </a:lnTo>
                  <a:lnTo>
                    <a:pt x="8744" y="6286"/>
                  </a:lnTo>
                  <a:lnTo>
                    <a:pt x="9408" y="5721"/>
                  </a:lnTo>
                  <a:lnTo>
                    <a:pt x="10095" y="5184"/>
                  </a:lnTo>
                  <a:lnTo>
                    <a:pt x="10815" y="4673"/>
                  </a:lnTo>
                  <a:lnTo>
                    <a:pt x="11555" y="4191"/>
                  </a:lnTo>
                  <a:lnTo>
                    <a:pt x="12317" y="3735"/>
                  </a:lnTo>
                  <a:lnTo>
                    <a:pt x="13099" y="3306"/>
                  </a:lnTo>
                  <a:lnTo>
                    <a:pt x="13901" y="2905"/>
                  </a:lnTo>
                  <a:lnTo>
                    <a:pt x="14725" y="2532"/>
                  </a:lnTo>
                  <a:lnTo>
                    <a:pt x="15569" y="2185"/>
                  </a:lnTo>
                  <a:lnTo>
                    <a:pt x="16434" y="1866"/>
                  </a:lnTo>
                  <a:lnTo>
                    <a:pt x="17320" y="1574"/>
                  </a:lnTo>
                  <a:lnTo>
                    <a:pt x="18226" y="1309"/>
                  </a:lnTo>
                  <a:lnTo>
                    <a:pt x="19148" y="1060"/>
                  </a:lnTo>
                  <a:lnTo>
                    <a:pt x="20081" y="838"/>
                  </a:lnTo>
                  <a:lnTo>
                    <a:pt x="21025" y="641"/>
                  </a:lnTo>
                  <a:lnTo>
                    <a:pt x="21980" y="471"/>
                  </a:lnTo>
                  <a:lnTo>
                    <a:pt x="22946" y="327"/>
                  </a:lnTo>
                  <a:lnTo>
                    <a:pt x="23923" y="209"/>
                  </a:lnTo>
                  <a:lnTo>
                    <a:pt x="24911" y="117"/>
                  </a:lnTo>
                  <a:lnTo>
                    <a:pt x="25909" y="52"/>
                  </a:lnTo>
                  <a:lnTo>
                    <a:pt x="26919" y="13"/>
                  </a:lnTo>
                  <a:lnTo>
                    <a:pt x="27939" y="0"/>
                  </a:lnTo>
                  <a:lnTo>
                    <a:pt x="29274" y="16"/>
                  </a:lnTo>
                  <a:lnTo>
                    <a:pt x="30570" y="65"/>
                  </a:lnTo>
                  <a:lnTo>
                    <a:pt x="31828" y="147"/>
                  </a:lnTo>
                  <a:lnTo>
                    <a:pt x="33047" y="261"/>
                  </a:lnTo>
                  <a:lnTo>
                    <a:pt x="34229" y="409"/>
                  </a:lnTo>
                  <a:lnTo>
                    <a:pt x="35372" y="589"/>
                  </a:lnTo>
                  <a:lnTo>
                    <a:pt x="36477" y="802"/>
                  </a:lnTo>
                  <a:lnTo>
                    <a:pt x="37544" y="1047"/>
                  </a:lnTo>
                  <a:lnTo>
                    <a:pt x="38573" y="1326"/>
                  </a:lnTo>
                  <a:lnTo>
                    <a:pt x="39563" y="1637"/>
                  </a:lnTo>
                  <a:lnTo>
                    <a:pt x="40517" y="1975"/>
                  </a:lnTo>
                  <a:lnTo>
                    <a:pt x="41436" y="2337"/>
                  </a:lnTo>
                  <a:lnTo>
                    <a:pt x="42320" y="2722"/>
                  </a:lnTo>
                  <a:lnTo>
                    <a:pt x="43169" y="3130"/>
                  </a:lnTo>
                  <a:lnTo>
                    <a:pt x="43983" y="3560"/>
                  </a:lnTo>
                  <a:lnTo>
                    <a:pt x="44762" y="4014"/>
                  </a:lnTo>
                  <a:lnTo>
                    <a:pt x="45507" y="4490"/>
                  </a:lnTo>
                  <a:lnTo>
                    <a:pt x="46216" y="4989"/>
                  </a:lnTo>
                  <a:lnTo>
                    <a:pt x="46891" y="5512"/>
                  </a:lnTo>
                  <a:lnTo>
                    <a:pt x="47530" y="6057"/>
                  </a:lnTo>
                  <a:lnTo>
                    <a:pt x="48136" y="6623"/>
                  </a:lnTo>
                  <a:lnTo>
                    <a:pt x="48709" y="7207"/>
                  </a:lnTo>
                  <a:lnTo>
                    <a:pt x="49249" y="7810"/>
                  </a:lnTo>
                  <a:lnTo>
                    <a:pt x="49757" y="8432"/>
                  </a:lnTo>
                  <a:lnTo>
                    <a:pt x="50231" y="9072"/>
                  </a:lnTo>
                  <a:lnTo>
                    <a:pt x="50673" y="9730"/>
                  </a:lnTo>
                  <a:lnTo>
                    <a:pt x="51083" y="10408"/>
                  </a:lnTo>
                  <a:lnTo>
                    <a:pt x="51459" y="11103"/>
                  </a:lnTo>
                  <a:lnTo>
                    <a:pt x="51803" y="11818"/>
                  </a:lnTo>
                  <a:lnTo>
                    <a:pt x="52114" y="12551"/>
                  </a:lnTo>
                  <a:lnTo>
                    <a:pt x="52394" y="13298"/>
                  </a:lnTo>
                  <a:lnTo>
                    <a:pt x="52645" y="14055"/>
                  </a:lnTo>
                  <a:lnTo>
                    <a:pt x="52866" y="14821"/>
                  </a:lnTo>
                  <a:lnTo>
                    <a:pt x="53057" y="15598"/>
                  </a:lnTo>
                  <a:lnTo>
                    <a:pt x="53219" y="16384"/>
                  </a:lnTo>
                  <a:lnTo>
                    <a:pt x="53352" y="17180"/>
                  </a:lnTo>
                  <a:lnTo>
                    <a:pt x="53455" y="17986"/>
                  </a:lnTo>
                  <a:lnTo>
                    <a:pt x="53529" y="18802"/>
                  </a:lnTo>
                  <a:lnTo>
                    <a:pt x="53573" y="19628"/>
                  </a:lnTo>
                  <a:lnTo>
                    <a:pt x="53588" y="20463"/>
                  </a:lnTo>
                  <a:lnTo>
                    <a:pt x="53578" y="21136"/>
                  </a:lnTo>
                  <a:lnTo>
                    <a:pt x="53548" y="21799"/>
                  </a:lnTo>
                  <a:lnTo>
                    <a:pt x="53499" y="22454"/>
                  </a:lnTo>
                  <a:lnTo>
                    <a:pt x="53430" y="23100"/>
                  </a:lnTo>
                  <a:lnTo>
                    <a:pt x="53342" y="23738"/>
                  </a:lnTo>
                  <a:lnTo>
                    <a:pt x="53234" y="24366"/>
                  </a:lnTo>
                  <a:lnTo>
                    <a:pt x="53106" y="24986"/>
                  </a:lnTo>
                  <a:lnTo>
                    <a:pt x="52959" y="25597"/>
                  </a:lnTo>
                  <a:lnTo>
                    <a:pt x="52792" y="26200"/>
                  </a:lnTo>
                  <a:lnTo>
                    <a:pt x="52605" y="26794"/>
                  </a:lnTo>
                  <a:lnTo>
                    <a:pt x="52398" y="27367"/>
                  </a:lnTo>
                  <a:lnTo>
                    <a:pt x="52171" y="27929"/>
                  </a:lnTo>
                  <a:lnTo>
                    <a:pt x="51923" y="28480"/>
                  </a:lnTo>
                  <a:lnTo>
                    <a:pt x="51654" y="29020"/>
                  </a:lnTo>
                  <a:lnTo>
                    <a:pt x="51364" y="29549"/>
                  </a:lnTo>
                  <a:lnTo>
                    <a:pt x="51053" y="30068"/>
                  </a:lnTo>
                  <a:lnTo>
                    <a:pt x="50722" y="30575"/>
                  </a:lnTo>
                  <a:lnTo>
                    <a:pt x="50370" y="31072"/>
                  </a:lnTo>
                  <a:lnTo>
                    <a:pt x="49997" y="31558"/>
                  </a:lnTo>
                  <a:lnTo>
                    <a:pt x="49604" y="32032"/>
                  </a:lnTo>
                  <a:lnTo>
                    <a:pt x="49200" y="32485"/>
                  </a:lnTo>
                  <a:lnTo>
                    <a:pt x="48772" y="32925"/>
                  </a:lnTo>
                  <a:lnTo>
                    <a:pt x="48322" y="33353"/>
                  </a:lnTo>
                  <a:lnTo>
                    <a:pt x="47849" y="33770"/>
                  </a:lnTo>
                  <a:lnTo>
                    <a:pt x="47353" y="34174"/>
                  </a:lnTo>
                  <a:lnTo>
                    <a:pt x="46834" y="34567"/>
                  </a:lnTo>
                  <a:lnTo>
                    <a:pt x="46292" y="34947"/>
                  </a:lnTo>
                  <a:lnTo>
                    <a:pt x="45727" y="35315"/>
                  </a:lnTo>
                  <a:lnTo>
                    <a:pt x="45140" y="35672"/>
                  </a:lnTo>
                  <a:lnTo>
                    <a:pt x="44529" y="36016"/>
                  </a:lnTo>
                  <a:lnTo>
                    <a:pt x="43895" y="36335"/>
                  </a:lnTo>
                  <a:lnTo>
                    <a:pt x="43239" y="36638"/>
                  </a:lnTo>
                  <a:lnTo>
                    <a:pt x="42559" y="36925"/>
                  </a:lnTo>
                  <a:lnTo>
                    <a:pt x="41857" y="37195"/>
                  </a:lnTo>
                  <a:lnTo>
                    <a:pt x="41132" y="37448"/>
                  </a:lnTo>
                  <a:lnTo>
                    <a:pt x="40384" y="37686"/>
                  </a:lnTo>
                  <a:lnTo>
                    <a:pt x="39613" y="37907"/>
                  </a:lnTo>
                  <a:lnTo>
                    <a:pt x="38819" y="38111"/>
                  </a:lnTo>
                  <a:lnTo>
                    <a:pt x="38002" y="38300"/>
                  </a:lnTo>
                  <a:lnTo>
                    <a:pt x="37162" y="38472"/>
                  </a:lnTo>
                  <a:lnTo>
                    <a:pt x="37162" y="38690"/>
                  </a:lnTo>
                  <a:lnTo>
                    <a:pt x="38099" y="38810"/>
                  </a:lnTo>
                  <a:lnTo>
                    <a:pt x="39011" y="38952"/>
                  </a:lnTo>
                  <a:lnTo>
                    <a:pt x="39897" y="39116"/>
                  </a:lnTo>
                  <a:lnTo>
                    <a:pt x="40759" y="39301"/>
                  </a:lnTo>
                  <a:lnTo>
                    <a:pt x="41596" y="39508"/>
                  </a:lnTo>
                  <a:lnTo>
                    <a:pt x="42407" y="39738"/>
                  </a:lnTo>
                  <a:lnTo>
                    <a:pt x="43194" y="39989"/>
                  </a:lnTo>
                  <a:lnTo>
                    <a:pt x="43955" y="40261"/>
                  </a:lnTo>
                  <a:lnTo>
                    <a:pt x="44691" y="40556"/>
                  </a:lnTo>
                  <a:lnTo>
                    <a:pt x="45402" y="40873"/>
                  </a:lnTo>
                  <a:lnTo>
                    <a:pt x="46088" y="41197"/>
                  </a:lnTo>
                  <a:lnTo>
                    <a:pt x="46749" y="41538"/>
                  </a:lnTo>
                  <a:lnTo>
                    <a:pt x="47385" y="41896"/>
                  </a:lnTo>
                  <a:lnTo>
                    <a:pt x="47995" y="42270"/>
                  </a:lnTo>
                  <a:lnTo>
                    <a:pt x="48581" y="42660"/>
                  </a:lnTo>
                  <a:lnTo>
                    <a:pt x="49141" y="43066"/>
                  </a:lnTo>
                  <a:lnTo>
                    <a:pt x="49676" y="43489"/>
                  </a:lnTo>
                  <a:lnTo>
                    <a:pt x="50187" y="43929"/>
                  </a:lnTo>
                  <a:lnTo>
                    <a:pt x="50672" y="44384"/>
                  </a:lnTo>
                  <a:lnTo>
                    <a:pt x="51132" y="44856"/>
                  </a:lnTo>
                  <a:lnTo>
                    <a:pt x="51568" y="45343"/>
                  </a:lnTo>
                  <a:lnTo>
                    <a:pt x="51981" y="45843"/>
                  </a:lnTo>
                  <a:lnTo>
                    <a:pt x="52371" y="46356"/>
                  </a:lnTo>
                  <a:lnTo>
                    <a:pt x="52738" y="46882"/>
                  </a:lnTo>
                  <a:lnTo>
                    <a:pt x="53083" y="47421"/>
                  </a:lnTo>
                  <a:lnTo>
                    <a:pt x="53404" y="47973"/>
                  </a:lnTo>
                  <a:lnTo>
                    <a:pt x="53703" y="48539"/>
                  </a:lnTo>
                  <a:lnTo>
                    <a:pt x="53978" y="49117"/>
                  </a:lnTo>
                  <a:lnTo>
                    <a:pt x="54231" y="49709"/>
                  </a:lnTo>
                  <a:lnTo>
                    <a:pt x="54461" y="50313"/>
                  </a:lnTo>
                  <a:lnTo>
                    <a:pt x="54668" y="50917"/>
                  </a:lnTo>
                  <a:lnTo>
                    <a:pt x="54854" y="51529"/>
                  </a:lnTo>
                  <a:lnTo>
                    <a:pt x="55017" y="52149"/>
                  </a:lnTo>
                  <a:lnTo>
                    <a:pt x="55159" y="52776"/>
                  </a:lnTo>
                  <a:lnTo>
                    <a:pt x="55279" y="53410"/>
                  </a:lnTo>
                  <a:lnTo>
                    <a:pt x="55377" y="54052"/>
                  </a:lnTo>
                  <a:lnTo>
                    <a:pt x="55454" y="54702"/>
                  </a:lnTo>
                  <a:lnTo>
                    <a:pt x="55508" y="55360"/>
                  </a:lnTo>
                  <a:lnTo>
                    <a:pt x="55541" y="560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1926585" y="2798813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1929750" y="2020092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1984866" y="51780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1984866" y="43981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1984866" y="36182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1984866" y="28384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1984866" y="20585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2019661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3578694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5137727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6696761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8255794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1992948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2002880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3493974" y="5708556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3551982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3561914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3614137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3624069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5050115" y="5707410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5111015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5120947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5173171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5183103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6607784" y="5707410"/>
              <a:ext cx="52987" cy="79126"/>
            </a:xfrm>
            <a:custGeom>
              <a:avLst/>
              <a:pathLst>
                <a:path w="52987" h="79126">
                  <a:moveTo>
                    <a:pt x="52987" y="56807"/>
                  </a:moveTo>
                  <a:lnTo>
                    <a:pt x="52970" y="57854"/>
                  </a:lnTo>
                  <a:lnTo>
                    <a:pt x="52917" y="58879"/>
                  </a:lnTo>
                  <a:lnTo>
                    <a:pt x="52830" y="59880"/>
                  </a:lnTo>
                  <a:lnTo>
                    <a:pt x="52708" y="60858"/>
                  </a:lnTo>
                  <a:lnTo>
                    <a:pt x="52551" y="61814"/>
                  </a:lnTo>
                  <a:lnTo>
                    <a:pt x="52359" y="62747"/>
                  </a:lnTo>
                  <a:lnTo>
                    <a:pt x="52132" y="63656"/>
                  </a:lnTo>
                  <a:lnTo>
                    <a:pt x="51870" y="64543"/>
                  </a:lnTo>
                  <a:lnTo>
                    <a:pt x="51573" y="65407"/>
                  </a:lnTo>
                  <a:lnTo>
                    <a:pt x="51241" y="66248"/>
                  </a:lnTo>
                  <a:lnTo>
                    <a:pt x="50886" y="67065"/>
                  </a:lnTo>
                  <a:lnTo>
                    <a:pt x="50499" y="67857"/>
                  </a:lnTo>
                  <a:lnTo>
                    <a:pt x="50079" y="68623"/>
                  </a:lnTo>
                  <a:lnTo>
                    <a:pt x="49626" y="69365"/>
                  </a:lnTo>
                  <a:lnTo>
                    <a:pt x="49140" y="70081"/>
                  </a:lnTo>
                  <a:lnTo>
                    <a:pt x="48622" y="70773"/>
                  </a:lnTo>
                  <a:lnTo>
                    <a:pt x="48070" y="71439"/>
                  </a:lnTo>
                  <a:lnTo>
                    <a:pt x="47487" y="72080"/>
                  </a:lnTo>
                  <a:lnTo>
                    <a:pt x="46870" y="72696"/>
                  </a:lnTo>
                  <a:lnTo>
                    <a:pt x="46221" y="73287"/>
                  </a:lnTo>
                  <a:lnTo>
                    <a:pt x="45549" y="73842"/>
                  </a:lnTo>
                  <a:lnTo>
                    <a:pt x="44845" y="74370"/>
                  </a:lnTo>
                  <a:lnTo>
                    <a:pt x="44109" y="74872"/>
                  </a:lnTo>
                  <a:lnTo>
                    <a:pt x="43339" y="75348"/>
                  </a:lnTo>
                  <a:lnTo>
                    <a:pt x="42537" y="75798"/>
                  </a:lnTo>
                  <a:lnTo>
                    <a:pt x="41702" y="76221"/>
                  </a:lnTo>
                  <a:lnTo>
                    <a:pt x="40834" y="76618"/>
                  </a:lnTo>
                  <a:lnTo>
                    <a:pt x="39934" y="76989"/>
                  </a:lnTo>
                  <a:lnTo>
                    <a:pt x="39001" y="77334"/>
                  </a:lnTo>
                  <a:lnTo>
                    <a:pt x="38035" y="77653"/>
                  </a:lnTo>
                  <a:lnTo>
                    <a:pt x="37049" y="77933"/>
                  </a:lnTo>
                  <a:lnTo>
                    <a:pt x="36036" y="78183"/>
                  </a:lnTo>
                  <a:lnTo>
                    <a:pt x="34993" y="78404"/>
                  </a:lnTo>
                  <a:lnTo>
                    <a:pt x="33923" y="78596"/>
                  </a:lnTo>
                  <a:lnTo>
                    <a:pt x="32824" y="78758"/>
                  </a:lnTo>
                  <a:lnTo>
                    <a:pt x="31696" y="78891"/>
                  </a:lnTo>
                  <a:lnTo>
                    <a:pt x="30540" y="78994"/>
                  </a:lnTo>
                  <a:lnTo>
                    <a:pt x="29356" y="79068"/>
                  </a:lnTo>
                  <a:lnTo>
                    <a:pt x="28144" y="79112"/>
                  </a:lnTo>
                  <a:lnTo>
                    <a:pt x="26903" y="79126"/>
                  </a:lnTo>
                  <a:lnTo>
                    <a:pt x="25495" y="79109"/>
                  </a:lnTo>
                  <a:lnTo>
                    <a:pt x="24133" y="79057"/>
                  </a:lnTo>
                  <a:lnTo>
                    <a:pt x="22815" y="78969"/>
                  </a:lnTo>
                  <a:lnTo>
                    <a:pt x="21542" y="78847"/>
                  </a:lnTo>
                  <a:lnTo>
                    <a:pt x="20313" y="78690"/>
                  </a:lnTo>
                  <a:lnTo>
                    <a:pt x="19130" y="78498"/>
                  </a:lnTo>
                  <a:lnTo>
                    <a:pt x="17991" y="78271"/>
                  </a:lnTo>
                  <a:lnTo>
                    <a:pt x="16897" y="78009"/>
                  </a:lnTo>
                  <a:lnTo>
                    <a:pt x="15847" y="77712"/>
                  </a:lnTo>
                  <a:lnTo>
                    <a:pt x="14843" y="77380"/>
                  </a:lnTo>
                  <a:lnTo>
                    <a:pt x="13888" y="77009"/>
                  </a:lnTo>
                  <a:lnTo>
                    <a:pt x="12968" y="76616"/>
                  </a:lnTo>
                  <a:lnTo>
                    <a:pt x="12081" y="76201"/>
                  </a:lnTo>
                  <a:lnTo>
                    <a:pt x="11228" y="75765"/>
                  </a:lnTo>
                  <a:lnTo>
                    <a:pt x="10409" y="75307"/>
                  </a:lnTo>
                  <a:lnTo>
                    <a:pt x="9624" y="74826"/>
                  </a:lnTo>
                  <a:lnTo>
                    <a:pt x="8872" y="74324"/>
                  </a:lnTo>
                  <a:lnTo>
                    <a:pt x="8154" y="73800"/>
                  </a:lnTo>
                  <a:lnTo>
                    <a:pt x="7471" y="73255"/>
                  </a:lnTo>
                  <a:lnTo>
                    <a:pt x="6821" y="72687"/>
                  </a:lnTo>
                  <a:lnTo>
                    <a:pt x="6204" y="72090"/>
                  </a:lnTo>
                  <a:lnTo>
                    <a:pt x="5618" y="71478"/>
                  </a:lnTo>
                  <a:lnTo>
                    <a:pt x="5064" y="70850"/>
                  </a:lnTo>
                  <a:lnTo>
                    <a:pt x="4542" y="70207"/>
                  </a:lnTo>
                  <a:lnTo>
                    <a:pt x="4051" y="69549"/>
                  </a:lnTo>
                  <a:lnTo>
                    <a:pt x="3592" y="68876"/>
                  </a:lnTo>
                  <a:lnTo>
                    <a:pt x="3165" y="68187"/>
                  </a:lnTo>
                  <a:lnTo>
                    <a:pt x="2769" y="67483"/>
                  </a:lnTo>
                  <a:lnTo>
                    <a:pt x="2406" y="66764"/>
                  </a:lnTo>
                  <a:lnTo>
                    <a:pt x="2073" y="66030"/>
                  </a:lnTo>
                  <a:lnTo>
                    <a:pt x="1768" y="65274"/>
                  </a:lnTo>
                  <a:lnTo>
                    <a:pt x="1484" y="64515"/>
                  </a:lnTo>
                  <a:lnTo>
                    <a:pt x="1222" y="63751"/>
                  </a:lnTo>
                  <a:lnTo>
                    <a:pt x="982" y="62982"/>
                  </a:lnTo>
                  <a:lnTo>
                    <a:pt x="763" y="62210"/>
                  </a:lnTo>
                  <a:lnTo>
                    <a:pt x="567" y="61433"/>
                  </a:lnTo>
                  <a:lnTo>
                    <a:pt x="392" y="60651"/>
                  </a:lnTo>
                  <a:lnTo>
                    <a:pt x="240" y="59865"/>
                  </a:lnTo>
                  <a:lnTo>
                    <a:pt x="109" y="59075"/>
                  </a:lnTo>
                  <a:lnTo>
                    <a:pt x="0" y="58281"/>
                  </a:lnTo>
                  <a:lnTo>
                    <a:pt x="10150" y="57353"/>
                  </a:lnTo>
                  <a:lnTo>
                    <a:pt x="10244" y="57959"/>
                  </a:lnTo>
                  <a:lnTo>
                    <a:pt x="10353" y="58553"/>
                  </a:lnTo>
                  <a:lnTo>
                    <a:pt x="10475" y="59137"/>
                  </a:lnTo>
                  <a:lnTo>
                    <a:pt x="10612" y="59710"/>
                  </a:lnTo>
                  <a:lnTo>
                    <a:pt x="10763" y="60272"/>
                  </a:lnTo>
                  <a:lnTo>
                    <a:pt x="10929" y="60824"/>
                  </a:lnTo>
                  <a:lnTo>
                    <a:pt x="11108" y="61364"/>
                  </a:lnTo>
                  <a:lnTo>
                    <a:pt x="11302" y="61893"/>
                  </a:lnTo>
                  <a:lnTo>
                    <a:pt x="11510" y="62412"/>
                  </a:lnTo>
                  <a:lnTo>
                    <a:pt x="11732" y="62919"/>
                  </a:lnTo>
                  <a:lnTo>
                    <a:pt x="11980" y="63414"/>
                  </a:lnTo>
                  <a:lnTo>
                    <a:pt x="12245" y="63895"/>
                  </a:lnTo>
                  <a:lnTo>
                    <a:pt x="12526" y="64361"/>
                  </a:lnTo>
                  <a:lnTo>
                    <a:pt x="12824" y="64814"/>
                  </a:lnTo>
                  <a:lnTo>
                    <a:pt x="13137" y="65252"/>
                  </a:lnTo>
                  <a:lnTo>
                    <a:pt x="13467" y="65676"/>
                  </a:lnTo>
                  <a:lnTo>
                    <a:pt x="13814" y="66086"/>
                  </a:lnTo>
                  <a:lnTo>
                    <a:pt x="14177" y="66481"/>
                  </a:lnTo>
                  <a:lnTo>
                    <a:pt x="14556" y="66863"/>
                  </a:lnTo>
                  <a:lnTo>
                    <a:pt x="14952" y="67230"/>
                  </a:lnTo>
                  <a:lnTo>
                    <a:pt x="15365" y="67582"/>
                  </a:lnTo>
                  <a:lnTo>
                    <a:pt x="15797" y="67918"/>
                  </a:lnTo>
                  <a:lnTo>
                    <a:pt x="16247" y="68237"/>
                  </a:lnTo>
                  <a:lnTo>
                    <a:pt x="16715" y="68540"/>
                  </a:lnTo>
                  <a:lnTo>
                    <a:pt x="17203" y="68826"/>
                  </a:lnTo>
                  <a:lnTo>
                    <a:pt x="17709" y="69096"/>
                  </a:lnTo>
                  <a:lnTo>
                    <a:pt x="18233" y="69350"/>
                  </a:lnTo>
                  <a:lnTo>
                    <a:pt x="18776" y="69588"/>
                  </a:lnTo>
                  <a:lnTo>
                    <a:pt x="19338" y="69809"/>
                  </a:lnTo>
                  <a:lnTo>
                    <a:pt x="19918" y="70013"/>
                  </a:lnTo>
                  <a:lnTo>
                    <a:pt x="20518" y="70200"/>
                  </a:lnTo>
                  <a:lnTo>
                    <a:pt x="21140" y="70367"/>
                  </a:lnTo>
                  <a:lnTo>
                    <a:pt x="21784" y="70514"/>
                  </a:lnTo>
                  <a:lnTo>
                    <a:pt x="22450" y="70642"/>
                  </a:lnTo>
                  <a:lnTo>
                    <a:pt x="23137" y="70750"/>
                  </a:lnTo>
                  <a:lnTo>
                    <a:pt x="23847" y="70838"/>
                  </a:lnTo>
                  <a:lnTo>
                    <a:pt x="24578" y="70907"/>
                  </a:lnTo>
                  <a:lnTo>
                    <a:pt x="25331" y="70956"/>
                  </a:lnTo>
                  <a:lnTo>
                    <a:pt x="26106" y="70986"/>
                  </a:lnTo>
                  <a:lnTo>
                    <a:pt x="26903" y="70995"/>
                  </a:lnTo>
                  <a:lnTo>
                    <a:pt x="28355" y="70959"/>
                  </a:lnTo>
                  <a:lnTo>
                    <a:pt x="29743" y="70849"/>
                  </a:lnTo>
                  <a:lnTo>
                    <a:pt x="31066" y="70666"/>
                  </a:lnTo>
                  <a:lnTo>
                    <a:pt x="32325" y="70410"/>
                  </a:lnTo>
                  <a:lnTo>
                    <a:pt x="33519" y="70081"/>
                  </a:lnTo>
                  <a:lnTo>
                    <a:pt x="34649" y="69679"/>
                  </a:lnTo>
                  <a:lnTo>
                    <a:pt x="35715" y="69204"/>
                  </a:lnTo>
                  <a:lnTo>
                    <a:pt x="36717" y="68656"/>
                  </a:lnTo>
                  <a:lnTo>
                    <a:pt x="37654" y="68034"/>
                  </a:lnTo>
                  <a:lnTo>
                    <a:pt x="38526" y="67339"/>
                  </a:lnTo>
                  <a:lnTo>
                    <a:pt x="39335" y="66573"/>
                  </a:lnTo>
                  <a:lnTo>
                    <a:pt x="40058" y="65735"/>
                  </a:lnTo>
                  <a:lnTo>
                    <a:pt x="40697" y="64826"/>
                  </a:lnTo>
                  <a:lnTo>
                    <a:pt x="41250" y="63847"/>
                  </a:lnTo>
                  <a:lnTo>
                    <a:pt x="41719" y="62796"/>
                  </a:lnTo>
                  <a:lnTo>
                    <a:pt x="42102" y="61675"/>
                  </a:lnTo>
                  <a:lnTo>
                    <a:pt x="42400" y="60483"/>
                  </a:lnTo>
                  <a:lnTo>
                    <a:pt x="42612" y="59219"/>
                  </a:lnTo>
                  <a:lnTo>
                    <a:pt x="42740" y="57885"/>
                  </a:lnTo>
                  <a:lnTo>
                    <a:pt x="42783" y="56480"/>
                  </a:lnTo>
                  <a:lnTo>
                    <a:pt x="42764" y="55645"/>
                  </a:lnTo>
                  <a:lnTo>
                    <a:pt x="42706" y="54845"/>
                  </a:lnTo>
                  <a:lnTo>
                    <a:pt x="42611" y="54078"/>
                  </a:lnTo>
                  <a:lnTo>
                    <a:pt x="42477" y="53345"/>
                  </a:lnTo>
                  <a:lnTo>
                    <a:pt x="42305" y="52646"/>
                  </a:lnTo>
                  <a:lnTo>
                    <a:pt x="42095" y="51981"/>
                  </a:lnTo>
                  <a:lnTo>
                    <a:pt x="41847" y="51350"/>
                  </a:lnTo>
                  <a:lnTo>
                    <a:pt x="41560" y="50752"/>
                  </a:lnTo>
                  <a:lnTo>
                    <a:pt x="41236" y="50188"/>
                  </a:lnTo>
                  <a:lnTo>
                    <a:pt x="40873" y="49658"/>
                  </a:lnTo>
                  <a:lnTo>
                    <a:pt x="40492" y="49147"/>
                  </a:lnTo>
                  <a:lnTo>
                    <a:pt x="40091" y="48659"/>
                  </a:lnTo>
                  <a:lnTo>
                    <a:pt x="39671" y="48195"/>
                  </a:lnTo>
                  <a:lnTo>
                    <a:pt x="39231" y="47755"/>
                  </a:lnTo>
                  <a:lnTo>
                    <a:pt x="38772" y="47339"/>
                  </a:lnTo>
                  <a:lnTo>
                    <a:pt x="38293" y="46947"/>
                  </a:lnTo>
                  <a:lnTo>
                    <a:pt x="37794" y="46580"/>
                  </a:lnTo>
                  <a:lnTo>
                    <a:pt x="37275" y="46236"/>
                  </a:lnTo>
                  <a:lnTo>
                    <a:pt x="36737" y="45916"/>
                  </a:lnTo>
                  <a:lnTo>
                    <a:pt x="36180" y="45620"/>
                  </a:lnTo>
                  <a:lnTo>
                    <a:pt x="35618" y="45335"/>
                  </a:lnTo>
                  <a:lnTo>
                    <a:pt x="35045" y="45070"/>
                  </a:lnTo>
                  <a:lnTo>
                    <a:pt x="34461" y="44825"/>
                  </a:lnTo>
                  <a:lnTo>
                    <a:pt x="33866" y="44599"/>
                  </a:lnTo>
                  <a:lnTo>
                    <a:pt x="33260" y="44392"/>
                  </a:lnTo>
                  <a:lnTo>
                    <a:pt x="32643" y="44206"/>
                  </a:lnTo>
                  <a:lnTo>
                    <a:pt x="32016" y="44039"/>
                  </a:lnTo>
                  <a:lnTo>
                    <a:pt x="31377" y="43891"/>
                  </a:lnTo>
                  <a:lnTo>
                    <a:pt x="30728" y="43764"/>
                  </a:lnTo>
                  <a:lnTo>
                    <a:pt x="30068" y="43656"/>
                  </a:lnTo>
                  <a:lnTo>
                    <a:pt x="29418" y="43562"/>
                  </a:lnTo>
                  <a:lnTo>
                    <a:pt x="28778" y="43479"/>
                  </a:lnTo>
                  <a:lnTo>
                    <a:pt x="28147" y="43405"/>
                  </a:lnTo>
                  <a:lnTo>
                    <a:pt x="27527" y="43341"/>
                  </a:lnTo>
                  <a:lnTo>
                    <a:pt x="26916" y="43287"/>
                  </a:lnTo>
                  <a:lnTo>
                    <a:pt x="26315" y="43243"/>
                  </a:lnTo>
                  <a:lnTo>
                    <a:pt x="25724" y="43209"/>
                  </a:lnTo>
                  <a:lnTo>
                    <a:pt x="25143" y="43184"/>
                  </a:lnTo>
                  <a:lnTo>
                    <a:pt x="24572" y="43170"/>
                  </a:lnTo>
                  <a:lnTo>
                    <a:pt x="24010" y="43165"/>
                  </a:lnTo>
                  <a:lnTo>
                    <a:pt x="18444" y="43165"/>
                  </a:lnTo>
                  <a:lnTo>
                    <a:pt x="18444" y="34652"/>
                  </a:lnTo>
                  <a:lnTo>
                    <a:pt x="23792" y="34652"/>
                  </a:lnTo>
                  <a:lnTo>
                    <a:pt x="24351" y="34646"/>
                  </a:lnTo>
                  <a:lnTo>
                    <a:pt x="24914" y="34630"/>
                  </a:lnTo>
                  <a:lnTo>
                    <a:pt x="25482" y="34603"/>
                  </a:lnTo>
                  <a:lnTo>
                    <a:pt x="26054" y="34564"/>
                  </a:lnTo>
                  <a:lnTo>
                    <a:pt x="26630" y="34515"/>
                  </a:lnTo>
                  <a:lnTo>
                    <a:pt x="27210" y="34455"/>
                  </a:lnTo>
                  <a:lnTo>
                    <a:pt x="27795" y="34384"/>
                  </a:lnTo>
                  <a:lnTo>
                    <a:pt x="28385" y="34302"/>
                  </a:lnTo>
                  <a:lnTo>
                    <a:pt x="28979" y="34210"/>
                  </a:lnTo>
                  <a:lnTo>
                    <a:pt x="29577" y="34106"/>
                  </a:lnTo>
                  <a:lnTo>
                    <a:pt x="30171" y="33977"/>
                  </a:lnTo>
                  <a:lnTo>
                    <a:pt x="30755" y="33831"/>
                  </a:lnTo>
                  <a:lnTo>
                    <a:pt x="31328" y="33667"/>
                  </a:lnTo>
                  <a:lnTo>
                    <a:pt x="31890" y="33486"/>
                  </a:lnTo>
                  <a:lnTo>
                    <a:pt x="32442" y="33287"/>
                  </a:lnTo>
                  <a:lnTo>
                    <a:pt x="32982" y="33071"/>
                  </a:lnTo>
                  <a:lnTo>
                    <a:pt x="33511" y="32838"/>
                  </a:lnTo>
                  <a:lnTo>
                    <a:pt x="34030" y="32587"/>
                  </a:lnTo>
                  <a:lnTo>
                    <a:pt x="34537" y="32318"/>
                  </a:lnTo>
                  <a:lnTo>
                    <a:pt x="35034" y="32032"/>
                  </a:lnTo>
                  <a:lnTo>
                    <a:pt x="35526" y="31716"/>
                  </a:lnTo>
                  <a:lnTo>
                    <a:pt x="36001" y="31380"/>
                  </a:lnTo>
                  <a:lnTo>
                    <a:pt x="36456" y="31022"/>
                  </a:lnTo>
                  <a:lnTo>
                    <a:pt x="36893" y="30644"/>
                  </a:lnTo>
                  <a:lnTo>
                    <a:pt x="37312" y="30245"/>
                  </a:lnTo>
                  <a:lnTo>
                    <a:pt x="37712" y="29825"/>
                  </a:lnTo>
                  <a:lnTo>
                    <a:pt x="38093" y="29385"/>
                  </a:lnTo>
                  <a:lnTo>
                    <a:pt x="38456" y="28924"/>
                  </a:lnTo>
                  <a:lnTo>
                    <a:pt x="38801" y="28442"/>
                  </a:lnTo>
                  <a:lnTo>
                    <a:pt x="39126" y="27939"/>
                  </a:lnTo>
                  <a:lnTo>
                    <a:pt x="39437" y="27412"/>
                  </a:lnTo>
                  <a:lnTo>
                    <a:pt x="39716" y="26857"/>
                  </a:lnTo>
                  <a:lnTo>
                    <a:pt x="39961" y="26273"/>
                  </a:lnTo>
                  <a:lnTo>
                    <a:pt x="40174" y="25661"/>
                  </a:lnTo>
                  <a:lnTo>
                    <a:pt x="40354" y="25020"/>
                  </a:lnTo>
                  <a:lnTo>
                    <a:pt x="40502" y="24351"/>
                  </a:lnTo>
                  <a:lnTo>
                    <a:pt x="40616" y="23654"/>
                  </a:lnTo>
                  <a:lnTo>
                    <a:pt x="40698" y="22928"/>
                  </a:lnTo>
                  <a:lnTo>
                    <a:pt x="40747" y="22174"/>
                  </a:lnTo>
                  <a:lnTo>
                    <a:pt x="40764" y="21391"/>
                  </a:lnTo>
                  <a:lnTo>
                    <a:pt x="40727" y="20184"/>
                  </a:lnTo>
                  <a:lnTo>
                    <a:pt x="40617" y="19029"/>
                  </a:lnTo>
                  <a:lnTo>
                    <a:pt x="40434" y="17927"/>
                  </a:lnTo>
                  <a:lnTo>
                    <a:pt x="40179" y="16877"/>
                  </a:lnTo>
                  <a:lnTo>
                    <a:pt x="39849" y="15879"/>
                  </a:lnTo>
                  <a:lnTo>
                    <a:pt x="39447" y="14934"/>
                  </a:lnTo>
                  <a:lnTo>
                    <a:pt x="38972" y="14042"/>
                  </a:lnTo>
                  <a:lnTo>
                    <a:pt x="38424" y="13201"/>
                  </a:lnTo>
                  <a:lnTo>
                    <a:pt x="37802" y="12413"/>
                  </a:lnTo>
                  <a:lnTo>
                    <a:pt x="37107" y="11678"/>
                  </a:lnTo>
                  <a:lnTo>
                    <a:pt x="36352" y="10993"/>
                  </a:lnTo>
                  <a:lnTo>
                    <a:pt x="35525" y="10381"/>
                  </a:lnTo>
                  <a:lnTo>
                    <a:pt x="34627" y="9841"/>
                  </a:lnTo>
                  <a:lnTo>
                    <a:pt x="33658" y="9372"/>
                  </a:lnTo>
                  <a:lnTo>
                    <a:pt x="32619" y="8976"/>
                  </a:lnTo>
                  <a:lnTo>
                    <a:pt x="31508" y="8652"/>
                  </a:lnTo>
                  <a:lnTo>
                    <a:pt x="30327" y="8400"/>
                  </a:lnTo>
                  <a:lnTo>
                    <a:pt x="29075" y="8220"/>
                  </a:lnTo>
                  <a:lnTo>
                    <a:pt x="27751" y="8112"/>
                  </a:lnTo>
                  <a:lnTo>
                    <a:pt x="26357" y="8076"/>
                  </a:lnTo>
                  <a:lnTo>
                    <a:pt x="25083" y="8109"/>
                  </a:lnTo>
                  <a:lnTo>
                    <a:pt x="23858" y="8209"/>
                  </a:lnTo>
                  <a:lnTo>
                    <a:pt x="22682" y="8375"/>
                  </a:lnTo>
                  <a:lnTo>
                    <a:pt x="21555" y="8609"/>
                  </a:lnTo>
                  <a:lnTo>
                    <a:pt x="20477" y="8908"/>
                  </a:lnTo>
                  <a:lnTo>
                    <a:pt x="19448" y="9274"/>
                  </a:lnTo>
                  <a:lnTo>
                    <a:pt x="18469" y="9707"/>
                  </a:lnTo>
                  <a:lnTo>
                    <a:pt x="17538" y="10206"/>
                  </a:lnTo>
                  <a:lnTo>
                    <a:pt x="16657" y="10772"/>
                  </a:lnTo>
                  <a:lnTo>
                    <a:pt x="15825" y="11405"/>
                  </a:lnTo>
                  <a:lnTo>
                    <a:pt x="15061" y="12098"/>
                  </a:lnTo>
                  <a:lnTo>
                    <a:pt x="14365" y="12845"/>
                  </a:lnTo>
                  <a:lnTo>
                    <a:pt x="13734" y="13648"/>
                  </a:lnTo>
                  <a:lnTo>
                    <a:pt x="13171" y="14504"/>
                  </a:lnTo>
                  <a:lnTo>
                    <a:pt x="12673" y="15416"/>
                  </a:lnTo>
                  <a:lnTo>
                    <a:pt x="12243" y="16382"/>
                  </a:lnTo>
                  <a:lnTo>
                    <a:pt x="11879" y="17402"/>
                  </a:lnTo>
                  <a:lnTo>
                    <a:pt x="11582" y="18477"/>
                  </a:lnTo>
                  <a:lnTo>
                    <a:pt x="11351" y="19607"/>
                  </a:lnTo>
                  <a:lnTo>
                    <a:pt x="11186" y="20791"/>
                  </a:lnTo>
                  <a:lnTo>
                    <a:pt x="1309" y="20027"/>
                  </a:lnTo>
                  <a:lnTo>
                    <a:pt x="1445" y="19025"/>
                  </a:lnTo>
                  <a:lnTo>
                    <a:pt x="1613" y="18049"/>
                  </a:lnTo>
                  <a:lnTo>
                    <a:pt x="1812" y="17100"/>
                  </a:lnTo>
                  <a:lnTo>
                    <a:pt x="2043" y="16176"/>
                  </a:lnTo>
                  <a:lnTo>
                    <a:pt x="2305" y="15279"/>
                  </a:lnTo>
                  <a:lnTo>
                    <a:pt x="2599" y="14408"/>
                  </a:lnTo>
                  <a:lnTo>
                    <a:pt x="2925" y="13563"/>
                  </a:lnTo>
                  <a:lnTo>
                    <a:pt x="3282" y="12745"/>
                  </a:lnTo>
                  <a:lnTo>
                    <a:pt x="3672" y="11953"/>
                  </a:lnTo>
                  <a:lnTo>
                    <a:pt x="4092" y="11186"/>
                  </a:lnTo>
                  <a:lnTo>
                    <a:pt x="4540" y="10446"/>
                  </a:lnTo>
                  <a:lnTo>
                    <a:pt x="5011" y="9733"/>
                  </a:lnTo>
                  <a:lnTo>
                    <a:pt x="5505" y="9045"/>
                  </a:lnTo>
                  <a:lnTo>
                    <a:pt x="6022" y="8384"/>
                  </a:lnTo>
                  <a:lnTo>
                    <a:pt x="6562" y="7748"/>
                  </a:lnTo>
                  <a:lnTo>
                    <a:pt x="7124" y="7139"/>
                  </a:lnTo>
                  <a:lnTo>
                    <a:pt x="7710" y="6557"/>
                  </a:lnTo>
                  <a:lnTo>
                    <a:pt x="8318" y="6000"/>
                  </a:lnTo>
                  <a:lnTo>
                    <a:pt x="8950" y="5470"/>
                  </a:lnTo>
                  <a:lnTo>
                    <a:pt x="9604" y="4965"/>
                  </a:lnTo>
                  <a:lnTo>
                    <a:pt x="10290" y="4476"/>
                  </a:lnTo>
                  <a:lnTo>
                    <a:pt x="10994" y="4014"/>
                  </a:lnTo>
                  <a:lnTo>
                    <a:pt x="11717" y="3577"/>
                  </a:lnTo>
                  <a:lnTo>
                    <a:pt x="12459" y="3167"/>
                  </a:lnTo>
                  <a:lnTo>
                    <a:pt x="13219" y="2783"/>
                  </a:lnTo>
                  <a:lnTo>
                    <a:pt x="13998" y="2425"/>
                  </a:lnTo>
                  <a:lnTo>
                    <a:pt x="14795" y="2093"/>
                  </a:lnTo>
                  <a:lnTo>
                    <a:pt x="15611" y="1787"/>
                  </a:lnTo>
                  <a:lnTo>
                    <a:pt x="16445" y="1508"/>
                  </a:lnTo>
                  <a:lnTo>
                    <a:pt x="17298" y="1255"/>
                  </a:lnTo>
                  <a:lnTo>
                    <a:pt x="18166" y="1016"/>
                  </a:lnTo>
                  <a:lnTo>
                    <a:pt x="19045" y="803"/>
                  </a:lnTo>
                  <a:lnTo>
                    <a:pt x="19934" y="615"/>
                  </a:lnTo>
                  <a:lnTo>
                    <a:pt x="20834" y="451"/>
                  </a:lnTo>
                  <a:lnTo>
                    <a:pt x="21746" y="313"/>
                  </a:lnTo>
                  <a:lnTo>
                    <a:pt x="22668" y="200"/>
                  </a:lnTo>
                  <a:lnTo>
                    <a:pt x="23601" y="112"/>
                  </a:lnTo>
                  <a:lnTo>
                    <a:pt x="24545" y="50"/>
                  </a:lnTo>
                  <a:lnTo>
                    <a:pt x="25500" y="12"/>
                  </a:lnTo>
                  <a:lnTo>
                    <a:pt x="26466" y="0"/>
                  </a:lnTo>
                  <a:lnTo>
                    <a:pt x="27736" y="16"/>
                  </a:lnTo>
                  <a:lnTo>
                    <a:pt x="28970" y="65"/>
                  </a:lnTo>
                  <a:lnTo>
                    <a:pt x="30168" y="147"/>
                  </a:lnTo>
                  <a:lnTo>
                    <a:pt x="31329" y="261"/>
                  </a:lnTo>
                  <a:lnTo>
                    <a:pt x="32455" y="409"/>
                  </a:lnTo>
                  <a:lnTo>
                    <a:pt x="33545" y="589"/>
                  </a:lnTo>
                  <a:lnTo>
                    <a:pt x="34599" y="802"/>
                  </a:lnTo>
                  <a:lnTo>
                    <a:pt x="35616" y="1047"/>
                  </a:lnTo>
                  <a:lnTo>
                    <a:pt x="36598" y="1326"/>
                  </a:lnTo>
                  <a:lnTo>
                    <a:pt x="37544" y="1637"/>
                  </a:lnTo>
                  <a:lnTo>
                    <a:pt x="38455" y="1965"/>
                  </a:lnTo>
                  <a:lnTo>
                    <a:pt x="39332" y="2318"/>
                  </a:lnTo>
                  <a:lnTo>
                    <a:pt x="40175" y="2694"/>
                  </a:lnTo>
                  <a:lnTo>
                    <a:pt x="40984" y="3095"/>
                  </a:lnTo>
                  <a:lnTo>
                    <a:pt x="41759" y="3519"/>
                  </a:lnTo>
                  <a:lnTo>
                    <a:pt x="42501" y="3968"/>
                  </a:lnTo>
                  <a:lnTo>
                    <a:pt x="43209" y="4440"/>
                  </a:lnTo>
                  <a:lnTo>
                    <a:pt x="43883" y="4937"/>
                  </a:lnTo>
                  <a:lnTo>
                    <a:pt x="44523" y="5458"/>
                  </a:lnTo>
                  <a:lnTo>
                    <a:pt x="45129" y="6002"/>
                  </a:lnTo>
                  <a:lnTo>
                    <a:pt x="45703" y="6558"/>
                  </a:lnTo>
                  <a:lnTo>
                    <a:pt x="46245" y="7133"/>
                  </a:lnTo>
                  <a:lnTo>
                    <a:pt x="46755" y="7728"/>
                  </a:lnTo>
                  <a:lnTo>
                    <a:pt x="47233" y="8342"/>
                  </a:lnTo>
                  <a:lnTo>
                    <a:pt x="47680" y="8976"/>
                  </a:lnTo>
                  <a:lnTo>
                    <a:pt x="48096" y="9630"/>
                  </a:lnTo>
                  <a:lnTo>
                    <a:pt x="48479" y="10303"/>
                  </a:lnTo>
                  <a:lnTo>
                    <a:pt x="48831" y="10997"/>
                  </a:lnTo>
                  <a:lnTo>
                    <a:pt x="49152" y="11709"/>
                  </a:lnTo>
                  <a:lnTo>
                    <a:pt x="49440" y="12442"/>
                  </a:lnTo>
                  <a:lnTo>
                    <a:pt x="49710" y="13189"/>
                  </a:lnTo>
                  <a:lnTo>
                    <a:pt x="49951" y="13945"/>
                  </a:lnTo>
                  <a:lnTo>
                    <a:pt x="50164" y="14712"/>
                  </a:lnTo>
                  <a:lnTo>
                    <a:pt x="50348" y="15489"/>
                  </a:lnTo>
                  <a:lnTo>
                    <a:pt x="50504" y="16275"/>
                  </a:lnTo>
                  <a:lnTo>
                    <a:pt x="50632" y="17071"/>
                  </a:lnTo>
                  <a:lnTo>
                    <a:pt x="50731" y="17877"/>
                  </a:lnTo>
                  <a:lnTo>
                    <a:pt x="50802" y="18693"/>
                  </a:lnTo>
                  <a:lnTo>
                    <a:pt x="50845" y="19519"/>
                  </a:lnTo>
                  <a:lnTo>
                    <a:pt x="50859" y="20354"/>
                  </a:lnTo>
                  <a:lnTo>
                    <a:pt x="50850" y="21027"/>
                  </a:lnTo>
                  <a:lnTo>
                    <a:pt x="50822" y="21690"/>
                  </a:lnTo>
                  <a:lnTo>
                    <a:pt x="50776" y="22345"/>
                  </a:lnTo>
                  <a:lnTo>
                    <a:pt x="50711" y="22991"/>
                  </a:lnTo>
                  <a:lnTo>
                    <a:pt x="50627" y="23628"/>
                  </a:lnTo>
                  <a:lnTo>
                    <a:pt x="50525" y="24257"/>
                  </a:lnTo>
                  <a:lnTo>
                    <a:pt x="50404" y="24877"/>
                  </a:lnTo>
                  <a:lnTo>
                    <a:pt x="50265" y="25488"/>
                  </a:lnTo>
                  <a:lnTo>
                    <a:pt x="50108" y="26091"/>
                  </a:lnTo>
                  <a:lnTo>
                    <a:pt x="49931" y="26684"/>
                  </a:lnTo>
                  <a:lnTo>
                    <a:pt x="49735" y="27268"/>
                  </a:lnTo>
                  <a:lnTo>
                    <a:pt x="49519" y="27839"/>
                  </a:lnTo>
                  <a:lnTo>
                    <a:pt x="49281" y="28398"/>
                  </a:lnTo>
                  <a:lnTo>
                    <a:pt x="49023" y="28946"/>
                  </a:lnTo>
                  <a:lnTo>
                    <a:pt x="48744" y="29481"/>
                  </a:lnTo>
                  <a:lnTo>
                    <a:pt x="48445" y="30004"/>
                  </a:lnTo>
                  <a:lnTo>
                    <a:pt x="48125" y="30516"/>
                  </a:lnTo>
                  <a:lnTo>
                    <a:pt x="47783" y="31015"/>
                  </a:lnTo>
                  <a:lnTo>
                    <a:pt x="47422" y="31502"/>
                  </a:lnTo>
                  <a:lnTo>
                    <a:pt x="47039" y="31978"/>
                  </a:lnTo>
                  <a:lnTo>
                    <a:pt x="46635" y="32440"/>
                  </a:lnTo>
                  <a:lnTo>
                    <a:pt x="46210" y="32890"/>
                  </a:lnTo>
                  <a:lnTo>
                    <a:pt x="45762" y="33327"/>
                  </a:lnTo>
                  <a:lnTo>
                    <a:pt x="45293" y="33750"/>
                  </a:lnTo>
                  <a:lnTo>
                    <a:pt x="44802" y="34161"/>
                  </a:lnTo>
                  <a:lnTo>
                    <a:pt x="44289" y="34558"/>
                  </a:lnTo>
                  <a:lnTo>
                    <a:pt x="43754" y="34942"/>
                  </a:lnTo>
                  <a:lnTo>
                    <a:pt x="43197" y="35313"/>
                  </a:lnTo>
                  <a:lnTo>
                    <a:pt x="42619" y="35671"/>
                  </a:lnTo>
                  <a:lnTo>
                    <a:pt x="42019" y="36016"/>
                  </a:lnTo>
                  <a:lnTo>
                    <a:pt x="41406" y="36346"/>
                  </a:lnTo>
                  <a:lnTo>
                    <a:pt x="40768" y="36660"/>
                  </a:lnTo>
                  <a:lnTo>
                    <a:pt x="40105" y="36957"/>
                  </a:lnTo>
                  <a:lnTo>
                    <a:pt x="39417" y="37238"/>
                  </a:lnTo>
                  <a:lnTo>
                    <a:pt x="38703" y="37503"/>
                  </a:lnTo>
                  <a:lnTo>
                    <a:pt x="37965" y="37751"/>
                  </a:lnTo>
                  <a:lnTo>
                    <a:pt x="37202" y="37983"/>
                  </a:lnTo>
                  <a:lnTo>
                    <a:pt x="36413" y="38199"/>
                  </a:lnTo>
                  <a:lnTo>
                    <a:pt x="35600" y="38398"/>
                  </a:lnTo>
                  <a:lnTo>
                    <a:pt x="34761" y="38581"/>
                  </a:lnTo>
                  <a:lnTo>
                    <a:pt x="34761" y="38799"/>
                  </a:lnTo>
                  <a:lnTo>
                    <a:pt x="35676" y="38909"/>
                  </a:lnTo>
                  <a:lnTo>
                    <a:pt x="36568" y="39041"/>
                  </a:lnTo>
                  <a:lnTo>
                    <a:pt x="37436" y="39197"/>
                  </a:lnTo>
                  <a:lnTo>
                    <a:pt x="38279" y="39375"/>
                  </a:lnTo>
                  <a:lnTo>
                    <a:pt x="39099" y="39577"/>
                  </a:lnTo>
                  <a:lnTo>
                    <a:pt x="39895" y="39801"/>
                  </a:lnTo>
                  <a:lnTo>
                    <a:pt x="40666" y="40048"/>
                  </a:lnTo>
                  <a:lnTo>
                    <a:pt x="41414" y="40318"/>
                  </a:lnTo>
                  <a:lnTo>
                    <a:pt x="42138" y="40611"/>
                  </a:lnTo>
                  <a:lnTo>
                    <a:pt x="42837" y="40927"/>
                  </a:lnTo>
                  <a:lnTo>
                    <a:pt x="43513" y="41252"/>
                  </a:lnTo>
                  <a:lnTo>
                    <a:pt x="44164" y="41593"/>
                  </a:lnTo>
                  <a:lnTo>
                    <a:pt x="44792" y="41950"/>
                  </a:lnTo>
                  <a:lnTo>
                    <a:pt x="45395" y="42324"/>
                  </a:lnTo>
                  <a:lnTo>
                    <a:pt x="45975" y="42714"/>
                  </a:lnTo>
                  <a:lnTo>
                    <a:pt x="46531" y="43121"/>
                  </a:lnTo>
                  <a:lnTo>
                    <a:pt x="47062" y="43544"/>
                  </a:lnTo>
                  <a:lnTo>
                    <a:pt x="47570" y="43983"/>
                  </a:lnTo>
                  <a:lnTo>
                    <a:pt x="48053" y="44439"/>
                  </a:lnTo>
                  <a:lnTo>
                    <a:pt x="48513" y="44911"/>
                  </a:lnTo>
                  <a:lnTo>
                    <a:pt x="48949" y="45398"/>
                  </a:lnTo>
                  <a:lnTo>
                    <a:pt x="49362" y="45897"/>
                  </a:lnTo>
                  <a:lnTo>
                    <a:pt x="49752" y="46410"/>
                  </a:lnTo>
                  <a:lnTo>
                    <a:pt x="50119" y="46937"/>
                  </a:lnTo>
                  <a:lnTo>
                    <a:pt x="50463" y="47476"/>
                  </a:lnTo>
                  <a:lnTo>
                    <a:pt x="50785" y="48028"/>
                  </a:lnTo>
                  <a:lnTo>
                    <a:pt x="51083" y="48593"/>
                  </a:lnTo>
                  <a:lnTo>
                    <a:pt x="51359" y="49172"/>
                  </a:lnTo>
                  <a:lnTo>
                    <a:pt x="51612" y="49763"/>
                  </a:lnTo>
                  <a:lnTo>
                    <a:pt x="51841" y="50368"/>
                  </a:lnTo>
                  <a:lnTo>
                    <a:pt x="52059" y="50982"/>
                  </a:lnTo>
                  <a:lnTo>
                    <a:pt x="52254" y="51603"/>
                  </a:lnTo>
                  <a:lnTo>
                    <a:pt x="52426" y="52231"/>
                  </a:lnTo>
                  <a:lnTo>
                    <a:pt x="52575" y="52865"/>
                  </a:lnTo>
                  <a:lnTo>
                    <a:pt x="52701" y="53506"/>
                  </a:lnTo>
                  <a:lnTo>
                    <a:pt x="52804" y="54153"/>
                  </a:lnTo>
                  <a:lnTo>
                    <a:pt x="52884" y="54807"/>
                  </a:lnTo>
                  <a:lnTo>
                    <a:pt x="52941" y="55467"/>
                  </a:lnTo>
                  <a:lnTo>
                    <a:pt x="52976" y="561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6670049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6679981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6732204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6742136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8165126" y="5708556"/>
              <a:ext cx="56316" cy="76889"/>
            </a:xfrm>
            <a:custGeom>
              <a:avLst/>
              <a:pathLst>
                <a:path w="56316" h="76889">
                  <a:moveTo>
                    <a:pt x="45511" y="59481"/>
                  </a:moveTo>
                  <a:lnTo>
                    <a:pt x="45511" y="76889"/>
                  </a:lnTo>
                  <a:lnTo>
                    <a:pt x="36234" y="76889"/>
                  </a:lnTo>
                  <a:lnTo>
                    <a:pt x="36234" y="59481"/>
                  </a:lnTo>
                  <a:lnTo>
                    <a:pt x="0" y="59481"/>
                  </a:lnTo>
                  <a:lnTo>
                    <a:pt x="0" y="51841"/>
                  </a:lnTo>
                  <a:lnTo>
                    <a:pt x="35197" y="0"/>
                  </a:lnTo>
                  <a:lnTo>
                    <a:pt x="45511" y="0"/>
                  </a:lnTo>
                  <a:lnTo>
                    <a:pt x="45511" y="51732"/>
                  </a:lnTo>
                  <a:lnTo>
                    <a:pt x="56316" y="51732"/>
                  </a:lnTo>
                  <a:lnTo>
                    <a:pt x="56316" y="594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8174184" y="5720283"/>
              <a:ext cx="27176" cy="40005"/>
            </a:xfrm>
            <a:custGeom>
              <a:avLst/>
              <a:pathLst>
                <a:path w="27176" h="40005">
                  <a:moveTo>
                    <a:pt x="26862" y="0"/>
                  </a:moveTo>
                  <a:lnTo>
                    <a:pt x="26791" y="136"/>
                  </a:lnTo>
                  <a:lnTo>
                    <a:pt x="26714" y="283"/>
                  </a:lnTo>
                  <a:lnTo>
                    <a:pt x="26630" y="442"/>
                  </a:lnTo>
                  <a:lnTo>
                    <a:pt x="26541" y="596"/>
                  </a:lnTo>
                  <a:lnTo>
                    <a:pt x="26451" y="756"/>
                  </a:lnTo>
                  <a:lnTo>
                    <a:pt x="26358" y="920"/>
                  </a:lnTo>
                  <a:lnTo>
                    <a:pt x="26263" y="1088"/>
                  </a:lnTo>
                  <a:lnTo>
                    <a:pt x="26166" y="1260"/>
                  </a:lnTo>
                  <a:lnTo>
                    <a:pt x="26067" y="1437"/>
                  </a:lnTo>
                  <a:lnTo>
                    <a:pt x="25965" y="1618"/>
                  </a:lnTo>
                  <a:lnTo>
                    <a:pt x="25861" y="1804"/>
                  </a:lnTo>
                  <a:lnTo>
                    <a:pt x="25756" y="1993"/>
                  </a:lnTo>
                  <a:lnTo>
                    <a:pt x="25648" y="2188"/>
                  </a:lnTo>
                  <a:lnTo>
                    <a:pt x="25538" y="2385"/>
                  </a:lnTo>
                  <a:lnTo>
                    <a:pt x="25427" y="2583"/>
                  </a:lnTo>
                  <a:lnTo>
                    <a:pt x="25315" y="2782"/>
                  </a:lnTo>
                  <a:lnTo>
                    <a:pt x="25202" y="2982"/>
                  </a:lnTo>
                  <a:lnTo>
                    <a:pt x="25088" y="3184"/>
                  </a:lnTo>
                  <a:lnTo>
                    <a:pt x="24973" y="3386"/>
                  </a:lnTo>
                  <a:lnTo>
                    <a:pt x="24857" y="3590"/>
                  </a:lnTo>
                  <a:lnTo>
                    <a:pt x="24739" y="3794"/>
                  </a:lnTo>
                  <a:lnTo>
                    <a:pt x="24621" y="4000"/>
                  </a:lnTo>
                  <a:lnTo>
                    <a:pt x="24502" y="4207"/>
                  </a:lnTo>
                  <a:lnTo>
                    <a:pt x="24394" y="4400"/>
                  </a:lnTo>
                  <a:lnTo>
                    <a:pt x="24288" y="4587"/>
                  </a:lnTo>
                  <a:lnTo>
                    <a:pt x="24184" y="4767"/>
                  </a:lnTo>
                  <a:lnTo>
                    <a:pt x="24082" y="4940"/>
                  </a:lnTo>
                  <a:lnTo>
                    <a:pt x="23983" y="5107"/>
                  </a:lnTo>
                  <a:lnTo>
                    <a:pt x="23886" y="5268"/>
                  </a:lnTo>
                  <a:lnTo>
                    <a:pt x="23791" y="5422"/>
                  </a:lnTo>
                  <a:lnTo>
                    <a:pt x="23698" y="5569"/>
                  </a:lnTo>
                  <a:lnTo>
                    <a:pt x="23608" y="5710"/>
                  </a:lnTo>
                  <a:lnTo>
                    <a:pt x="23519" y="5844"/>
                  </a:lnTo>
                  <a:lnTo>
                    <a:pt x="3304" y="35620"/>
                  </a:lnTo>
                  <a:lnTo>
                    <a:pt x="3208" y="35749"/>
                  </a:lnTo>
                  <a:lnTo>
                    <a:pt x="3107" y="35882"/>
                  </a:lnTo>
                  <a:lnTo>
                    <a:pt x="3001" y="36021"/>
                  </a:lnTo>
                  <a:lnTo>
                    <a:pt x="2902" y="36164"/>
                  </a:lnTo>
                  <a:lnTo>
                    <a:pt x="2802" y="36307"/>
                  </a:lnTo>
                  <a:lnTo>
                    <a:pt x="2701" y="36452"/>
                  </a:lnTo>
                  <a:lnTo>
                    <a:pt x="2599" y="36598"/>
                  </a:lnTo>
                  <a:lnTo>
                    <a:pt x="2496" y="36744"/>
                  </a:lnTo>
                  <a:lnTo>
                    <a:pt x="2392" y="36892"/>
                  </a:lnTo>
                  <a:lnTo>
                    <a:pt x="2287" y="37041"/>
                  </a:lnTo>
                  <a:lnTo>
                    <a:pt x="2180" y="37191"/>
                  </a:lnTo>
                  <a:lnTo>
                    <a:pt x="2073" y="37343"/>
                  </a:lnTo>
                  <a:lnTo>
                    <a:pt x="1964" y="37495"/>
                  </a:lnTo>
                  <a:lnTo>
                    <a:pt x="1855" y="37637"/>
                  </a:lnTo>
                  <a:lnTo>
                    <a:pt x="1746" y="37779"/>
                  </a:lnTo>
                  <a:lnTo>
                    <a:pt x="1637" y="37920"/>
                  </a:lnTo>
                  <a:lnTo>
                    <a:pt x="1527" y="38062"/>
                  </a:lnTo>
                  <a:lnTo>
                    <a:pt x="1418" y="38204"/>
                  </a:lnTo>
                  <a:lnTo>
                    <a:pt x="1309" y="38346"/>
                  </a:lnTo>
                  <a:lnTo>
                    <a:pt x="1200" y="38488"/>
                  </a:lnTo>
                  <a:lnTo>
                    <a:pt x="1091" y="38630"/>
                  </a:lnTo>
                  <a:lnTo>
                    <a:pt x="982" y="38772"/>
                  </a:lnTo>
                  <a:lnTo>
                    <a:pt x="873" y="38914"/>
                  </a:lnTo>
                  <a:lnTo>
                    <a:pt x="766" y="39052"/>
                  </a:lnTo>
                  <a:lnTo>
                    <a:pt x="0" y="40005"/>
                  </a:lnTo>
                  <a:lnTo>
                    <a:pt x="27176" y="4000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8229082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8239014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8291238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8301170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2021-01-05T00:13:50Z</dcterms:modified>
</cp:coreProperties>
</file>