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85704" y="1590617"/>
              <a:ext cx="6851387" cy="40483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030171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919104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808038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696971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85704" y="5505467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85704" y="5283032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85704" y="5060597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85704" y="4838163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85704" y="4615728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85704" y="4393293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085704" y="4170859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085704" y="3948424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085704" y="3725989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085704" y="3503555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085704" y="3281120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085704" y="3058685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085704" y="2836251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085704" y="2613816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085704" y="2391381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085704" y="2168947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085704" y="1946512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085704" y="1724078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085704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3974638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5863571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7752504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085704" y="1623982"/>
              <a:ext cx="6717046" cy="20019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2085704" y="1846417"/>
              <a:ext cx="5455239" cy="20019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2085704" y="2068851"/>
              <a:ext cx="5432572" cy="20019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2085704" y="2291286"/>
              <a:ext cx="4608997" cy="20019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2085704" y="2513721"/>
              <a:ext cx="3936536" cy="20019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2085704" y="2736155"/>
              <a:ext cx="3332078" cy="20019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2085704" y="2958590"/>
              <a:ext cx="83113" cy="20019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2085704" y="3181025"/>
              <a:ext cx="7555" cy="20019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2085704" y="3403459"/>
              <a:ext cx="7555" cy="20019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2085704" y="3625894"/>
              <a:ext cx="7555" cy="20019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2085704" y="3848328"/>
              <a:ext cx="7555" cy="20019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2085704" y="4070763"/>
              <a:ext cx="7555" cy="20019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2085704" y="4293198"/>
              <a:ext cx="7555" cy="20019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2085704" y="4515632"/>
              <a:ext cx="7555" cy="20019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2085704" y="4738067"/>
              <a:ext cx="7555" cy="20019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2085704" y="4960502"/>
              <a:ext cx="7555" cy="20019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2085704" y="5182936"/>
              <a:ext cx="7555" cy="20019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2085704" y="5405371"/>
              <a:ext cx="7555" cy="20019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tx50"/>
            <p:cNvSpPr/>
            <p:nvPr/>
          </p:nvSpPr>
          <p:spPr>
            <a:xfrm>
              <a:off x="7252850" y="1679604"/>
              <a:ext cx="1382163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过度拔高益生菌的功能，宣称包治百病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6397561" y="1902039"/>
              <a:ext cx="97564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缺乏循证证据就去宣称功能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6293590" y="2124473"/>
              <a:ext cx="1056948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菌株或成分作假，忽悠消费者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226104" y="2346908"/>
              <a:ext cx="1300860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不提示安全性风险、使用禁忌等信息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391036" y="2569343"/>
              <a:ext cx="146346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只有单一原料循证，缺乏产品的整体循证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5585520" y="2807297"/>
              <a:ext cx="97564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过度价格战，无序价格竞争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2336555" y="3029732"/>
              <a:ext cx="243911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其他：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2260997" y="3252166"/>
              <a:ext cx="406518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安全性评价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2260997" y="3474601"/>
              <a:ext cx="487822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多大胆多大产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2260997" y="3697036"/>
              <a:ext cx="569126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过度商业化运作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2260997" y="3919470"/>
              <a:ext cx="2439112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忽视益生菌与受众个体原有菌群的潜在相互作用，忽略相关的副反应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2260997" y="4141905"/>
              <a:ext cx="97564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可能也会产生耐药性的问题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2260997" y="4364339"/>
              <a:ext cx="32521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利益为上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2260997" y="4586774"/>
              <a:ext cx="1138252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没有到达肠道驻留地的活菌计数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2260997" y="4809209"/>
              <a:ext cx="650430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没有足够科学证据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2260997" y="5031643"/>
              <a:ext cx="211389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每株菌的功能都不一样，需要在包装上注明是针对何种功能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2260997" y="5254078"/>
              <a:ext cx="1382163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缺少精准的菌株补充检测，当成万能药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2260997" y="5476513"/>
              <a:ext cx="894341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针对不同疾病的菌株建议</a:t>
              </a:r>
            </a:p>
          </p:txBody>
        </p:sp>
        <p:sp>
          <p:nvSpPr>
            <p:cNvPr id="68" name="rc68"/>
            <p:cNvSpPr/>
            <p:nvPr/>
          </p:nvSpPr>
          <p:spPr>
            <a:xfrm>
              <a:off x="2085704" y="1590617"/>
              <a:ext cx="6851387" cy="4048310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tx69"/>
            <p:cNvSpPr/>
            <p:nvPr/>
          </p:nvSpPr>
          <p:spPr>
            <a:xfrm>
              <a:off x="1926599" y="546372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1926599" y="5242705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1926599" y="501890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1926599" y="4796471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1926599" y="4575401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1926599" y="435160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1926599" y="4130531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1926599" y="3908097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1926599" y="368429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1988754" y="3461808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1988754" y="3239374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1988754" y="3019777"/>
              <a:ext cx="62155" cy="7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1988754" y="279455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1988754" y="2573543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1988754" y="2351054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1988754" y="212725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1988754" y="1906185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1988754" y="1683750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87" name="pl87"/>
            <p:cNvSpPr/>
            <p:nvPr/>
          </p:nvSpPr>
          <p:spPr>
            <a:xfrm>
              <a:off x="2050910" y="55054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2050910" y="52830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2050910" y="50605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2050910" y="48381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2050910" y="46157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2050910" y="43932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2050910" y="41708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2050910" y="39484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2050910" y="37259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2050910" y="35035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2050910" y="32811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2050910" y="30586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2050910" y="28362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2050910" y="26138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2050910" y="23913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2050910" y="21689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2050910" y="19465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2050910" y="17240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2085704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3974638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5863571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7752504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tx109"/>
            <p:cNvSpPr/>
            <p:nvPr/>
          </p:nvSpPr>
          <p:spPr>
            <a:xfrm>
              <a:off x="2054627" y="56998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3881404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5770337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7659271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2021-01-05T00:13:55Z</dcterms:modified>
</cp:coreProperties>
</file>