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135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002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870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737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534271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84901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435531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86162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3367924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87422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238053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886835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569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436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304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1664671"/>
              <a:ext cx="535974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158368"/>
              <a:ext cx="404396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2652064"/>
              <a:ext cx="332289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145760"/>
              <a:ext cx="2319334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3639457"/>
              <a:ext cx="230446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133153"/>
              <a:ext cx="179897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4626850"/>
              <a:ext cx="173950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70153" y="5120546"/>
              <a:ext cx="171719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57964" y="1832198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242188" y="232457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21113" y="2819591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80551" y="3327431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65684" y="382112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0188" y="431620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0718" y="480852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78416" y="5302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231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094239" y="531286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舒缓过敏（如疏痒抗敏，缓解鼻炎）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4819163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女性健康（如私处护理，乳腺抗炎）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94239" y="4325467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口腔保健（如控龋除臭，抑制溃疡）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94239" y="383177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精神调节（如抵抗抑郁，降低自闭）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94239" y="3338074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治疗辅助（如辅助抗癌，干预肠炎）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84437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快消类产品（如发酵酸奶，益生菌零食）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94239" y="235068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改善代谢（如纤体减脂，增强耐力）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094239" y="1856985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肠胃健康（如肠胃调理，辅助抗幽）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3435359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35359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35359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435359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435359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5690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4436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93041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6367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5042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83717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2021-01-05T00:14:02Z</dcterms:modified>
</cp:coreProperties>
</file>