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63095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94996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3683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52369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81056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50665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41010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31354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216994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0652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93397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80265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16713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454002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9661" y="1735449"/>
              <a:ext cx="6781795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9661" y="2700999"/>
              <a:ext cx="6202704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9661" y="3666549"/>
              <a:ext cx="90080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9661" y="4632099"/>
              <a:ext cx="12868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8208776" y="2103395"/>
              <a:ext cx="87655" cy="29641"/>
            </a:xfrm>
            <a:custGeom>
              <a:avLst/>
              <a:pathLst>
                <a:path w="87655" h="29641">
                  <a:moveTo>
                    <a:pt x="87655" y="10586"/>
                  </a:moveTo>
                  <a:lnTo>
                    <a:pt x="87655" y="29641"/>
                  </a:lnTo>
                  <a:lnTo>
                    <a:pt x="78763" y="29641"/>
                  </a:lnTo>
                  <a:lnTo>
                    <a:pt x="78763" y="19055"/>
                  </a:lnTo>
                  <a:lnTo>
                    <a:pt x="8892" y="19055"/>
                  </a:lnTo>
                  <a:lnTo>
                    <a:pt x="8892" y="29641"/>
                  </a:lnTo>
                  <a:lnTo>
                    <a:pt x="0" y="29641"/>
                  </a:lnTo>
                  <a:lnTo>
                    <a:pt x="0" y="10586"/>
                  </a:lnTo>
                  <a:lnTo>
                    <a:pt x="39804" y="10586"/>
                  </a:lnTo>
                  <a:lnTo>
                    <a:pt x="39546" y="9743"/>
                  </a:lnTo>
                  <a:lnTo>
                    <a:pt x="39279" y="8909"/>
                  </a:lnTo>
                  <a:lnTo>
                    <a:pt x="39004" y="8083"/>
                  </a:lnTo>
                  <a:lnTo>
                    <a:pt x="38720" y="7266"/>
                  </a:lnTo>
                  <a:lnTo>
                    <a:pt x="38428" y="6457"/>
                  </a:lnTo>
                  <a:lnTo>
                    <a:pt x="38128" y="5657"/>
                  </a:lnTo>
                  <a:lnTo>
                    <a:pt x="37818" y="4865"/>
                  </a:lnTo>
                  <a:lnTo>
                    <a:pt x="37501" y="4082"/>
                  </a:lnTo>
                  <a:lnTo>
                    <a:pt x="37175" y="3307"/>
                  </a:lnTo>
                  <a:lnTo>
                    <a:pt x="36840" y="2540"/>
                  </a:lnTo>
                  <a:lnTo>
                    <a:pt x="45733" y="0"/>
                  </a:lnTo>
                  <a:lnTo>
                    <a:pt x="46309" y="944"/>
                  </a:lnTo>
                  <a:lnTo>
                    <a:pt x="46851" y="1914"/>
                  </a:lnTo>
                  <a:lnTo>
                    <a:pt x="47359" y="2909"/>
                  </a:lnTo>
                  <a:lnTo>
                    <a:pt x="47833" y="3929"/>
                  </a:lnTo>
                  <a:lnTo>
                    <a:pt x="48274" y="4975"/>
                  </a:lnTo>
                  <a:lnTo>
                    <a:pt x="48680" y="6046"/>
                  </a:lnTo>
                  <a:lnTo>
                    <a:pt x="49053" y="7143"/>
                  </a:lnTo>
                  <a:lnTo>
                    <a:pt x="49392" y="8265"/>
                  </a:lnTo>
                  <a:lnTo>
                    <a:pt x="49696" y="9413"/>
                  </a:lnTo>
                  <a:lnTo>
                    <a:pt x="49967" y="10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8221903" y="2133884"/>
              <a:ext cx="61401" cy="8045"/>
            </a:xfrm>
            <a:custGeom>
              <a:avLst/>
              <a:pathLst>
                <a:path w="61401" h="8045">
                  <a:moveTo>
                    <a:pt x="0" y="0"/>
                  </a:moveTo>
                  <a:lnTo>
                    <a:pt x="61401" y="0"/>
                  </a:lnTo>
                  <a:lnTo>
                    <a:pt x="6140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8204965" y="2153363"/>
              <a:ext cx="97395" cy="48697"/>
            </a:xfrm>
            <a:custGeom>
              <a:avLst/>
              <a:pathLst>
                <a:path w="97395" h="48697">
                  <a:moveTo>
                    <a:pt x="3811" y="0"/>
                  </a:moveTo>
                  <a:lnTo>
                    <a:pt x="91890" y="0"/>
                  </a:lnTo>
                  <a:lnTo>
                    <a:pt x="91890" y="8045"/>
                  </a:lnTo>
                  <a:lnTo>
                    <a:pt x="63942" y="8045"/>
                  </a:lnTo>
                  <a:lnTo>
                    <a:pt x="63942" y="35146"/>
                  </a:lnTo>
                  <a:lnTo>
                    <a:pt x="63956" y="35477"/>
                  </a:lnTo>
                  <a:lnTo>
                    <a:pt x="64001" y="35790"/>
                  </a:lnTo>
                  <a:lnTo>
                    <a:pt x="64075" y="36087"/>
                  </a:lnTo>
                  <a:lnTo>
                    <a:pt x="64179" y="36366"/>
                  </a:lnTo>
                  <a:lnTo>
                    <a:pt x="64312" y="36629"/>
                  </a:lnTo>
                  <a:lnTo>
                    <a:pt x="64475" y="36874"/>
                  </a:lnTo>
                  <a:lnTo>
                    <a:pt x="64668" y="37103"/>
                  </a:lnTo>
                  <a:lnTo>
                    <a:pt x="64890" y="37315"/>
                  </a:lnTo>
                  <a:lnTo>
                    <a:pt x="65142" y="37509"/>
                  </a:lnTo>
                  <a:lnTo>
                    <a:pt x="65424" y="37687"/>
                  </a:lnTo>
                  <a:lnTo>
                    <a:pt x="65769" y="37848"/>
                  </a:lnTo>
                  <a:lnTo>
                    <a:pt x="66211" y="37992"/>
                  </a:lnTo>
                  <a:lnTo>
                    <a:pt x="66751" y="38119"/>
                  </a:lnTo>
                  <a:lnTo>
                    <a:pt x="67388" y="38229"/>
                  </a:lnTo>
                  <a:lnTo>
                    <a:pt x="68123" y="38322"/>
                  </a:lnTo>
                  <a:lnTo>
                    <a:pt x="68955" y="38399"/>
                  </a:lnTo>
                  <a:lnTo>
                    <a:pt x="69885" y="38458"/>
                  </a:lnTo>
                  <a:lnTo>
                    <a:pt x="70912" y="38500"/>
                  </a:lnTo>
                  <a:lnTo>
                    <a:pt x="72036" y="38526"/>
                  </a:lnTo>
                  <a:lnTo>
                    <a:pt x="73258" y="38534"/>
                  </a:lnTo>
                  <a:lnTo>
                    <a:pt x="75368" y="38515"/>
                  </a:lnTo>
                  <a:lnTo>
                    <a:pt x="77297" y="38458"/>
                  </a:lnTo>
                  <a:lnTo>
                    <a:pt x="79044" y="38363"/>
                  </a:lnTo>
                  <a:lnTo>
                    <a:pt x="80609" y="38229"/>
                  </a:lnTo>
                  <a:lnTo>
                    <a:pt x="81991" y="38058"/>
                  </a:lnTo>
                  <a:lnTo>
                    <a:pt x="83192" y="37848"/>
                  </a:lnTo>
                  <a:lnTo>
                    <a:pt x="84210" y="37600"/>
                  </a:lnTo>
                  <a:lnTo>
                    <a:pt x="85047" y="37315"/>
                  </a:lnTo>
                  <a:lnTo>
                    <a:pt x="85701" y="36991"/>
                  </a:lnTo>
                  <a:lnTo>
                    <a:pt x="86173" y="36629"/>
                  </a:lnTo>
                  <a:lnTo>
                    <a:pt x="86539" y="36156"/>
                  </a:lnTo>
                  <a:lnTo>
                    <a:pt x="86876" y="35502"/>
                  </a:lnTo>
                  <a:lnTo>
                    <a:pt x="87183" y="34666"/>
                  </a:lnTo>
                  <a:lnTo>
                    <a:pt x="87460" y="33647"/>
                  </a:lnTo>
                  <a:lnTo>
                    <a:pt x="87708" y="32447"/>
                  </a:lnTo>
                  <a:lnTo>
                    <a:pt x="87926" y="31064"/>
                  </a:lnTo>
                  <a:lnTo>
                    <a:pt x="88115" y="29500"/>
                  </a:lnTo>
                  <a:lnTo>
                    <a:pt x="88273" y="27753"/>
                  </a:lnTo>
                  <a:lnTo>
                    <a:pt x="88403" y="25824"/>
                  </a:lnTo>
                  <a:lnTo>
                    <a:pt x="88502" y="23713"/>
                  </a:lnTo>
                  <a:lnTo>
                    <a:pt x="97395" y="26677"/>
                  </a:lnTo>
                  <a:lnTo>
                    <a:pt x="97200" y="29286"/>
                  </a:lnTo>
                  <a:lnTo>
                    <a:pt x="96954" y="31691"/>
                  </a:lnTo>
                  <a:lnTo>
                    <a:pt x="96658" y="33893"/>
                  </a:lnTo>
                  <a:lnTo>
                    <a:pt x="96311" y="35892"/>
                  </a:lnTo>
                  <a:lnTo>
                    <a:pt x="95913" y="37687"/>
                  </a:lnTo>
                  <a:lnTo>
                    <a:pt x="95464" y="39279"/>
                  </a:lnTo>
                  <a:lnTo>
                    <a:pt x="94964" y="40668"/>
                  </a:lnTo>
                  <a:lnTo>
                    <a:pt x="94413" y="41854"/>
                  </a:lnTo>
                  <a:lnTo>
                    <a:pt x="93812" y="42836"/>
                  </a:lnTo>
                  <a:lnTo>
                    <a:pt x="93160" y="43616"/>
                  </a:lnTo>
                  <a:lnTo>
                    <a:pt x="92351" y="44259"/>
                  </a:lnTo>
                  <a:lnTo>
                    <a:pt x="91280" y="44835"/>
                  </a:lnTo>
                  <a:lnTo>
                    <a:pt x="89946" y="45343"/>
                  </a:lnTo>
                  <a:lnTo>
                    <a:pt x="88350" y="45784"/>
                  </a:lnTo>
                  <a:lnTo>
                    <a:pt x="86491" y="46156"/>
                  </a:lnTo>
                  <a:lnTo>
                    <a:pt x="84369" y="46461"/>
                  </a:lnTo>
                  <a:lnTo>
                    <a:pt x="81985" y="46698"/>
                  </a:lnTo>
                  <a:lnTo>
                    <a:pt x="79338" y="46868"/>
                  </a:lnTo>
                  <a:lnTo>
                    <a:pt x="76429" y="46969"/>
                  </a:lnTo>
                  <a:lnTo>
                    <a:pt x="73258" y="47003"/>
                  </a:lnTo>
                  <a:lnTo>
                    <a:pt x="71130" y="46984"/>
                  </a:lnTo>
                  <a:lnTo>
                    <a:pt x="69150" y="46927"/>
                  </a:lnTo>
                  <a:lnTo>
                    <a:pt x="67319" y="46832"/>
                  </a:lnTo>
                  <a:lnTo>
                    <a:pt x="65635" y="46698"/>
                  </a:lnTo>
                  <a:lnTo>
                    <a:pt x="64100" y="46527"/>
                  </a:lnTo>
                  <a:lnTo>
                    <a:pt x="62713" y="46317"/>
                  </a:lnTo>
                  <a:lnTo>
                    <a:pt x="61475" y="46070"/>
                  </a:lnTo>
                  <a:lnTo>
                    <a:pt x="60384" y="45784"/>
                  </a:lnTo>
                  <a:lnTo>
                    <a:pt x="59442" y="45460"/>
                  </a:lnTo>
                  <a:lnTo>
                    <a:pt x="58648" y="45098"/>
                  </a:lnTo>
                  <a:lnTo>
                    <a:pt x="57964" y="44685"/>
                  </a:lnTo>
                  <a:lnTo>
                    <a:pt x="57353" y="44208"/>
                  </a:lnTo>
                  <a:lnTo>
                    <a:pt x="56813" y="43669"/>
                  </a:lnTo>
                  <a:lnTo>
                    <a:pt x="56345" y="43065"/>
                  </a:lnTo>
                  <a:lnTo>
                    <a:pt x="55949" y="42398"/>
                  </a:lnTo>
                  <a:lnTo>
                    <a:pt x="55625" y="41668"/>
                  </a:lnTo>
                  <a:lnTo>
                    <a:pt x="55373" y="40874"/>
                  </a:lnTo>
                  <a:lnTo>
                    <a:pt x="55193" y="40016"/>
                  </a:lnTo>
                  <a:lnTo>
                    <a:pt x="55085" y="39095"/>
                  </a:lnTo>
                  <a:lnTo>
                    <a:pt x="55049" y="38111"/>
                  </a:lnTo>
                  <a:lnTo>
                    <a:pt x="55049" y="8045"/>
                  </a:lnTo>
                  <a:lnTo>
                    <a:pt x="38958" y="8045"/>
                  </a:lnTo>
                  <a:lnTo>
                    <a:pt x="38392" y="11520"/>
                  </a:lnTo>
                  <a:lnTo>
                    <a:pt x="37713" y="14829"/>
                  </a:lnTo>
                  <a:lnTo>
                    <a:pt x="36919" y="17973"/>
                  </a:lnTo>
                  <a:lnTo>
                    <a:pt x="36010" y="20952"/>
                  </a:lnTo>
                  <a:lnTo>
                    <a:pt x="34988" y="23766"/>
                  </a:lnTo>
                  <a:lnTo>
                    <a:pt x="33851" y="26415"/>
                  </a:lnTo>
                  <a:lnTo>
                    <a:pt x="32599" y="28898"/>
                  </a:lnTo>
                  <a:lnTo>
                    <a:pt x="31234" y="31217"/>
                  </a:lnTo>
                  <a:lnTo>
                    <a:pt x="29754" y="33370"/>
                  </a:lnTo>
                  <a:lnTo>
                    <a:pt x="28159" y="35358"/>
                  </a:lnTo>
                  <a:lnTo>
                    <a:pt x="26430" y="37207"/>
                  </a:lnTo>
                  <a:lnTo>
                    <a:pt x="24543" y="38941"/>
                  </a:lnTo>
                  <a:lnTo>
                    <a:pt x="22500" y="40560"/>
                  </a:lnTo>
                  <a:lnTo>
                    <a:pt x="20300" y="42066"/>
                  </a:lnTo>
                  <a:lnTo>
                    <a:pt x="17943" y="43457"/>
                  </a:lnTo>
                  <a:lnTo>
                    <a:pt x="15430" y="44734"/>
                  </a:lnTo>
                  <a:lnTo>
                    <a:pt x="12760" y="45896"/>
                  </a:lnTo>
                  <a:lnTo>
                    <a:pt x="9934" y="46944"/>
                  </a:lnTo>
                  <a:lnTo>
                    <a:pt x="6951" y="47878"/>
                  </a:lnTo>
                  <a:lnTo>
                    <a:pt x="3811" y="48697"/>
                  </a:lnTo>
                  <a:lnTo>
                    <a:pt x="0" y="40228"/>
                  </a:lnTo>
                  <a:lnTo>
                    <a:pt x="5022" y="38763"/>
                  </a:lnTo>
                  <a:lnTo>
                    <a:pt x="9587" y="36908"/>
                  </a:lnTo>
                  <a:lnTo>
                    <a:pt x="13694" y="34664"/>
                  </a:lnTo>
                  <a:lnTo>
                    <a:pt x="17344" y="32030"/>
                  </a:lnTo>
                  <a:lnTo>
                    <a:pt x="20537" y="29006"/>
                  </a:lnTo>
                  <a:lnTo>
                    <a:pt x="23273" y="25593"/>
                  </a:lnTo>
                  <a:lnTo>
                    <a:pt x="25551" y="21791"/>
                  </a:lnTo>
                  <a:lnTo>
                    <a:pt x="27372" y="17598"/>
                  </a:lnTo>
                  <a:lnTo>
                    <a:pt x="28735" y="13017"/>
                  </a:lnTo>
                  <a:lnTo>
                    <a:pt x="29641" y="8045"/>
                  </a:lnTo>
                  <a:lnTo>
                    <a:pt x="3811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311676" y="2103819"/>
              <a:ext cx="99512" cy="94007"/>
            </a:xfrm>
            <a:custGeom>
              <a:avLst/>
              <a:pathLst>
                <a:path w="99512" h="94007">
                  <a:moveTo>
                    <a:pt x="82150" y="39804"/>
                  </a:moveTo>
                  <a:lnTo>
                    <a:pt x="82150" y="44039"/>
                  </a:lnTo>
                  <a:lnTo>
                    <a:pt x="54202" y="44039"/>
                  </a:lnTo>
                  <a:lnTo>
                    <a:pt x="54202" y="60977"/>
                  </a:lnTo>
                  <a:lnTo>
                    <a:pt x="84267" y="60977"/>
                  </a:lnTo>
                  <a:lnTo>
                    <a:pt x="84267" y="69023"/>
                  </a:lnTo>
                  <a:lnTo>
                    <a:pt x="54202" y="69023"/>
                  </a:lnTo>
                  <a:lnTo>
                    <a:pt x="54202" y="85961"/>
                  </a:lnTo>
                  <a:lnTo>
                    <a:pt x="92737" y="85961"/>
                  </a:lnTo>
                  <a:lnTo>
                    <a:pt x="92737" y="94007"/>
                  </a:lnTo>
                  <a:lnTo>
                    <a:pt x="5928" y="94007"/>
                  </a:lnTo>
                  <a:lnTo>
                    <a:pt x="5928" y="85961"/>
                  </a:lnTo>
                  <a:lnTo>
                    <a:pt x="45309" y="85961"/>
                  </a:lnTo>
                  <a:lnTo>
                    <a:pt x="45309" y="69023"/>
                  </a:lnTo>
                  <a:lnTo>
                    <a:pt x="15244" y="69023"/>
                  </a:lnTo>
                  <a:lnTo>
                    <a:pt x="15244" y="60977"/>
                  </a:lnTo>
                  <a:lnTo>
                    <a:pt x="45309" y="60977"/>
                  </a:lnTo>
                  <a:lnTo>
                    <a:pt x="45309" y="44039"/>
                  </a:lnTo>
                  <a:lnTo>
                    <a:pt x="16091" y="44039"/>
                  </a:lnTo>
                  <a:lnTo>
                    <a:pt x="16091" y="40228"/>
                  </a:lnTo>
                  <a:lnTo>
                    <a:pt x="14981" y="40905"/>
                  </a:lnTo>
                  <a:lnTo>
                    <a:pt x="13855" y="41583"/>
                  </a:lnTo>
                  <a:lnTo>
                    <a:pt x="12712" y="42261"/>
                  </a:lnTo>
                  <a:lnTo>
                    <a:pt x="11551" y="42938"/>
                  </a:lnTo>
                  <a:lnTo>
                    <a:pt x="10374" y="43616"/>
                  </a:lnTo>
                  <a:lnTo>
                    <a:pt x="9180" y="44293"/>
                  </a:lnTo>
                  <a:lnTo>
                    <a:pt x="7969" y="44971"/>
                  </a:lnTo>
                  <a:lnTo>
                    <a:pt x="6741" y="45648"/>
                  </a:lnTo>
                  <a:lnTo>
                    <a:pt x="5496" y="46326"/>
                  </a:lnTo>
                  <a:lnTo>
                    <a:pt x="4234" y="47003"/>
                  </a:lnTo>
                  <a:lnTo>
                    <a:pt x="0" y="38534"/>
                  </a:lnTo>
                  <a:lnTo>
                    <a:pt x="6500" y="34871"/>
                  </a:lnTo>
                  <a:lnTo>
                    <a:pt x="12619" y="31166"/>
                  </a:lnTo>
                  <a:lnTo>
                    <a:pt x="18356" y="27418"/>
                  </a:lnTo>
                  <a:lnTo>
                    <a:pt x="23713" y="23628"/>
                  </a:lnTo>
                  <a:lnTo>
                    <a:pt x="28689" y="19796"/>
                  </a:lnTo>
                  <a:lnTo>
                    <a:pt x="33283" y="15921"/>
                  </a:lnTo>
                  <a:lnTo>
                    <a:pt x="37497" y="12005"/>
                  </a:lnTo>
                  <a:lnTo>
                    <a:pt x="41329" y="8045"/>
                  </a:lnTo>
                  <a:lnTo>
                    <a:pt x="44780" y="4044"/>
                  </a:lnTo>
                  <a:lnTo>
                    <a:pt x="47850" y="0"/>
                  </a:lnTo>
                  <a:lnTo>
                    <a:pt x="56743" y="2540"/>
                  </a:lnTo>
                  <a:lnTo>
                    <a:pt x="54625" y="5504"/>
                  </a:lnTo>
                  <a:lnTo>
                    <a:pt x="58885" y="9642"/>
                  </a:lnTo>
                  <a:lnTo>
                    <a:pt x="63196" y="13584"/>
                  </a:lnTo>
                  <a:lnTo>
                    <a:pt x="67558" y="17332"/>
                  </a:lnTo>
                  <a:lnTo>
                    <a:pt x="71970" y="20884"/>
                  </a:lnTo>
                  <a:lnTo>
                    <a:pt x="76433" y="24242"/>
                  </a:lnTo>
                  <a:lnTo>
                    <a:pt x="80948" y="27406"/>
                  </a:lnTo>
                  <a:lnTo>
                    <a:pt x="85512" y="30374"/>
                  </a:lnTo>
                  <a:lnTo>
                    <a:pt x="90128" y="33148"/>
                  </a:lnTo>
                  <a:lnTo>
                    <a:pt x="94795" y="35727"/>
                  </a:lnTo>
                  <a:lnTo>
                    <a:pt x="99512" y="38111"/>
                  </a:lnTo>
                  <a:lnTo>
                    <a:pt x="94430" y="47003"/>
                  </a:lnTo>
                  <a:lnTo>
                    <a:pt x="93164" y="46321"/>
                  </a:lnTo>
                  <a:lnTo>
                    <a:pt x="91907" y="45631"/>
                  </a:lnTo>
                  <a:lnTo>
                    <a:pt x="90657" y="44933"/>
                  </a:lnTo>
                  <a:lnTo>
                    <a:pt x="89417" y="44225"/>
                  </a:lnTo>
                  <a:lnTo>
                    <a:pt x="88184" y="43510"/>
                  </a:lnTo>
                  <a:lnTo>
                    <a:pt x="86961" y="42786"/>
                  </a:lnTo>
                  <a:lnTo>
                    <a:pt x="85745" y="42053"/>
                  </a:lnTo>
                  <a:lnTo>
                    <a:pt x="84538" y="41312"/>
                  </a:lnTo>
                  <a:lnTo>
                    <a:pt x="83340" y="405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333696" y="2115675"/>
              <a:ext cx="55049" cy="24137"/>
            </a:xfrm>
            <a:custGeom>
              <a:avLst/>
              <a:pathLst>
                <a:path w="55049" h="24137">
                  <a:moveTo>
                    <a:pt x="27524" y="0"/>
                  </a:moveTo>
                  <a:lnTo>
                    <a:pt x="25039" y="2680"/>
                  </a:lnTo>
                  <a:lnTo>
                    <a:pt x="22494" y="5301"/>
                  </a:lnTo>
                  <a:lnTo>
                    <a:pt x="19889" y="7863"/>
                  </a:lnTo>
                  <a:lnTo>
                    <a:pt x="17226" y="10366"/>
                  </a:lnTo>
                  <a:lnTo>
                    <a:pt x="14503" y="12809"/>
                  </a:lnTo>
                  <a:lnTo>
                    <a:pt x="11721" y="15193"/>
                  </a:lnTo>
                  <a:lnTo>
                    <a:pt x="8879" y="17518"/>
                  </a:lnTo>
                  <a:lnTo>
                    <a:pt x="5979" y="19783"/>
                  </a:lnTo>
                  <a:lnTo>
                    <a:pt x="3019" y="21990"/>
                  </a:lnTo>
                  <a:lnTo>
                    <a:pt x="0" y="24137"/>
                  </a:lnTo>
                  <a:lnTo>
                    <a:pt x="55049" y="24137"/>
                  </a:lnTo>
                  <a:lnTo>
                    <a:pt x="51953" y="21837"/>
                  </a:lnTo>
                  <a:lnTo>
                    <a:pt x="48934" y="19512"/>
                  </a:lnTo>
                  <a:lnTo>
                    <a:pt x="45991" y="17162"/>
                  </a:lnTo>
                  <a:lnTo>
                    <a:pt x="43124" y="14787"/>
                  </a:lnTo>
                  <a:lnTo>
                    <a:pt x="40334" y="12386"/>
                  </a:lnTo>
                  <a:lnTo>
                    <a:pt x="37619" y="9959"/>
                  </a:lnTo>
                  <a:lnTo>
                    <a:pt x="34981" y="7507"/>
                  </a:lnTo>
                  <a:lnTo>
                    <a:pt x="32419" y="5030"/>
                  </a:lnTo>
                  <a:lnTo>
                    <a:pt x="29934" y="25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429397" y="2104665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420928" y="2136001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450993" y="2104665"/>
              <a:ext cx="68176" cy="98242"/>
            </a:xfrm>
            <a:custGeom>
              <a:avLst/>
              <a:pathLst>
                <a:path w="68176" h="98242">
                  <a:moveTo>
                    <a:pt x="34723" y="53779"/>
                  </a:moveTo>
                  <a:lnTo>
                    <a:pt x="33673" y="58720"/>
                  </a:lnTo>
                  <a:lnTo>
                    <a:pt x="32216" y="63552"/>
                  </a:lnTo>
                  <a:lnTo>
                    <a:pt x="30353" y="68273"/>
                  </a:lnTo>
                  <a:lnTo>
                    <a:pt x="28083" y="72885"/>
                  </a:lnTo>
                  <a:lnTo>
                    <a:pt x="25407" y="77386"/>
                  </a:lnTo>
                  <a:lnTo>
                    <a:pt x="22324" y="81778"/>
                  </a:lnTo>
                  <a:lnTo>
                    <a:pt x="18835" y="86059"/>
                  </a:lnTo>
                  <a:lnTo>
                    <a:pt x="14939" y="90230"/>
                  </a:lnTo>
                  <a:lnTo>
                    <a:pt x="10637" y="94291"/>
                  </a:lnTo>
                  <a:lnTo>
                    <a:pt x="5928" y="98242"/>
                  </a:lnTo>
                  <a:lnTo>
                    <a:pt x="0" y="91466"/>
                  </a:lnTo>
                  <a:lnTo>
                    <a:pt x="3203" y="88957"/>
                  </a:lnTo>
                  <a:lnTo>
                    <a:pt x="6207" y="86342"/>
                  </a:lnTo>
                  <a:lnTo>
                    <a:pt x="9013" y="83622"/>
                  </a:lnTo>
                  <a:lnTo>
                    <a:pt x="11619" y="80795"/>
                  </a:lnTo>
                  <a:lnTo>
                    <a:pt x="14027" y="77863"/>
                  </a:lnTo>
                  <a:lnTo>
                    <a:pt x="16235" y="74824"/>
                  </a:lnTo>
                  <a:lnTo>
                    <a:pt x="18244" y="71680"/>
                  </a:lnTo>
                  <a:lnTo>
                    <a:pt x="20054" y="68430"/>
                  </a:lnTo>
                  <a:lnTo>
                    <a:pt x="21666" y="65074"/>
                  </a:lnTo>
                  <a:lnTo>
                    <a:pt x="23078" y="61612"/>
                  </a:lnTo>
                  <a:lnTo>
                    <a:pt x="24325" y="57833"/>
                  </a:lnTo>
                  <a:lnTo>
                    <a:pt x="25441" y="53524"/>
                  </a:lnTo>
                  <a:lnTo>
                    <a:pt x="26425" y="48686"/>
                  </a:lnTo>
                  <a:lnTo>
                    <a:pt x="27279" y="43319"/>
                  </a:lnTo>
                  <a:lnTo>
                    <a:pt x="28001" y="37423"/>
                  </a:lnTo>
                  <a:lnTo>
                    <a:pt x="28591" y="30997"/>
                  </a:lnTo>
                  <a:lnTo>
                    <a:pt x="29051" y="24041"/>
                  </a:lnTo>
                  <a:lnTo>
                    <a:pt x="29379" y="16557"/>
                  </a:lnTo>
                  <a:lnTo>
                    <a:pt x="29576" y="8543"/>
                  </a:lnTo>
                  <a:lnTo>
                    <a:pt x="29641" y="0"/>
                  </a:lnTo>
                  <a:lnTo>
                    <a:pt x="38534" y="0"/>
                  </a:lnTo>
                  <a:lnTo>
                    <a:pt x="38530" y="2532"/>
                  </a:lnTo>
                  <a:lnTo>
                    <a:pt x="38517" y="5047"/>
                  </a:lnTo>
                  <a:lnTo>
                    <a:pt x="38496" y="7546"/>
                  </a:lnTo>
                  <a:lnTo>
                    <a:pt x="38466" y="10027"/>
                  </a:lnTo>
                  <a:lnTo>
                    <a:pt x="38428" y="12491"/>
                  </a:lnTo>
                  <a:lnTo>
                    <a:pt x="38382" y="14939"/>
                  </a:lnTo>
                  <a:lnTo>
                    <a:pt x="38327" y="17370"/>
                  </a:lnTo>
                  <a:lnTo>
                    <a:pt x="38263" y="19783"/>
                  </a:lnTo>
                  <a:lnTo>
                    <a:pt x="38191" y="22180"/>
                  </a:lnTo>
                  <a:lnTo>
                    <a:pt x="38111" y="24560"/>
                  </a:lnTo>
                  <a:lnTo>
                    <a:pt x="37264" y="35146"/>
                  </a:lnTo>
                  <a:lnTo>
                    <a:pt x="37310" y="35849"/>
                  </a:lnTo>
                  <a:lnTo>
                    <a:pt x="37450" y="36773"/>
                  </a:lnTo>
                  <a:lnTo>
                    <a:pt x="37683" y="37916"/>
                  </a:lnTo>
                  <a:lnTo>
                    <a:pt x="38009" y="39279"/>
                  </a:lnTo>
                  <a:lnTo>
                    <a:pt x="38428" y="40863"/>
                  </a:lnTo>
                  <a:lnTo>
                    <a:pt x="38941" y="42667"/>
                  </a:lnTo>
                  <a:lnTo>
                    <a:pt x="39546" y="44691"/>
                  </a:lnTo>
                  <a:lnTo>
                    <a:pt x="40245" y="46935"/>
                  </a:lnTo>
                  <a:lnTo>
                    <a:pt x="41037" y="49400"/>
                  </a:lnTo>
                  <a:lnTo>
                    <a:pt x="41922" y="52085"/>
                  </a:lnTo>
                  <a:lnTo>
                    <a:pt x="42866" y="54822"/>
                  </a:lnTo>
                  <a:lnTo>
                    <a:pt x="43836" y="57446"/>
                  </a:lnTo>
                  <a:lnTo>
                    <a:pt x="44831" y="59955"/>
                  </a:lnTo>
                  <a:lnTo>
                    <a:pt x="45851" y="62349"/>
                  </a:lnTo>
                  <a:lnTo>
                    <a:pt x="46897" y="64630"/>
                  </a:lnTo>
                  <a:lnTo>
                    <a:pt x="47969" y="66796"/>
                  </a:lnTo>
                  <a:lnTo>
                    <a:pt x="49065" y="68847"/>
                  </a:lnTo>
                  <a:lnTo>
                    <a:pt x="50188" y="70785"/>
                  </a:lnTo>
                  <a:lnTo>
                    <a:pt x="51335" y="72608"/>
                  </a:lnTo>
                  <a:lnTo>
                    <a:pt x="52508" y="74316"/>
                  </a:lnTo>
                  <a:lnTo>
                    <a:pt x="53732" y="75961"/>
                  </a:lnTo>
                  <a:lnTo>
                    <a:pt x="55032" y="77594"/>
                  </a:lnTo>
                  <a:lnTo>
                    <a:pt x="56408" y="79213"/>
                  </a:lnTo>
                  <a:lnTo>
                    <a:pt x="57861" y="80821"/>
                  </a:lnTo>
                  <a:lnTo>
                    <a:pt x="59389" y="82415"/>
                  </a:lnTo>
                  <a:lnTo>
                    <a:pt x="60994" y="83996"/>
                  </a:lnTo>
                  <a:lnTo>
                    <a:pt x="62675" y="85565"/>
                  </a:lnTo>
                  <a:lnTo>
                    <a:pt x="64433" y="87122"/>
                  </a:lnTo>
                  <a:lnTo>
                    <a:pt x="66266" y="88665"/>
                  </a:lnTo>
                  <a:lnTo>
                    <a:pt x="68176" y="90196"/>
                  </a:lnTo>
                  <a:lnTo>
                    <a:pt x="60977" y="96971"/>
                  </a:lnTo>
                  <a:lnTo>
                    <a:pt x="57437" y="93567"/>
                  </a:lnTo>
                  <a:lnTo>
                    <a:pt x="54100" y="89959"/>
                  </a:lnTo>
                  <a:lnTo>
                    <a:pt x="50967" y="86148"/>
                  </a:lnTo>
                  <a:lnTo>
                    <a:pt x="48036" y="82133"/>
                  </a:lnTo>
                  <a:lnTo>
                    <a:pt x="45309" y="77916"/>
                  </a:lnTo>
                  <a:lnTo>
                    <a:pt x="42786" y="73495"/>
                  </a:lnTo>
                  <a:lnTo>
                    <a:pt x="40465" y="68871"/>
                  </a:lnTo>
                  <a:lnTo>
                    <a:pt x="38348" y="64043"/>
                  </a:lnTo>
                  <a:lnTo>
                    <a:pt x="36434" y="590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534414" y="2108053"/>
              <a:ext cx="87232" cy="94854"/>
            </a:xfrm>
            <a:custGeom>
              <a:avLst/>
              <a:pathLst>
                <a:path w="87232" h="94854">
                  <a:moveTo>
                    <a:pt x="87232" y="0"/>
                  </a:moveTo>
                  <a:lnTo>
                    <a:pt x="87232" y="83421"/>
                  </a:lnTo>
                  <a:lnTo>
                    <a:pt x="87202" y="84414"/>
                  </a:lnTo>
                  <a:lnTo>
                    <a:pt x="87113" y="85360"/>
                  </a:lnTo>
                  <a:lnTo>
                    <a:pt x="86965" y="86260"/>
                  </a:lnTo>
                  <a:lnTo>
                    <a:pt x="86757" y="87113"/>
                  </a:lnTo>
                  <a:lnTo>
                    <a:pt x="86491" y="87920"/>
                  </a:lnTo>
                  <a:lnTo>
                    <a:pt x="86165" y="88680"/>
                  </a:lnTo>
                  <a:lnTo>
                    <a:pt x="85779" y="89393"/>
                  </a:lnTo>
                  <a:lnTo>
                    <a:pt x="85335" y="90060"/>
                  </a:lnTo>
                  <a:lnTo>
                    <a:pt x="84831" y="90681"/>
                  </a:lnTo>
                  <a:lnTo>
                    <a:pt x="84267" y="91254"/>
                  </a:lnTo>
                  <a:lnTo>
                    <a:pt x="83645" y="91777"/>
                  </a:lnTo>
                  <a:lnTo>
                    <a:pt x="82963" y="92245"/>
                  </a:lnTo>
                  <a:lnTo>
                    <a:pt x="82222" y="92658"/>
                  </a:lnTo>
                  <a:lnTo>
                    <a:pt x="81422" y="93016"/>
                  </a:lnTo>
                  <a:lnTo>
                    <a:pt x="80562" y="93319"/>
                  </a:lnTo>
                  <a:lnTo>
                    <a:pt x="79643" y="93567"/>
                  </a:lnTo>
                  <a:lnTo>
                    <a:pt x="78665" y="93759"/>
                  </a:lnTo>
                  <a:lnTo>
                    <a:pt x="77628" y="93897"/>
                  </a:lnTo>
                  <a:lnTo>
                    <a:pt x="76531" y="93979"/>
                  </a:lnTo>
                  <a:lnTo>
                    <a:pt x="75375" y="94007"/>
                  </a:lnTo>
                  <a:lnTo>
                    <a:pt x="74342" y="93998"/>
                  </a:lnTo>
                  <a:lnTo>
                    <a:pt x="73275" y="93973"/>
                  </a:lnTo>
                  <a:lnTo>
                    <a:pt x="72174" y="93931"/>
                  </a:lnTo>
                  <a:lnTo>
                    <a:pt x="71039" y="93871"/>
                  </a:lnTo>
                  <a:lnTo>
                    <a:pt x="69870" y="93795"/>
                  </a:lnTo>
                  <a:lnTo>
                    <a:pt x="68667" y="93702"/>
                  </a:lnTo>
                  <a:lnTo>
                    <a:pt x="67431" y="93592"/>
                  </a:lnTo>
                  <a:lnTo>
                    <a:pt x="66160" y="93465"/>
                  </a:lnTo>
                  <a:lnTo>
                    <a:pt x="64856" y="93321"/>
                  </a:lnTo>
                  <a:lnTo>
                    <a:pt x="63518" y="93160"/>
                  </a:lnTo>
                  <a:lnTo>
                    <a:pt x="61824" y="84691"/>
                  </a:lnTo>
                  <a:lnTo>
                    <a:pt x="63560" y="84852"/>
                  </a:lnTo>
                  <a:lnTo>
                    <a:pt x="65212" y="84996"/>
                  </a:lnTo>
                  <a:lnTo>
                    <a:pt x="66779" y="85123"/>
                  </a:lnTo>
                  <a:lnTo>
                    <a:pt x="68261" y="85233"/>
                  </a:lnTo>
                  <a:lnTo>
                    <a:pt x="69658" y="85326"/>
                  </a:lnTo>
                  <a:lnTo>
                    <a:pt x="70971" y="85402"/>
                  </a:lnTo>
                  <a:lnTo>
                    <a:pt x="72199" y="85462"/>
                  </a:lnTo>
                  <a:lnTo>
                    <a:pt x="73342" y="85504"/>
                  </a:lnTo>
                  <a:lnTo>
                    <a:pt x="74401" y="85529"/>
                  </a:lnTo>
                  <a:lnTo>
                    <a:pt x="75375" y="85538"/>
                  </a:lnTo>
                  <a:lnTo>
                    <a:pt x="76019" y="85495"/>
                  </a:lnTo>
                  <a:lnTo>
                    <a:pt x="76594" y="85368"/>
                  </a:lnTo>
                  <a:lnTo>
                    <a:pt x="77103" y="85157"/>
                  </a:lnTo>
                  <a:lnTo>
                    <a:pt x="77543" y="84860"/>
                  </a:lnTo>
                  <a:lnTo>
                    <a:pt x="77916" y="84479"/>
                  </a:lnTo>
                  <a:lnTo>
                    <a:pt x="78220" y="84013"/>
                  </a:lnTo>
                  <a:lnTo>
                    <a:pt x="78458" y="83463"/>
                  </a:lnTo>
                  <a:lnTo>
                    <a:pt x="78627" y="82828"/>
                  </a:lnTo>
                  <a:lnTo>
                    <a:pt x="78729" y="82108"/>
                  </a:lnTo>
                  <a:lnTo>
                    <a:pt x="78763" y="81303"/>
                  </a:lnTo>
                  <a:lnTo>
                    <a:pt x="78763" y="8045"/>
                  </a:lnTo>
                  <a:lnTo>
                    <a:pt x="8469" y="8045"/>
                  </a:lnTo>
                  <a:lnTo>
                    <a:pt x="8469" y="94854"/>
                  </a:lnTo>
                  <a:lnTo>
                    <a:pt x="0" y="9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550506" y="2127956"/>
              <a:ext cx="55472" cy="8045"/>
            </a:xfrm>
            <a:custGeom>
              <a:avLst/>
              <a:pathLst>
                <a:path w="55472" h="8045">
                  <a:moveTo>
                    <a:pt x="0" y="0"/>
                  </a:moveTo>
                  <a:lnTo>
                    <a:pt x="55472" y="0"/>
                  </a:lnTo>
                  <a:lnTo>
                    <a:pt x="5547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556011" y="2147858"/>
              <a:ext cx="44462" cy="33029"/>
            </a:xfrm>
            <a:custGeom>
              <a:avLst/>
              <a:pathLst>
                <a:path w="44462" h="33029">
                  <a:moveTo>
                    <a:pt x="0" y="0"/>
                  </a:moveTo>
                  <a:lnTo>
                    <a:pt x="44462" y="0"/>
                  </a:lnTo>
                  <a:lnTo>
                    <a:pt x="44462" y="33029"/>
                  </a:lnTo>
                  <a:lnTo>
                    <a:pt x="0" y="330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564480" y="2155904"/>
              <a:ext cx="27524" cy="16938"/>
            </a:xfrm>
            <a:custGeom>
              <a:avLst/>
              <a:pathLst>
                <a:path w="27524" h="16938">
                  <a:moveTo>
                    <a:pt x="0" y="16938"/>
                  </a:moveTo>
                  <a:lnTo>
                    <a:pt x="27524" y="16938"/>
                  </a:lnTo>
                  <a:lnTo>
                    <a:pt x="27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625874" y="3069792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655939" y="3110444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655939" y="3128229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776625" y="3072756"/>
              <a:ext cx="55049" cy="94430"/>
            </a:xfrm>
            <a:custGeom>
              <a:avLst/>
              <a:pathLst>
                <a:path w="55049" h="94430">
                  <a:moveTo>
                    <a:pt x="46580" y="0"/>
                  </a:moveTo>
                  <a:lnTo>
                    <a:pt x="46580" y="48274"/>
                  </a:lnTo>
                  <a:lnTo>
                    <a:pt x="25830" y="48274"/>
                  </a:lnTo>
                  <a:lnTo>
                    <a:pt x="26271" y="50272"/>
                  </a:lnTo>
                  <a:lnTo>
                    <a:pt x="26745" y="52203"/>
                  </a:lnTo>
                  <a:lnTo>
                    <a:pt x="27253" y="54066"/>
                  </a:lnTo>
                  <a:lnTo>
                    <a:pt x="27795" y="55862"/>
                  </a:lnTo>
                  <a:lnTo>
                    <a:pt x="28371" y="57590"/>
                  </a:lnTo>
                  <a:lnTo>
                    <a:pt x="28981" y="59250"/>
                  </a:lnTo>
                  <a:lnTo>
                    <a:pt x="29625" y="60842"/>
                  </a:lnTo>
                  <a:lnTo>
                    <a:pt x="30302" y="62366"/>
                  </a:lnTo>
                  <a:lnTo>
                    <a:pt x="31013" y="63823"/>
                  </a:lnTo>
                  <a:lnTo>
                    <a:pt x="31759" y="65212"/>
                  </a:lnTo>
                  <a:lnTo>
                    <a:pt x="33186" y="64174"/>
                  </a:lnTo>
                  <a:lnTo>
                    <a:pt x="34587" y="63095"/>
                  </a:lnTo>
                  <a:lnTo>
                    <a:pt x="35964" y="61972"/>
                  </a:lnTo>
                  <a:lnTo>
                    <a:pt x="37315" y="60808"/>
                  </a:lnTo>
                  <a:lnTo>
                    <a:pt x="38640" y="59601"/>
                  </a:lnTo>
                  <a:lnTo>
                    <a:pt x="39940" y="58352"/>
                  </a:lnTo>
                  <a:lnTo>
                    <a:pt x="41215" y="57060"/>
                  </a:lnTo>
                  <a:lnTo>
                    <a:pt x="42464" y="55726"/>
                  </a:lnTo>
                  <a:lnTo>
                    <a:pt x="43688" y="54350"/>
                  </a:lnTo>
                  <a:lnTo>
                    <a:pt x="44886" y="52932"/>
                  </a:lnTo>
                  <a:lnTo>
                    <a:pt x="51661" y="58437"/>
                  </a:lnTo>
                  <a:lnTo>
                    <a:pt x="50518" y="59948"/>
                  </a:lnTo>
                  <a:lnTo>
                    <a:pt x="49290" y="61435"/>
                  </a:lnTo>
                  <a:lnTo>
                    <a:pt x="47977" y="62896"/>
                  </a:lnTo>
                  <a:lnTo>
                    <a:pt x="46580" y="64331"/>
                  </a:lnTo>
                  <a:lnTo>
                    <a:pt x="45098" y="65741"/>
                  </a:lnTo>
                  <a:lnTo>
                    <a:pt x="43531" y="67126"/>
                  </a:lnTo>
                  <a:lnTo>
                    <a:pt x="41879" y="68485"/>
                  </a:lnTo>
                  <a:lnTo>
                    <a:pt x="40143" y="69819"/>
                  </a:lnTo>
                  <a:lnTo>
                    <a:pt x="38322" y="71128"/>
                  </a:lnTo>
                  <a:lnTo>
                    <a:pt x="36417" y="72411"/>
                  </a:lnTo>
                  <a:lnTo>
                    <a:pt x="37746" y="73770"/>
                  </a:lnTo>
                  <a:lnTo>
                    <a:pt x="39195" y="75138"/>
                  </a:lnTo>
                  <a:lnTo>
                    <a:pt x="40761" y="76514"/>
                  </a:lnTo>
                  <a:lnTo>
                    <a:pt x="42447" y="77899"/>
                  </a:lnTo>
                  <a:lnTo>
                    <a:pt x="44251" y="79292"/>
                  </a:lnTo>
                  <a:lnTo>
                    <a:pt x="46173" y="80693"/>
                  </a:lnTo>
                  <a:lnTo>
                    <a:pt x="48214" y="82104"/>
                  </a:lnTo>
                  <a:lnTo>
                    <a:pt x="50374" y="83522"/>
                  </a:lnTo>
                  <a:lnTo>
                    <a:pt x="52652" y="84949"/>
                  </a:lnTo>
                  <a:lnTo>
                    <a:pt x="55049" y="86385"/>
                  </a:lnTo>
                  <a:lnTo>
                    <a:pt x="48697" y="94430"/>
                  </a:lnTo>
                  <a:lnTo>
                    <a:pt x="45894" y="92641"/>
                  </a:lnTo>
                  <a:lnTo>
                    <a:pt x="43243" y="90831"/>
                  </a:lnTo>
                  <a:lnTo>
                    <a:pt x="40745" y="89000"/>
                  </a:lnTo>
                  <a:lnTo>
                    <a:pt x="38399" y="87147"/>
                  </a:lnTo>
                  <a:lnTo>
                    <a:pt x="36205" y="85273"/>
                  </a:lnTo>
                  <a:lnTo>
                    <a:pt x="34164" y="83378"/>
                  </a:lnTo>
                  <a:lnTo>
                    <a:pt x="32275" y="81462"/>
                  </a:lnTo>
                  <a:lnTo>
                    <a:pt x="30539" y="79525"/>
                  </a:lnTo>
                  <a:lnTo>
                    <a:pt x="28955" y="77566"/>
                  </a:lnTo>
                  <a:lnTo>
                    <a:pt x="27524" y="75587"/>
                  </a:lnTo>
                  <a:lnTo>
                    <a:pt x="26207" y="73522"/>
                  </a:lnTo>
                  <a:lnTo>
                    <a:pt x="24967" y="71310"/>
                  </a:lnTo>
                  <a:lnTo>
                    <a:pt x="23802" y="68949"/>
                  </a:lnTo>
                  <a:lnTo>
                    <a:pt x="22714" y="66440"/>
                  </a:lnTo>
                  <a:lnTo>
                    <a:pt x="21702" y="63783"/>
                  </a:lnTo>
                  <a:lnTo>
                    <a:pt x="20766" y="60977"/>
                  </a:lnTo>
                  <a:lnTo>
                    <a:pt x="19906" y="58024"/>
                  </a:lnTo>
                  <a:lnTo>
                    <a:pt x="19123" y="54922"/>
                  </a:lnTo>
                  <a:lnTo>
                    <a:pt x="18416" y="51672"/>
                  </a:lnTo>
                  <a:lnTo>
                    <a:pt x="17785" y="48274"/>
                  </a:lnTo>
                  <a:lnTo>
                    <a:pt x="8469" y="48274"/>
                  </a:lnTo>
                  <a:lnTo>
                    <a:pt x="8469" y="84691"/>
                  </a:lnTo>
                  <a:lnTo>
                    <a:pt x="10480" y="84094"/>
                  </a:lnTo>
                  <a:lnTo>
                    <a:pt x="12449" y="83488"/>
                  </a:lnTo>
                  <a:lnTo>
                    <a:pt x="14376" y="82874"/>
                  </a:lnTo>
                  <a:lnTo>
                    <a:pt x="16260" y="82252"/>
                  </a:lnTo>
                  <a:lnTo>
                    <a:pt x="18102" y="81621"/>
                  </a:lnTo>
                  <a:lnTo>
                    <a:pt x="19902" y="80981"/>
                  </a:lnTo>
                  <a:lnTo>
                    <a:pt x="21659" y="80334"/>
                  </a:lnTo>
                  <a:lnTo>
                    <a:pt x="23374" y="79677"/>
                  </a:lnTo>
                  <a:lnTo>
                    <a:pt x="25047" y="79012"/>
                  </a:lnTo>
                  <a:lnTo>
                    <a:pt x="26677" y="78339"/>
                  </a:lnTo>
                  <a:lnTo>
                    <a:pt x="28371" y="86385"/>
                  </a:lnTo>
                  <a:lnTo>
                    <a:pt x="26296" y="87304"/>
                  </a:lnTo>
                  <a:lnTo>
                    <a:pt x="24137" y="88197"/>
                  </a:lnTo>
                  <a:lnTo>
                    <a:pt x="21892" y="89065"/>
                  </a:lnTo>
                  <a:lnTo>
                    <a:pt x="19563" y="89908"/>
                  </a:lnTo>
                  <a:lnTo>
                    <a:pt x="17150" y="90725"/>
                  </a:lnTo>
                  <a:lnTo>
                    <a:pt x="14651" y="91517"/>
                  </a:lnTo>
                  <a:lnTo>
                    <a:pt x="12068" y="92283"/>
                  </a:lnTo>
                  <a:lnTo>
                    <a:pt x="9400" y="93025"/>
                  </a:lnTo>
                  <a:lnTo>
                    <a:pt x="6648" y="93740"/>
                  </a:lnTo>
                  <a:lnTo>
                    <a:pt x="3811" y="94430"/>
                  </a:lnTo>
                  <a:lnTo>
                    <a:pt x="0" y="90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785094" y="3080802"/>
              <a:ext cx="29641" cy="12280"/>
            </a:xfrm>
            <a:custGeom>
              <a:avLst/>
              <a:pathLst>
                <a:path w="29641" h="12280">
                  <a:moveTo>
                    <a:pt x="0" y="0"/>
                  </a:moveTo>
                  <a:lnTo>
                    <a:pt x="0" y="12280"/>
                  </a:lnTo>
                  <a:lnTo>
                    <a:pt x="29641" y="12280"/>
                  </a:lnTo>
                  <a:lnTo>
                    <a:pt x="296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785094" y="3101128"/>
              <a:ext cx="29641" cy="11856"/>
            </a:xfrm>
            <a:custGeom>
              <a:avLst/>
              <a:pathLst>
                <a:path w="29641" h="11856">
                  <a:moveTo>
                    <a:pt x="0" y="0"/>
                  </a:moveTo>
                  <a:lnTo>
                    <a:pt x="0" y="11856"/>
                  </a:lnTo>
                  <a:lnTo>
                    <a:pt x="29641" y="11856"/>
                  </a:lnTo>
                  <a:lnTo>
                    <a:pt x="296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736820" y="3073603"/>
              <a:ext cx="35993" cy="94430"/>
            </a:xfrm>
            <a:custGeom>
              <a:avLst/>
              <a:pathLst>
                <a:path w="35993" h="94430">
                  <a:moveTo>
                    <a:pt x="35993" y="0"/>
                  </a:moveTo>
                  <a:lnTo>
                    <a:pt x="35993" y="8469"/>
                  </a:lnTo>
                  <a:lnTo>
                    <a:pt x="24560" y="32182"/>
                  </a:lnTo>
                  <a:lnTo>
                    <a:pt x="26250" y="34304"/>
                  </a:lnTo>
                  <a:lnTo>
                    <a:pt x="27761" y="36434"/>
                  </a:lnTo>
                  <a:lnTo>
                    <a:pt x="29095" y="38572"/>
                  </a:lnTo>
                  <a:lnTo>
                    <a:pt x="30251" y="40719"/>
                  </a:lnTo>
                  <a:lnTo>
                    <a:pt x="31229" y="42875"/>
                  </a:lnTo>
                  <a:lnTo>
                    <a:pt x="32030" y="45038"/>
                  </a:lnTo>
                  <a:lnTo>
                    <a:pt x="32652" y="47211"/>
                  </a:lnTo>
                  <a:lnTo>
                    <a:pt x="33097" y="49392"/>
                  </a:lnTo>
                  <a:lnTo>
                    <a:pt x="33364" y="51581"/>
                  </a:lnTo>
                  <a:lnTo>
                    <a:pt x="33453" y="53779"/>
                  </a:lnTo>
                  <a:lnTo>
                    <a:pt x="33417" y="55432"/>
                  </a:lnTo>
                  <a:lnTo>
                    <a:pt x="33309" y="57005"/>
                  </a:lnTo>
                  <a:lnTo>
                    <a:pt x="33129" y="58498"/>
                  </a:lnTo>
                  <a:lnTo>
                    <a:pt x="32877" y="59910"/>
                  </a:lnTo>
                  <a:lnTo>
                    <a:pt x="32553" y="61242"/>
                  </a:lnTo>
                  <a:lnTo>
                    <a:pt x="32157" y="62493"/>
                  </a:lnTo>
                  <a:lnTo>
                    <a:pt x="31689" y="63664"/>
                  </a:lnTo>
                  <a:lnTo>
                    <a:pt x="31149" y="64755"/>
                  </a:lnTo>
                  <a:lnTo>
                    <a:pt x="30537" y="65764"/>
                  </a:lnTo>
                  <a:lnTo>
                    <a:pt x="29853" y="66694"/>
                  </a:lnTo>
                  <a:lnTo>
                    <a:pt x="29097" y="67539"/>
                  </a:lnTo>
                  <a:lnTo>
                    <a:pt x="28269" y="68295"/>
                  </a:lnTo>
                  <a:lnTo>
                    <a:pt x="27370" y="68962"/>
                  </a:lnTo>
                  <a:lnTo>
                    <a:pt x="26398" y="69540"/>
                  </a:lnTo>
                  <a:lnTo>
                    <a:pt x="25354" y="70029"/>
                  </a:lnTo>
                  <a:lnTo>
                    <a:pt x="24238" y="70429"/>
                  </a:lnTo>
                  <a:lnTo>
                    <a:pt x="23050" y="70740"/>
                  </a:lnTo>
                  <a:lnTo>
                    <a:pt x="21791" y="70962"/>
                  </a:lnTo>
                  <a:lnTo>
                    <a:pt x="20459" y="71096"/>
                  </a:lnTo>
                  <a:lnTo>
                    <a:pt x="19055" y="71140"/>
                  </a:lnTo>
                  <a:lnTo>
                    <a:pt x="18534" y="71132"/>
                  </a:lnTo>
                  <a:lnTo>
                    <a:pt x="17988" y="71106"/>
                  </a:lnTo>
                  <a:lnTo>
                    <a:pt x="17416" y="71064"/>
                  </a:lnTo>
                  <a:lnTo>
                    <a:pt x="16819" y="71005"/>
                  </a:lnTo>
                  <a:lnTo>
                    <a:pt x="16197" y="70929"/>
                  </a:lnTo>
                  <a:lnTo>
                    <a:pt x="15549" y="70835"/>
                  </a:lnTo>
                  <a:lnTo>
                    <a:pt x="14876" y="70725"/>
                  </a:lnTo>
                  <a:lnTo>
                    <a:pt x="14177" y="70598"/>
                  </a:lnTo>
                  <a:lnTo>
                    <a:pt x="13453" y="70454"/>
                  </a:lnTo>
                  <a:lnTo>
                    <a:pt x="12703" y="70293"/>
                  </a:lnTo>
                  <a:lnTo>
                    <a:pt x="11009" y="61401"/>
                  </a:lnTo>
                  <a:lnTo>
                    <a:pt x="11928" y="61642"/>
                  </a:lnTo>
                  <a:lnTo>
                    <a:pt x="12822" y="61858"/>
                  </a:lnTo>
                  <a:lnTo>
                    <a:pt x="13690" y="62049"/>
                  </a:lnTo>
                  <a:lnTo>
                    <a:pt x="14533" y="62214"/>
                  </a:lnTo>
                  <a:lnTo>
                    <a:pt x="15350" y="62354"/>
                  </a:lnTo>
                  <a:lnTo>
                    <a:pt x="16142" y="62468"/>
                  </a:lnTo>
                  <a:lnTo>
                    <a:pt x="16908" y="62557"/>
                  </a:lnTo>
                  <a:lnTo>
                    <a:pt x="17649" y="62620"/>
                  </a:lnTo>
                  <a:lnTo>
                    <a:pt x="18365" y="62658"/>
                  </a:lnTo>
                  <a:lnTo>
                    <a:pt x="19055" y="62671"/>
                  </a:lnTo>
                  <a:lnTo>
                    <a:pt x="19633" y="62648"/>
                  </a:lnTo>
                  <a:lnTo>
                    <a:pt x="20181" y="62578"/>
                  </a:lnTo>
                  <a:lnTo>
                    <a:pt x="20700" y="62462"/>
                  </a:lnTo>
                  <a:lnTo>
                    <a:pt x="21189" y="62298"/>
                  </a:lnTo>
                  <a:lnTo>
                    <a:pt x="21649" y="62089"/>
                  </a:lnTo>
                  <a:lnTo>
                    <a:pt x="22079" y="61833"/>
                  </a:lnTo>
                  <a:lnTo>
                    <a:pt x="22479" y="61530"/>
                  </a:lnTo>
                  <a:lnTo>
                    <a:pt x="22849" y="61181"/>
                  </a:lnTo>
                  <a:lnTo>
                    <a:pt x="23190" y="60785"/>
                  </a:lnTo>
                  <a:lnTo>
                    <a:pt x="23501" y="60342"/>
                  </a:lnTo>
                  <a:lnTo>
                    <a:pt x="23783" y="59857"/>
                  </a:lnTo>
                  <a:lnTo>
                    <a:pt x="24035" y="59334"/>
                  </a:lnTo>
                  <a:lnTo>
                    <a:pt x="24257" y="58773"/>
                  </a:lnTo>
                  <a:lnTo>
                    <a:pt x="24450" y="58174"/>
                  </a:lnTo>
                  <a:lnTo>
                    <a:pt x="24613" y="57537"/>
                  </a:lnTo>
                  <a:lnTo>
                    <a:pt x="24746" y="56861"/>
                  </a:lnTo>
                  <a:lnTo>
                    <a:pt x="24850" y="56148"/>
                  </a:lnTo>
                  <a:lnTo>
                    <a:pt x="24924" y="55396"/>
                  </a:lnTo>
                  <a:lnTo>
                    <a:pt x="24969" y="54606"/>
                  </a:lnTo>
                  <a:lnTo>
                    <a:pt x="24983" y="53779"/>
                  </a:lnTo>
                  <a:lnTo>
                    <a:pt x="24882" y="51746"/>
                  </a:lnTo>
                  <a:lnTo>
                    <a:pt x="24577" y="49713"/>
                  </a:lnTo>
                  <a:lnTo>
                    <a:pt x="24069" y="47681"/>
                  </a:lnTo>
                  <a:lnTo>
                    <a:pt x="23357" y="45648"/>
                  </a:lnTo>
                  <a:lnTo>
                    <a:pt x="22443" y="43616"/>
                  </a:lnTo>
                  <a:lnTo>
                    <a:pt x="21325" y="41583"/>
                  </a:lnTo>
                  <a:lnTo>
                    <a:pt x="20004" y="39550"/>
                  </a:lnTo>
                  <a:lnTo>
                    <a:pt x="18479" y="37518"/>
                  </a:lnTo>
                  <a:lnTo>
                    <a:pt x="16751" y="35485"/>
                  </a:lnTo>
                  <a:lnTo>
                    <a:pt x="14820" y="33453"/>
                  </a:lnTo>
                  <a:lnTo>
                    <a:pt x="26677" y="8469"/>
                  </a:lnTo>
                  <a:lnTo>
                    <a:pt x="8045" y="8469"/>
                  </a:lnTo>
                  <a:lnTo>
                    <a:pt x="8045" y="94430"/>
                  </a:lnTo>
                  <a:lnTo>
                    <a:pt x="0" y="94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7850306" y="3070215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7841837" y="3101551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871903" y="3070215"/>
              <a:ext cx="68176" cy="98242"/>
            </a:xfrm>
            <a:custGeom>
              <a:avLst/>
              <a:pathLst>
                <a:path w="68176" h="98242">
                  <a:moveTo>
                    <a:pt x="34723" y="53779"/>
                  </a:moveTo>
                  <a:lnTo>
                    <a:pt x="33673" y="58720"/>
                  </a:lnTo>
                  <a:lnTo>
                    <a:pt x="32216" y="63552"/>
                  </a:lnTo>
                  <a:lnTo>
                    <a:pt x="30353" y="68273"/>
                  </a:lnTo>
                  <a:lnTo>
                    <a:pt x="28083" y="72885"/>
                  </a:lnTo>
                  <a:lnTo>
                    <a:pt x="25407" y="77386"/>
                  </a:lnTo>
                  <a:lnTo>
                    <a:pt x="22324" y="81778"/>
                  </a:lnTo>
                  <a:lnTo>
                    <a:pt x="18835" y="86059"/>
                  </a:lnTo>
                  <a:lnTo>
                    <a:pt x="14939" y="90230"/>
                  </a:lnTo>
                  <a:lnTo>
                    <a:pt x="10637" y="94291"/>
                  </a:lnTo>
                  <a:lnTo>
                    <a:pt x="5928" y="98242"/>
                  </a:lnTo>
                  <a:lnTo>
                    <a:pt x="0" y="91466"/>
                  </a:lnTo>
                  <a:lnTo>
                    <a:pt x="3203" y="88957"/>
                  </a:lnTo>
                  <a:lnTo>
                    <a:pt x="6207" y="86342"/>
                  </a:lnTo>
                  <a:lnTo>
                    <a:pt x="9013" y="83622"/>
                  </a:lnTo>
                  <a:lnTo>
                    <a:pt x="11619" y="80795"/>
                  </a:lnTo>
                  <a:lnTo>
                    <a:pt x="14027" y="77863"/>
                  </a:lnTo>
                  <a:lnTo>
                    <a:pt x="16235" y="74824"/>
                  </a:lnTo>
                  <a:lnTo>
                    <a:pt x="18244" y="71680"/>
                  </a:lnTo>
                  <a:lnTo>
                    <a:pt x="20054" y="68430"/>
                  </a:lnTo>
                  <a:lnTo>
                    <a:pt x="21666" y="65074"/>
                  </a:lnTo>
                  <a:lnTo>
                    <a:pt x="23078" y="61612"/>
                  </a:lnTo>
                  <a:lnTo>
                    <a:pt x="24325" y="57833"/>
                  </a:lnTo>
                  <a:lnTo>
                    <a:pt x="25441" y="53524"/>
                  </a:lnTo>
                  <a:lnTo>
                    <a:pt x="26425" y="48686"/>
                  </a:lnTo>
                  <a:lnTo>
                    <a:pt x="27279" y="43319"/>
                  </a:lnTo>
                  <a:lnTo>
                    <a:pt x="28001" y="37423"/>
                  </a:lnTo>
                  <a:lnTo>
                    <a:pt x="28591" y="30997"/>
                  </a:lnTo>
                  <a:lnTo>
                    <a:pt x="29051" y="24041"/>
                  </a:lnTo>
                  <a:lnTo>
                    <a:pt x="29379" y="16557"/>
                  </a:lnTo>
                  <a:lnTo>
                    <a:pt x="29576" y="8543"/>
                  </a:lnTo>
                  <a:lnTo>
                    <a:pt x="29641" y="0"/>
                  </a:lnTo>
                  <a:lnTo>
                    <a:pt x="38534" y="0"/>
                  </a:lnTo>
                  <a:lnTo>
                    <a:pt x="38530" y="2532"/>
                  </a:lnTo>
                  <a:lnTo>
                    <a:pt x="38517" y="5047"/>
                  </a:lnTo>
                  <a:lnTo>
                    <a:pt x="38496" y="7546"/>
                  </a:lnTo>
                  <a:lnTo>
                    <a:pt x="38466" y="10027"/>
                  </a:lnTo>
                  <a:lnTo>
                    <a:pt x="38428" y="12491"/>
                  </a:lnTo>
                  <a:lnTo>
                    <a:pt x="38382" y="14939"/>
                  </a:lnTo>
                  <a:lnTo>
                    <a:pt x="38327" y="17370"/>
                  </a:lnTo>
                  <a:lnTo>
                    <a:pt x="38263" y="19783"/>
                  </a:lnTo>
                  <a:lnTo>
                    <a:pt x="38191" y="22180"/>
                  </a:lnTo>
                  <a:lnTo>
                    <a:pt x="38111" y="24560"/>
                  </a:lnTo>
                  <a:lnTo>
                    <a:pt x="37264" y="35146"/>
                  </a:lnTo>
                  <a:lnTo>
                    <a:pt x="37310" y="35849"/>
                  </a:lnTo>
                  <a:lnTo>
                    <a:pt x="37450" y="36773"/>
                  </a:lnTo>
                  <a:lnTo>
                    <a:pt x="37683" y="37916"/>
                  </a:lnTo>
                  <a:lnTo>
                    <a:pt x="38009" y="39279"/>
                  </a:lnTo>
                  <a:lnTo>
                    <a:pt x="38428" y="40863"/>
                  </a:lnTo>
                  <a:lnTo>
                    <a:pt x="38941" y="42667"/>
                  </a:lnTo>
                  <a:lnTo>
                    <a:pt x="39546" y="44691"/>
                  </a:lnTo>
                  <a:lnTo>
                    <a:pt x="40245" y="46935"/>
                  </a:lnTo>
                  <a:lnTo>
                    <a:pt x="41037" y="49400"/>
                  </a:lnTo>
                  <a:lnTo>
                    <a:pt x="41922" y="52085"/>
                  </a:lnTo>
                  <a:lnTo>
                    <a:pt x="42866" y="54822"/>
                  </a:lnTo>
                  <a:lnTo>
                    <a:pt x="43836" y="57446"/>
                  </a:lnTo>
                  <a:lnTo>
                    <a:pt x="44831" y="59955"/>
                  </a:lnTo>
                  <a:lnTo>
                    <a:pt x="45851" y="62349"/>
                  </a:lnTo>
                  <a:lnTo>
                    <a:pt x="46897" y="64630"/>
                  </a:lnTo>
                  <a:lnTo>
                    <a:pt x="47969" y="66796"/>
                  </a:lnTo>
                  <a:lnTo>
                    <a:pt x="49065" y="68847"/>
                  </a:lnTo>
                  <a:lnTo>
                    <a:pt x="50188" y="70785"/>
                  </a:lnTo>
                  <a:lnTo>
                    <a:pt x="51335" y="72608"/>
                  </a:lnTo>
                  <a:lnTo>
                    <a:pt x="52508" y="74316"/>
                  </a:lnTo>
                  <a:lnTo>
                    <a:pt x="53732" y="75961"/>
                  </a:lnTo>
                  <a:lnTo>
                    <a:pt x="55032" y="77594"/>
                  </a:lnTo>
                  <a:lnTo>
                    <a:pt x="56408" y="79213"/>
                  </a:lnTo>
                  <a:lnTo>
                    <a:pt x="57861" y="80821"/>
                  </a:lnTo>
                  <a:lnTo>
                    <a:pt x="59389" y="82415"/>
                  </a:lnTo>
                  <a:lnTo>
                    <a:pt x="60994" y="83996"/>
                  </a:lnTo>
                  <a:lnTo>
                    <a:pt x="62675" y="85565"/>
                  </a:lnTo>
                  <a:lnTo>
                    <a:pt x="64433" y="87122"/>
                  </a:lnTo>
                  <a:lnTo>
                    <a:pt x="66266" y="88665"/>
                  </a:lnTo>
                  <a:lnTo>
                    <a:pt x="68176" y="90196"/>
                  </a:lnTo>
                  <a:lnTo>
                    <a:pt x="60977" y="96971"/>
                  </a:lnTo>
                  <a:lnTo>
                    <a:pt x="57437" y="93567"/>
                  </a:lnTo>
                  <a:lnTo>
                    <a:pt x="54100" y="89959"/>
                  </a:lnTo>
                  <a:lnTo>
                    <a:pt x="50967" y="86148"/>
                  </a:lnTo>
                  <a:lnTo>
                    <a:pt x="48036" y="82133"/>
                  </a:lnTo>
                  <a:lnTo>
                    <a:pt x="45309" y="77916"/>
                  </a:lnTo>
                  <a:lnTo>
                    <a:pt x="42786" y="73495"/>
                  </a:lnTo>
                  <a:lnTo>
                    <a:pt x="40465" y="68871"/>
                  </a:lnTo>
                  <a:lnTo>
                    <a:pt x="38348" y="64043"/>
                  </a:lnTo>
                  <a:lnTo>
                    <a:pt x="36434" y="590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955324" y="3073603"/>
              <a:ext cx="87232" cy="94854"/>
            </a:xfrm>
            <a:custGeom>
              <a:avLst/>
              <a:pathLst>
                <a:path w="87232" h="94854">
                  <a:moveTo>
                    <a:pt x="87232" y="0"/>
                  </a:moveTo>
                  <a:lnTo>
                    <a:pt x="87232" y="83421"/>
                  </a:lnTo>
                  <a:lnTo>
                    <a:pt x="87202" y="84414"/>
                  </a:lnTo>
                  <a:lnTo>
                    <a:pt x="87113" y="85360"/>
                  </a:lnTo>
                  <a:lnTo>
                    <a:pt x="86965" y="86260"/>
                  </a:lnTo>
                  <a:lnTo>
                    <a:pt x="86757" y="87113"/>
                  </a:lnTo>
                  <a:lnTo>
                    <a:pt x="86491" y="87920"/>
                  </a:lnTo>
                  <a:lnTo>
                    <a:pt x="86165" y="88680"/>
                  </a:lnTo>
                  <a:lnTo>
                    <a:pt x="85779" y="89393"/>
                  </a:lnTo>
                  <a:lnTo>
                    <a:pt x="85335" y="90060"/>
                  </a:lnTo>
                  <a:lnTo>
                    <a:pt x="84831" y="90681"/>
                  </a:lnTo>
                  <a:lnTo>
                    <a:pt x="84267" y="91254"/>
                  </a:lnTo>
                  <a:lnTo>
                    <a:pt x="83645" y="91777"/>
                  </a:lnTo>
                  <a:lnTo>
                    <a:pt x="82963" y="92245"/>
                  </a:lnTo>
                  <a:lnTo>
                    <a:pt x="82222" y="92658"/>
                  </a:lnTo>
                  <a:lnTo>
                    <a:pt x="81422" y="93016"/>
                  </a:lnTo>
                  <a:lnTo>
                    <a:pt x="80562" y="93319"/>
                  </a:lnTo>
                  <a:lnTo>
                    <a:pt x="79643" y="93567"/>
                  </a:lnTo>
                  <a:lnTo>
                    <a:pt x="78665" y="93759"/>
                  </a:lnTo>
                  <a:lnTo>
                    <a:pt x="77628" y="93897"/>
                  </a:lnTo>
                  <a:lnTo>
                    <a:pt x="76531" y="93979"/>
                  </a:lnTo>
                  <a:lnTo>
                    <a:pt x="75375" y="94007"/>
                  </a:lnTo>
                  <a:lnTo>
                    <a:pt x="74342" y="93998"/>
                  </a:lnTo>
                  <a:lnTo>
                    <a:pt x="73275" y="93973"/>
                  </a:lnTo>
                  <a:lnTo>
                    <a:pt x="72174" y="93931"/>
                  </a:lnTo>
                  <a:lnTo>
                    <a:pt x="71039" y="93871"/>
                  </a:lnTo>
                  <a:lnTo>
                    <a:pt x="69870" y="93795"/>
                  </a:lnTo>
                  <a:lnTo>
                    <a:pt x="68667" y="93702"/>
                  </a:lnTo>
                  <a:lnTo>
                    <a:pt x="67431" y="93592"/>
                  </a:lnTo>
                  <a:lnTo>
                    <a:pt x="66160" y="93465"/>
                  </a:lnTo>
                  <a:lnTo>
                    <a:pt x="64856" y="93321"/>
                  </a:lnTo>
                  <a:lnTo>
                    <a:pt x="63518" y="93160"/>
                  </a:lnTo>
                  <a:lnTo>
                    <a:pt x="61824" y="84691"/>
                  </a:lnTo>
                  <a:lnTo>
                    <a:pt x="63560" y="84852"/>
                  </a:lnTo>
                  <a:lnTo>
                    <a:pt x="65212" y="84996"/>
                  </a:lnTo>
                  <a:lnTo>
                    <a:pt x="66779" y="85123"/>
                  </a:lnTo>
                  <a:lnTo>
                    <a:pt x="68261" y="85233"/>
                  </a:lnTo>
                  <a:lnTo>
                    <a:pt x="69658" y="85326"/>
                  </a:lnTo>
                  <a:lnTo>
                    <a:pt x="70971" y="85402"/>
                  </a:lnTo>
                  <a:lnTo>
                    <a:pt x="72199" y="85462"/>
                  </a:lnTo>
                  <a:lnTo>
                    <a:pt x="73342" y="85504"/>
                  </a:lnTo>
                  <a:lnTo>
                    <a:pt x="74401" y="85529"/>
                  </a:lnTo>
                  <a:lnTo>
                    <a:pt x="75375" y="85538"/>
                  </a:lnTo>
                  <a:lnTo>
                    <a:pt x="76019" y="85495"/>
                  </a:lnTo>
                  <a:lnTo>
                    <a:pt x="76594" y="85368"/>
                  </a:lnTo>
                  <a:lnTo>
                    <a:pt x="77103" y="85157"/>
                  </a:lnTo>
                  <a:lnTo>
                    <a:pt x="77543" y="84860"/>
                  </a:lnTo>
                  <a:lnTo>
                    <a:pt x="77916" y="84479"/>
                  </a:lnTo>
                  <a:lnTo>
                    <a:pt x="78220" y="84013"/>
                  </a:lnTo>
                  <a:lnTo>
                    <a:pt x="78458" y="83463"/>
                  </a:lnTo>
                  <a:lnTo>
                    <a:pt x="78627" y="82828"/>
                  </a:lnTo>
                  <a:lnTo>
                    <a:pt x="78729" y="82108"/>
                  </a:lnTo>
                  <a:lnTo>
                    <a:pt x="78763" y="81303"/>
                  </a:lnTo>
                  <a:lnTo>
                    <a:pt x="78763" y="8045"/>
                  </a:lnTo>
                  <a:lnTo>
                    <a:pt x="8469" y="8045"/>
                  </a:lnTo>
                  <a:lnTo>
                    <a:pt x="8469" y="94854"/>
                  </a:lnTo>
                  <a:lnTo>
                    <a:pt x="0" y="9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971415" y="3093505"/>
              <a:ext cx="55472" cy="8045"/>
            </a:xfrm>
            <a:custGeom>
              <a:avLst/>
              <a:pathLst>
                <a:path w="55472" h="8045">
                  <a:moveTo>
                    <a:pt x="0" y="0"/>
                  </a:moveTo>
                  <a:lnTo>
                    <a:pt x="55472" y="0"/>
                  </a:lnTo>
                  <a:lnTo>
                    <a:pt x="5547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976920" y="3113408"/>
              <a:ext cx="44462" cy="33029"/>
            </a:xfrm>
            <a:custGeom>
              <a:avLst/>
              <a:pathLst>
                <a:path w="44462" h="33029">
                  <a:moveTo>
                    <a:pt x="0" y="0"/>
                  </a:moveTo>
                  <a:lnTo>
                    <a:pt x="44462" y="0"/>
                  </a:lnTo>
                  <a:lnTo>
                    <a:pt x="44462" y="33029"/>
                  </a:lnTo>
                  <a:lnTo>
                    <a:pt x="0" y="330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985389" y="3121454"/>
              <a:ext cx="27524" cy="16938"/>
            </a:xfrm>
            <a:custGeom>
              <a:avLst/>
              <a:pathLst>
                <a:path w="27524" h="16938">
                  <a:moveTo>
                    <a:pt x="0" y="16938"/>
                  </a:moveTo>
                  <a:lnTo>
                    <a:pt x="27524" y="16938"/>
                  </a:lnTo>
                  <a:lnTo>
                    <a:pt x="27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283623" y="4055763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341213" y="4082441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401344" y="4050681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392875" y="4082017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422940" y="4050681"/>
              <a:ext cx="68176" cy="98242"/>
            </a:xfrm>
            <a:custGeom>
              <a:avLst/>
              <a:pathLst>
                <a:path w="68176" h="98242">
                  <a:moveTo>
                    <a:pt x="34723" y="53779"/>
                  </a:moveTo>
                  <a:lnTo>
                    <a:pt x="33673" y="58720"/>
                  </a:lnTo>
                  <a:lnTo>
                    <a:pt x="32216" y="63552"/>
                  </a:lnTo>
                  <a:lnTo>
                    <a:pt x="30353" y="68273"/>
                  </a:lnTo>
                  <a:lnTo>
                    <a:pt x="28083" y="72885"/>
                  </a:lnTo>
                  <a:lnTo>
                    <a:pt x="25407" y="77386"/>
                  </a:lnTo>
                  <a:lnTo>
                    <a:pt x="22324" y="81778"/>
                  </a:lnTo>
                  <a:lnTo>
                    <a:pt x="18835" y="86059"/>
                  </a:lnTo>
                  <a:lnTo>
                    <a:pt x="14939" y="90230"/>
                  </a:lnTo>
                  <a:lnTo>
                    <a:pt x="10637" y="94291"/>
                  </a:lnTo>
                  <a:lnTo>
                    <a:pt x="5928" y="98242"/>
                  </a:lnTo>
                  <a:lnTo>
                    <a:pt x="0" y="91466"/>
                  </a:lnTo>
                  <a:lnTo>
                    <a:pt x="3203" y="88957"/>
                  </a:lnTo>
                  <a:lnTo>
                    <a:pt x="6207" y="86342"/>
                  </a:lnTo>
                  <a:lnTo>
                    <a:pt x="9013" y="83622"/>
                  </a:lnTo>
                  <a:lnTo>
                    <a:pt x="11619" y="80795"/>
                  </a:lnTo>
                  <a:lnTo>
                    <a:pt x="14027" y="77863"/>
                  </a:lnTo>
                  <a:lnTo>
                    <a:pt x="16235" y="74824"/>
                  </a:lnTo>
                  <a:lnTo>
                    <a:pt x="18244" y="71680"/>
                  </a:lnTo>
                  <a:lnTo>
                    <a:pt x="20054" y="68430"/>
                  </a:lnTo>
                  <a:lnTo>
                    <a:pt x="21666" y="65074"/>
                  </a:lnTo>
                  <a:lnTo>
                    <a:pt x="23078" y="61612"/>
                  </a:lnTo>
                  <a:lnTo>
                    <a:pt x="24325" y="57833"/>
                  </a:lnTo>
                  <a:lnTo>
                    <a:pt x="25441" y="53524"/>
                  </a:lnTo>
                  <a:lnTo>
                    <a:pt x="26425" y="48686"/>
                  </a:lnTo>
                  <a:lnTo>
                    <a:pt x="27279" y="43319"/>
                  </a:lnTo>
                  <a:lnTo>
                    <a:pt x="28001" y="37423"/>
                  </a:lnTo>
                  <a:lnTo>
                    <a:pt x="28591" y="30997"/>
                  </a:lnTo>
                  <a:lnTo>
                    <a:pt x="29051" y="24041"/>
                  </a:lnTo>
                  <a:lnTo>
                    <a:pt x="29379" y="16557"/>
                  </a:lnTo>
                  <a:lnTo>
                    <a:pt x="29576" y="8543"/>
                  </a:lnTo>
                  <a:lnTo>
                    <a:pt x="29641" y="0"/>
                  </a:lnTo>
                  <a:lnTo>
                    <a:pt x="38534" y="0"/>
                  </a:lnTo>
                  <a:lnTo>
                    <a:pt x="38530" y="2532"/>
                  </a:lnTo>
                  <a:lnTo>
                    <a:pt x="38517" y="5047"/>
                  </a:lnTo>
                  <a:lnTo>
                    <a:pt x="38496" y="7546"/>
                  </a:lnTo>
                  <a:lnTo>
                    <a:pt x="38466" y="10027"/>
                  </a:lnTo>
                  <a:lnTo>
                    <a:pt x="38428" y="12491"/>
                  </a:lnTo>
                  <a:lnTo>
                    <a:pt x="38382" y="14939"/>
                  </a:lnTo>
                  <a:lnTo>
                    <a:pt x="38327" y="17370"/>
                  </a:lnTo>
                  <a:lnTo>
                    <a:pt x="38263" y="19783"/>
                  </a:lnTo>
                  <a:lnTo>
                    <a:pt x="38191" y="22180"/>
                  </a:lnTo>
                  <a:lnTo>
                    <a:pt x="38111" y="24560"/>
                  </a:lnTo>
                  <a:lnTo>
                    <a:pt x="37264" y="35146"/>
                  </a:lnTo>
                  <a:lnTo>
                    <a:pt x="37310" y="35849"/>
                  </a:lnTo>
                  <a:lnTo>
                    <a:pt x="37450" y="36773"/>
                  </a:lnTo>
                  <a:lnTo>
                    <a:pt x="37683" y="37916"/>
                  </a:lnTo>
                  <a:lnTo>
                    <a:pt x="38009" y="39279"/>
                  </a:lnTo>
                  <a:lnTo>
                    <a:pt x="38428" y="40863"/>
                  </a:lnTo>
                  <a:lnTo>
                    <a:pt x="38941" y="42667"/>
                  </a:lnTo>
                  <a:lnTo>
                    <a:pt x="39546" y="44691"/>
                  </a:lnTo>
                  <a:lnTo>
                    <a:pt x="40245" y="46935"/>
                  </a:lnTo>
                  <a:lnTo>
                    <a:pt x="41037" y="49400"/>
                  </a:lnTo>
                  <a:lnTo>
                    <a:pt x="41922" y="52085"/>
                  </a:lnTo>
                  <a:lnTo>
                    <a:pt x="42866" y="54822"/>
                  </a:lnTo>
                  <a:lnTo>
                    <a:pt x="43836" y="57446"/>
                  </a:lnTo>
                  <a:lnTo>
                    <a:pt x="44831" y="59955"/>
                  </a:lnTo>
                  <a:lnTo>
                    <a:pt x="45851" y="62349"/>
                  </a:lnTo>
                  <a:lnTo>
                    <a:pt x="46897" y="64630"/>
                  </a:lnTo>
                  <a:lnTo>
                    <a:pt x="47969" y="66796"/>
                  </a:lnTo>
                  <a:lnTo>
                    <a:pt x="49065" y="68847"/>
                  </a:lnTo>
                  <a:lnTo>
                    <a:pt x="50188" y="70785"/>
                  </a:lnTo>
                  <a:lnTo>
                    <a:pt x="51335" y="72608"/>
                  </a:lnTo>
                  <a:lnTo>
                    <a:pt x="52508" y="74316"/>
                  </a:lnTo>
                  <a:lnTo>
                    <a:pt x="53732" y="75961"/>
                  </a:lnTo>
                  <a:lnTo>
                    <a:pt x="55032" y="77594"/>
                  </a:lnTo>
                  <a:lnTo>
                    <a:pt x="56408" y="79213"/>
                  </a:lnTo>
                  <a:lnTo>
                    <a:pt x="57861" y="80821"/>
                  </a:lnTo>
                  <a:lnTo>
                    <a:pt x="59389" y="82415"/>
                  </a:lnTo>
                  <a:lnTo>
                    <a:pt x="60994" y="83996"/>
                  </a:lnTo>
                  <a:lnTo>
                    <a:pt x="62675" y="85565"/>
                  </a:lnTo>
                  <a:lnTo>
                    <a:pt x="64433" y="87122"/>
                  </a:lnTo>
                  <a:lnTo>
                    <a:pt x="66266" y="88665"/>
                  </a:lnTo>
                  <a:lnTo>
                    <a:pt x="68176" y="90196"/>
                  </a:lnTo>
                  <a:lnTo>
                    <a:pt x="60977" y="96971"/>
                  </a:lnTo>
                  <a:lnTo>
                    <a:pt x="57437" y="93567"/>
                  </a:lnTo>
                  <a:lnTo>
                    <a:pt x="54100" y="89959"/>
                  </a:lnTo>
                  <a:lnTo>
                    <a:pt x="50967" y="86148"/>
                  </a:lnTo>
                  <a:lnTo>
                    <a:pt x="48036" y="82133"/>
                  </a:lnTo>
                  <a:lnTo>
                    <a:pt x="45309" y="77916"/>
                  </a:lnTo>
                  <a:lnTo>
                    <a:pt x="42786" y="73495"/>
                  </a:lnTo>
                  <a:lnTo>
                    <a:pt x="40465" y="68871"/>
                  </a:lnTo>
                  <a:lnTo>
                    <a:pt x="38348" y="64043"/>
                  </a:lnTo>
                  <a:lnTo>
                    <a:pt x="36434" y="590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506361" y="4054069"/>
              <a:ext cx="87232" cy="94854"/>
            </a:xfrm>
            <a:custGeom>
              <a:avLst/>
              <a:pathLst>
                <a:path w="87232" h="94854">
                  <a:moveTo>
                    <a:pt x="87232" y="0"/>
                  </a:moveTo>
                  <a:lnTo>
                    <a:pt x="87232" y="83421"/>
                  </a:lnTo>
                  <a:lnTo>
                    <a:pt x="87202" y="84414"/>
                  </a:lnTo>
                  <a:lnTo>
                    <a:pt x="87113" y="85360"/>
                  </a:lnTo>
                  <a:lnTo>
                    <a:pt x="86965" y="86260"/>
                  </a:lnTo>
                  <a:lnTo>
                    <a:pt x="86757" y="87113"/>
                  </a:lnTo>
                  <a:lnTo>
                    <a:pt x="86491" y="87920"/>
                  </a:lnTo>
                  <a:lnTo>
                    <a:pt x="86165" y="88680"/>
                  </a:lnTo>
                  <a:lnTo>
                    <a:pt x="85779" y="89393"/>
                  </a:lnTo>
                  <a:lnTo>
                    <a:pt x="85335" y="90060"/>
                  </a:lnTo>
                  <a:lnTo>
                    <a:pt x="84831" y="90681"/>
                  </a:lnTo>
                  <a:lnTo>
                    <a:pt x="84267" y="91254"/>
                  </a:lnTo>
                  <a:lnTo>
                    <a:pt x="83645" y="91777"/>
                  </a:lnTo>
                  <a:lnTo>
                    <a:pt x="82963" y="92245"/>
                  </a:lnTo>
                  <a:lnTo>
                    <a:pt x="82222" y="92658"/>
                  </a:lnTo>
                  <a:lnTo>
                    <a:pt x="81422" y="93016"/>
                  </a:lnTo>
                  <a:lnTo>
                    <a:pt x="80562" y="93319"/>
                  </a:lnTo>
                  <a:lnTo>
                    <a:pt x="79643" y="93567"/>
                  </a:lnTo>
                  <a:lnTo>
                    <a:pt x="78665" y="93759"/>
                  </a:lnTo>
                  <a:lnTo>
                    <a:pt x="77628" y="93897"/>
                  </a:lnTo>
                  <a:lnTo>
                    <a:pt x="76531" y="93979"/>
                  </a:lnTo>
                  <a:lnTo>
                    <a:pt x="75375" y="94007"/>
                  </a:lnTo>
                  <a:lnTo>
                    <a:pt x="74342" y="93998"/>
                  </a:lnTo>
                  <a:lnTo>
                    <a:pt x="73275" y="93973"/>
                  </a:lnTo>
                  <a:lnTo>
                    <a:pt x="72174" y="93931"/>
                  </a:lnTo>
                  <a:lnTo>
                    <a:pt x="71039" y="93871"/>
                  </a:lnTo>
                  <a:lnTo>
                    <a:pt x="69870" y="93795"/>
                  </a:lnTo>
                  <a:lnTo>
                    <a:pt x="68667" y="93702"/>
                  </a:lnTo>
                  <a:lnTo>
                    <a:pt x="67431" y="93592"/>
                  </a:lnTo>
                  <a:lnTo>
                    <a:pt x="66160" y="93465"/>
                  </a:lnTo>
                  <a:lnTo>
                    <a:pt x="64856" y="93321"/>
                  </a:lnTo>
                  <a:lnTo>
                    <a:pt x="63518" y="93160"/>
                  </a:lnTo>
                  <a:lnTo>
                    <a:pt x="61824" y="84691"/>
                  </a:lnTo>
                  <a:lnTo>
                    <a:pt x="63560" y="84852"/>
                  </a:lnTo>
                  <a:lnTo>
                    <a:pt x="65212" y="84996"/>
                  </a:lnTo>
                  <a:lnTo>
                    <a:pt x="66779" y="85123"/>
                  </a:lnTo>
                  <a:lnTo>
                    <a:pt x="68261" y="85233"/>
                  </a:lnTo>
                  <a:lnTo>
                    <a:pt x="69658" y="85326"/>
                  </a:lnTo>
                  <a:lnTo>
                    <a:pt x="70971" y="85402"/>
                  </a:lnTo>
                  <a:lnTo>
                    <a:pt x="72199" y="85462"/>
                  </a:lnTo>
                  <a:lnTo>
                    <a:pt x="73342" y="85504"/>
                  </a:lnTo>
                  <a:lnTo>
                    <a:pt x="74401" y="85529"/>
                  </a:lnTo>
                  <a:lnTo>
                    <a:pt x="75375" y="85538"/>
                  </a:lnTo>
                  <a:lnTo>
                    <a:pt x="76019" y="85495"/>
                  </a:lnTo>
                  <a:lnTo>
                    <a:pt x="76594" y="85368"/>
                  </a:lnTo>
                  <a:lnTo>
                    <a:pt x="77103" y="85157"/>
                  </a:lnTo>
                  <a:lnTo>
                    <a:pt x="77543" y="84860"/>
                  </a:lnTo>
                  <a:lnTo>
                    <a:pt x="77916" y="84479"/>
                  </a:lnTo>
                  <a:lnTo>
                    <a:pt x="78220" y="84013"/>
                  </a:lnTo>
                  <a:lnTo>
                    <a:pt x="78458" y="83463"/>
                  </a:lnTo>
                  <a:lnTo>
                    <a:pt x="78627" y="82828"/>
                  </a:lnTo>
                  <a:lnTo>
                    <a:pt x="78729" y="82108"/>
                  </a:lnTo>
                  <a:lnTo>
                    <a:pt x="78763" y="81303"/>
                  </a:lnTo>
                  <a:lnTo>
                    <a:pt x="78763" y="8045"/>
                  </a:lnTo>
                  <a:lnTo>
                    <a:pt x="8469" y="8045"/>
                  </a:lnTo>
                  <a:lnTo>
                    <a:pt x="8469" y="94854"/>
                  </a:lnTo>
                  <a:lnTo>
                    <a:pt x="0" y="9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522452" y="4073972"/>
              <a:ext cx="55472" cy="8045"/>
            </a:xfrm>
            <a:custGeom>
              <a:avLst/>
              <a:pathLst>
                <a:path w="55472" h="8045">
                  <a:moveTo>
                    <a:pt x="0" y="0"/>
                  </a:moveTo>
                  <a:lnTo>
                    <a:pt x="55472" y="0"/>
                  </a:lnTo>
                  <a:lnTo>
                    <a:pt x="5547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527957" y="4093874"/>
              <a:ext cx="44462" cy="33029"/>
            </a:xfrm>
            <a:custGeom>
              <a:avLst/>
              <a:pathLst>
                <a:path w="44462" h="33029">
                  <a:moveTo>
                    <a:pt x="0" y="0"/>
                  </a:moveTo>
                  <a:lnTo>
                    <a:pt x="44462" y="0"/>
                  </a:lnTo>
                  <a:lnTo>
                    <a:pt x="44462" y="33029"/>
                  </a:lnTo>
                  <a:lnTo>
                    <a:pt x="0" y="3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536426" y="4101920"/>
              <a:ext cx="27524" cy="16938"/>
            </a:xfrm>
            <a:custGeom>
              <a:avLst/>
              <a:pathLst>
                <a:path w="27524" h="16938">
                  <a:moveTo>
                    <a:pt x="0" y="16938"/>
                  </a:moveTo>
                  <a:lnTo>
                    <a:pt x="27524" y="16938"/>
                  </a:lnTo>
                  <a:lnTo>
                    <a:pt x="27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211915" y="5014961"/>
              <a:ext cx="87655" cy="29641"/>
            </a:xfrm>
            <a:custGeom>
              <a:avLst/>
              <a:pathLst>
                <a:path w="87655" h="29641">
                  <a:moveTo>
                    <a:pt x="87655" y="10586"/>
                  </a:moveTo>
                  <a:lnTo>
                    <a:pt x="87655" y="29641"/>
                  </a:lnTo>
                  <a:lnTo>
                    <a:pt x="78763" y="29641"/>
                  </a:lnTo>
                  <a:lnTo>
                    <a:pt x="78763" y="19055"/>
                  </a:lnTo>
                  <a:lnTo>
                    <a:pt x="8892" y="19055"/>
                  </a:lnTo>
                  <a:lnTo>
                    <a:pt x="8892" y="29641"/>
                  </a:lnTo>
                  <a:lnTo>
                    <a:pt x="0" y="29641"/>
                  </a:lnTo>
                  <a:lnTo>
                    <a:pt x="0" y="10586"/>
                  </a:lnTo>
                  <a:lnTo>
                    <a:pt x="39804" y="10586"/>
                  </a:lnTo>
                  <a:lnTo>
                    <a:pt x="39546" y="9743"/>
                  </a:lnTo>
                  <a:lnTo>
                    <a:pt x="39279" y="8909"/>
                  </a:lnTo>
                  <a:lnTo>
                    <a:pt x="39004" y="8083"/>
                  </a:lnTo>
                  <a:lnTo>
                    <a:pt x="38720" y="7266"/>
                  </a:lnTo>
                  <a:lnTo>
                    <a:pt x="38428" y="6457"/>
                  </a:lnTo>
                  <a:lnTo>
                    <a:pt x="38128" y="5657"/>
                  </a:lnTo>
                  <a:lnTo>
                    <a:pt x="37818" y="4865"/>
                  </a:lnTo>
                  <a:lnTo>
                    <a:pt x="37501" y="4082"/>
                  </a:lnTo>
                  <a:lnTo>
                    <a:pt x="37175" y="3307"/>
                  </a:lnTo>
                  <a:lnTo>
                    <a:pt x="36840" y="2540"/>
                  </a:lnTo>
                  <a:lnTo>
                    <a:pt x="45733" y="0"/>
                  </a:lnTo>
                  <a:lnTo>
                    <a:pt x="46309" y="944"/>
                  </a:lnTo>
                  <a:lnTo>
                    <a:pt x="46851" y="1914"/>
                  </a:lnTo>
                  <a:lnTo>
                    <a:pt x="47359" y="2909"/>
                  </a:lnTo>
                  <a:lnTo>
                    <a:pt x="47833" y="3929"/>
                  </a:lnTo>
                  <a:lnTo>
                    <a:pt x="48274" y="4975"/>
                  </a:lnTo>
                  <a:lnTo>
                    <a:pt x="48680" y="6046"/>
                  </a:lnTo>
                  <a:lnTo>
                    <a:pt x="49053" y="7143"/>
                  </a:lnTo>
                  <a:lnTo>
                    <a:pt x="49392" y="8265"/>
                  </a:lnTo>
                  <a:lnTo>
                    <a:pt x="49696" y="9413"/>
                  </a:lnTo>
                  <a:lnTo>
                    <a:pt x="49967" y="10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225043" y="5045450"/>
              <a:ext cx="61401" cy="8045"/>
            </a:xfrm>
            <a:custGeom>
              <a:avLst/>
              <a:pathLst>
                <a:path w="61401" h="8045">
                  <a:moveTo>
                    <a:pt x="0" y="0"/>
                  </a:moveTo>
                  <a:lnTo>
                    <a:pt x="61401" y="0"/>
                  </a:lnTo>
                  <a:lnTo>
                    <a:pt x="6140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208104" y="5064929"/>
              <a:ext cx="97395" cy="48697"/>
            </a:xfrm>
            <a:custGeom>
              <a:avLst/>
              <a:pathLst>
                <a:path w="97395" h="48697">
                  <a:moveTo>
                    <a:pt x="3811" y="0"/>
                  </a:moveTo>
                  <a:lnTo>
                    <a:pt x="91890" y="0"/>
                  </a:lnTo>
                  <a:lnTo>
                    <a:pt x="91890" y="8045"/>
                  </a:lnTo>
                  <a:lnTo>
                    <a:pt x="63942" y="8045"/>
                  </a:lnTo>
                  <a:lnTo>
                    <a:pt x="63942" y="35146"/>
                  </a:lnTo>
                  <a:lnTo>
                    <a:pt x="63956" y="35477"/>
                  </a:lnTo>
                  <a:lnTo>
                    <a:pt x="64001" y="35790"/>
                  </a:lnTo>
                  <a:lnTo>
                    <a:pt x="64075" y="36087"/>
                  </a:lnTo>
                  <a:lnTo>
                    <a:pt x="64179" y="36366"/>
                  </a:lnTo>
                  <a:lnTo>
                    <a:pt x="64312" y="36629"/>
                  </a:lnTo>
                  <a:lnTo>
                    <a:pt x="64475" y="36874"/>
                  </a:lnTo>
                  <a:lnTo>
                    <a:pt x="64668" y="37103"/>
                  </a:lnTo>
                  <a:lnTo>
                    <a:pt x="64890" y="37315"/>
                  </a:lnTo>
                  <a:lnTo>
                    <a:pt x="65142" y="37509"/>
                  </a:lnTo>
                  <a:lnTo>
                    <a:pt x="65424" y="37687"/>
                  </a:lnTo>
                  <a:lnTo>
                    <a:pt x="65769" y="37848"/>
                  </a:lnTo>
                  <a:lnTo>
                    <a:pt x="66211" y="37992"/>
                  </a:lnTo>
                  <a:lnTo>
                    <a:pt x="66751" y="38119"/>
                  </a:lnTo>
                  <a:lnTo>
                    <a:pt x="67388" y="38229"/>
                  </a:lnTo>
                  <a:lnTo>
                    <a:pt x="68123" y="38322"/>
                  </a:lnTo>
                  <a:lnTo>
                    <a:pt x="68955" y="38399"/>
                  </a:lnTo>
                  <a:lnTo>
                    <a:pt x="69885" y="38458"/>
                  </a:lnTo>
                  <a:lnTo>
                    <a:pt x="70912" y="38500"/>
                  </a:lnTo>
                  <a:lnTo>
                    <a:pt x="72036" y="38526"/>
                  </a:lnTo>
                  <a:lnTo>
                    <a:pt x="73258" y="38534"/>
                  </a:lnTo>
                  <a:lnTo>
                    <a:pt x="75368" y="38515"/>
                  </a:lnTo>
                  <a:lnTo>
                    <a:pt x="77297" y="38458"/>
                  </a:lnTo>
                  <a:lnTo>
                    <a:pt x="79044" y="38363"/>
                  </a:lnTo>
                  <a:lnTo>
                    <a:pt x="80609" y="38229"/>
                  </a:lnTo>
                  <a:lnTo>
                    <a:pt x="81991" y="38058"/>
                  </a:lnTo>
                  <a:lnTo>
                    <a:pt x="83192" y="37848"/>
                  </a:lnTo>
                  <a:lnTo>
                    <a:pt x="84210" y="37600"/>
                  </a:lnTo>
                  <a:lnTo>
                    <a:pt x="85047" y="37315"/>
                  </a:lnTo>
                  <a:lnTo>
                    <a:pt x="85701" y="36991"/>
                  </a:lnTo>
                  <a:lnTo>
                    <a:pt x="86173" y="36629"/>
                  </a:lnTo>
                  <a:lnTo>
                    <a:pt x="86539" y="36156"/>
                  </a:lnTo>
                  <a:lnTo>
                    <a:pt x="86876" y="35502"/>
                  </a:lnTo>
                  <a:lnTo>
                    <a:pt x="87183" y="34666"/>
                  </a:lnTo>
                  <a:lnTo>
                    <a:pt x="87460" y="33647"/>
                  </a:lnTo>
                  <a:lnTo>
                    <a:pt x="87708" y="32447"/>
                  </a:lnTo>
                  <a:lnTo>
                    <a:pt x="87926" y="31064"/>
                  </a:lnTo>
                  <a:lnTo>
                    <a:pt x="88115" y="29500"/>
                  </a:lnTo>
                  <a:lnTo>
                    <a:pt x="88273" y="27753"/>
                  </a:lnTo>
                  <a:lnTo>
                    <a:pt x="88403" y="25824"/>
                  </a:lnTo>
                  <a:lnTo>
                    <a:pt x="88502" y="23713"/>
                  </a:lnTo>
                  <a:lnTo>
                    <a:pt x="97395" y="26677"/>
                  </a:lnTo>
                  <a:lnTo>
                    <a:pt x="97200" y="29286"/>
                  </a:lnTo>
                  <a:lnTo>
                    <a:pt x="96954" y="31691"/>
                  </a:lnTo>
                  <a:lnTo>
                    <a:pt x="96658" y="33893"/>
                  </a:lnTo>
                  <a:lnTo>
                    <a:pt x="96311" y="35892"/>
                  </a:lnTo>
                  <a:lnTo>
                    <a:pt x="95913" y="37687"/>
                  </a:lnTo>
                  <a:lnTo>
                    <a:pt x="95464" y="39279"/>
                  </a:lnTo>
                  <a:lnTo>
                    <a:pt x="94964" y="40668"/>
                  </a:lnTo>
                  <a:lnTo>
                    <a:pt x="94413" y="41854"/>
                  </a:lnTo>
                  <a:lnTo>
                    <a:pt x="93812" y="42836"/>
                  </a:lnTo>
                  <a:lnTo>
                    <a:pt x="93160" y="43616"/>
                  </a:lnTo>
                  <a:lnTo>
                    <a:pt x="92351" y="44259"/>
                  </a:lnTo>
                  <a:lnTo>
                    <a:pt x="91280" y="44835"/>
                  </a:lnTo>
                  <a:lnTo>
                    <a:pt x="89946" y="45343"/>
                  </a:lnTo>
                  <a:lnTo>
                    <a:pt x="88350" y="45784"/>
                  </a:lnTo>
                  <a:lnTo>
                    <a:pt x="86491" y="46156"/>
                  </a:lnTo>
                  <a:lnTo>
                    <a:pt x="84369" y="46461"/>
                  </a:lnTo>
                  <a:lnTo>
                    <a:pt x="81985" y="46698"/>
                  </a:lnTo>
                  <a:lnTo>
                    <a:pt x="79338" y="46868"/>
                  </a:lnTo>
                  <a:lnTo>
                    <a:pt x="76429" y="46969"/>
                  </a:lnTo>
                  <a:lnTo>
                    <a:pt x="73258" y="47003"/>
                  </a:lnTo>
                  <a:lnTo>
                    <a:pt x="71130" y="46984"/>
                  </a:lnTo>
                  <a:lnTo>
                    <a:pt x="69150" y="46927"/>
                  </a:lnTo>
                  <a:lnTo>
                    <a:pt x="67319" y="46832"/>
                  </a:lnTo>
                  <a:lnTo>
                    <a:pt x="65635" y="46698"/>
                  </a:lnTo>
                  <a:lnTo>
                    <a:pt x="64100" y="46527"/>
                  </a:lnTo>
                  <a:lnTo>
                    <a:pt x="62713" y="46317"/>
                  </a:lnTo>
                  <a:lnTo>
                    <a:pt x="61475" y="46070"/>
                  </a:lnTo>
                  <a:lnTo>
                    <a:pt x="60384" y="45784"/>
                  </a:lnTo>
                  <a:lnTo>
                    <a:pt x="59442" y="45460"/>
                  </a:lnTo>
                  <a:lnTo>
                    <a:pt x="58648" y="45098"/>
                  </a:lnTo>
                  <a:lnTo>
                    <a:pt x="57964" y="44685"/>
                  </a:lnTo>
                  <a:lnTo>
                    <a:pt x="57353" y="44208"/>
                  </a:lnTo>
                  <a:lnTo>
                    <a:pt x="56813" y="43669"/>
                  </a:lnTo>
                  <a:lnTo>
                    <a:pt x="56345" y="43065"/>
                  </a:lnTo>
                  <a:lnTo>
                    <a:pt x="55949" y="42398"/>
                  </a:lnTo>
                  <a:lnTo>
                    <a:pt x="55625" y="41668"/>
                  </a:lnTo>
                  <a:lnTo>
                    <a:pt x="55373" y="40874"/>
                  </a:lnTo>
                  <a:lnTo>
                    <a:pt x="55193" y="40016"/>
                  </a:lnTo>
                  <a:lnTo>
                    <a:pt x="55085" y="39095"/>
                  </a:lnTo>
                  <a:lnTo>
                    <a:pt x="55049" y="38111"/>
                  </a:lnTo>
                  <a:lnTo>
                    <a:pt x="55049" y="8045"/>
                  </a:lnTo>
                  <a:lnTo>
                    <a:pt x="38958" y="8045"/>
                  </a:lnTo>
                  <a:lnTo>
                    <a:pt x="38392" y="11520"/>
                  </a:lnTo>
                  <a:lnTo>
                    <a:pt x="37713" y="14829"/>
                  </a:lnTo>
                  <a:lnTo>
                    <a:pt x="36919" y="17973"/>
                  </a:lnTo>
                  <a:lnTo>
                    <a:pt x="36010" y="20952"/>
                  </a:lnTo>
                  <a:lnTo>
                    <a:pt x="34988" y="23766"/>
                  </a:lnTo>
                  <a:lnTo>
                    <a:pt x="33851" y="26415"/>
                  </a:lnTo>
                  <a:lnTo>
                    <a:pt x="32599" y="28898"/>
                  </a:lnTo>
                  <a:lnTo>
                    <a:pt x="31234" y="31217"/>
                  </a:lnTo>
                  <a:lnTo>
                    <a:pt x="29754" y="33370"/>
                  </a:lnTo>
                  <a:lnTo>
                    <a:pt x="28159" y="35358"/>
                  </a:lnTo>
                  <a:lnTo>
                    <a:pt x="26430" y="37207"/>
                  </a:lnTo>
                  <a:lnTo>
                    <a:pt x="24543" y="38941"/>
                  </a:lnTo>
                  <a:lnTo>
                    <a:pt x="22500" y="40560"/>
                  </a:lnTo>
                  <a:lnTo>
                    <a:pt x="20300" y="42066"/>
                  </a:lnTo>
                  <a:lnTo>
                    <a:pt x="17943" y="43457"/>
                  </a:lnTo>
                  <a:lnTo>
                    <a:pt x="15430" y="44734"/>
                  </a:lnTo>
                  <a:lnTo>
                    <a:pt x="12760" y="45896"/>
                  </a:lnTo>
                  <a:lnTo>
                    <a:pt x="9934" y="46944"/>
                  </a:lnTo>
                  <a:lnTo>
                    <a:pt x="6951" y="47878"/>
                  </a:lnTo>
                  <a:lnTo>
                    <a:pt x="3811" y="48697"/>
                  </a:lnTo>
                  <a:lnTo>
                    <a:pt x="0" y="40228"/>
                  </a:lnTo>
                  <a:lnTo>
                    <a:pt x="5022" y="38763"/>
                  </a:lnTo>
                  <a:lnTo>
                    <a:pt x="9587" y="36908"/>
                  </a:lnTo>
                  <a:lnTo>
                    <a:pt x="13694" y="34664"/>
                  </a:lnTo>
                  <a:lnTo>
                    <a:pt x="17344" y="32030"/>
                  </a:lnTo>
                  <a:lnTo>
                    <a:pt x="20537" y="29006"/>
                  </a:lnTo>
                  <a:lnTo>
                    <a:pt x="23273" y="25593"/>
                  </a:lnTo>
                  <a:lnTo>
                    <a:pt x="25551" y="21791"/>
                  </a:lnTo>
                  <a:lnTo>
                    <a:pt x="27372" y="17598"/>
                  </a:lnTo>
                  <a:lnTo>
                    <a:pt x="28735" y="13017"/>
                  </a:lnTo>
                  <a:lnTo>
                    <a:pt x="29641" y="8045"/>
                  </a:lnTo>
                  <a:lnTo>
                    <a:pt x="3811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314816" y="5015384"/>
              <a:ext cx="99512" cy="94007"/>
            </a:xfrm>
            <a:custGeom>
              <a:avLst/>
              <a:pathLst>
                <a:path w="99512" h="94007">
                  <a:moveTo>
                    <a:pt x="82150" y="39804"/>
                  </a:moveTo>
                  <a:lnTo>
                    <a:pt x="82150" y="44039"/>
                  </a:lnTo>
                  <a:lnTo>
                    <a:pt x="54202" y="44039"/>
                  </a:lnTo>
                  <a:lnTo>
                    <a:pt x="54202" y="60977"/>
                  </a:lnTo>
                  <a:lnTo>
                    <a:pt x="84267" y="60977"/>
                  </a:lnTo>
                  <a:lnTo>
                    <a:pt x="84267" y="69023"/>
                  </a:lnTo>
                  <a:lnTo>
                    <a:pt x="54202" y="69023"/>
                  </a:lnTo>
                  <a:lnTo>
                    <a:pt x="54202" y="85961"/>
                  </a:lnTo>
                  <a:lnTo>
                    <a:pt x="92737" y="85961"/>
                  </a:lnTo>
                  <a:lnTo>
                    <a:pt x="92737" y="94007"/>
                  </a:lnTo>
                  <a:lnTo>
                    <a:pt x="5928" y="94007"/>
                  </a:lnTo>
                  <a:lnTo>
                    <a:pt x="5928" y="85961"/>
                  </a:lnTo>
                  <a:lnTo>
                    <a:pt x="45309" y="85961"/>
                  </a:lnTo>
                  <a:lnTo>
                    <a:pt x="45309" y="69023"/>
                  </a:lnTo>
                  <a:lnTo>
                    <a:pt x="15244" y="69023"/>
                  </a:lnTo>
                  <a:lnTo>
                    <a:pt x="15244" y="60977"/>
                  </a:lnTo>
                  <a:lnTo>
                    <a:pt x="45309" y="60977"/>
                  </a:lnTo>
                  <a:lnTo>
                    <a:pt x="45309" y="44039"/>
                  </a:lnTo>
                  <a:lnTo>
                    <a:pt x="16091" y="44039"/>
                  </a:lnTo>
                  <a:lnTo>
                    <a:pt x="16091" y="40228"/>
                  </a:lnTo>
                  <a:lnTo>
                    <a:pt x="14981" y="40905"/>
                  </a:lnTo>
                  <a:lnTo>
                    <a:pt x="13855" y="41583"/>
                  </a:lnTo>
                  <a:lnTo>
                    <a:pt x="12712" y="42261"/>
                  </a:lnTo>
                  <a:lnTo>
                    <a:pt x="11551" y="42938"/>
                  </a:lnTo>
                  <a:lnTo>
                    <a:pt x="10374" y="43616"/>
                  </a:lnTo>
                  <a:lnTo>
                    <a:pt x="9180" y="44293"/>
                  </a:lnTo>
                  <a:lnTo>
                    <a:pt x="7969" y="44971"/>
                  </a:lnTo>
                  <a:lnTo>
                    <a:pt x="6741" y="45648"/>
                  </a:lnTo>
                  <a:lnTo>
                    <a:pt x="5496" y="46326"/>
                  </a:lnTo>
                  <a:lnTo>
                    <a:pt x="4234" y="47003"/>
                  </a:lnTo>
                  <a:lnTo>
                    <a:pt x="0" y="38534"/>
                  </a:lnTo>
                  <a:lnTo>
                    <a:pt x="6500" y="34871"/>
                  </a:lnTo>
                  <a:lnTo>
                    <a:pt x="12619" y="31166"/>
                  </a:lnTo>
                  <a:lnTo>
                    <a:pt x="18356" y="27418"/>
                  </a:lnTo>
                  <a:lnTo>
                    <a:pt x="23713" y="23628"/>
                  </a:lnTo>
                  <a:lnTo>
                    <a:pt x="28689" y="19796"/>
                  </a:lnTo>
                  <a:lnTo>
                    <a:pt x="33283" y="15921"/>
                  </a:lnTo>
                  <a:lnTo>
                    <a:pt x="37497" y="12005"/>
                  </a:lnTo>
                  <a:lnTo>
                    <a:pt x="41329" y="8045"/>
                  </a:lnTo>
                  <a:lnTo>
                    <a:pt x="44780" y="4044"/>
                  </a:lnTo>
                  <a:lnTo>
                    <a:pt x="47850" y="0"/>
                  </a:lnTo>
                  <a:lnTo>
                    <a:pt x="56743" y="2540"/>
                  </a:lnTo>
                  <a:lnTo>
                    <a:pt x="54625" y="5504"/>
                  </a:lnTo>
                  <a:lnTo>
                    <a:pt x="58885" y="9642"/>
                  </a:lnTo>
                  <a:lnTo>
                    <a:pt x="63196" y="13584"/>
                  </a:lnTo>
                  <a:lnTo>
                    <a:pt x="67558" y="17332"/>
                  </a:lnTo>
                  <a:lnTo>
                    <a:pt x="71970" y="20884"/>
                  </a:lnTo>
                  <a:lnTo>
                    <a:pt x="76433" y="24242"/>
                  </a:lnTo>
                  <a:lnTo>
                    <a:pt x="80948" y="27406"/>
                  </a:lnTo>
                  <a:lnTo>
                    <a:pt x="85512" y="30374"/>
                  </a:lnTo>
                  <a:lnTo>
                    <a:pt x="90128" y="33148"/>
                  </a:lnTo>
                  <a:lnTo>
                    <a:pt x="94795" y="35727"/>
                  </a:lnTo>
                  <a:lnTo>
                    <a:pt x="99512" y="38111"/>
                  </a:lnTo>
                  <a:lnTo>
                    <a:pt x="94430" y="47003"/>
                  </a:lnTo>
                  <a:lnTo>
                    <a:pt x="93164" y="46321"/>
                  </a:lnTo>
                  <a:lnTo>
                    <a:pt x="91907" y="45631"/>
                  </a:lnTo>
                  <a:lnTo>
                    <a:pt x="90657" y="44933"/>
                  </a:lnTo>
                  <a:lnTo>
                    <a:pt x="89417" y="44225"/>
                  </a:lnTo>
                  <a:lnTo>
                    <a:pt x="88184" y="43510"/>
                  </a:lnTo>
                  <a:lnTo>
                    <a:pt x="86961" y="42786"/>
                  </a:lnTo>
                  <a:lnTo>
                    <a:pt x="85745" y="42053"/>
                  </a:lnTo>
                  <a:lnTo>
                    <a:pt x="84538" y="41312"/>
                  </a:lnTo>
                  <a:lnTo>
                    <a:pt x="83340" y="405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336835" y="5027241"/>
              <a:ext cx="55049" cy="24137"/>
            </a:xfrm>
            <a:custGeom>
              <a:avLst/>
              <a:pathLst>
                <a:path w="55049" h="24137">
                  <a:moveTo>
                    <a:pt x="27524" y="0"/>
                  </a:moveTo>
                  <a:lnTo>
                    <a:pt x="25039" y="2680"/>
                  </a:lnTo>
                  <a:lnTo>
                    <a:pt x="22494" y="5301"/>
                  </a:lnTo>
                  <a:lnTo>
                    <a:pt x="19889" y="7863"/>
                  </a:lnTo>
                  <a:lnTo>
                    <a:pt x="17226" y="10366"/>
                  </a:lnTo>
                  <a:lnTo>
                    <a:pt x="14503" y="12809"/>
                  </a:lnTo>
                  <a:lnTo>
                    <a:pt x="11721" y="15193"/>
                  </a:lnTo>
                  <a:lnTo>
                    <a:pt x="8879" y="17518"/>
                  </a:lnTo>
                  <a:lnTo>
                    <a:pt x="5979" y="19783"/>
                  </a:lnTo>
                  <a:lnTo>
                    <a:pt x="3019" y="21990"/>
                  </a:lnTo>
                  <a:lnTo>
                    <a:pt x="0" y="24137"/>
                  </a:lnTo>
                  <a:lnTo>
                    <a:pt x="55049" y="24137"/>
                  </a:lnTo>
                  <a:lnTo>
                    <a:pt x="51953" y="21837"/>
                  </a:lnTo>
                  <a:lnTo>
                    <a:pt x="48934" y="19512"/>
                  </a:lnTo>
                  <a:lnTo>
                    <a:pt x="45991" y="17162"/>
                  </a:lnTo>
                  <a:lnTo>
                    <a:pt x="43124" y="14787"/>
                  </a:lnTo>
                  <a:lnTo>
                    <a:pt x="40334" y="12386"/>
                  </a:lnTo>
                  <a:lnTo>
                    <a:pt x="37619" y="9959"/>
                  </a:lnTo>
                  <a:lnTo>
                    <a:pt x="34981" y="7507"/>
                  </a:lnTo>
                  <a:lnTo>
                    <a:pt x="32419" y="5030"/>
                  </a:lnTo>
                  <a:lnTo>
                    <a:pt x="29934" y="2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423221" y="5021313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480811" y="5047991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540942" y="5016231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532472" y="5047567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562538" y="5016231"/>
              <a:ext cx="68176" cy="98242"/>
            </a:xfrm>
            <a:custGeom>
              <a:avLst/>
              <a:pathLst>
                <a:path w="68176" h="98242">
                  <a:moveTo>
                    <a:pt x="34723" y="53779"/>
                  </a:moveTo>
                  <a:lnTo>
                    <a:pt x="33673" y="58720"/>
                  </a:lnTo>
                  <a:lnTo>
                    <a:pt x="32216" y="63552"/>
                  </a:lnTo>
                  <a:lnTo>
                    <a:pt x="30353" y="68273"/>
                  </a:lnTo>
                  <a:lnTo>
                    <a:pt x="28083" y="72885"/>
                  </a:lnTo>
                  <a:lnTo>
                    <a:pt x="25407" y="77386"/>
                  </a:lnTo>
                  <a:lnTo>
                    <a:pt x="22324" y="81778"/>
                  </a:lnTo>
                  <a:lnTo>
                    <a:pt x="18835" y="86059"/>
                  </a:lnTo>
                  <a:lnTo>
                    <a:pt x="14939" y="90230"/>
                  </a:lnTo>
                  <a:lnTo>
                    <a:pt x="10637" y="94291"/>
                  </a:lnTo>
                  <a:lnTo>
                    <a:pt x="5928" y="98242"/>
                  </a:lnTo>
                  <a:lnTo>
                    <a:pt x="0" y="91466"/>
                  </a:lnTo>
                  <a:lnTo>
                    <a:pt x="3203" y="88957"/>
                  </a:lnTo>
                  <a:lnTo>
                    <a:pt x="6207" y="86342"/>
                  </a:lnTo>
                  <a:lnTo>
                    <a:pt x="9013" y="83622"/>
                  </a:lnTo>
                  <a:lnTo>
                    <a:pt x="11619" y="80795"/>
                  </a:lnTo>
                  <a:lnTo>
                    <a:pt x="14027" y="77863"/>
                  </a:lnTo>
                  <a:lnTo>
                    <a:pt x="16235" y="74824"/>
                  </a:lnTo>
                  <a:lnTo>
                    <a:pt x="18244" y="71680"/>
                  </a:lnTo>
                  <a:lnTo>
                    <a:pt x="20054" y="68430"/>
                  </a:lnTo>
                  <a:lnTo>
                    <a:pt x="21666" y="65074"/>
                  </a:lnTo>
                  <a:lnTo>
                    <a:pt x="23078" y="61612"/>
                  </a:lnTo>
                  <a:lnTo>
                    <a:pt x="24325" y="57833"/>
                  </a:lnTo>
                  <a:lnTo>
                    <a:pt x="25441" y="53524"/>
                  </a:lnTo>
                  <a:lnTo>
                    <a:pt x="26425" y="48686"/>
                  </a:lnTo>
                  <a:lnTo>
                    <a:pt x="27279" y="43319"/>
                  </a:lnTo>
                  <a:lnTo>
                    <a:pt x="28001" y="37423"/>
                  </a:lnTo>
                  <a:lnTo>
                    <a:pt x="28591" y="30997"/>
                  </a:lnTo>
                  <a:lnTo>
                    <a:pt x="29051" y="24041"/>
                  </a:lnTo>
                  <a:lnTo>
                    <a:pt x="29379" y="16557"/>
                  </a:lnTo>
                  <a:lnTo>
                    <a:pt x="29576" y="8543"/>
                  </a:lnTo>
                  <a:lnTo>
                    <a:pt x="29641" y="0"/>
                  </a:lnTo>
                  <a:lnTo>
                    <a:pt x="38534" y="0"/>
                  </a:lnTo>
                  <a:lnTo>
                    <a:pt x="38530" y="2532"/>
                  </a:lnTo>
                  <a:lnTo>
                    <a:pt x="38517" y="5047"/>
                  </a:lnTo>
                  <a:lnTo>
                    <a:pt x="38496" y="7546"/>
                  </a:lnTo>
                  <a:lnTo>
                    <a:pt x="38466" y="10027"/>
                  </a:lnTo>
                  <a:lnTo>
                    <a:pt x="38428" y="12491"/>
                  </a:lnTo>
                  <a:lnTo>
                    <a:pt x="38382" y="14939"/>
                  </a:lnTo>
                  <a:lnTo>
                    <a:pt x="38327" y="17370"/>
                  </a:lnTo>
                  <a:lnTo>
                    <a:pt x="38263" y="19783"/>
                  </a:lnTo>
                  <a:lnTo>
                    <a:pt x="38191" y="22180"/>
                  </a:lnTo>
                  <a:lnTo>
                    <a:pt x="38111" y="24560"/>
                  </a:lnTo>
                  <a:lnTo>
                    <a:pt x="37264" y="35146"/>
                  </a:lnTo>
                  <a:lnTo>
                    <a:pt x="37310" y="35849"/>
                  </a:lnTo>
                  <a:lnTo>
                    <a:pt x="37450" y="36773"/>
                  </a:lnTo>
                  <a:lnTo>
                    <a:pt x="37683" y="37916"/>
                  </a:lnTo>
                  <a:lnTo>
                    <a:pt x="38009" y="39279"/>
                  </a:lnTo>
                  <a:lnTo>
                    <a:pt x="38428" y="40863"/>
                  </a:lnTo>
                  <a:lnTo>
                    <a:pt x="38941" y="42667"/>
                  </a:lnTo>
                  <a:lnTo>
                    <a:pt x="39546" y="44691"/>
                  </a:lnTo>
                  <a:lnTo>
                    <a:pt x="40245" y="46935"/>
                  </a:lnTo>
                  <a:lnTo>
                    <a:pt x="41037" y="49400"/>
                  </a:lnTo>
                  <a:lnTo>
                    <a:pt x="41922" y="52085"/>
                  </a:lnTo>
                  <a:lnTo>
                    <a:pt x="42866" y="54822"/>
                  </a:lnTo>
                  <a:lnTo>
                    <a:pt x="43836" y="57446"/>
                  </a:lnTo>
                  <a:lnTo>
                    <a:pt x="44831" y="59955"/>
                  </a:lnTo>
                  <a:lnTo>
                    <a:pt x="45851" y="62349"/>
                  </a:lnTo>
                  <a:lnTo>
                    <a:pt x="46897" y="64630"/>
                  </a:lnTo>
                  <a:lnTo>
                    <a:pt x="47969" y="66796"/>
                  </a:lnTo>
                  <a:lnTo>
                    <a:pt x="49065" y="68847"/>
                  </a:lnTo>
                  <a:lnTo>
                    <a:pt x="50188" y="70785"/>
                  </a:lnTo>
                  <a:lnTo>
                    <a:pt x="51335" y="72608"/>
                  </a:lnTo>
                  <a:lnTo>
                    <a:pt x="52508" y="74316"/>
                  </a:lnTo>
                  <a:lnTo>
                    <a:pt x="53732" y="75961"/>
                  </a:lnTo>
                  <a:lnTo>
                    <a:pt x="55032" y="77594"/>
                  </a:lnTo>
                  <a:lnTo>
                    <a:pt x="56408" y="79213"/>
                  </a:lnTo>
                  <a:lnTo>
                    <a:pt x="57861" y="80821"/>
                  </a:lnTo>
                  <a:lnTo>
                    <a:pt x="59389" y="82415"/>
                  </a:lnTo>
                  <a:lnTo>
                    <a:pt x="60994" y="83996"/>
                  </a:lnTo>
                  <a:lnTo>
                    <a:pt x="62675" y="85565"/>
                  </a:lnTo>
                  <a:lnTo>
                    <a:pt x="64433" y="87122"/>
                  </a:lnTo>
                  <a:lnTo>
                    <a:pt x="66266" y="88665"/>
                  </a:lnTo>
                  <a:lnTo>
                    <a:pt x="68176" y="90196"/>
                  </a:lnTo>
                  <a:lnTo>
                    <a:pt x="60977" y="96971"/>
                  </a:lnTo>
                  <a:lnTo>
                    <a:pt x="57437" y="93567"/>
                  </a:lnTo>
                  <a:lnTo>
                    <a:pt x="54100" y="89959"/>
                  </a:lnTo>
                  <a:lnTo>
                    <a:pt x="50967" y="86148"/>
                  </a:lnTo>
                  <a:lnTo>
                    <a:pt x="48036" y="82133"/>
                  </a:lnTo>
                  <a:lnTo>
                    <a:pt x="45309" y="77916"/>
                  </a:lnTo>
                  <a:lnTo>
                    <a:pt x="42786" y="73495"/>
                  </a:lnTo>
                  <a:lnTo>
                    <a:pt x="40465" y="68871"/>
                  </a:lnTo>
                  <a:lnTo>
                    <a:pt x="38348" y="64043"/>
                  </a:lnTo>
                  <a:lnTo>
                    <a:pt x="36434" y="590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645959" y="5019619"/>
              <a:ext cx="87232" cy="94854"/>
            </a:xfrm>
            <a:custGeom>
              <a:avLst/>
              <a:pathLst>
                <a:path w="87232" h="94854">
                  <a:moveTo>
                    <a:pt x="87232" y="0"/>
                  </a:moveTo>
                  <a:lnTo>
                    <a:pt x="87232" y="83421"/>
                  </a:lnTo>
                  <a:lnTo>
                    <a:pt x="87202" y="84414"/>
                  </a:lnTo>
                  <a:lnTo>
                    <a:pt x="87113" y="85360"/>
                  </a:lnTo>
                  <a:lnTo>
                    <a:pt x="86965" y="86260"/>
                  </a:lnTo>
                  <a:lnTo>
                    <a:pt x="86757" y="87113"/>
                  </a:lnTo>
                  <a:lnTo>
                    <a:pt x="86491" y="87920"/>
                  </a:lnTo>
                  <a:lnTo>
                    <a:pt x="86165" y="88680"/>
                  </a:lnTo>
                  <a:lnTo>
                    <a:pt x="85779" y="89393"/>
                  </a:lnTo>
                  <a:lnTo>
                    <a:pt x="85335" y="90060"/>
                  </a:lnTo>
                  <a:lnTo>
                    <a:pt x="84831" y="90681"/>
                  </a:lnTo>
                  <a:lnTo>
                    <a:pt x="84267" y="91254"/>
                  </a:lnTo>
                  <a:lnTo>
                    <a:pt x="83645" y="91777"/>
                  </a:lnTo>
                  <a:lnTo>
                    <a:pt x="82963" y="92245"/>
                  </a:lnTo>
                  <a:lnTo>
                    <a:pt x="82222" y="92658"/>
                  </a:lnTo>
                  <a:lnTo>
                    <a:pt x="81422" y="93016"/>
                  </a:lnTo>
                  <a:lnTo>
                    <a:pt x="80562" y="93319"/>
                  </a:lnTo>
                  <a:lnTo>
                    <a:pt x="79643" y="93567"/>
                  </a:lnTo>
                  <a:lnTo>
                    <a:pt x="78665" y="93759"/>
                  </a:lnTo>
                  <a:lnTo>
                    <a:pt x="77628" y="93897"/>
                  </a:lnTo>
                  <a:lnTo>
                    <a:pt x="76531" y="93979"/>
                  </a:lnTo>
                  <a:lnTo>
                    <a:pt x="75375" y="94007"/>
                  </a:lnTo>
                  <a:lnTo>
                    <a:pt x="74342" y="93998"/>
                  </a:lnTo>
                  <a:lnTo>
                    <a:pt x="73275" y="93973"/>
                  </a:lnTo>
                  <a:lnTo>
                    <a:pt x="72174" y="93931"/>
                  </a:lnTo>
                  <a:lnTo>
                    <a:pt x="71039" y="93871"/>
                  </a:lnTo>
                  <a:lnTo>
                    <a:pt x="69870" y="93795"/>
                  </a:lnTo>
                  <a:lnTo>
                    <a:pt x="68667" y="93702"/>
                  </a:lnTo>
                  <a:lnTo>
                    <a:pt x="67431" y="93592"/>
                  </a:lnTo>
                  <a:lnTo>
                    <a:pt x="66160" y="93465"/>
                  </a:lnTo>
                  <a:lnTo>
                    <a:pt x="64856" y="93321"/>
                  </a:lnTo>
                  <a:lnTo>
                    <a:pt x="63518" y="93160"/>
                  </a:lnTo>
                  <a:lnTo>
                    <a:pt x="61824" y="84691"/>
                  </a:lnTo>
                  <a:lnTo>
                    <a:pt x="63560" y="84852"/>
                  </a:lnTo>
                  <a:lnTo>
                    <a:pt x="65212" y="84996"/>
                  </a:lnTo>
                  <a:lnTo>
                    <a:pt x="66779" y="85123"/>
                  </a:lnTo>
                  <a:lnTo>
                    <a:pt x="68261" y="85233"/>
                  </a:lnTo>
                  <a:lnTo>
                    <a:pt x="69658" y="85326"/>
                  </a:lnTo>
                  <a:lnTo>
                    <a:pt x="70971" y="85402"/>
                  </a:lnTo>
                  <a:lnTo>
                    <a:pt x="72199" y="85462"/>
                  </a:lnTo>
                  <a:lnTo>
                    <a:pt x="73342" y="85504"/>
                  </a:lnTo>
                  <a:lnTo>
                    <a:pt x="74401" y="85529"/>
                  </a:lnTo>
                  <a:lnTo>
                    <a:pt x="75375" y="85538"/>
                  </a:lnTo>
                  <a:lnTo>
                    <a:pt x="76019" y="85495"/>
                  </a:lnTo>
                  <a:lnTo>
                    <a:pt x="76594" y="85368"/>
                  </a:lnTo>
                  <a:lnTo>
                    <a:pt x="77103" y="85157"/>
                  </a:lnTo>
                  <a:lnTo>
                    <a:pt x="77543" y="84860"/>
                  </a:lnTo>
                  <a:lnTo>
                    <a:pt x="77916" y="84479"/>
                  </a:lnTo>
                  <a:lnTo>
                    <a:pt x="78220" y="84013"/>
                  </a:lnTo>
                  <a:lnTo>
                    <a:pt x="78458" y="83463"/>
                  </a:lnTo>
                  <a:lnTo>
                    <a:pt x="78627" y="82828"/>
                  </a:lnTo>
                  <a:lnTo>
                    <a:pt x="78729" y="82108"/>
                  </a:lnTo>
                  <a:lnTo>
                    <a:pt x="78763" y="81303"/>
                  </a:lnTo>
                  <a:lnTo>
                    <a:pt x="78763" y="8045"/>
                  </a:lnTo>
                  <a:lnTo>
                    <a:pt x="8469" y="8045"/>
                  </a:lnTo>
                  <a:lnTo>
                    <a:pt x="8469" y="94854"/>
                  </a:lnTo>
                  <a:lnTo>
                    <a:pt x="0" y="9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662050" y="5039521"/>
              <a:ext cx="55472" cy="8045"/>
            </a:xfrm>
            <a:custGeom>
              <a:avLst/>
              <a:pathLst>
                <a:path w="55472" h="8045">
                  <a:moveTo>
                    <a:pt x="0" y="0"/>
                  </a:moveTo>
                  <a:lnTo>
                    <a:pt x="55472" y="0"/>
                  </a:lnTo>
                  <a:lnTo>
                    <a:pt x="5547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667555" y="5059424"/>
              <a:ext cx="44462" cy="33029"/>
            </a:xfrm>
            <a:custGeom>
              <a:avLst/>
              <a:pathLst>
                <a:path w="44462" h="33029">
                  <a:moveTo>
                    <a:pt x="0" y="0"/>
                  </a:moveTo>
                  <a:lnTo>
                    <a:pt x="44462" y="0"/>
                  </a:lnTo>
                  <a:lnTo>
                    <a:pt x="44462" y="33029"/>
                  </a:lnTo>
                  <a:lnTo>
                    <a:pt x="0" y="3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676024" y="5067470"/>
              <a:ext cx="27524" cy="16938"/>
            </a:xfrm>
            <a:custGeom>
              <a:avLst/>
              <a:pathLst>
                <a:path w="27524" h="16938">
                  <a:moveTo>
                    <a:pt x="0" y="16938"/>
                  </a:moveTo>
                  <a:lnTo>
                    <a:pt x="27524" y="16938"/>
                  </a:lnTo>
                  <a:lnTo>
                    <a:pt x="27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924402" y="5028151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936899" y="5042138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925275" y="4061456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926585" y="309590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929750" y="213150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984866" y="5066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984866" y="4101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984866" y="3135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984866" y="21699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06529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93397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880265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167133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454002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221808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27981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28974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34197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35190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505784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56668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57661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62884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63877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791288" y="570741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85355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86348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915709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92564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076465" y="570855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7085524" y="5720283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714042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715035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720257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721250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8365243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8427289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843722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848944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49937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2021-01-05T00:12:42Z</dcterms:modified>
</cp:coreProperties>
</file>