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3173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5588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08003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30418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2833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75249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50665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41010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31354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21699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4381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46796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9211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91626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14041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1735449"/>
              <a:ext cx="6781795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2700999"/>
              <a:ext cx="2338128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9661" y="3666549"/>
              <a:ext cx="2240195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9661" y="4632099"/>
              <a:ext cx="1089494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8122628" y="2110594"/>
              <a:ext cx="97818" cy="91466"/>
            </a:xfrm>
            <a:custGeom>
              <a:avLst/>
              <a:pathLst>
                <a:path w="97818" h="91466">
                  <a:moveTo>
                    <a:pt x="0" y="0"/>
                  </a:moveTo>
                  <a:lnTo>
                    <a:pt x="97818" y="0"/>
                  </a:lnTo>
                  <a:lnTo>
                    <a:pt x="97818" y="8045"/>
                  </a:lnTo>
                  <a:lnTo>
                    <a:pt x="81727" y="8045"/>
                  </a:lnTo>
                  <a:lnTo>
                    <a:pt x="81727" y="80456"/>
                  </a:lnTo>
                  <a:lnTo>
                    <a:pt x="81697" y="81608"/>
                  </a:lnTo>
                  <a:lnTo>
                    <a:pt x="81608" y="82692"/>
                  </a:lnTo>
                  <a:lnTo>
                    <a:pt x="81460" y="83708"/>
                  </a:lnTo>
                  <a:lnTo>
                    <a:pt x="81252" y="84657"/>
                  </a:lnTo>
                  <a:lnTo>
                    <a:pt x="80986" y="85538"/>
                  </a:lnTo>
                  <a:lnTo>
                    <a:pt x="80660" y="86351"/>
                  </a:lnTo>
                  <a:lnTo>
                    <a:pt x="80274" y="87096"/>
                  </a:lnTo>
                  <a:lnTo>
                    <a:pt x="79830" y="87774"/>
                  </a:lnTo>
                  <a:lnTo>
                    <a:pt x="79326" y="88383"/>
                  </a:lnTo>
                  <a:lnTo>
                    <a:pt x="78763" y="88925"/>
                  </a:lnTo>
                  <a:lnTo>
                    <a:pt x="78110" y="89408"/>
                  </a:lnTo>
                  <a:lnTo>
                    <a:pt x="77340" y="89840"/>
                  </a:lnTo>
                  <a:lnTo>
                    <a:pt x="76450" y="90221"/>
                  </a:lnTo>
                  <a:lnTo>
                    <a:pt x="75443" y="90552"/>
                  </a:lnTo>
                  <a:lnTo>
                    <a:pt x="74316" y="90831"/>
                  </a:lnTo>
                  <a:lnTo>
                    <a:pt x="73071" y="91060"/>
                  </a:lnTo>
                  <a:lnTo>
                    <a:pt x="71708" y="91238"/>
                  </a:lnTo>
                  <a:lnTo>
                    <a:pt x="70226" y="91365"/>
                  </a:lnTo>
                  <a:lnTo>
                    <a:pt x="68625" y="91441"/>
                  </a:lnTo>
                  <a:lnTo>
                    <a:pt x="66906" y="91466"/>
                  </a:lnTo>
                  <a:lnTo>
                    <a:pt x="65983" y="91458"/>
                  </a:lnTo>
                  <a:lnTo>
                    <a:pt x="65076" y="91432"/>
                  </a:lnTo>
                  <a:lnTo>
                    <a:pt x="64187" y="91390"/>
                  </a:lnTo>
                  <a:lnTo>
                    <a:pt x="63315" y="91331"/>
                  </a:lnTo>
                  <a:lnTo>
                    <a:pt x="62459" y="91254"/>
                  </a:lnTo>
                  <a:lnTo>
                    <a:pt x="61621" y="91161"/>
                  </a:lnTo>
                  <a:lnTo>
                    <a:pt x="60799" y="91051"/>
                  </a:lnTo>
                  <a:lnTo>
                    <a:pt x="59995" y="90924"/>
                  </a:lnTo>
                  <a:lnTo>
                    <a:pt x="59207" y="90780"/>
                  </a:lnTo>
                  <a:lnTo>
                    <a:pt x="58437" y="90619"/>
                  </a:lnTo>
                  <a:lnTo>
                    <a:pt x="56743" y="82574"/>
                  </a:lnTo>
                  <a:lnTo>
                    <a:pt x="57670" y="82735"/>
                  </a:lnTo>
                  <a:lnTo>
                    <a:pt x="58589" y="82879"/>
                  </a:lnTo>
                  <a:lnTo>
                    <a:pt x="59499" y="83006"/>
                  </a:lnTo>
                  <a:lnTo>
                    <a:pt x="60401" y="83116"/>
                  </a:lnTo>
                  <a:lnTo>
                    <a:pt x="61295" y="83209"/>
                  </a:lnTo>
                  <a:lnTo>
                    <a:pt x="62180" y="83285"/>
                  </a:lnTo>
                  <a:lnTo>
                    <a:pt x="63056" y="83344"/>
                  </a:lnTo>
                  <a:lnTo>
                    <a:pt x="63925" y="83387"/>
                  </a:lnTo>
                  <a:lnTo>
                    <a:pt x="64784" y="83412"/>
                  </a:lnTo>
                  <a:lnTo>
                    <a:pt x="65635" y="83421"/>
                  </a:lnTo>
                  <a:lnTo>
                    <a:pt x="66535" y="83410"/>
                  </a:lnTo>
                  <a:lnTo>
                    <a:pt x="67372" y="83378"/>
                  </a:lnTo>
                  <a:lnTo>
                    <a:pt x="68144" y="83325"/>
                  </a:lnTo>
                  <a:lnTo>
                    <a:pt x="68854" y="83251"/>
                  </a:lnTo>
                  <a:lnTo>
                    <a:pt x="69499" y="83156"/>
                  </a:lnTo>
                  <a:lnTo>
                    <a:pt x="70082" y="83039"/>
                  </a:lnTo>
                  <a:lnTo>
                    <a:pt x="70600" y="82902"/>
                  </a:lnTo>
                  <a:lnTo>
                    <a:pt x="71056" y="82743"/>
                  </a:lnTo>
                  <a:lnTo>
                    <a:pt x="71447" y="82563"/>
                  </a:lnTo>
                  <a:lnTo>
                    <a:pt x="71775" y="82362"/>
                  </a:lnTo>
                  <a:lnTo>
                    <a:pt x="72057" y="82131"/>
                  </a:lnTo>
                  <a:lnTo>
                    <a:pt x="72309" y="81862"/>
                  </a:lnTo>
                  <a:lnTo>
                    <a:pt x="72531" y="81555"/>
                  </a:lnTo>
                  <a:lnTo>
                    <a:pt x="72724" y="81210"/>
                  </a:lnTo>
                  <a:lnTo>
                    <a:pt x="72887" y="80827"/>
                  </a:lnTo>
                  <a:lnTo>
                    <a:pt x="73020" y="80406"/>
                  </a:lnTo>
                  <a:lnTo>
                    <a:pt x="73124" y="79946"/>
                  </a:lnTo>
                  <a:lnTo>
                    <a:pt x="73198" y="79449"/>
                  </a:lnTo>
                  <a:lnTo>
                    <a:pt x="73243" y="78913"/>
                  </a:lnTo>
                  <a:lnTo>
                    <a:pt x="73258" y="78339"/>
                  </a:lnTo>
                  <a:lnTo>
                    <a:pt x="73258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8134485" y="2135154"/>
              <a:ext cx="40651" cy="43192"/>
            </a:xfrm>
            <a:custGeom>
              <a:avLst/>
              <a:pathLst>
                <a:path w="40651" h="43192">
                  <a:moveTo>
                    <a:pt x="40651" y="0"/>
                  </a:moveTo>
                  <a:lnTo>
                    <a:pt x="40651" y="37264"/>
                  </a:lnTo>
                  <a:lnTo>
                    <a:pt x="8469" y="37264"/>
                  </a:lnTo>
                  <a:lnTo>
                    <a:pt x="8469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142954" y="2143200"/>
              <a:ext cx="23713" cy="21172"/>
            </a:xfrm>
            <a:custGeom>
              <a:avLst/>
              <a:pathLst>
                <a:path w="23713" h="21172">
                  <a:moveTo>
                    <a:pt x="0" y="21172"/>
                  </a:moveTo>
                  <a:lnTo>
                    <a:pt x="23713" y="21172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261099" y="2105936"/>
              <a:ext cx="64788" cy="75798"/>
            </a:xfrm>
            <a:custGeom>
              <a:avLst/>
              <a:pathLst>
                <a:path w="64788" h="75798">
                  <a:moveTo>
                    <a:pt x="55049" y="0"/>
                  </a:moveTo>
                  <a:lnTo>
                    <a:pt x="60554" y="6775"/>
                  </a:lnTo>
                  <a:lnTo>
                    <a:pt x="58259" y="7190"/>
                  </a:lnTo>
                  <a:lnTo>
                    <a:pt x="55947" y="7588"/>
                  </a:lnTo>
                  <a:lnTo>
                    <a:pt x="53618" y="7969"/>
                  </a:lnTo>
                  <a:lnTo>
                    <a:pt x="51272" y="8333"/>
                  </a:lnTo>
                  <a:lnTo>
                    <a:pt x="48909" y="8680"/>
                  </a:lnTo>
                  <a:lnTo>
                    <a:pt x="46529" y="9011"/>
                  </a:lnTo>
                  <a:lnTo>
                    <a:pt x="44132" y="9324"/>
                  </a:lnTo>
                  <a:lnTo>
                    <a:pt x="41718" y="9620"/>
                  </a:lnTo>
                  <a:lnTo>
                    <a:pt x="39288" y="9900"/>
                  </a:lnTo>
                  <a:lnTo>
                    <a:pt x="36840" y="10162"/>
                  </a:lnTo>
                  <a:lnTo>
                    <a:pt x="36840" y="24137"/>
                  </a:lnTo>
                  <a:lnTo>
                    <a:pt x="64788" y="24137"/>
                  </a:lnTo>
                  <a:lnTo>
                    <a:pt x="64788" y="31759"/>
                  </a:lnTo>
                  <a:lnTo>
                    <a:pt x="36840" y="31759"/>
                  </a:lnTo>
                  <a:lnTo>
                    <a:pt x="36840" y="44039"/>
                  </a:lnTo>
                  <a:lnTo>
                    <a:pt x="57590" y="44039"/>
                  </a:lnTo>
                  <a:lnTo>
                    <a:pt x="57590" y="75798"/>
                  </a:lnTo>
                  <a:lnTo>
                    <a:pt x="5081" y="75798"/>
                  </a:lnTo>
                  <a:lnTo>
                    <a:pt x="5081" y="44039"/>
                  </a:lnTo>
                  <a:lnTo>
                    <a:pt x="27948" y="44039"/>
                  </a:lnTo>
                  <a:lnTo>
                    <a:pt x="27948" y="31759"/>
                  </a:lnTo>
                  <a:lnTo>
                    <a:pt x="0" y="31759"/>
                  </a:lnTo>
                  <a:lnTo>
                    <a:pt x="0" y="24137"/>
                  </a:lnTo>
                  <a:lnTo>
                    <a:pt x="27948" y="24137"/>
                  </a:lnTo>
                  <a:lnTo>
                    <a:pt x="27948" y="11433"/>
                  </a:lnTo>
                  <a:lnTo>
                    <a:pt x="25818" y="11606"/>
                  </a:lnTo>
                  <a:lnTo>
                    <a:pt x="23662" y="11789"/>
                  </a:lnTo>
                  <a:lnTo>
                    <a:pt x="21481" y="11979"/>
                  </a:lnTo>
                  <a:lnTo>
                    <a:pt x="19275" y="12178"/>
                  </a:lnTo>
                  <a:lnTo>
                    <a:pt x="17044" y="12386"/>
                  </a:lnTo>
                  <a:lnTo>
                    <a:pt x="14787" y="12602"/>
                  </a:lnTo>
                  <a:lnTo>
                    <a:pt x="12504" y="12826"/>
                  </a:lnTo>
                  <a:lnTo>
                    <a:pt x="10196" y="13059"/>
                  </a:lnTo>
                  <a:lnTo>
                    <a:pt x="7863" y="13300"/>
                  </a:lnTo>
                  <a:lnTo>
                    <a:pt x="5504" y="13550"/>
                  </a:lnTo>
                  <a:lnTo>
                    <a:pt x="1693" y="5928"/>
                  </a:lnTo>
                  <a:lnTo>
                    <a:pt x="7029" y="5488"/>
                  </a:lnTo>
                  <a:lnTo>
                    <a:pt x="12364" y="5013"/>
                  </a:lnTo>
                  <a:lnTo>
                    <a:pt x="17700" y="4505"/>
                  </a:lnTo>
                  <a:lnTo>
                    <a:pt x="23036" y="3963"/>
                  </a:lnTo>
                  <a:lnTo>
                    <a:pt x="28371" y="3387"/>
                  </a:lnTo>
                  <a:lnTo>
                    <a:pt x="33707" y="2777"/>
                  </a:lnTo>
                  <a:lnTo>
                    <a:pt x="39042" y="2134"/>
                  </a:lnTo>
                  <a:lnTo>
                    <a:pt x="44378" y="1456"/>
                  </a:lnTo>
                  <a:lnTo>
                    <a:pt x="49713" y="7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275073" y="2157598"/>
              <a:ext cx="34723" cy="16514"/>
            </a:xfrm>
            <a:custGeom>
              <a:avLst/>
              <a:pathLst>
                <a:path w="34723" h="16514">
                  <a:moveTo>
                    <a:pt x="0" y="16514"/>
                  </a:moveTo>
                  <a:lnTo>
                    <a:pt x="34723" y="16514"/>
                  </a:lnTo>
                  <a:lnTo>
                    <a:pt x="34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232304" y="2107206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230610" y="2142353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338168" y="2104242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359341" y="2123721"/>
              <a:ext cx="74104" cy="32182"/>
            </a:xfrm>
            <a:custGeom>
              <a:avLst/>
              <a:pathLst>
                <a:path w="74104" h="32182">
                  <a:moveTo>
                    <a:pt x="0" y="8045"/>
                  </a:moveTo>
                  <a:lnTo>
                    <a:pt x="16091" y="8045"/>
                  </a:lnTo>
                  <a:lnTo>
                    <a:pt x="16091" y="0"/>
                  </a:lnTo>
                  <a:lnTo>
                    <a:pt x="24137" y="0"/>
                  </a:lnTo>
                  <a:lnTo>
                    <a:pt x="24137" y="8045"/>
                  </a:lnTo>
                  <a:lnTo>
                    <a:pt x="49967" y="8045"/>
                  </a:lnTo>
                  <a:lnTo>
                    <a:pt x="49967" y="0"/>
                  </a:lnTo>
                  <a:lnTo>
                    <a:pt x="58013" y="0"/>
                  </a:lnTo>
                  <a:lnTo>
                    <a:pt x="58013" y="8045"/>
                  </a:lnTo>
                  <a:lnTo>
                    <a:pt x="74104" y="8045"/>
                  </a:lnTo>
                  <a:lnTo>
                    <a:pt x="74104" y="15244"/>
                  </a:lnTo>
                  <a:lnTo>
                    <a:pt x="58013" y="15244"/>
                  </a:lnTo>
                  <a:lnTo>
                    <a:pt x="58013" y="32182"/>
                  </a:lnTo>
                  <a:lnTo>
                    <a:pt x="16091" y="32182"/>
                  </a:lnTo>
                  <a:lnTo>
                    <a:pt x="16091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383478" y="2138965"/>
              <a:ext cx="25830" cy="9739"/>
            </a:xfrm>
            <a:custGeom>
              <a:avLst/>
              <a:pathLst>
                <a:path w="25830" h="9739">
                  <a:moveTo>
                    <a:pt x="25830" y="9739"/>
                  </a:moveTo>
                  <a:lnTo>
                    <a:pt x="25830" y="0"/>
                  </a:lnTo>
                  <a:lnTo>
                    <a:pt x="0" y="0"/>
                  </a:lnTo>
                  <a:lnTo>
                    <a:pt x="0" y="9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354683" y="2163103"/>
              <a:ext cx="82574" cy="39381"/>
            </a:xfrm>
            <a:custGeom>
              <a:avLst/>
              <a:pathLst>
                <a:path w="82574" h="39381">
                  <a:moveTo>
                    <a:pt x="8892" y="0"/>
                  </a:moveTo>
                  <a:lnTo>
                    <a:pt x="71987" y="0"/>
                  </a:lnTo>
                  <a:lnTo>
                    <a:pt x="71987" y="6351"/>
                  </a:lnTo>
                  <a:lnTo>
                    <a:pt x="70484" y="8439"/>
                  </a:lnTo>
                  <a:lnTo>
                    <a:pt x="68854" y="10467"/>
                  </a:lnTo>
                  <a:lnTo>
                    <a:pt x="67096" y="12436"/>
                  </a:lnTo>
                  <a:lnTo>
                    <a:pt x="65212" y="14346"/>
                  </a:lnTo>
                  <a:lnTo>
                    <a:pt x="63200" y="16197"/>
                  </a:lnTo>
                  <a:lnTo>
                    <a:pt x="61062" y="17988"/>
                  </a:lnTo>
                  <a:lnTo>
                    <a:pt x="58797" y="19720"/>
                  </a:lnTo>
                  <a:lnTo>
                    <a:pt x="56404" y="21393"/>
                  </a:lnTo>
                  <a:lnTo>
                    <a:pt x="53884" y="23006"/>
                  </a:lnTo>
                  <a:lnTo>
                    <a:pt x="51238" y="24560"/>
                  </a:lnTo>
                  <a:lnTo>
                    <a:pt x="53609" y="25454"/>
                  </a:lnTo>
                  <a:lnTo>
                    <a:pt x="56150" y="26271"/>
                  </a:lnTo>
                  <a:lnTo>
                    <a:pt x="58860" y="27012"/>
                  </a:lnTo>
                  <a:lnTo>
                    <a:pt x="61740" y="27677"/>
                  </a:lnTo>
                  <a:lnTo>
                    <a:pt x="64788" y="28265"/>
                  </a:lnTo>
                  <a:lnTo>
                    <a:pt x="68007" y="28778"/>
                  </a:lnTo>
                  <a:lnTo>
                    <a:pt x="71394" y="29214"/>
                  </a:lnTo>
                  <a:lnTo>
                    <a:pt x="74951" y="29574"/>
                  </a:lnTo>
                  <a:lnTo>
                    <a:pt x="78678" y="29857"/>
                  </a:lnTo>
                  <a:lnTo>
                    <a:pt x="82574" y="30065"/>
                  </a:lnTo>
                  <a:lnTo>
                    <a:pt x="80033" y="38534"/>
                  </a:lnTo>
                  <a:lnTo>
                    <a:pt x="75299" y="38293"/>
                  </a:lnTo>
                  <a:lnTo>
                    <a:pt x="70751" y="37907"/>
                  </a:lnTo>
                  <a:lnTo>
                    <a:pt x="66389" y="37378"/>
                  </a:lnTo>
                  <a:lnTo>
                    <a:pt x="62214" y="36705"/>
                  </a:lnTo>
                  <a:lnTo>
                    <a:pt x="58225" y="35887"/>
                  </a:lnTo>
                  <a:lnTo>
                    <a:pt x="54422" y="34926"/>
                  </a:lnTo>
                  <a:lnTo>
                    <a:pt x="50806" y="33821"/>
                  </a:lnTo>
                  <a:lnTo>
                    <a:pt x="47376" y="32572"/>
                  </a:lnTo>
                  <a:lnTo>
                    <a:pt x="44132" y="31179"/>
                  </a:lnTo>
                  <a:lnTo>
                    <a:pt x="41075" y="29641"/>
                  </a:lnTo>
                  <a:lnTo>
                    <a:pt x="37895" y="30882"/>
                  </a:lnTo>
                  <a:lnTo>
                    <a:pt x="34621" y="32064"/>
                  </a:lnTo>
                  <a:lnTo>
                    <a:pt x="31255" y="33186"/>
                  </a:lnTo>
                  <a:lnTo>
                    <a:pt x="27795" y="34249"/>
                  </a:lnTo>
                  <a:lnTo>
                    <a:pt x="24242" y="35252"/>
                  </a:lnTo>
                  <a:lnTo>
                    <a:pt x="20596" y="36197"/>
                  </a:lnTo>
                  <a:lnTo>
                    <a:pt x="16857" y="37082"/>
                  </a:lnTo>
                  <a:lnTo>
                    <a:pt x="13025" y="37907"/>
                  </a:lnTo>
                  <a:lnTo>
                    <a:pt x="9100" y="38674"/>
                  </a:lnTo>
                  <a:lnTo>
                    <a:pt x="5081" y="39381"/>
                  </a:lnTo>
                  <a:lnTo>
                    <a:pt x="0" y="31759"/>
                  </a:lnTo>
                  <a:lnTo>
                    <a:pt x="3751" y="31229"/>
                  </a:lnTo>
                  <a:lnTo>
                    <a:pt x="7385" y="30658"/>
                  </a:lnTo>
                  <a:lnTo>
                    <a:pt x="10899" y="30044"/>
                  </a:lnTo>
                  <a:lnTo>
                    <a:pt x="14295" y="29387"/>
                  </a:lnTo>
                  <a:lnTo>
                    <a:pt x="17573" y="28689"/>
                  </a:lnTo>
                  <a:lnTo>
                    <a:pt x="20732" y="27948"/>
                  </a:lnTo>
                  <a:lnTo>
                    <a:pt x="23772" y="27164"/>
                  </a:lnTo>
                  <a:lnTo>
                    <a:pt x="26694" y="26339"/>
                  </a:lnTo>
                  <a:lnTo>
                    <a:pt x="29498" y="25470"/>
                  </a:lnTo>
                  <a:lnTo>
                    <a:pt x="32182" y="24560"/>
                  </a:lnTo>
                  <a:lnTo>
                    <a:pt x="30251" y="23243"/>
                  </a:lnTo>
                  <a:lnTo>
                    <a:pt x="28354" y="21833"/>
                  </a:lnTo>
                  <a:lnTo>
                    <a:pt x="26491" y="20330"/>
                  </a:lnTo>
                  <a:lnTo>
                    <a:pt x="24662" y="18733"/>
                  </a:lnTo>
                  <a:lnTo>
                    <a:pt x="22866" y="17044"/>
                  </a:lnTo>
                  <a:lnTo>
                    <a:pt x="21105" y="15261"/>
                  </a:lnTo>
                  <a:lnTo>
                    <a:pt x="19377" y="13385"/>
                  </a:lnTo>
                  <a:lnTo>
                    <a:pt x="17683" y="11416"/>
                  </a:lnTo>
                  <a:lnTo>
                    <a:pt x="16023" y="9354"/>
                  </a:lnTo>
                  <a:lnTo>
                    <a:pt x="14397" y="7198"/>
                  </a:lnTo>
                  <a:lnTo>
                    <a:pt x="8892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379667" y="2170301"/>
              <a:ext cx="34723" cy="13127"/>
            </a:xfrm>
            <a:custGeom>
              <a:avLst/>
              <a:pathLst>
                <a:path w="34723" h="13127">
                  <a:moveTo>
                    <a:pt x="0" y="0"/>
                  </a:moveTo>
                  <a:lnTo>
                    <a:pt x="1617" y="1731"/>
                  </a:lnTo>
                  <a:lnTo>
                    <a:pt x="3252" y="3370"/>
                  </a:lnTo>
                  <a:lnTo>
                    <a:pt x="4903" y="4916"/>
                  </a:lnTo>
                  <a:lnTo>
                    <a:pt x="6572" y="6368"/>
                  </a:lnTo>
                  <a:lnTo>
                    <a:pt x="8257" y="7728"/>
                  </a:lnTo>
                  <a:lnTo>
                    <a:pt x="9959" y="8994"/>
                  </a:lnTo>
                  <a:lnTo>
                    <a:pt x="11678" y="10167"/>
                  </a:lnTo>
                  <a:lnTo>
                    <a:pt x="13415" y="11247"/>
                  </a:lnTo>
                  <a:lnTo>
                    <a:pt x="15168" y="12233"/>
                  </a:lnTo>
                  <a:lnTo>
                    <a:pt x="16938" y="13127"/>
                  </a:lnTo>
                  <a:lnTo>
                    <a:pt x="19097" y="12005"/>
                  </a:lnTo>
                  <a:lnTo>
                    <a:pt x="21172" y="10840"/>
                  </a:lnTo>
                  <a:lnTo>
                    <a:pt x="23163" y="9633"/>
                  </a:lnTo>
                  <a:lnTo>
                    <a:pt x="25068" y="8384"/>
                  </a:lnTo>
                  <a:lnTo>
                    <a:pt x="26889" y="7092"/>
                  </a:lnTo>
                  <a:lnTo>
                    <a:pt x="28625" y="5759"/>
                  </a:lnTo>
                  <a:lnTo>
                    <a:pt x="30277" y="4382"/>
                  </a:lnTo>
                  <a:lnTo>
                    <a:pt x="31843" y="2964"/>
                  </a:lnTo>
                  <a:lnTo>
                    <a:pt x="33326" y="1503"/>
                  </a:lnTo>
                  <a:lnTo>
                    <a:pt x="347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479603" y="2107630"/>
              <a:ext cx="65212" cy="52508"/>
            </a:xfrm>
            <a:custGeom>
              <a:avLst/>
              <a:pathLst>
                <a:path w="65212" h="52508">
                  <a:moveTo>
                    <a:pt x="1693" y="0"/>
                  </a:moveTo>
                  <a:lnTo>
                    <a:pt x="62248" y="0"/>
                  </a:lnTo>
                  <a:lnTo>
                    <a:pt x="62248" y="7622"/>
                  </a:lnTo>
                  <a:lnTo>
                    <a:pt x="53779" y="7622"/>
                  </a:lnTo>
                  <a:lnTo>
                    <a:pt x="53779" y="38534"/>
                  </a:lnTo>
                  <a:lnTo>
                    <a:pt x="64788" y="37687"/>
                  </a:lnTo>
                  <a:lnTo>
                    <a:pt x="65212" y="44886"/>
                  </a:lnTo>
                  <a:lnTo>
                    <a:pt x="53779" y="45733"/>
                  </a:lnTo>
                  <a:lnTo>
                    <a:pt x="53779" y="52508"/>
                  </a:lnTo>
                  <a:lnTo>
                    <a:pt x="45733" y="52508"/>
                  </a:lnTo>
                  <a:lnTo>
                    <a:pt x="45733" y="46156"/>
                  </a:lnTo>
                  <a:lnTo>
                    <a:pt x="1270" y="49121"/>
                  </a:lnTo>
                  <a:lnTo>
                    <a:pt x="0" y="41922"/>
                  </a:lnTo>
                  <a:lnTo>
                    <a:pt x="9316" y="41498"/>
                  </a:lnTo>
                  <a:lnTo>
                    <a:pt x="9316" y="7622"/>
                  </a:lnTo>
                  <a:lnTo>
                    <a:pt x="1693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496964" y="2115252"/>
              <a:ext cx="28371" cy="5928"/>
            </a:xfrm>
            <a:custGeom>
              <a:avLst/>
              <a:pathLst>
                <a:path w="28371" h="5928">
                  <a:moveTo>
                    <a:pt x="0" y="5928"/>
                  </a:moveTo>
                  <a:lnTo>
                    <a:pt x="28371" y="592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496964" y="2127956"/>
              <a:ext cx="28371" cy="6351"/>
            </a:xfrm>
            <a:custGeom>
              <a:avLst/>
              <a:pathLst>
                <a:path w="28371" h="6351">
                  <a:moveTo>
                    <a:pt x="0" y="6351"/>
                  </a:moveTo>
                  <a:lnTo>
                    <a:pt x="28371" y="6351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496964" y="2141083"/>
              <a:ext cx="28371" cy="7622"/>
            </a:xfrm>
            <a:custGeom>
              <a:avLst/>
              <a:pathLst>
                <a:path w="28371" h="7622">
                  <a:moveTo>
                    <a:pt x="0" y="7622"/>
                  </a:moveTo>
                  <a:lnTo>
                    <a:pt x="28371" y="5504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475368" y="2161832"/>
              <a:ext cx="33029" cy="40228"/>
            </a:xfrm>
            <a:custGeom>
              <a:avLst/>
              <a:pathLst>
                <a:path w="33029" h="40228">
                  <a:moveTo>
                    <a:pt x="11009" y="9739"/>
                  </a:moveTo>
                  <a:lnTo>
                    <a:pt x="11937" y="10336"/>
                  </a:lnTo>
                  <a:lnTo>
                    <a:pt x="12856" y="10942"/>
                  </a:lnTo>
                  <a:lnTo>
                    <a:pt x="13766" y="11556"/>
                  </a:lnTo>
                  <a:lnTo>
                    <a:pt x="14668" y="12178"/>
                  </a:lnTo>
                  <a:lnTo>
                    <a:pt x="15562" y="12809"/>
                  </a:lnTo>
                  <a:lnTo>
                    <a:pt x="16447" y="13448"/>
                  </a:lnTo>
                  <a:lnTo>
                    <a:pt x="17323" y="14096"/>
                  </a:lnTo>
                  <a:lnTo>
                    <a:pt x="18191" y="14753"/>
                  </a:lnTo>
                  <a:lnTo>
                    <a:pt x="19051" y="15418"/>
                  </a:lnTo>
                  <a:lnTo>
                    <a:pt x="19902" y="16091"/>
                  </a:lnTo>
                  <a:lnTo>
                    <a:pt x="20321" y="15240"/>
                  </a:lnTo>
                  <a:lnTo>
                    <a:pt x="20732" y="14380"/>
                  </a:lnTo>
                  <a:lnTo>
                    <a:pt x="21134" y="13512"/>
                  </a:lnTo>
                  <a:lnTo>
                    <a:pt x="21528" y="12635"/>
                  </a:lnTo>
                  <a:lnTo>
                    <a:pt x="21913" y="11750"/>
                  </a:lnTo>
                  <a:lnTo>
                    <a:pt x="22290" y="10857"/>
                  </a:lnTo>
                  <a:lnTo>
                    <a:pt x="22659" y="9955"/>
                  </a:lnTo>
                  <a:lnTo>
                    <a:pt x="23019" y="9045"/>
                  </a:lnTo>
                  <a:lnTo>
                    <a:pt x="23370" y="8126"/>
                  </a:lnTo>
                  <a:lnTo>
                    <a:pt x="23713" y="7198"/>
                  </a:lnTo>
                  <a:lnTo>
                    <a:pt x="4658" y="7198"/>
                  </a:lnTo>
                  <a:lnTo>
                    <a:pt x="4658" y="0"/>
                  </a:lnTo>
                  <a:lnTo>
                    <a:pt x="32606" y="0"/>
                  </a:lnTo>
                  <a:lnTo>
                    <a:pt x="32606" y="5504"/>
                  </a:lnTo>
                  <a:lnTo>
                    <a:pt x="32585" y="5723"/>
                  </a:lnTo>
                  <a:lnTo>
                    <a:pt x="32521" y="6038"/>
                  </a:lnTo>
                  <a:lnTo>
                    <a:pt x="32415" y="6451"/>
                  </a:lnTo>
                  <a:lnTo>
                    <a:pt x="32267" y="6961"/>
                  </a:lnTo>
                  <a:lnTo>
                    <a:pt x="32076" y="7569"/>
                  </a:lnTo>
                  <a:lnTo>
                    <a:pt x="31843" y="8274"/>
                  </a:lnTo>
                  <a:lnTo>
                    <a:pt x="31568" y="9076"/>
                  </a:lnTo>
                  <a:lnTo>
                    <a:pt x="31251" y="9976"/>
                  </a:lnTo>
                  <a:lnTo>
                    <a:pt x="30891" y="10973"/>
                  </a:lnTo>
                  <a:lnTo>
                    <a:pt x="30488" y="12068"/>
                  </a:lnTo>
                  <a:lnTo>
                    <a:pt x="30061" y="13188"/>
                  </a:lnTo>
                  <a:lnTo>
                    <a:pt x="29625" y="14262"/>
                  </a:lnTo>
                  <a:lnTo>
                    <a:pt x="29180" y="15288"/>
                  </a:lnTo>
                  <a:lnTo>
                    <a:pt x="28727" y="16269"/>
                  </a:lnTo>
                  <a:lnTo>
                    <a:pt x="28265" y="17202"/>
                  </a:lnTo>
                  <a:lnTo>
                    <a:pt x="27795" y="18090"/>
                  </a:lnTo>
                  <a:lnTo>
                    <a:pt x="27317" y="18930"/>
                  </a:lnTo>
                  <a:lnTo>
                    <a:pt x="26830" y="19724"/>
                  </a:lnTo>
                  <a:lnTo>
                    <a:pt x="26334" y="20472"/>
                  </a:lnTo>
                  <a:lnTo>
                    <a:pt x="25830" y="21172"/>
                  </a:lnTo>
                  <a:lnTo>
                    <a:pt x="26588" y="21854"/>
                  </a:lnTo>
                  <a:lnTo>
                    <a:pt x="27338" y="22544"/>
                  </a:lnTo>
                  <a:lnTo>
                    <a:pt x="28079" y="23243"/>
                  </a:lnTo>
                  <a:lnTo>
                    <a:pt x="28812" y="23950"/>
                  </a:lnTo>
                  <a:lnTo>
                    <a:pt x="29536" y="24666"/>
                  </a:lnTo>
                  <a:lnTo>
                    <a:pt x="30251" y="25390"/>
                  </a:lnTo>
                  <a:lnTo>
                    <a:pt x="30958" y="26123"/>
                  </a:lnTo>
                  <a:lnTo>
                    <a:pt x="31657" y="26864"/>
                  </a:lnTo>
                  <a:lnTo>
                    <a:pt x="32347" y="27613"/>
                  </a:lnTo>
                  <a:lnTo>
                    <a:pt x="33029" y="28371"/>
                  </a:lnTo>
                  <a:lnTo>
                    <a:pt x="27948" y="34300"/>
                  </a:lnTo>
                  <a:lnTo>
                    <a:pt x="27274" y="33622"/>
                  </a:lnTo>
                  <a:lnTo>
                    <a:pt x="26610" y="32944"/>
                  </a:lnTo>
                  <a:lnTo>
                    <a:pt x="25953" y="32267"/>
                  </a:lnTo>
                  <a:lnTo>
                    <a:pt x="25305" y="31589"/>
                  </a:lnTo>
                  <a:lnTo>
                    <a:pt x="24666" y="30912"/>
                  </a:lnTo>
                  <a:lnTo>
                    <a:pt x="24035" y="30234"/>
                  </a:lnTo>
                  <a:lnTo>
                    <a:pt x="23412" y="29557"/>
                  </a:lnTo>
                  <a:lnTo>
                    <a:pt x="22798" y="28879"/>
                  </a:lnTo>
                  <a:lnTo>
                    <a:pt x="22193" y="28202"/>
                  </a:lnTo>
                  <a:lnTo>
                    <a:pt x="21596" y="27524"/>
                  </a:lnTo>
                  <a:lnTo>
                    <a:pt x="20046" y="29252"/>
                  </a:lnTo>
                  <a:lnTo>
                    <a:pt x="18445" y="30878"/>
                  </a:lnTo>
                  <a:lnTo>
                    <a:pt x="16794" y="32402"/>
                  </a:lnTo>
                  <a:lnTo>
                    <a:pt x="15092" y="33825"/>
                  </a:lnTo>
                  <a:lnTo>
                    <a:pt x="13338" y="35146"/>
                  </a:lnTo>
                  <a:lnTo>
                    <a:pt x="11534" y="36366"/>
                  </a:lnTo>
                  <a:lnTo>
                    <a:pt x="9680" y="37484"/>
                  </a:lnTo>
                  <a:lnTo>
                    <a:pt x="7774" y="38500"/>
                  </a:lnTo>
                  <a:lnTo>
                    <a:pt x="5818" y="39415"/>
                  </a:lnTo>
                  <a:lnTo>
                    <a:pt x="3811" y="40228"/>
                  </a:lnTo>
                  <a:lnTo>
                    <a:pt x="0" y="32182"/>
                  </a:lnTo>
                  <a:lnTo>
                    <a:pt x="1829" y="31547"/>
                  </a:lnTo>
                  <a:lnTo>
                    <a:pt x="3590" y="30827"/>
                  </a:lnTo>
                  <a:lnTo>
                    <a:pt x="5284" y="30023"/>
                  </a:lnTo>
                  <a:lnTo>
                    <a:pt x="6910" y="29133"/>
                  </a:lnTo>
                  <a:lnTo>
                    <a:pt x="8469" y="28159"/>
                  </a:lnTo>
                  <a:lnTo>
                    <a:pt x="9959" y="27101"/>
                  </a:lnTo>
                  <a:lnTo>
                    <a:pt x="11382" y="25957"/>
                  </a:lnTo>
                  <a:lnTo>
                    <a:pt x="12737" y="24729"/>
                  </a:lnTo>
                  <a:lnTo>
                    <a:pt x="14024" y="23417"/>
                  </a:lnTo>
                  <a:lnTo>
                    <a:pt x="15244" y="22019"/>
                  </a:lnTo>
                  <a:lnTo>
                    <a:pt x="14389" y="21261"/>
                  </a:lnTo>
                  <a:lnTo>
                    <a:pt x="13516" y="20512"/>
                  </a:lnTo>
                  <a:lnTo>
                    <a:pt x="12627" y="19771"/>
                  </a:lnTo>
                  <a:lnTo>
                    <a:pt x="11721" y="19038"/>
                  </a:lnTo>
                  <a:lnTo>
                    <a:pt x="10798" y="18314"/>
                  </a:lnTo>
                  <a:lnTo>
                    <a:pt x="9858" y="17598"/>
                  </a:lnTo>
                  <a:lnTo>
                    <a:pt x="8901" y="16891"/>
                  </a:lnTo>
                  <a:lnTo>
                    <a:pt x="7927" y="16192"/>
                  </a:lnTo>
                  <a:lnTo>
                    <a:pt x="6936" y="15502"/>
                  </a:lnTo>
                  <a:lnTo>
                    <a:pt x="5928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507551" y="2161832"/>
              <a:ext cx="37264" cy="40228"/>
            </a:xfrm>
            <a:custGeom>
              <a:avLst/>
              <a:pathLst>
                <a:path w="37264" h="40228">
                  <a:moveTo>
                    <a:pt x="3387" y="0"/>
                  </a:moveTo>
                  <a:lnTo>
                    <a:pt x="34300" y="0"/>
                  </a:lnTo>
                  <a:lnTo>
                    <a:pt x="34300" y="5504"/>
                  </a:lnTo>
                  <a:lnTo>
                    <a:pt x="34268" y="5822"/>
                  </a:lnTo>
                  <a:lnTo>
                    <a:pt x="34172" y="6267"/>
                  </a:lnTo>
                  <a:lnTo>
                    <a:pt x="34014" y="6838"/>
                  </a:lnTo>
                  <a:lnTo>
                    <a:pt x="33791" y="7537"/>
                  </a:lnTo>
                  <a:lnTo>
                    <a:pt x="33506" y="8363"/>
                  </a:lnTo>
                  <a:lnTo>
                    <a:pt x="33156" y="9316"/>
                  </a:lnTo>
                  <a:lnTo>
                    <a:pt x="32743" y="10395"/>
                  </a:lnTo>
                  <a:lnTo>
                    <a:pt x="32267" y="11602"/>
                  </a:lnTo>
                  <a:lnTo>
                    <a:pt x="31727" y="12936"/>
                  </a:lnTo>
                  <a:lnTo>
                    <a:pt x="31124" y="14397"/>
                  </a:lnTo>
                  <a:lnTo>
                    <a:pt x="30482" y="15883"/>
                  </a:lnTo>
                  <a:lnTo>
                    <a:pt x="29828" y="17293"/>
                  </a:lnTo>
                  <a:lnTo>
                    <a:pt x="29161" y="18627"/>
                  </a:lnTo>
                  <a:lnTo>
                    <a:pt x="28481" y="19885"/>
                  </a:lnTo>
                  <a:lnTo>
                    <a:pt x="27789" y="21066"/>
                  </a:lnTo>
                  <a:lnTo>
                    <a:pt x="27084" y="22172"/>
                  </a:lnTo>
                  <a:lnTo>
                    <a:pt x="26366" y="23201"/>
                  </a:lnTo>
                  <a:lnTo>
                    <a:pt x="25636" y="24153"/>
                  </a:lnTo>
                  <a:lnTo>
                    <a:pt x="24892" y="25030"/>
                  </a:lnTo>
                  <a:lnTo>
                    <a:pt x="24137" y="25830"/>
                  </a:lnTo>
                  <a:lnTo>
                    <a:pt x="25335" y="26660"/>
                  </a:lnTo>
                  <a:lnTo>
                    <a:pt x="26559" y="27456"/>
                  </a:lnTo>
                  <a:lnTo>
                    <a:pt x="27808" y="28219"/>
                  </a:lnTo>
                  <a:lnTo>
                    <a:pt x="29083" y="28947"/>
                  </a:lnTo>
                  <a:lnTo>
                    <a:pt x="30383" y="29641"/>
                  </a:lnTo>
                  <a:lnTo>
                    <a:pt x="31708" y="30302"/>
                  </a:lnTo>
                  <a:lnTo>
                    <a:pt x="33059" y="30929"/>
                  </a:lnTo>
                  <a:lnTo>
                    <a:pt x="34435" y="31522"/>
                  </a:lnTo>
                  <a:lnTo>
                    <a:pt x="35837" y="32081"/>
                  </a:lnTo>
                  <a:lnTo>
                    <a:pt x="37264" y="32606"/>
                  </a:lnTo>
                  <a:lnTo>
                    <a:pt x="33876" y="39804"/>
                  </a:lnTo>
                  <a:lnTo>
                    <a:pt x="32199" y="39190"/>
                  </a:lnTo>
                  <a:lnTo>
                    <a:pt x="30556" y="38534"/>
                  </a:lnTo>
                  <a:lnTo>
                    <a:pt x="28947" y="37835"/>
                  </a:lnTo>
                  <a:lnTo>
                    <a:pt x="27372" y="37094"/>
                  </a:lnTo>
                  <a:lnTo>
                    <a:pt x="25830" y="36311"/>
                  </a:lnTo>
                  <a:lnTo>
                    <a:pt x="24323" y="35485"/>
                  </a:lnTo>
                  <a:lnTo>
                    <a:pt x="22849" y="34617"/>
                  </a:lnTo>
                  <a:lnTo>
                    <a:pt x="21409" y="33707"/>
                  </a:lnTo>
                  <a:lnTo>
                    <a:pt x="20004" y="32754"/>
                  </a:lnTo>
                  <a:lnTo>
                    <a:pt x="18632" y="31759"/>
                  </a:lnTo>
                  <a:lnTo>
                    <a:pt x="17344" y="32834"/>
                  </a:lnTo>
                  <a:lnTo>
                    <a:pt x="16023" y="33859"/>
                  </a:lnTo>
                  <a:lnTo>
                    <a:pt x="14668" y="34833"/>
                  </a:lnTo>
                  <a:lnTo>
                    <a:pt x="13279" y="35756"/>
                  </a:lnTo>
                  <a:lnTo>
                    <a:pt x="11856" y="36629"/>
                  </a:lnTo>
                  <a:lnTo>
                    <a:pt x="10400" y="37450"/>
                  </a:lnTo>
                  <a:lnTo>
                    <a:pt x="8909" y="38221"/>
                  </a:lnTo>
                  <a:lnTo>
                    <a:pt x="7385" y="38941"/>
                  </a:lnTo>
                  <a:lnTo>
                    <a:pt x="5826" y="39610"/>
                  </a:lnTo>
                  <a:lnTo>
                    <a:pt x="4234" y="40228"/>
                  </a:lnTo>
                  <a:lnTo>
                    <a:pt x="0" y="32182"/>
                  </a:lnTo>
                  <a:lnTo>
                    <a:pt x="1418" y="31738"/>
                  </a:lnTo>
                  <a:lnTo>
                    <a:pt x="2794" y="31251"/>
                  </a:lnTo>
                  <a:lnTo>
                    <a:pt x="4128" y="30721"/>
                  </a:lnTo>
                  <a:lnTo>
                    <a:pt x="5420" y="30150"/>
                  </a:lnTo>
                  <a:lnTo>
                    <a:pt x="6669" y="29536"/>
                  </a:lnTo>
                  <a:lnTo>
                    <a:pt x="7876" y="28879"/>
                  </a:lnTo>
                  <a:lnTo>
                    <a:pt x="9040" y="28181"/>
                  </a:lnTo>
                  <a:lnTo>
                    <a:pt x="10162" y="27440"/>
                  </a:lnTo>
                  <a:lnTo>
                    <a:pt x="11242" y="26656"/>
                  </a:lnTo>
                  <a:lnTo>
                    <a:pt x="12280" y="25830"/>
                  </a:lnTo>
                  <a:lnTo>
                    <a:pt x="11357" y="24784"/>
                  </a:lnTo>
                  <a:lnTo>
                    <a:pt x="10450" y="23679"/>
                  </a:lnTo>
                  <a:lnTo>
                    <a:pt x="9561" y="22515"/>
                  </a:lnTo>
                  <a:lnTo>
                    <a:pt x="8689" y="21291"/>
                  </a:lnTo>
                  <a:lnTo>
                    <a:pt x="7833" y="20008"/>
                  </a:lnTo>
                  <a:lnTo>
                    <a:pt x="6995" y="18665"/>
                  </a:lnTo>
                  <a:lnTo>
                    <a:pt x="6174" y="17264"/>
                  </a:lnTo>
                  <a:lnTo>
                    <a:pt x="5369" y="15803"/>
                  </a:lnTo>
                  <a:lnTo>
                    <a:pt x="4581" y="14283"/>
                  </a:lnTo>
                  <a:lnTo>
                    <a:pt x="3811" y="12703"/>
                  </a:lnTo>
                  <a:lnTo>
                    <a:pt x="10586" y="9739"/>
                  </a:lnTo>
                  <a:lnTo>
                    <a:pt x="11196" y="10992"/>
                  </a:lnTo>
                  <a:lnTo>
                    <a:pt x="11839" y="12212"/>
                  </a:lnTo>
                  <a:lnTo>
                    <a:pt x="12517" y="13398"/>
                  </a:lnTo>
                  <a:lnTo>
                    <a:pt x="13228" y="14549"/>
                  </a:lnTo>
                  <a:lnTo>
                    <a:pt x="13974" y="15667"/>
                  </a:lnTo>
                  <a:lnTo>
                    <a:pt x="14753" y="16751"/>
                  </a:lnTo>
                  <a:lnTo>
                    <a:pt x="15566" y="17802"/>
                  </a:lnTo>
                  <a:lnTo>
                    <a:pt x="16413" y="18818"/>
                  </a:lnTo>
                  <a:lnTo>
                    <a:pt x="17293" y="19800"/>
                  </a:lnTo>
                  <a:lnTo>
                    <a:pt x="18208" y="20749"/>
                  </a:lnTo>
                  <a:lnTo>
                    <a:pt x="19119" y="19546"/>
                  </a:lnTo>
                  <a:lnTo>
                    <a:pt x="19987" y="18310"/>
                  </a:lnTo>
                  <a:lnTo>
                    <a:pt x="20812" y="17039"/>
                  </a:lnTo>
                  <a:lnTo>
                    <a:pt x="21596" y="15735"/>
                  </a:lnTo>
                  <a:lnTo>
                    <a:pt x="22337" y="14397"/>
                  </a:lnTo>
                  <a:lnTo>
                    <a:pt x="23036" y="13025"/>
                  </a:lnTo>
                  <a:lnTo>
                    <a:pt x="23692" y="11619"/>
                  </a:lnTo>
                  <a:lnTo>
                    <a:pt x="24306" y="10179"/>
                  </a:lnTo>
                  <a:lnTo>
                    <a:pt x="24878" y="8706"/>
                  </a:lnTo>
                  <a:lnTo>
                    <a:pt x="2540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446997" y="2104665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556248" y="2104665"/>
              <a:ext cx="98665" cy="97395"/>
            </a:xfrm>
            <a:custGeom>
              <a:avLst/>
              <a:pathLst>
                <a:path w="98665" h="97395">
                  <a:moveTo>
                    <a:pt x="44886" y="21596"/>
                  </a:moveTo>
                  <a:lnTo>
                    <a:pt x="43946" y="19830"/>
                  </a:lnTo>
                  <a:lnTo>
                    <a:pt x="42989" y="18090"/>
                  </a:lnTo>
                  <a:lnTo>
                    <a:pt x="42015" y="16375"/>
                  </a:lnTo>
                  <a:lnTo>
                    <a:pt x="41024" y="14685"/>
                  </a:lnTo>
                  <a:lnTo>
                    <a:pt x="40016" y="13021"/>
                  </a:lnTo>
                  <a:lnTo>
                    <a:pt x="38991" y="11382"/>
                  </a:lnTo>
                  <a:lnTo>
                    <a:pt x="37950" y="9769"/>
                  </a:lnTo>
                  <a:lnTo>
                    <a:pt x="36891" y="8181"/>
                  </a:lnTo>
                  <a:lnTo>
                    <a:pt x="35815" y="6618"/>
                  </a:lnTo>
                  <a:lnTo>
                    <a:pt x="34723" y="5081"/>
                  </a:lnTo>
                  <a:lnTo>
                    <a:pt x="42769" y="0"/>
                  </a:lnTo>
                  <a:lnTo>
                    <a:pt x="45019" y="3199"/>
                  </a:lnTo>
                  <a:lnTo>
                    <a:pt x="47198" y="6529"/>
                  </a:lnTo>
                  <a:lnTo>
                    <a:pt x="49305" y="9991"/>
                  </a:lnTo>
                  <a:lnTo>
                    <a:pt x="51339" y="13584"/>
                  </a:lnTo>
                  <a:lnTo>
                    <a:pt x="53302" y="17308"/>
                  </a:lnTo>
                  <a:lnTo>
                    <a:pt x="55193" y="21164"/>
                  </a:lnTo>
                  <a:lnTo>
                    <a:pt x="57012" y="25151"/>
                  </a:lnTo>
                  <a:lnTo>
                    <a:pt x="58758" y="29269"/>
                  </a:lnTo>
                  <a:lnTo>
                    <a:pt x="60433" y="33518"/>
                  </a:lnTo>
                  <a:lnTo>
                    <a:pt x="62036" y="37899"/>
                  </a:lnTo>
                  <a:lnTo>
                    <a:pt x="63609" y="42239"/>
                  </a:lnTo>
                  <a:lnTo>
                    <a:pt x="65195" y="46368"/>
                  </a:lnTo>
                  <a:lnTo>
                    <a:pt x="66793" y="50285"/>
                  </a:lnTo>
                  <a:lnTo>
                    <a:pt x="68405" y="53990"/>
                  </a:lnTo>
                  <a:lnTo>
                    <a:pt x="70029" y="57484"/>
                  </a:lnTo>
                  <a:lnTo>
                    <a:pt x="71665" y="60766"/>
                  </a:lnTo>
                  <a:lnTo>
                    <a:pt x="73315" y="63836"/>
                  </a:lnTo>
                  <a:lnTo>
                    <a:pt x="74977" y="66694"/>
                  </a:lnTo>
                  <a:lnTo>
                    <a:pt x="76652" y="69341"/>
                  </a:lnTo>
                  <a:lnTo>
                    <a:pt x="78339" y="71775"/>
                  </a:lnTo>
                  <a:lnTo>
                    <a:pt x="80067" y="74052"/>
                  </a:lnTo>
                  <a:lnTo>
                    <a:pt x="81862" y="76222"/>
                  </a:lnTo>
                  <a:lnTo>
                    <a:pt x="83725" y="78286"/>
                  </a:lnTo>
                  <a:lnTo>
                    <a:pt x="85656" y="80245"/>
                  </a:lnTo>
                  <a:lnTo>
                    <a:pt x="87655" y="82097"/>
                  </a:lnTo>
                  <a:lnTo>
                    <a:pt x="89722" y="83844"/>
                  </a:lnTo>
                  <a:lnTo>
                    <a:pt x="91856" y="85485"/>
                  </a:lnTo>
                  <a:lnTo>
                    <a:pt x="94058" y="87020"/>
                  </a:lnTo>
                  <a:lnTo>
                    <a:pt x="96328" y="88449"/>
                  </a:lnTo>
                  <a:lnTo>
                    <a:pt x="98665" y="89772"/>
                  </a:lnTo>
                  <a:lnTo>
                    <a:pt x="91890" y="96971"/>
                  </a:lnTo>
                  <a:lnTo>
                    <a:pt x="90545" y="96268"/>
                  </a:lnTo>
                  <a:lnTo>
                    <a:pt x="89222" y="95514"/>
                  </a:lnTo>
                  <a:lnTo>
                    <a:pt x="87920" y="94710"/>
                  </a:lnTo>
                  <a:lnTo>
                    <a:pt x="86639" y="93855"/>
                  </a:lnTo>
                  <a:lnTo>
                    <a:pt x="85379" y="92948"/>
                  </a:lnTo>
                  <a:lnTo>
                    <a:pt x="84140" y="91991"/>
                  </a:lnTo>
                  <a:lnTo>
                    <a:pt x="82923" y="90983"/>
                  </a:lnTo>
                  <a:lnTo>
                    <a:pt x="81727" y="89925"/>
                  </a:lnTo>
                  <a:lnTo>
                    <a:pt x="80552" y="88815"/>
                  </a:lnTo>
                  <a:lnTo>
                    <a:pt x="79398" y="87655"/>
                  </a:lnTo>
                  <a:lnTo>
                    <a:pt x="78261" y="86452"/>
                  </a:lnTo>
                  <a:lnTo>
                    <a:pt x="77136" y="85216"/>
                  </a:lnTo>
                  <a:lnTo>
                    <a:pt x="76025" y="83946"/>
                  </a:lnTo>
                  <a:lnTo>
                    <a:pt x="74926" y="82641"/>
                  </a:lnTo>
                  <a:lnTo>
                    <a:pt x="73840" y="81303"/>
                  </a:lnTo>
                  <a:lnTo>
                    <a:pt x="72766" y="79931"/>
                  </a:lnTo>
                  <a:lnTo>
                    <a:pt x="71706" y="78525"/>
                  </a:lnTo>
                  <a:lnTo>
                    <a:pt x="70658" y="77086"/>
                  </a:lnTo>
                  <a:lnTo>
                    <a:pt x="69622" y="75612"/>
                  </a:lnTo>
                  <a:lnTo>
                    <a:pt x="68600" y="74104"/>
                  </a:lnTo>
                  <a:lnTo>
                    <a:pt x="67592" y="72546"/>
                  </a:lnTo>
                  <a:lnTo>
                    <a:pt x="66601" y="70920"/>
                  </a:lnTo>
                  <a:lnTo>
                    <a:pt x="65627" y="69226"/>
                  </a:lnTo>
                  <a:lnTo>
                    <a:pt x="64670" y="67465"/>
                  </a:lnTo>
                  <a:lnTo>
                    <a:pt x="63730" y="65635"/>
                  </a:lnTo>
                  <a:lnTo>
                    <a:pt x="62807" y="63738"/>
                  </a:lnTo>
                  <a:lnTo>
                    <a:pt x="61900" y="61773"/>
                  </a:lnTo>
                  <a:lnTo>
                    <a:pt x="61011" y="59741"/>
                  </a:lnTo>
                  <a:lnTo>
                    <a:pt x="60139" y="57640"/>
                  </a:lnTo>
                  <a:lnTo>
                    <a:pt x="59283" y="55472"/>
                  </a:lnTo>
                  <a:lnTo>
                    <a:pt x="50391" y="33029"/>
                  </a:lnTo>
                  <a:lnTo>
                    <a:pt x="48593" y="37920"/>
                  </a:lnTo>
                  <a:lnTo>
                    <a:pt x="46758" y="42599"/>
                  </a:lnTo>
                  <a:lnTo>
                    <a:pt x="44884" y="47067"/>
                  </a:lnTo>
                  <a:lnTo>
                    <a:pt x="42972" y="51322"/>
                  </a:lnTo>
                  <a:lnTo>
                    <a:pt x="41022" y="55367"/>
                  </a:lnTo>
                  <a:lnTo>
                    <a:pt x="39034" y="59199"/>
                  </a:lnTo>
                  <a:lnTo>
                    <a:pt x="37008" y="62819"/>
                  </a:lnTo>
                  <a:lnTo>
                    <a:pt x="34943" y="66228"/>
                  </a:lnTo>
                  <a:lnTo>
                    <a:pt x="32841" y="69425"/>
                  </a:lnTo>
                  <a:lnTo>
                    <a:pt x="30700" y="72411"/>
                  </a:lnTo>
                  <a:lnTo>
                    <a:pt x="28496" y="75252"/>
                  </a:lnTo>
                  <a:lnTo>
                    <a:pt x="26203" y="78017"/>
                  </a:lnTo>
                  <a:lnTo>
                    <a:pt x="23821" y="80706"/>
                  </a:lnTo>
                  <a:lnTo>
                    <a:pt x="21350" y="83319"/>
                  </a:lnTo>
                  <a:lnTo>
                    <a:pt x="18790" y="85855"/>
                  </a:lnTo>
                  <a:lnTo>
                    <a:pt x="16142" y="88316"/>
                  </a:lnTo>
                  <a:lnTo>
                    <a:pt x="13404" y="90700"/>
                  </a:lnTo>
                  <a:lnTo>
                    <a:pt x="10577" y="93008"/>
                  </a:lnTo>
                  <a:lnTo>
                    <a:pt x="7662" y="95239"/>
                  </a:lnTo>
                  <a:lnTo>
                    <a:pt x="4658" y="97395"/>
                  </a:lnTo>
                  <a:lnTo>
                    <a:pt x="0" y="88925"/>
                  </a:lnTo>
                  <a:lnTo>
                    <a:pt x="3158" y="86524"/>
                  </a:lnTo>
                  <a:lnTo>
                    <a:pt x="6199" y="84064"/>
                  </a:lnTo>
                  <a:lnTo>
                    <a:pt x="9121" y="81545"/>
                  </a:lnTo>
                  <a:lnTo>
                    <a:pt x="11924" y="78966"/>
                  </a:lnTo>
                  <a:lnTo>
                    <a:pt x="14609" y="76328"/>
                  </a:lnTo>
                  <a:lnTo>
                    <a:pt x="17175" y="73630"/>
                  </a:lnTo>
                  <a:lnTo>
                    <a:pt x="19622" y="70874"/>
                  </a:lnTo>
                  <a:lnTo>
                    <a:pt x="21952" y="68058"/>
                  </a:lnTo>
                  <a:lnTo>
                    <a:pt x="24162" y="65182"/>
                  </a:lnTo>
                  <a:lnTo>
                    <a:pt x="26254" y="62248"/>
                  </a:lnTo>
                  <a:lnTo>
                    <a:pt x="28269" y="59173"/>
                  </a:lnTo>
                  <a:lnTo>
                    <a:pt x="30251" y="55879"/>
                  </a:lnTo>
                  <a:lnTo>
                    <a:pt x="32199" y="52364"/>
                  </a:lnTo>
                  <a:lnTo>
                    <a:pt x="34113" y="48629"/>
                  </a:lnTo>
                  <a:lnTo>
                    <a:pt x="35993" y="44674"/>
                  </a:lnTo>
                  <a:lnTo>
                    <a:pt x="37840" y="40499"/>
                  </a:lnTo>
                  <a:lnTo>
                    <a:pt x="39652" y="36103"/>
                  </a:lnTo>
                  <a:lnTo>
                    <a:pt x="41431" y="31488"/>
                  </a:lnTo>
                  <a:lnTo>
                    <a:pt x="43175" y="266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539054" y="3086402"/>
              <a:ext cx="24983" cy="28795"/>
            </a:xfrm>
            <a:custGeom>
              <a:avLst/>
              <a:pathLst>
                <a:path w="24983" h="28795">
                  <a:moveTo>
                    <a:pt x="7198" y="0"/>
                  </a:moveTo>
                  <a:lnTo>
                    <a:pt x="9358" y="2223"/>
                  </a:lnTo>
                  <a:lnTo>
                    <a:pt x="11433" y="4488"/>
                  </a:lnTo>
                  <a:lnTo>
                    <a:pt x="13423" y="6796"/>
                  </a:lnTo>
                  <a:lnTo>
                    <a:pt x="15329" y="9146"/>
                  </a:lnTo>
                  <a:lnTo>
                    <a:pt x="17150" y="11539"/>
                  </a:lnTo>
                  <a:lnTo>
                    <a:pt x="18886" y="13974"/>
                  </a:lnTo>
                  <a:lnTo>
                    <a:pt x="20537" y="16451"/>
                  </a:lnTo>
                  <a:lnTo>
                    <a:pt x="22104" y="18970"/>
                  </a:lnTo>
                  <a:lnTo>
                    <a:pt x="23586" y="21532"/>
                  </a:lnTo>
                  <a:lnTo>
                    <a:pt x="24983" y="24137"/>
                  </a:lnTo>
                  <a:lnTo>
                    <a:pt x="16938" y="28795"/>
                  </a:lnTo>
                  <a:lnTo>
                    <a:pt x="15625" y="26267"/>
                  </a:lnTo>
                  <a:lnTo>
                    <a:pt x="14228" y="23764"/>
                  </a:lnTo>
                  <a:lnTo>
                    <a:pt x="12746" y="21287"/>
                  </a:lnTo>
                  <a:lnTo>
                    <a:pt x="11179" y="18835"/>
                  </a:lnTo>
                  <a:lnTo>
                    <a:pt x="9527" y="16408"/>
                  </a:lnTo>
                  <a:lnTo>
                    <a:pt x="7791" y="14007"/>
                  </a:lnTo>
                  <a:lnTo>
                    <a:pt x="5970" y="11632"/>
                  </a:lnTo>
                  <a:lnTo>
                    <a:pt x="4065" y="9282"/>
                  </a:lnTo>
                  <a:lnTo>
                    <a:pt x="2074" y="6957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508142" y="3091060"/>
              <a:ext cx="81727" cy="90619"/>
            </a:xfrm>
            <a:custGeom>
              <a:avLst/>
              <a:pathLst>
                <a:path w="81727" h="90619">
                  <a:moveTo>
                    <a:pt x="26677" y="18632"/>
                  </a:moveTo>
                  <a:lnTo>
                    <a:pt x="35146" y="18632"/>
                  </a:lnTo>
                  <a:lnTo>
                    <a:pt x="35146" y="58860"/>
                  </a:lnTo>
                  <a:lnTo>
                    <a:pt x="39419" y="54918"/>
                  </a:lnTo>
                  <a:lnTo>
                    <a:pt x="43599" y="50543"/>
                  </a:lnTo>
                  <a:lnTo>
                    <a:pt x="47685" y="45737"/>
                  </a:lnTo>
                  <a:lnTo>
                    <a:pt x="51678" y="40499"/>
                  </a:lnTo>
                  <a:lnTo>
                    <a:pt x="55578" y="34829"/>
                  </a:lnTo>
                  <a:lnTo>
                    <a:pt x="59385" y="28727"/>
                  </a:lnTo>
                  <a:lnTo>
                    <a:pt x="63099" y="22193"/>
                  </a:lnTo>
                  <a:lnTo>
                    <a:pt x="66719" y="15227"/>
                  </a:lnTo>
                  <a:lnTo>
                    <a:pt x="70247" y="7829"/>
                  </a:lnTo>
                  <a:lnTo>
                    <a:pt x="73681" y="0"/>
                  </a:lnTo>
                  <a:lnTo>
                    <a:pt x="81727" y="3811"/>
                  </a:lnTo>
                  <a:lnTo>
                    <a:pt x="77602" y="12788"/>
                  </a:lnTo>
                  <a:lnTo>
                    <a:pt x="73359" y="21257"/>
                  </a:lnTo>
                  <a:lnTo>
                    <a:pt x="68998" y="29218"/>
                  </a:lnTo>
                  <a:lnTo>
                    <a:pt x="64517" y="36671"/>
                  </a:lnTo>
                  <a:lnTo>
                    <a:pt x="59919" y="43616"/>
                  </a:lnTo>
                  <a:lnTo>
                    <a:pt x="55201" y="50052"/>
                  </a:lnTo>
                  <a:lnTo>
                    <a:pt x="50365" y="55981"/>
                  </a:lnTo>
                  <a:lnTo>
                    <a:pt x="45411" y="61401"/>
                  </a:lnTo>
                  <a:lnTo>
                    <a:pt x="40338" y="66313"/>
                  </a:lnTo>
                  <a:lnTo>
                    <a:pt x="35146" y="70717"/>
                  </a:lnTo>
                  <a:lnTo>
                    <a:pt x="35146" y="77069"/>
                  </a:lnTo>
                  <a:lnTo>
                    <a:pt x="35168" y="77479"/>
                  </a:lnTo>
                  <a:lnTo>
                    <a:pt x="35231" y="77865"/>
                  </a:lnTo>
                  <a:lnTo>
                    <a:pt x="35337" y="78225"/>
                  </a:lnTo>
                  <a:lnTo>
                    <a:pt x="35485" y="78559"/>
                  </a:lnTo>
                  <a:lnTo>
                    <a:pt x="35676" y="78868"/>
                  </a:lnTo>
                  <a:lnTo>
                    <a:pt x="35909" y="79152"/>
                  </a:lnTo>
                  <a:lnTo>
                    <a:pt x="36184" y="79410"/>
                  </a:lnTo>
                  <a:lnTo>
                    <a:pt x="36501" y="79643"/>
                  </a:lnTo>
                  <a:lnTo>
                    <a:pt x="36861" y="79851"/>
                  </a:lnTo>
                  <a:lnTo>
                    <a:pt x="37264" y="80033"/>
                  </a:lnTo>
                  <a:lnTo>
                    <a:pt x="37768" y="80194"/>
                  </a:lnTo>
                  <a:lnTo>
                    <a:pt x="38432" y="80338"/>
                  </a:lnTo>
                  <a:lnTo>
                    <a:pt x="39258" y="80465"/>
                  </a:lnTo>
                  <a:lnTo>
                    <a:pt x="40245" y="80575"/>
                  </a:lnTo>
                  <a:lnTo>
                    <a:pt x="41392" y="80668"/>
                  </a:lnTo>
                  <a:lnTo>
                    <a:pt x="42701" y="80744"/>
                  </a:lnTo>
                  <a:lnTo>
                    <a:pt x="44170" y="80804"/>
                  </a:lnTo>
                  <a:lnTo>
                    <a:pt x="45801" y="80846"/>
                  </a:lnTo>
                  <a:lnTo>
                    <a:pt x="47592" y="80871"/>
                  </a:lnTo>
                  <a:lnTo>
                    <a:pt x="49544" y="80880"/>
                  </a:lnTo>
                  <a:lnTo>
                    <a:pt x="51905" y="80867"/>
                  </a:lnTo>
                  <a:lnTo>
                    <a:pt x="54075" y="80829"/>
                  </a:lnTo>
                  <a:lnTo>
                    <a:pt x="56055" y="80765"/>
                  </a:lnTo>
                  <a:lnTo>
                    <a:pt x="57844" y="80677"/>
                  </a:lnTo>
                  <a:lnTo>
                    <a:pt x="59442" y="80562"/>
                  </a:lnTo>
                  <a:lnTo>
                    <a:pt x="60850" y="80422"/>
                  </a:lnTo>
                  <a:lnTo>
                    <a:pt x="62068" y="80257"/>
                  </a:lnTo>
                  <a:lnTo>
                    <a:pt x="63095" y="80067"/>
                  </a:lnTo>
                  <a:lnTo>
                    <a:pt x="63931" y="79851"/>
                  </a:lnTo>
                  <a:lnTo>
                    <a:pt x="64577" y="79609"/>
                  </a:lnTo>
                  <a:lnTo>
                    <a:pt x="65112" y="79336"/>
                  </a:lnTo>
                  <a:lnTo>
                    <a:pt x="65618" y="79025"/>
                  </a:lnTo>
                  <a:lnTo>
                    <a:pt x="66095" y="78676"/>
                  </a:lnTo>
                  <a:lnTo>
                    <a:pt x="66542" y="78288"/>
                  </a:lnTo>
                  <a:lnTo>
                    <a:pt x="66959" y="77863"/>
                  </a:lnTo>
                  <a:lnTo>
                    <a:pt x="67346" y="77399"/>
                  </a:lnTo>
                  <a:lnTo>
                    <a:pt x="67704" y="76897"/>
                  </a:lnTo>
                  <a:lnTo>
                    <a:pt x="68032" y="76357"/>
                  </a:lnTo>
                  <a:lnTo>
                    <a:pt x="68331" y="75779"/>
                  </a:lnTo>
                  <a:lnTo>
                    <a:pt x="68600" y="75163"/>
                  </a:lnTo>
                  <a:lnTo>
                    <a:pt x="68845" y="74416"/>
                  </a:lnTo>
                  <a:lnTo>
                    <a:pt x="69074" y="73444"/>
                  </a:lnTo>
                  <a:lnTo>
                    <a:pt x="69286" y="72248"/>
                  </a:lnTo>
                  <a:lnTo>
                    <a:pt x="69480" y="70827"/>
                  </a:lnTo>
                  <a:lnTo>
                    <a:pt x="69658" y="69182"/>
                  </a:lnTo>
                  <a:lnTo>
                    <a:pt x="69819" y="67312"/>
                  </a:lnTo>
                  <a:lnTo>
                    <a:pt x="69963" y="65218"/>
                  </a:lnTo>
                  <a:lnTo>
                    <a:pt x="70090" y="62900"/>
                  </a:lnTo>
                  <a:lnTo>
                    <a:pt x="70200" y="60357"/>
                  </a:lnTo>
                  <a:lnTo>
                    <a:pt x="70293" y="57590"/>
                  </a:lnTo>
                  <a:lnTo>
                    <a:pt x="79186" y="60554"/>
                  </a:lnTo>
                  <a:lnTo>
                    <a:pt x="79004" y="63579"/>
                  </a:lnTo>
                  <a:lnTo>
                    <a:pt x="78796" y="66389"/>
                  </a:lnTo>
                  <a:lnTo>
                    <a:pt x="78563" y="68983"/>
                  </a:lnTo>
                  <a:lnTo>
                    <a:pt x="78305" y="71360"/>
                  </a:lnTo>
                  <a:lnTo>
                    <a:pt x="78021" y="73522"/>
                  </a:lnTo>
                  <a:lnTo>
                    <a:pt x="77712" y="75468"/>
                  </a:lnTo>
                  <a:lnTo>
                    <a:pt x="77378" y="77198"/>
                  </a:lnTo>
                  <a:lnTo>
                    <a:pt x="77018" y="78712"/>
                  </a:lnTo>
                  <a:lnTo>
                    <a:pt x="76633" y="80010"/>
                  </a:lnTo>
                  <a:lnTo>
                    <a:pt x="76222" y="81092"/>
                  </a:lnTo>
                  <a:lnTo>
                    <a:pt x="75777" y="82036"/>
                  </a:lnTo>
                  <a:lnTo>
                    <a:pt x="75290" y="82921"/>
                  </a:lnTo>
                  <a:lnTo>
                    <a:pt x="74761" y="83747"/>
                  </a:lnTo>
                  <a:lnTo>
                    <a:pt x="74189" y="84513"/>
                  </a:lnTo>
                  <a:lnTo>
                    <a:pt x="73575" y="85220"/>
                  </a:lnTo>
                  <a:lnTo>
                    <a:pt x="72919" y="85868"/>
                  </a:lnTo>
                  <a:lnTo>
                    <a:pt x="72220" y="86457"/>
                  </a:lnTo>
                  <a:lnTo>
                    <a:pt x="71479" y="86986"/>
                  </a:lnTo>
                  <a:lnTo>
                    <a:pt x="70696" y="87456"/>
                  </a:lnTo>
                  <a:lnTo>
                    <a:pt x="69870" y="87867"/>
                  </a:lnTo>
                  <a:lnTo>
                    <a:pt x="68904" y="88229"/>
                  </a:lnTo>
                  <a:lnTo>
                    <a:pt x="67702" y="88553"/>
                  </a:lnTo>
                  <a:lnTo>
                    <a:pt x="66262" y="88839"/>
                  </a:lnTo>
                  <a:lnTo>
                    <a:pt x="64585" y="89086"/>
                  </a:lnTo>
                  <a:lnTo>
                    <a:pt x="62671" y="89296"/>
                  </a:lnTo>
                  <a:lnTo>
                    <a:pt x="60520" y="89468"/>
                  </a:lnTo>
                  <a:lnTo>
                    <a:pt x="58132" y="89601"/>
                  </a:lnTo>
                  <a:lnTo>
                    <a:pt x="55506" y="89696"/>
                  </a:lnTo>
                  <a:lnTo>
                    <a:pt x="52644" y="89753"/>
                  </a:lnTo>
                  <a:lnTo>
                    <a:pt x="49544" y="89772"/>
                  </a:lnTo>
                  <a:lnTo>
                    <a:pt x="46766" y="89753"/>
                  </a:lnTo>
                  <a:lnTo>
                    <a:pt x="44191" y="89696"/>
                  </a:lnTo>
                  <a:lnTo>
                    <a:pt x="41820" y="89601"/>
                  </a:lnTo>
                  <a:lnTo>
                    <a:pt x="39652" y="89468"/>
                  </a:lnTo>
                  <a:lnTo>
                    <a:pt x="37687" y="89296"/>
                  </a:lnTo>
                  <a:lnTo>
                    <a:pt x="35926" y="89086"/>
                  </a:lnTo>
                  <a:lnTo>
                    <a:pt x="34367" y="88839"/>
                  </a:lnTo>
                  <a:lnTo>
                    <a:pt x="33012" y="88553"/>
                  </a:lnTo>
                  <a:lnTo>
                    <a:pt x="31860" y="88229"/>
                  </a:lnTo>
                  <a:lnTo>
                    <a:pt x="30912" y="87867"/>
                  </a:lnTo>
                  <a:lnTo>
                    <a:pt x="30107" y="87450"/>
                  </a:lnTo>
                  <a:lnTo>
                    <a:pt x="29387" y="86961"/>
                  </a:lnTo>
                  <a:lnTo>
                    <a:pt x="28752" y="86400"/>
                  </a:lnTo>
                  <a:lnTo>
                    <a:pt x="28202" y="85766"/>
                  </a:lnTo>
                  <a:lnTo>
                    <a:pt x="27736" y="85061"/>
                  </a:lnTo>
                  <a:lnTo>
                    <a:pt x="27355" y="84284"/>
                  </a:lnTo>
                  <a:lnTo>
                    <a:pt x="27058" y="83435"/>
                  </a:lnTo>
                  <a:lnTo>
                    <a:pt x="26847" y="82514"/>
                  </a:lnTo>
                  <a:lnTo>
                    <a:pt x="26720" y="81521"/>
                  </a:lnTo>
                  <a:lnTo>
                    <a:pt x="26677" y="80456"/>
                  </a:lnTo>
                  <a:lnTo>
                    <a:pt x="26677" y="77069"/>
                  </a:lnTo>
                  <a:lnTo>
                    <a:pt x="24543" y="78576"/>
                  </a:lnTo>
                  <a:lnTo>
                    <a:pt x="22375" y="80050"/>
                  </a:lnTo>
                  <a:lnTo>
                    <a:pt x="20173" y="81490"/>
                  </a:lnTo>
                  <a:lnTo>
                    <a:pt x="17937" y="82895"/>
                  </a:lnTo>
                  <a:lnTo>
                    <a:pt x="15667" y="84267"/>
                  </a:lnTo>
                  <a:lnTo>
                    <a:pt x="13364" y="85606"/>
                  </a:lnTo>
                  <a:lnTo>
                    <a:pt x="11026" y="86910"/>
                  </a:lnTo>
                  <a:lnTo>
                    <a:pt x="8655" y="88180"/>
                  </a:lnTo>
                  <a:lnTo>
                    <a:pt x="6250" y="89417"/>
                  </a:lnTo>
                  <a:lnTo>
                    <a:pt x="3811" y="90619"/>
                  </a:lnTo>
                  <a:lnTo>
                    <a:pt x="0" y="83421"/>
                  </a:lnTo>
                  <a:lnTo>
                    <a:pt x="2934" y="81799"/>
                  </a:lnTo>
                  <a:lnTo>
                    <a:pt x="5809" y="80151"/>
                  </a:lnTo>
                  <a:lnTo>
                    <a:pt x="8625" y="78479"/>
                  </a:lnTo>
                  <a:lnTo>
                    <a:pt x="11382" y="76781"/>
                  </a:lnTo>
                  <a:lnTo>
                    <a:pt x="14079" y="75057"/>
                  </a:lnTo>
                  <a:lnTo>
                    <a:pt x="16718" y="73308"/>
                  </a:lnTo>
                  <a:lnTo>
                    <a:pt x="19296" y="71534"/>
                  </a:lnTo>
                  <a:lnTo>
                    <a:pt x="21816" y="69734"/>
                  </a:lnTo>
                  <a:lnTo>
                    <a:pt x="24276" y="67909"/>
                  </a:lnTo>
                  <a:lnTo>
                    <a:pt x="26677" y="66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505601" y="3112233"/>
              <a:ext cx="19055" cy="46580"/>
            </a:xfrm>
            <a:custGeom>
              <a:avLst/>
              <a:pathLst>
                <a:path w="19055" h="46580">
                  <a:moveTo>
                    <a:pt x="10586" y="0"/>
                  </a:moveTo>
                  <a:lnTo>
                    <a:pt x="19055" y="2117"/>
                  </a:lnTo>
                  <a:lnTo>
                    <a:pt x="18568" y="6906"/>
                  </a:lnTo>
                  <a:lnTo>
                    <a:pt x="17954" y="11619"/>
                  </a:lnTo>
                  <a:lnTo>
                    <a:pt x="17213" y="16256"/>
                  </a:lnTo>
                  <a:lnTo>
                    <a:pt x="16345" y="20817"/>
                  </a:lnTo>
                  <a:lnTo>
                    <a:pt x="15350" y="25301"/>
                  </a:lnTo>
                  <a:lnTo>
                    <a:pt x="14228" y="29709"/>
                  </a:lnTo>
                  <a:lnTo>
                    <a:pt x="12978" y="34041"/>
                  </a:lnTo>
                  <a:lnTo>
                    <a:pt x="11602" y="38297"/>
                  </a:lnTo>
                  <a:lnTo>
                    <a:pt x="10099" y="42476"/>
                  </a:lnTo>
                  <a:lnTo>
                    <a:pt x="8469" y="46580"/>
                  </a:lnTo>
                  <a:lnTo>
                    <a:pt x="0" y="41922"/>
                  </a:lnTo>
                  <a:lnTo>
                    <a:pt x="1630" y="37768"/>
                  </a:lnTo>
                  <a:lnTo>
                    <a:pt x="3133" y="33605"/>
                  </a:lnTo>
                  <a:lnTo>
                    <a:pt x="4509" y="29434"/>
                  </a:lnTo>
                  <a:lnTo>
                    <a:pt x="5759" y="25254"/>
                  </a:lnTo>
                  <a:lnTo>
                    <a:pt x="6881" y="21066"/>
                  </a:lnTo>
                  <a:lnTo>
                    <a:pt x="7876" y="16870"/>
                  </a:lnTo>
                  <a:lnTo>
                    <a:pt x="8744" y="12665"/>
                  </a:lnTo>
                  <a:lnTo>
                    <a:pt x="9485" y="8452"/>
                  </a:lnTo>
                  <a:lnTo>
                    <a:pt x="10099" y="42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581400" y="3115197"/>
              <a:ext cx="22019" cy="44039"/>
            </a:xfrm>
            <a:custGeom>
              <a:avLst/>
              <a:pathLst>
                <a:path w="22019" h="44039">
                  <a:moveTo>
                    <a:pt x="8045" y="0"/>
                  </a:moveTo>
                  <a:lnTo>
                    <a:pt x="9633" y="3756"/>
                  </a:lnTo>
                  <a:lnTo>
                    <a:pt x="11179" y="7571"/>
                  </a:lnTo>
                  <a:lnTo>
                    <a:pt x="12682" y="11446"/>
                  </a:lnTo>
                  <a:lnTo>
                    <a:pt x="14143" y="15379"/>
                  </a:lnTo>
                  <a:lnTo>
                    <a:pt x="15562" y="19373"/>
                  </a:lnTo>
                  <a:lnTo>
                    <a:pt x="16938" y="23425"/>
                  </a:lnTo>
                  <a:lnTo>
                    <a:pt x="18272" y="27537"/>
                  </a:lnTo>
                  <a:lnTo>
                    <a:pt x="19563" y="31708"/>
                  </a:lnTo>
                  <a:lnTo>
                    <a:pt x="20812" y="35938"/>
                  </a:lnTo>
                  <a:lnTo>
                    <a:pt x="22019" y="40228"/>
                  </a:lnTo>
                  <a:lnTo>
                    <a:pt x="13550" y="44039"/>
                  </a:lnTo>
                  <a:lnTo>
                    <a:pt x="12424" y="39597"/>
                  </a:lnTo>
                  <a:lnTo>
                    <a:pt x="11247" y="35248"/>
                  </a:lnTo>
                  <a:lnTo>
                    <a:pt x="10018" y="30992"/>
                  </a:lnTo>
                  <a:lnTo>
                    <a:pt x="8740" y="26830"/>
                  </a:lnTo>
                  <a:lnTo>
                    <a:pt x="7410" y="22760"/>
                  </a:lnTo>
                  <a:lnTo>
                    <a:pt x="6030" y="18784"/>
                  </a:lnTo>
                  <a:lnTo>
                    <a:pt x="4598" y="14901"/>
                  </a:lnTo>
                  <a:lnTo>
                    <a:pt x="3116" y="11111"/>
                  </a:lnTo>
                  <a:lnTo>
                    <a:pt x="1583" y="7414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613159" y="3133829"/>
              <a:ext cx="97818" cy="49121"/>
            </a:xfrm>
            <a:custGeom>
              <a:avLst/>
              <a:pathLst>
                <a:path w="97818" h="49121">
                  <a:moveTo>
                    <a:pt x="0" y="7198"/>
                  </a:moveTo>
                  <a:lnTo>
                    <a:pt x="35570" y="7198"/>
                  </a:lnTo>
                  <a:lnTo>
                    <a:pt x="40651" y="0"/>
                  </a:lnTo>
                  <a:lnTo>
                    <a:pt x="49544" y="1693"/>
                  </a:lnTo>
                  <a:lnTo>
                    <a:pt x="45733" y="7198"/>
                  </a:lnTo>
                  <a:lnTo>
                    <a:pt x="97818" y="7198"/>
                  </a:lnTo>
                  <a:lnTo>
                    <a:pt x="97818" y="14820"/>
                  </a:lnTo>
                  <a:lnTo>
                    <a:pt x="77916" y="14820"/>
                  </a:lnTo>
                  <a:lnTo>
                    <a:pt x="76772" y="17137"/>
                  </a:lnTo>
                  <a:lnTo>
                    <a:pt x="75544" y="19343"/>
                  </a:lnTo>
                  <a:lnTo>
                    <a:pt x="74232" y="21439"/>
                  </a:lnTo>
                  <a:lnTo>
                    <a:pt x="72834" y="23425"/>
                  </a:lnTo>
                  <a:lnTo>
                    <a:pt x="71352" y="25301"/>
                  </a:lnTo>
                  <a:lnTo>
                    <a:pt x="69785" y="27067"/>
                  </a:lnTo>
                  <a:lnTo>
                    <a:pt x="68134" y="28723"/>
                  </a:lnTo>
                  <a:lnTo>
                    <a:pt x="66398" y="30268"/>
                  </a:lnTo>
                  <a:lnTo>
                    <a:pt x="64577" y="31704"/>
                  </a:lnTo>
                  <a:lnTo>
                    <a:pt x="62671" y="33029"/>
                  </a:lnTo>
                  <a:lnTo>
                    <a:pt x="94854" y="41922"/>
                  </a:lnTo>
                  <a:lnTo>
                    <a:pt x="88079" y="49121"/>
                  </a:lnTo>
                  <a:lnTo>
                    <a:pt x="84373" y="47867"/>
                  </a:lnTo>
                  <a:lnTo>
                    <a:pt x="80710" y="46648"/>
                  </a:lnTo>
                  <a:lnTo>
                    <a:pt x="77090" y="45462"/>
                  </a:lnTo>
                  <a:lnTo>
                    <a:pt x="73512" y="44310"/>
                  </a:lnTo>
                  <a:lnTo>
                    <a:pt x="69976" y="43192"/>
                  </a:lnTo>
                  <a:lnTo>
                    <a:pt x="66482" y="42108"/>
                  </a:lnTo>
                  <a:lnTo>
                    <a:pt x="63031" y="41058"/>
                  </a:lnTo>
                  <a:lnTo>
                    <a:pt x="59622" y="40042"/>
                  </a:lnTo>
                  <a:lnTo>
                    <a:pt x="56256" y="39059"/>
                  </a:lnTo>
                  <a:lnTo>
                    <a:pt x="52932" y="38111"/>
                  </a:lnTo>
                  <a:lnTo>
                    <a:pt x="49260" y="39669"/>
                  </a:lnTo>
                  <a:lnTo>
                    <a:pt x="45360" y="41126"/>
                  </a:lnTo>
                  <a:lnTo>
                    <a:pt x="41232" y="42481"/>
                  </a:lnTo>
                  <a:lnTo>
                    <a:pt x="36874" y="43734"/>
                  </a:lnTo>
                  <a:lnTo>
                    <a:pt x="32288" y="44886"/>
                  </a:lnTo>
                  <a:lnTo>
                    <a:pt x="27473" y="45936"/>
                  </a:lnTo>
                  <a:lnTo>
                    <a:pt x="22430" y="46885"/>
                  </a:lnTo>
                  <a:lnTo>
                    <a:pt x="17158" y="47732"/>
                  </a:lnTo>
                  <a:lnTo>
                    <a:pt x="11657" y="48477"/>
                  </a:lnTo>
                  <a:lnTo>
                    <a:pt x="5928" y="49121"/>
                  </a:lnTo>
                  <a:lnTo>
                    <a:pt x="1270" y="40651"/>
                  </a:lnTo>
                  <a:lnTo>
                    <a:pt x="5763" y="40287"/>
                  </a:lnTo>
                  <a:lnTo>
                    <a:pt x="10095" y="39872"/>
                  </a:lnTo>
                  <a:lnTo>
                    <a:pt x="14266" y="39406"/>
                  </a:lnTo>
                  <a:lnTo>
                    <a:pt x="18276" y="38890"/>
                  </a:lnTo>
                  <a:lnTo>
                    <a:pt x="22125" y="38322"/>
                  </a:lnTo>
                  <a:lnTo>
                    <a:pt x="25813" y="37704"/>
                  </a:lnTo>
                  <a:lnTo>
                    <a:pt x="29341" y="37035"/>
                  </a:lnTo>
                  <a:lnTo>
                    <a:pt x="32707" y="36315"/>
                  </a:lnTo>
                  <a:lnTo>
                    <a:pt x="35913" y="35544"/>
                  </a:lnTo>
                  <a:lnTo>
                    <a:pt x="38958" y="34723"/>
                  </a:lnTo>
                  <a:lnTo>
                    <a:pt x="36269" y="34054"/>
                  </a:lnTo>
                  <a:lnTo>
                    <a:pt x="33622" y="33402"/>
                  </a:lnTo>
                  <a:lnTo>
                    <a:pt x="31018" y="32767"/>
                  </a:lnTo>
                  <a:lnTo>
                    <a:pt x="28456" y="32148"/>
                  </a:lnTo>
                  <a:lnTo>
                    <a:pt x="25936" y="31547"/>
                  </a:lnTo>
                  <a:lnTo>
                    <a:pt x="23459" y="30963"/>
                  </a:lnTo>
                  <a:lnTo>
                    <a:pt x="21024" y="30395"/>
                  </a:lnTo>
                  <a:lnTo>
                    <a:pt x="18632" y="29845"/>
                  </a:lnTo>
                  <a:lnTo>
                    <a:pt x="16281" y="29311"/>
                  </a:lnTo>
                  <a:lnTo>
                    <a:pt x="13974" y="28795"/>
                  </a:lnTo>
                  <a:lnTo>
                    <a:pt x="15650" y="27435"/>
                  </a:lnTo>
                  <a:lnTo>
                    <a:pt x="17293" y="26068"/>
                  </a:lnTo>
                  <a:lnTo>
                    <a:pt x="18903" y="24691"/>
                  </a:lnTo>
                  <a:lnTo>
                    <a:pt x="20478" y="23307"/>
                  </a:lnTo>
                  <a:lnTo>
                    <a:pt x="22019" y="21913"/>
                  </a:lnTo>
                  <a:lnTo>
                    <a:pt x="23527" y="20512"/>
                  </a:lnTo>
                  <a:lnTo>
                    <a:pt x="25000" y="19102"/>
                  </a:lnTo>
                  <a:lnTo>
                    <a:pt x="26440" y="17683"/>
                  </a:lnTo>
                  <a:lnTo>
                    <a:pt x="27846" y="16256"/>
                  </a:lnTo>
                  <a:lnTo>
                    <a:pt x="29218" y="14820"/>
                  </a:lnTo>
                  <a:lnTo>
                    <a:pt x="0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642801" y="3148650"/>
              <a:ext cx="38958" cy="15667"/>
            </a:xfrm>
            <a:custGeom>
              <a:avLst/>
              <a:pathLst>
                <a:path w="38958" h="15667">
                  <a:moveTo>
                    <a:pt x="21172" y="15667"/>
                  </a:moveTo>
                  <a:lnTo>
                    <a:pt x="23713" y="14367"/>
                  </a:lnTo>
                  <a:lnTo>
                    <a:pt x="26084" y="13008"/>
                  </a:lnTo>
                  <a:lnTo>
                    <a:pt x="28286" y="11590"/>
                  </a:lnTo>
                  <a:lnTo>
                    <a:pt x="30319" y="10112"/>
                  </a:lnTo>
                  <a:lnTo>
                    <a:pt x="32182" y="8575"/>
                  </a:lnTo>
                  <a:lnTo>
                    <a:pt x="33876" y="6978"/>
                  </a:lnTo>
                  <a:lnTo>
                    <a:pt x="35401" y="5322"/>
                  </a:lnTo>
                  <a:lnTo>
                    <a:pt x="36756" y="3607"/>
                  </a:lnTo>
                  <a:lnTo>
                    <a:pt x="37941" y="1833"/>
                  </a:lnTo>
                  <a:lnTo>
                    <a:pt x="38958" y="0"/>
                  </a:lnTo>
                  <a:lnTo>
                    <a:pt x="10162" y="0"/>
                  </a:lnTo>
                  <a:lnTo>
                    <a:pt x="9146" y="1253"/>
                  </a:lnTo>
                  <a:lnTo>
                    <a:pt x="8130" y="2472"/>
                  </a:lnTo>
                  <a:lnTo>
                    <a:pt x="7114" y="3658"/>
                  </a:lnTo>
                  <a:lnTo>
                    <a:pt x="6097" y="4810"/>
                  </a:lnTo>
                  <a:lnTo>
                    <a:pt x="5081" y="5928"/>
                  </a:lnTo>
                  <a:lnTo>
                    <a:pt x="4065" y="7012"/>
                  </a:lnTo>
                  <a:lnTo>
                    <a:pt x="3048" y="8062"/>
                  </a:lnTo>
                  <a:lnTo>
                    <a:pt x="2032" y="9078"/>
                  </a:lnTo>
                  <a:lnTo>
                    <a:pt x="1016" y="10061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616970" y="3088096"/>
              <a:ext cx="91466" cy="43192"/>
            </a:xfrm>
            <a:custGeom>
              <a:avLst/>
              <a:pathLst>
                <a:path w="91466" h="43192">
                  <a:moveTo>
                    <a:pt x="0" y="0"/>
                  </a:moveTo>
                  <a:lnTo>
                    <a:pt x="91466" y="0"/>
                  </a:lnTo>
                  <a:lnTo>
                    <a:pt x="91466" y="8045"/>
                  </a:lnTo>
                  <a:lnTo>
                    <a:pt x="62248" y="8045"/>
                  </a:lnTo>
                  <a:lnTo>
                    <a:pt x="62248" y="16514"/>
                  </a:lnTo>
                  <a:lnTo>
                    <a:pt x="86385" y="16514"/>
                  </a:lnTo>
                  <a:lnTo>
                    <a:pt x="86385" y="43192"/>
                  </a:lnTo>
                  <a:lnTo>
                    <a:pt x="5081" y="43192"/>
                  </a:lnTo>
                  <a:lnTo>
                    <a:pt x="5081" y="16514"/>
                  </a:lnTo>
                  <a:lnTo>
                    <a:pt x="30065" y="16514"/>
                  </a:lnTo>
                  <a:lnTo>
                    <a:pt x="30065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654658" y="3096141"/>
              <a:ext cx="16938" cy="8469"/>
            </a:xfrm>
            <a:custGeom>
              <a:avLst/>
              <a:pathLst>
                <a:path w="16938" h="8469">
                  <a:moveTo>
                    <a:pt x="16938" y="8469"/>
                  </a:moveTo>
                  <a:lnTo>
                    <a:pt x="16938" y="0"/>
                  </a:lnTo>
                  <a:lnTo>
                    <a:pt x="0" y="0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630521" y="3111809"/>
              <a:ext cx="16514" cy="12280"/>
            </a:xfrm>
            <a:custGeom>
              <a:avLst/>
              <a:pathLst>
                <a:path w="16514" h="12280">
                  <a:moveTo>
                    <a:pt x="0" y="12280"/>
                  </a:moveTo>
                  <a:lnTo>
                    <a:pt x="16514" y="12280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654658" y="3111809"/>
              <a:ext cx="16938" cy="12280"/>
            </a:xfrm>
            <a:custGeom>
              <a:avLst/>
              <a:pathLst>
                <a:path w="16938" h="12280">
                  <a:moveTo>
                    <a:pt x="0" y="0"/>
                  </a:moveTo>
                  <a:lnTo>
                    <a:pt x="0" y="12280"/>
                  </a:lnTo>
                  <a:lnTo>
                    <a:pt x="16938" y="12280"/>
                  </a:lnTo>
                  <a:lnTo>
                    <a:pt x="1693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679219" y="3111809"/>
              <a:ext cx="15667" cy="12280"/>
            </a:xfrm>
            <a:custGeom>
              <a:avLst/>
              <a:pathLst>
                <a:path w="15667" h="12280">
                  <a:moveTo>
                    <a:pt x="0" y="0"/>
                  </a:moveTo>
                  <a:lnTo>
                    <a:pt x="0" y="12280"/>
                  </a:lnTo>
                  <a:lnTo>
                    <a:pt x="15667" y="12280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407669" y="4050681"/>
              <a:ext cx="41075" cy="96971"/>
            </a:xfrm>
            <a:custGeom>
              <a:avLst/>
              <a:pathLst>
                <a:path w="41075" h="96971">
                  <a:moveTo>
                    <a:pt x="32606" y="0"/>
                  </a:moveTo>
                  <a:lnTo>
                    <a:pt x="41075" y="0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6645"/>
                  </a:lnTo>
                  <a:lnTo>
                    <a:pt x="0" y="76645"/>
                  </a:lnTo>
                  <a:lnTo>
                    <a:pt x="0" y="68600"/>
                  </a:lnTo>
                  <a:lnTo>
                    <a:pt x="32606" y="68600"/>
                  </a:lnTo>
                  <a:lnTo>
                    <a:pt x="32606" y="50391"/>
                  </a:lnTo>
                  <a:lnTo>
                    <a:pt x="5081" y="50391"/>
                  </a:lnTo>
                  <a:lnTo>
                    <a:pt x="5081" y="42345"/>
                  </a:lnTo>
                  <a:lnTo>
                    <a:pt x="32606" y="42345"/>
                  </a:lnTo>
                  <a:lnTo>
                    <a:pt x="32606" y="24560"/>
                  </a:lnTo>
                  <a:lnTo>
                    <a:pt x="5081" y="24560"/>
                  </a:lnTo>
                  <a:lnTo>
                    <a:pt x="5081" y="16514"/>
                  </a:lnTo>
                  <a:lnTo>
                    <a:pt x="32606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462718" y="4050681"/>
              <a:ext cx="41922" cy="97395"/>
            </a:xfrm>
            <a:custGeom>
              <a:avLst/>
              <a:pathLst>
                <a:path w="41922" h="97395">
                  <a:moveTo>
                    <a:pt x="0" y="0"/>
                  </a:moveTo>
                  <a:lnTo>
                    <a:pt x="8469" y="0"/>
                  </a:lnTo>
                  <a:lnTo>
                    <a:pt x="8469" y="16514"/>
                  </a:lnTo>
                  <a:lnTo>
                    <a:pt x="38534" y="16514"/>
                  </a:lnTo>
                  <a:lnTo>
                    <a:pt x="38534" y="24560"/>
                  </a:lnTo>
                  <a:lnTo>
                    <a:pt x="8469" y="24560"/>
                  </a:lnTo>
                  <a:lnTo>
                    <a:pt x="8469" y="42345"/>
                  </a:lnTo>
                  <a:lnTo>
                    <a:pt x="34723" y="42345"/>
                  </a:lnTo>
                  <a:lnTo>
                    <a:pt x="34723" y="50391"/>
                  </a:lnTo>
                  <a:lnTo>
                    <a:pt x="8469" y="50391"/>
                  </a:lnTo>
                  <a:lnTo>
                    <a:pt x="8469" y="68600"/>
                  </a:lnTo>
                  <a:lnTo>
                    <a:pt x="41922" y="68600"/>
                  </a:lnTo>
                  <a:lnTo>
                    <a:pt x="41922" y="76645"/>
                  </a:lnTo>
                  <a:lnTo>
                    <a:pt x="8469" y="76645"/>
                  </a:lnTo>
                  <a:lnTo>
                    <a:pt x="8469" y="97395"/>
                  </a:lnTo>
                  <a:lnTo>
                    <a:pt x="0" y="973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518615" y="4050681"/>
              <a:ext cx="91890" cy="33029"/>
            </a:xfrm>
            <a:custGeom>
              <a:avLst/>
              <a:pathLst>
                <a:path w="91890" h="33029">
                  <a:moveTo>
                    <a:pt x="41075" y="0"/>
                  </a:moveTo>
                  <a:lnTo>
                    <a:pt x="49544" y="0"/>
                  </a:lnTo>
                  <a:lnTo>
                    <a:pt x="49544" y="15244"/>
                  </a:lnTo>
                  <a:lnTo>
                    <a:pt x="62671" y="15244"/>
                  </a:lnTo>
                  <a:lnTo>
                    <a:pt x="63505" y="13969"/>
                  </a:lnTo>
                  <a:lnTo>
                    <a:pt x="64314" y="12686"/>
                  </a:lnTo>
                  <a:lnTo>
                    <a:pt x="65098" y="11395"/>
                  </a:lnTo>
                  <a:lnTo>
                    <a:pt x="65856" y="10095"/>
                  </a:lnTo>
                  <a:lnTo>
                    <a:pt x="66588" y="8786"/>
                  </a:lnTo>
                  <a:lnTo>
                    <a:pt x="67295" y="7469"/>
                  </a:lnTo>
                  <a:lnTo>
                    <a:pt x="67977" y="6144"/>
                  </a:lnTo>
                  <a:lnTo>
                    <a:pt x="68633" y="4810"/>
                  </a:lnTo>
                  <a:lnTo>
                    <a:pt x="69264" y="3468"/>
                  </a:lnTo>
                  <a:lnTo>
                    <a:pt x="69870" y="2117"/>
                  </a:lnTo>
                  <a:lnTo>
                    <a:pt x="78763" y="4658"/>
                  </a:lnTo>
                  <a:lnTo>
                    <a:pt x="78085" y="5831"/>
                  </a:lnTo>
                  <a:lnTo>
                    <a:pt x="77407" y="6978"/>
                  </a:lnTo>
                  <a:lnTo>
                    <a:pt x="76730" y="8100"/>
                  </a:lnTo>
                  <a:lnTo>
                    <a:pt x="76052" y="9197"/>
                  </a:lnTo>
                  <a:lnTo>
                    <a:pt x="75375" y="10268"/>
                  </a:lnTo>
                  <a:lnTo>
                    <a:pt x="74697" y="11314"/>
                  </a:lnTo>
                  <a:lnTo>
                    <a:pt x="74020" y="12335"/>
                  </a:lnTo>
                  <a:lnTo>
                    <a:pt x="73342" y="13330"/>
                  </a:lnTo>
                  <a:lnTo>
                    <a:pt x="72665" y="14300"/>
                  </a:lnTo>
                  <a:lnTo>
                    <a:pt x="71987" y="15244"/>
                  </a:lnTo>
                  <a:lnTo>
                    <a:pt x="91890" y="15244"/>
                  </a:lnTo>
                  <a:lnTo>
                    <a:pt x="91890" y="33029"/>
                  </a:lnTo>
                  <a:lnTo>
                    <a:pt x="83421" y="33029"/>
                  </a:lnTo>
                  <a:lnTo>
                    <a:pt x="83421" y="22443"/>
                  </a:lnTo>
                  <a:lnTo>
                    <a:pt x="8469" y="22443"/>
                  </a:lnTo>
                  <a:lnTo>
                    <a:pt x="8469" y="33029"/>
                  </a:lnTo>
                  <a:lnTo>
                    <a:pt x="0" y="33029"/>
                  </a:lnTo>
                  <a:lnTo>
                    <a:pt x="0" y="15244"/>
                  </a:lnTo>
                  <a:lnTo>
                    <a:pt x="19479" y="15244"/>
                  </a:lnTo>
                  <a:lnTo>
                    <a:pt x="18962" y="14147"/>
                  </a:lnTo>
                  <a:lnTo>
                    <a:pt x="18428" y="13059"/>
                  </a:lnTo>
                  <a:lnTo>
                    <a:pt x="17878" y="11979"/>
                  </a:lnTo>
                  <a:lnTo>
                    <a:pt x="17310" y="10908"/>
                  </a:lnTo>
                  <a:lnTo>
                    <a:pt x="16726" y="9845"/>
                  </a:lnTo>
                  <a:lnTo>
                    <a:pt x="16125" y="8790"/>
                  </a:lnTo>
                  <a:lnTo>
                    <a:pt x="15506" y="7745"/>
                  </a:lnTo>
                  <a:lnTo>
                    <a:pt x="14871" y="6707"/>
                  </a:lnTo>
                  <a:lnTo>
                    <a:pt x="14219" y="5678"/>
                  </a:lnTo>
                  <a:lnTo>
                    <a:pt x="13550" y="4658"/>
                  </a:lnTo>
                  <a:lnTo>
                    <a:pt x="20749" y="1270"/>
                  </a:lnTo>
                  <a:lnTo>
                    <a:pt x="21744" y="2553"/>
                  </a:lnTo>
                  <a:lnTo>
                    <a:pt x="22697" y="3861"/>
                  </a:lnTo>
                  <a:lnTo>
                    <a:pt x="23607" y="5195"/>
                  </a:lnTo>
                  <a:lnTo>
                    <a:pt x="24475" y="6555"/>
                  </a:lnTo>
                  <a:lnTo>
                    <a:pt x="25301" y="7939"/>
                  </a:lnTo>
                  <a:lnTo>
                    <a:pt x="26084" y="9349"/>
                  </a:lnTo>
                  <a:lnTo>
                    <a:pt x="26826" y="10785"/>
                  </a:lnTo>
                  <a:lnTo>
                    <a:pt x="27524" y="12246"/>
                  </a:lnTo>
                  <a:lnTo>
                    <a:pt x="28181" y="13732"/>
                  </a:lnTo>
                  <a:lnTo>
                    <a:pt x="28795" y="15244"/>
                  </a:lnTo>
                  <a:lnTo>
                    <a:pt x="41075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526237" y="4080747"/>
              <a:ext cx="77069" cy="67753"/>
            </a:xfrm>
            <a:custGeom>
              <a:avLst/>
              <a:pathLst>
                <a:path w="77069" h="67753">
                  <a:moveTo>
                    <a:pt x="9316" y="0"/>
                  </a:moveTo>
                  <a:lnTo>
                    <a:pt x="66906" y="0"/>
                  </a:lnTo>
                  <a:lnTo>
                    <a:pt x="66906" y="24137"/>
                  </a:lnTo>
                  <a:lnTo>
                    <a:pt x="42769" y="24137"/>
                  </a:lnTo>
                  <a:lnTo>
                    <a:pt x="42769" y="31759"/>
                  </a:lnTo>
                  <a:lnTo>
                    <a:pt x="77069" y="31759"/>
                  </a:lnTo>
                  <a:lnTo>
                    <a:pt x="77069" y="51661"/>
                  </a:lnTo>
                  <a:lnTo>
                    <a:pt x="77039" y="52572"/>
                  </a:lnTo>
                  <a:lnTo>
                    <a:pt x="76950" y="53440"/>
                  </a:lnTo>
                  <a:lnTo>
                    <a:pt x="76802" y="54266"/>
                  </a:lnTo>
                  <a:lnTo>
                    <a:pt x="76594" y="55049"/>
                  </a:lnTo>
                  <a:lnTo>
                    <a:pt x="76328" y="55790"/>
                  </a:lnTo>
                  <a:lnTo>
                    <a:pt x="76002" y="56489"/>
                  </a:lnTo>
                  <a:lnTo>
                    <a:pt x="75616" y="57145"/>
                  </a:lnTo>
                  <a:lnTo>
                    <a:pt x="75172" y="57759"/>
                  </a:lnTo>
                  <a:lnTo>
                    <a:pt x="74668" y="58331"/>
                  </a:lnTo>
                  <a:lnTo>
                    <a:pt x="74104" y="58860"/>
                  </a:lnTo>
                  <a:lnTo>
                    <a:pt x="73482" y="59343"/>
                  </a:lnTo>
                  <a:lnTo>
                    <a:pt x="72800" y="59775"/>
                  </a:lnTo>
                  <a:lnTo>
                    <a:pt x="72059" y="60156"/>
                  </a:lnTo>
                  <a:lnTo>
                    <a:pt x="71259" y="60486"/>
                  </a:lnTo>
                  <a:lnTo>
                    <a:pt x="70399" y="60766"/>
                  </a:lnTo>
                  <a:lnTo>
                    <a:pt x="69480" y="60994"/>
                  </a:lnTo>
                  <a:lnTo>
                    <a:pt x="68502" y="61172"/>
                  </a:lnTo>
                  <a:lnTo>
                    <a:pt x="67465" y="61299"/>
                  </a:lnTo>
                  <a:lnTo>
                    <a:pt x="66368" y="61375"/>
                  </a:lnTo>
                  <a:lnTo>
                    <a:pt x="65212" y="61401"/>
                  </a:lnTo>
                  <a:lnTo>
                    <a:pt x="64433" y="61392"/>
                  </a:lnTo>
                  <a:lnTo>
                    <a:pt x="63620" y="61367"/>
                  </a:lnTo>
                  <a:lnTo>
                    <a:pt x="62773" y="61325"/>
                  </a:lnTo>
                  <a:lnTo>
                    <a:pt x="61892" y="61265"/>
                  </a:lnTo>
                  <a:lnTo>
                    <a:pt x="60977" y="61189"/>
                  </a:lnTo>
                  <a:lnTo>
                    <a:pt x="60029" y="61096"/>
                  </a:lnTo>
                  <a:lnTo>
                    <a:pt x="59046" y="60986"/>
                  </a:lnTo>
                  <a:lnTo>
                    <a:pt x="58030" y="60859"/>
                  </a:lnTo>
                  <a:lnTo>
                    <a:pt x="56980" y="60715"/>
                  </a:lnTo>
                  <a:lnTo>
                    <a:pt x="55896" y="60554"/>
                  </a:lnTo>
                  <a:lnTo>
                    <a:pt x="54202" y="52932"/>
                  </a:lnTo>
                  <a:lnTo>
                    <a:pt x="55604" y="53093"/>
                  </a:lnTo>
                  <a:lnTo>
                    <a:pt x="56929" y="53237"/>
                  </a:lnTo>
                  <a:lnTo>
                    <a:pt x="58178" y="53364"/>
                  </a:lnTo>
                  <a:lnTo>
                    <a:pt x="59351" y="53474"/>
                  </a:lnTo>
                  <a:lnTo>
                    <a:pt x="60448" y="53567"/>
                  </a:lnTo>
                  <a:lnTo>
                    <a:pt x="61469" y="53643"/>
                  </a:lnTo>
                  <a:lnTo>
                    <a:pt x="62413" y="53702"/>
                  </a:lnTo>
                  <a:lnTo>
                    <a:pt x="63281" y="53745"/>
                  </a:lnTo>
                  <a:lnTo>
                    <a:pt x="64073" y="53770"/>
                  </a:lnTo>
                  <a:lnTo>
                    <a:pt x="64788" y="53779"/>
                  </a:lnTo>
                  <a:lnTo>
                    <a:pt x="65513" y="53740"/>
                  </a:lnTo>
                  <a:lnTo>
                    <a:pt x="66160" y="53626"/>
                  </a:lnTo>
                  <a:lnTo>
                    <a:pt x="66732" y="53436"/>
                  </a:lnTo>
                  <a:lnTo>
                    <a:pt x="67228" y="53169"/>
                  </a:lnTo>
                  <a:lnTo>
                    <a:pt x="67647" y="52826"/>
                  </a:lnTo>
                  <a:lnTo>
                    <a:pt x="67990" y="52407"/>
                  </a:lnTo>
                  <a:lnTo>
                    <a:pt x="68257" y="51911"/>
                  </a:lnTo>
                  <a:lnTo>
                    <a:pt x="68447" y="51339"/>
                  </a:lnTo>
                  <a:lnTo>
                    <a:pt x="68561" y="50692"/>
                  </a:lnTo>
                  <a:lnTo>
                    <a:pt x="68600" y="49967"/>
                  </a:lnTo>
                  <a:lnTo>
                    <a:pt x="68600" y="38958"/>
                  </a:lnTo>
                  <a:lnTo>
                    <a:pt x="42769" y="38958"/>
                  </a:lnTo>
                  <a:lnTo>
                    <a:pt x="42769" y="67753"/>
                  </a:lnTo>
                  <a:lnTo>
                    <a:pt x="34300" y="67753"/>
                  </a:lnTo>
                  <a:lnTo>
                    <a:pt x="34300" y="38958"/>
                  </a:lnTo>
                  <a:lnTo>
                    <a:pt x="8469" y="38958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31759"/>
                  </a:lnTo>
                  <a:lnTo>
                    <a:pt x="34300" y="31759"/>
                  </a:lnTo>
                  <a:lnTo>
                    <a:pt x="34300" y="24137"/>
                  </a:lnTo>
                  <a:lnTo>
                    <a:pt x="9316" y="241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543599" y="4087522"/>
              <a:ext cx="41498" cy="10586"/>
            </a:xfrm>
            <a:custGeom>
              <a:avLst/>
              <a:pathLst>
                <a:path w="41498" h="10586">
                  <a:moveTo>
                    <a:pt x="0" y="10586"/>
                  </a:moveTo>
                  <a:lnTo>
                    <a:pt x="41498" y="10586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657932" y="4051952"/>
              <a:ext cx="24983" cy="28795"/>
            </a:xfrm>
            <a:custGeom>
              <a:avLst/>
              <a:pathLst>
                <a:path w="24983" h="28795">
                  <a:moveTo>
                    <a:pt x="7198" y="0"/>
                  </a:moveTo>
                  <a:lnTo>
                    <a:pt x="9358" y="2223"/>
                  </a:lnTo>
                  <a:lnTo>
                    <a:pt x="11433" y="4488"/>
                  </a:lnTo>
                  <a:lnTo>
                    <a:pt x="13423" y="6796"/>
                  </a:lnTo>
                  <a:lnTo>
                    <a:pt x="15329" y="9146"/>
                  </a:lnTo>
                  <a:lnTo>
                    <a:pt x="17150" y="11539"/>
                  </a:lnTo>
                  <a:lnTo>
                    <a:pt x="18886" y="13974"/>
                  </a:lnTo>
                  <a:lnTo>
                    <a:pt x="20537" y="16451"/>
                  </a:lnTo>
                  <a:lnTo>
                    <a:pt x="22104" y="18970"/>
                  </a:lnTo>
                  <a:lnTo>
                    <a:pt x="23586" y="21532"/>
                  </a:lnTo>
                  <a:lnTo>
                    <a:pt x="24983" y="24137"/>
                  </a:lnTo>
                  <a:lnTo>
                    <a:pt x="16938" y="28795"/>
                  </a:lnTo>
                  <a:lnTo>
                    <a:pt x="15625" y="26267"/>
                  </a:lnTo>
                  <a:lnTo>
                    <a:pt x="14228" y="23764"/>
                  </a:lnTo>
                  <a:lnTo>
                    <a:pt x="12746" y="21287"/>
                  </a:lnTo>
                  <a:lnTo>
                    <a:pt x="11179" y="18835"/>
                  </a:lnTo>
                  <a:lnTo>
                    <a:pt x="9527" y="16408"/>
                  </a:lnTo>
                  <a:lnTo>
                    <a:pt x="7791" y="14007"/>
                  </a:lnTo>
                  <a:lnTo>
                    <a:pt x="5970" y="11632"/>
                  </a:lnTo>
                  <a:lnTo>
                    <a:pt x="4065" y="9282"/>
                  </a:lnTo>
                  <a:lnTo>
                    <a:pt x="2074" y="6957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627020" y="4056610"/>
              <a:ext cx="81727" cy="90619"/>
            </a:xfrm>
            <a:custGeom>
              <a:avLst/>
              <a:pathLst>
                <a:path w="81727" h="90619">
                  <a:moveTo>
                    <a:pt x="26677" y="18632"/>
                  </a:moveTo>
                  <a:lnTo>
                    <a:pt x="35146" y="18632"/>
                  </a:lnTo>
                  <a:lnTo>
                    <a:pt x="35146" y="58860"/>
                  </a:lnTo>
                  <a:lnTo>
                    <a:pt x="39419" y="54918"/>
                  </a:lnTo>
                  <a:lnTo>
                    <a:pt x="43599" y="50543"/>
                  </a:lnTo>
                  <a:lnTo>
                    <a:pt x="47685" y="45737"/>
                  </a:lnTo>
                  <a:lnTo>
                    <a:pt x="51678" y="40499"/>
                  </a:lnTo>
                  <a:lnTo>
                    <a:pt x="55578" y="34829"/>
                  </a:lnTo>
                  <a:lnTo>
                    <a:pt x="59385" y="28727"/>
                  </a:lnTo>
                  <a:lnTo>
                    <a:pt x="63099" y="22193"/>
                  </a:lnTo>
                  <a:lnTo>
                    <a:pt x="66719" y="15227"/>
                  </a:lnTo>
                  <a:lnTo>
                    <a:pt x="70247" y="7829"/>
                  </a:lnTo>
                  <a:lnTo>
                    <a:pt x="73681" y="0"/>
                  </a:lnTo>
                  <a:lnTo>
                    <a:pt x="81727" y="3811"/>
                  </a:lnTo>
                  <a:lnTo>
                    <a:pt x="77602" y="12788"/>
                  </a:lnTo>
                  <a:lnTo>
                    <a:pt x="73359" y="21257"/>
                  </a:lnTo>
                  <a:lnTo>
                    <a:pt x="68998" y="29218"/>
                  </a:lnTo>
                  <a:lnTo>
                    <a:pt x="64517" y="36671"/>
                  </a:lnTo>
                  <a:lnTo>
                    <a:pt x="59919" y="43616"/>
                  </a:lnTo>
                  <a:lnTo>
                    <a:pt x="55201" y="50052"/>
                  </a:lnTo>
                  <a:lnTo>
                    <a:pt x="50365" y="55981"/>
                  </a:lnTo>
                  <a:lnTo>
                    <a:pt x="45411" y="61401"/>
                  </a:lnTo>
                  <a:lnTo>
                    <a:pt x="40338" y="66313"/>
                  </a:lnTo>
                  <a:lnTo>
                    <a:pt x="35146" y="70717"/>
                  </a:lnTo>
                  <a:lnTo>
                    <a:pt x="35146" y="77069"/>
                  </a:lnTo>
                  <a:lnTo>
                    <a:pt x="35168" y="77479"/>
                  </a:lnTo>
                  <a:lnTo>
                    <a:pt x="35231" y="77865"/>
                  </a:lnTo>
                  <a:lnTo>
                    <a:pt x="35337" y="78225"/>
                  </a:lnTo>
                  <a:lnTo>
                    <a:pt x="35485" y="78559"/>
                  </a:lnTo>
                  <a:lnTo>
                    <a:pt x="35676" y="78868"/>
                  </a:lnTo>
                  <a:lnTo>
                    <a:pt x="35909" y="79152"/>
                  </a:lnTo>
                  <a:lnTo>
                    <a:pt x="36184" y="79410"/>
                  </a:lnTo>
                  <a:lnTo>
                    <a:pt x="36501" y="79643"/>
                  </a:lnTo>
                  <a:lnTo>
                    <a:pt x="36861" y="79851"/>
                  </a:lnTo>
                  <a:lnTo>
                    <a:pt x="37264" y="80033"/>
                  </a:lnTo>
                  <a:lnTo>
                    <a:pt x="37768" y="80194"/>
                  </a:lnTo>
                  <a:lnTo>
                    <a:pt x="38432" y="80338"/>
                  </a:lnTo>
                  <a:lnTo>
                    <a:pt x="39258" y="80465"/>
                  </a:lnTo>
                  <a:lnTo>
                    <a:pt x="40245" y="80575"/>
                  </a:lnTo>
                  <a:lnTo>
                    <a:pt x="41392" y="80668"/>
                  </a:lnTo>
                  <a:lnTo>
                    <a:pt x="42701" y="80744"/>
                  </a:lnTo>
                  <a:lnTo>
                    <a:pt x="44170" y="80804"/>
                  </a:lnTo>
                  <a:lnTo>
                    <a:pt x="45801" y="80846"/>
                  </a:lnTo>
                  <a:lnTo>
                    <a:pt x="47592" y="80871"/>
                  </a:lnTo>
                  <a:lnTo>
                    <a:pt x="49544" y="80880"/>
                  </a:lnTo>
                  <a:lnTo>
                    <a:pt x="51905" y="80867"/>
                  </a:lnTo>
                  <a:lnTo>
                    <a:pt x="54075" y="80829"/>
                  </a:lnTo>
                  <a:lnTo>
                    <a:pt x="56055" y="80765"/>
                  </a:lnTo>
                  <a:lnTo>
                    <a:pt x="57844" y="80677"/>
                  </a:lnTo>
                  <a:lnTo>
                    <a:pt x="59442" y="80562"/>
                  </a:lnTo>
                  <a:lnTo>
                    <a:pt x="60850" y="80422"/>
                  </a:lnTo>
                  <a:lnTo>
                    <a:pt x="62068" y="80257"/>
                  </a:lnTo>
                  <a:lnTo>
                    <a:pt x="63095" y="80067"/>
                  </a:lnTo>
                  <a:lnTo>
                    <a:pt x="63931" y="79851"/>
                  </a:lnTo>
                  <a:lnTo>
                    <a:pt x="64577" y="79609"/>
                  </a:lnTo>
                  <a:lnTo>
                    <a:pt x="65112" y="79336"/>
                  </a:lnTo>
                  <a:lnTo>
                    <a:pt x="65618" y="79025"/>
                  </a:lnTo>
                  <a:lnTo>
                    <a:pt x="66095" y="78676"/>
                  </a:lnTo>
                  <a:lnTo>
                    <a:pt x="66542" y="78288"/>
                  </a:lnTo>
                  <a:lnTo>
                    <a:pt x="66959" y="77863"/>
                  </a:lnTo>
                  <a:lnTo>
                    <a:pt x="67346" y="77399"/>
                  </a:lnTo>
                  <a:lnTo>
                    <a:pt x="67704" y="76897"/>
                  </a:lnTo>
                  <a:lnTo>
                    <a:pt x="68032" y="76357"/>
                  </a:lnTo>
                  <a:lnTo>
                    <a:pt x="68331" y="75779"/>
                  </a:lnTo>
                  <a:lnTo>
                    <a:pt x="68600" y="75163"/>
                  </a:lnTo>
                  <a:lnTo>
                    <a:pt x="68845" y="74416"/>
                  </a:lnTo>
                  <a:lnTo>
                    <a:pt x="69074" y="73444"/>
                  </a:lnTo>
                  <a:lnTo>
                    <a:pt x="69286" y="72248"/>
                  </a:lnTo>
                  <a:lnTo>
                    <a:pt x="69480" y="70827"/>
                  </a:lnTo>
                  <a:lnTo>
                    <a:pt x="69658" y="69182"/>
                  </a:lnTo>
                  <a:lnTo>
                    <a:pt x="69819" y="67312"/>
                  </a:lnTo>
                  <a:lnTo>
                    <a:pt x="69963" y="65218"/>
                  </a:lnTo>
                  <a:lnTo>
                    <a:pt x="70090" y="62900"/>
                  </a:lnTo>
                  <a:lnTo>
                    <a:pt x="70200" y="60357"/>
                  </a:lnTo>
                  <a:lnTo>
                    <a:pt x="70293" y="57590"/>
                  </a:lnTo>
                  <a:lnTo>
                    <a:pt x="79186" y="60554"/>
                  </a:lnTo>
                  <a:lnTo>
                    <a:pt x="79004" y="63579"/>
                  </a:lnTo>
                  <a:lnTo>
                    <a:pt x="78796" y="66389"/>
                  </a:lnTo>
                  <a:lnTo>
                    <a:pt x="78563" y="68983"/>
                  </a:lnTo>
                  <a:lnTo>
                    <a:pt x="78305" y="71360"/>
                  </a:lnTo>
                  <a:lnTo>
                    <a:pt x="78021" y="73522"/>
                  </a:lnTo>
                  <a:lnTo>
                    <a:pt x="77712" y="75468"/>
                  </a:lnTo>
                  <a:lnTo>
                    <a:pt x="77378" y="77198"/>
                  </a:lnTo>
                  <a:lnTo>
                    <a:pt x="77018" y="78712"/>
                  </a:lnTo>
                  <a:lnTo>
                    <a:pt x="76633" y="80010"/>
                  </a:lnTo>
                  <a:lnTo>
                    <a:pt x="76222" y="81092"/>
                  </a:lnTo>
                  <a:lnTo>
                    <a:pt x="75777" y="82036"/>
                  </a:lnTo>
                  <a:lnTo>
                    <a:pt x="75290" y="82921"/>
                  </a:lnTo>
                  <a:lnTo>
                    <a:pt x="74761" y="83747"/>
                  </a:lnTo>
                  <a:lnTo>
                    <a:pt x="74189" y="84513"/>
                  </a:lnTo>
                  <a:lnTo>
                    <a:pt x="73575" y="85220"/>
                  </a:lnTo>
                  <a:lnTo>
                    <a:pt x="72919" y="85868"/>
                  </a:lnTo>
                  <a:lnTo>
                    <a:pt x="72220" y="86457"/>
                  </a:lnTo>
                  <a:lnTo>
                    <a:pt x="71479" y="86986"/>
                  </a:lnTo>
                  <a:lnTo>
                    <a:pt x="70696" y="87456"/>
                  </a:lnTo>
                  <a:lnTo>
                    <a:pt x="69870" y="87867"/>
                  </a:lnTo>
                  <a:lnTo>
                    <a:pt x="68904" y="88229"/>
                  </a:lnTo>
                  <a:lnTo>
                    <a:pt x="67702" y="88553"/>
                  </a:lnTo>
                  <a:lnTo>
                    <a:pt x="66262" y="88839"/>
                  </a:lnTo>
                  <a:lnTo>
                    <a:pt x="64585" y="89086"/>
                  </a:lnTo>
                  <a:lnTo>
                    <a:pt x="62671" y="89296"/>
                  </a:lnTo>
                  <a:lnTo>
                    <a:pt x="60520" y="89468"/>
                  </a:lnTo>
                  <a:lnTo>
                    <a:pt x="58132" y="89601"/>
                  </a:lnTo>
                  <a:lnTo>
                    <a:pt x="55506" y="89696"/>
                  </a:lnTo>
                  <a:lnTo>
                    <a:pt x="52644" y="89753"/>
                  </a:lnTo>
                  <a:lnTo>
                    <a:pt x="49544" y="89772"/>
                  </a:lnTo>
                  <a:lnTo>
                    <a:pt x="46766" y="89753"/>
                  </a:lnTo>
                  <a:lnTo>
                    <a:pt x="44191" y="89696"/>
                  </a:lnTo>
                  <a:lnTo>
                    <a:pt x="41820" y="89601"/>
                  </a:lnTo>
                  <a:lnTo>
                    <a:pt x="39652" y="89468"/>
                  </a:lnTo>
                  <a:lnTo>
                    <a:pt x="37687" y="89296"/>
                  </a:lnTo>
                  <a:lnTo>
                    <a:pt x="35926" y="89086"/>
                  </a:lnTo>
                  <a:lnTo>
                    <a:pt x="34367" y="88839"/>
                  </a:lnTo>
                  <a:lnTo>
                    <a:pt x="33012" y="88553"/>
                  </a:lnTo>
                  <a:lnTo>
                    <a:pt x="31860" y="88229"/>
                  </a:lnTo>
                  <a:lnTo>
                    <a:pt x="30912" y="87867"/>
                  </a:lnTo>
                  <a:lnTo>
                    <a:pt x="30107" y="87450"/>
                  </a:lnTo>
                  <a:lnTo>
                    <a:pt x="29387" y="86961"/>
                  </a:lnTo>
                  <a:lnTo>
                    <a:pt x="28752" y="86400"/>
                  </a:lnTo>
                  <a:lnTo>
                    <a:pt x="28202" y="85766"/>
                  </a:lnTo>
                  <a:lnTo>
                    <a:pt x="27736" y="85061"/>
                  </a:lnTo>
                  <a:lnTo>
                    <a:pt x="27355" y="84284"/>
                  </a:lnTo>
                  <a:lnTo>
                    <a:pt x="27058" y="83435"/>
                  </a:lnTo>
                  <a:lnTo>
                    <a:pt x="26847" y="82514"/>
                  </a:lnTo>
                  <a:lnTo>
                    <a:pt x="26720" y="81521"/>
                  </a:lnTo>
                  <a:lnTo>
                    <a:pt x="26677" y="80456"/>
                  </a:lnTo>
                  <a:lnTo>
                    <a:pt x="26677" y="77069"/>
                  </a:lnTo>
                  <a:lnTo>
                    <a:pt x="24543" y="78576"/>
                  </a:lnTo>
                  <a:lnTo>
                    <a:pt x="22375" y="80050"/>
                  </a:lnTo>
                  <a:lnTo>
                    <a:pt x="20173" y="81490"/>
                  </a:lnTo>
                  <a:lnTo>
                    <a:pt x="17937" y="82895"/>
                  </a:lnTo>
                  <a:lnTo>
                    <a:pt x="15667" y="84267"/>
                  </a:lnTo>
                  <a:lnTo>
                    <a:pt x="13364" y="85606"/>
                  </a:lnTo>
                  <a:lnTo>
                    <a:pt x="11026" y="86910"/>
                  </a:lnTo>
                  <a:lnTo>
                    <a:pt x="8655" y="88180"/>
                  </a:lnTo>
                  <a:lnTo>
                    <a:pt x="6250" y="89417"/>
                  </a:lnTo>
                  <a:lnTo>
                    <a:pt x="3811" y="90619"/>
                  </a:lnTo>
                  <a:lnTo>
                    <a:pt x="0" y="83421"/>
                  </a:lnTo>
                  <a:lnTo>
                    <a:pt x="2934" y="81799"/>
                  </a:lnTo>
                  <a:lnTo>
                    <a:pt x="5809" y="80151"/>
                  </a:lnTo>
                  <a:lnTo>
                    <a:pt x="8625" y="78479"/>
                  </a:lnTo>
                  <a:lnTo>
                    <a:pt x="11382" y="76781"/>
                  </a:lnTo>
                  <a:lnTo>
                    <a:pt x="14079" y="75057"/>
                  </a:lnTo>
                  <a:lnTo>
                    <a:pt x="16718" y="73308"/>
                  </a:lnTo>
                  <a:lnTo>
                    <a:pt x="19296" y="71534"/>
                  </a:lnTo>
                  <a:lnTo>
                    <a:pt x="21816" y="69734"/>
                  </a:lnTo>
                  <a:lnTo>
                    <a:pt x="24276" y="67909"/>
                  </a:lnTo>
                  <a:lnTo>
                    <a:pt x="26677" y="66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624479" y="4077783"/>
              <a:ext cx="19055" cy="46580"/>
            </a:xfrm>
            <a:custGeom>
              <a:avLst/>
              <a:pathLst>
                <a:path w="19055" h="46580">
                  <a:moveTo>
                    <a:pt x="10586" y="0"/>
                  </a:moveTo>
                  <a:lnTo>
                    <a:pt x="19055" y="2117"/>
                  </a:lnTo>
                  <a:lnTo>
                    <a:pt x="18568" y="6906"/>
                  </a:lnTo>
                  <a:lnTo>
                    <a:pt x="17954" y="11619"/>
                  </a:lnTo>
                  <a:lnTo>
                    <a:pt x="17213" y="16256"/>
                  </a:lnTo>
                  <a:lnTo>
                    <a:pt x="16345" y="20817"/>
                  </a:lnTo>
                  <a:lnTo>
                    <a:pt x="15350" y="25301"/>
                  </a:lnTo>
                  <a:lnTo>
                    <a:pt x="14228" y="29709"/>
                  </a:lnTo>
                  <a:lnTo>
                    <a:pt x="12978" y="34041"/>
                  </a:lnTo>
                  <a:lnTo>
                    <a:pt x="11602" y="38297"/>
                  </a:lnTo>
                  <a:lnTo>
                    <a:pt x="10099" y="42476"/>
                  </a:lnTo>
                  <a:lnTo>
                    <a:pt x="8469" y="46580"/>
                  </a:lnTo>
                  <a:lnTo>
                    <a:pt x="0" y="41922"/>
                  </a:lnTo>
                  <a:lnTo>
                    <a:pt x="1630" y="37768"/>
                  </a:lnTo>
                  <a:lnTo>
                    <a:pt x="3133" y="33605"/>
                  </a:lnTo>
                  <a:lnTo>
                    <a:pt x="4509" y="29434"/>
                  </a:lnTo>
                  <a:lnTo>
                    <a:pt x="5759" y="25254"/>
                  </a:lnTo>
                  <a:lnTo>
                    <a:pt x="6881" y="21066"/>
                  </a:lnTo>
                  <a:lnTo>
                    <a:pt x="7876" y="16870"/>
                  </a:lnTo>
                  <a:lnTo>
                    <a:pt x="8744" y="12665"/>
                  </a:lnTo>
                  <a:lnTo>
                    <a:pt x="9485" y="8452"/>
                  </a:lnTo>
                  <a:lnTo>
                    <a:pt x="10099" y="42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700278" y="4080747"/>
              <a:ext cx="22019" cy="44039"/>
            </a:xfrm>
            <a:custGeom>
              <a:avLst/>
              <a:pathLst>
                <a:path w="22019" h="44039">
                  <a:moveTo>
                    <a:pt x="8045" y="0"/>
                  </a:moveTo>
                  <a:lnTo>
                    <a:pt x="9633" y="3756"/>
                  </a:lnTo>
                  <a:lnTo>
                    <a:pt x="11179" y="7571"/>
                  </a:lnTo>
                  <a:lnTo>
                    <a:pt x="12682" y="11446"/>
                  </a:lnTo>
                  <a:lnTo>
                    <a:pt x="14143" y="15379"/>
                  </a:lnTo>
                  <a:lnTo>
                    <a:pt x="15562" y="19373"/>
                  </a:lnTo>
                  <a:lnTo>
                    <a:pt x="16938" y="23425"/>
                  </a:lnTo>
                  <a:lnTo>
                    <a:pt x="18272" y="27537"/>
                  </a:lnTo>
                  <a:lnTo>
                    <a:pt x="19563" y="31708"/>
                  </a:lnTo>
                  <a:lnTo>
                    <a:pt x="20812" y="35938"/>
                  </a:lnTo>
                  <a:lnTo>
                    <a:pt x="22019" y="40228"/>
                  </a:lnTo>
                  <a:lnTo>
                    <a:pt x="13550" y="44039"/>
                  </a:lnTo>
                  <a:lnTo>
                    <a:pt x="12424" y="39597"/>
                  </a:lnTo>
                  <a:lnTo>
                    <a:pt x="11247" y="35248"/>
                  </a:lnTo>
                  <a:lnTo>
                    <a:pt x="10018" y="30992"/>
                  </a:lnTo>
                  <a:lnTo>
                    <a:pt x="8740" y="26830"/>
                  </a:lnTo>
                  <a:lnTo>
                    <a:pt x="7410" y="22760"/>
                  </a:lnTo>
                  <a:lnTo>
                    <a:pt x="6030" y="18784"/>
                  </a:lnTo>
                  <a:lnTo>
                    <a:pt x="4598" y="14901"/>
                  </a:lnTo>
                  <a:lnTo>
                    <a:pt x="3116" y="11111"/>
                  </a:lnTo>
                  <a:lnTo>
                    <a:pt x="1583" y="7414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732037" y="4099379"/>
              <a:ext cx="97818" cy="49121"/>
            </a:xfrm>
            <a:custGeom>
              <a:avLst/>
              <a:pathLst>
                <a:path w="97818" h="49121">
                  <a:moveTo>
                    <a:pt x="0" y="7198"/>
                  </a:moveTo>
                  <a:lnTo>
                    <a:pt x="35570" y="7198"/>
                  </a:lnTo>
                  <a:lnTo>
                    <a:pt x="40651" y="0"/>
                  </a:lnTo>
                  <a:lnTo>
                    <a:pt x="49544" y="1693"/>
                  </a:lnTo>
                  <a:lnTo>
                    <a:pt x="45733" y="7198"/>
                  </a:lnTo>
                  <a:lnTo>
                    <a:pt x="97818" y="7198"/>
                  </a:lnTo>
                  <a:lnTo>
                    <a:pt x="97818" y="14820"/>
                  </a:lnTo>
                  <a:lnTo>
                    <a:pt x="77916" y="14820"/>
                  </a:lnTo>
                  <a:lnTo>
                    <a:pt x="76772" y="17137"/>
                  </a:lnTo>
                  <a:lnTo>
                    <a:pt x="75544" y="19343"/>
                  </a:lnTo>
                  <a:lnTo>
                    <a:pt x="74232" y="21439"/>
                  </a:lnTo>
                  <a:lnTo>
                    <a:pt x="72834" y="23425"/>
                  </a:lnTo>
                  <a:lnTo>
                    <a:pt x="71352" y="25301"/>
                  </a:lnTo>
                  <a:lnTo>
                    <a:pt x="69785" y="27067"/>
                  </a:lnTo>
                  <a:lnTo>
                    <a:pt x="68134" y="28723"/>
                  </a:lnTo>
                  <a:lnTo>
                    <a:pt x="66398" y="30268"/>
                  </a:lnTo>
                  <a:lnTo>
                    <a:pt x="64577" y="31704"/>
                  </a:lnTo>
                  <a:lnTo>
                    <a:pt x="62671" y="33029"/>
                  </a:lnTo>
                  <a:lnTo>
                    <a:pt x="94854" y="41922"/>
                  </a:lnTo>
                  <a:lnTo>
                    <a:pt x="88079" y="49121"/>
                  </a:lnTo>
                  <a:lnTo>
                    <a:pt x="84373" y="47867"/>
                  </a:lnTo>
                  <a:lnTo>
                    <a:pt x="80710" y="46648"/>
                  </a:lnTo>
                  <a:lnTo>
                    <a:pt x="77090" y="45462"/>
                  </a:lnTo>
                  <a:lnTo>
                    <a:pt x="73512" y="44310"/>
                  </a:lnTo>
                  <a:lnTo>
                    <a:pt x="69976" y="43192"/>
                  </a:lnTo>
                  <a:lnTo>
                    <a:pt x="66482" y="42108"/>
                  </a:lnTo>
                  <a:lnTo>
                    <a:pt x="63031" y="41058"/>
                  </a:lnTo>
                  <a:lnTo>
                    <a:pt x="59622" y="40042"/>
                  </a:lnTo>
                  <a:lnTo>
                    <a:pt x="56256" y="39059"/>
                  </a:lnTo>
                  <a:lnTo>
                    <a:pt x="52932" y="38111"/>
                  </a:lnTo>
                  <a:lnTo>
                    <a:pt x="49260" y="39669"/>
                  </a:lnTo>
                  <a:lnTo>
                    <a:pt x="45360" y="41126"/>
                  </a:lnTo>
                  <a:lnTo>
                    <a:pt x="41232" y="42481"/>
                  </a:lnTo>
                  <a:lnTo>
                    <a:pt x="36874" y="43734"/>
                  </a:lnTo>
                  <a:lnTo>
                    <a:pt x="32288" y="44886"/>
                  </a:lnTo>
                  <a:lnTo>
                    <a:pt x="27473" y="45936"/>
                  </a:lnTo>
                  <a:lnTo>
                    <a:pt x="22430" y="46885"/>
                  </a:lnTo>
                  <a:lnTo>
                    <a:pt x="17158" y="47732"/>
                  </a:lnTo>
                  <a:lnTo>
                    <a:pt x="11657" y="48477"/>
                  </a:lnTo>
                  <a:lnTo>
                    <a:pt x="5928" y="49121"/>
                  </a:lnTo>
                  <a:lnTo>
                    <a:pt x="1270" y="40651"/>
                  </a:lnTo>
                  <a:lnTo>
                    <a:pt x="5763" y="40287"/>
                  </a:lnTo>
                  <a:lnTo>
                    <a:pt x="10095" y="39872"/>
                  </a:lnTo>
                  <a:lnTo>
                    <a:pt x="14266" y="39406"/>
                  </a:lnTo>
                  <a:lnTo>
                    <a:pt x="18276" y="38890"/>
                  </a:lnTo>
                  <a:lnTo>
                    <a:pt x="22125" y="38322"/>
                  </a:lnTo>
                  <a:lnTo>
                    <a:pt x="25813" y="37704"/>
                  </a:lnTo>
                  <a:lnTo>
                    <a:pt x="29341" y="37035"/>
                  </a:lnTo>
                  <a:lnTo>
                    <a:pt x="32707" y="36315"/>
                  </a:lnTo>
                  <a:lnTo>
                    <a:pt x="35913" y="35544"/>
                  </a:lnTo>
                  <a:lnTo>
                    <a:pt x="38958" y="34723"/>
                  </a:lnTo>
                  <a:lnTo>
                    <a:pt x="36269" y="34054"/>
                  </a:lnTo>
                  <a:lnTo>
                    <a:pt x="33622" y="33402"/>
                  </a:lnTo>
                  <a:lnTo>
                    <a:pt x="31018" y="32767"/>
                  </a:lnTo>
                  <a:lnTo>
                    <a:pt x="28456" y="32148"/>
                  </a:lnTo>
                  <a:lnTo>
                    <a:pt x="25936" y="31547"/>
                  </a:lnTo>
                  <a:lnTo>
                    <a:pt x="23459" y="30963"/>
                  </a:lnTo>
                  <a:lnTo>
                    <a:pt x="21024" y="30395"/>
                  </a:lnTo>
                  <a:lnTo>
                    <a:pt x="18632" y="29845"/>
                  </a:lnTo>
                  <a:lnTo>
                    <a:pt x="16281" y="29311"/>
                  </a:lnTo>
                  <a:lnTo>
                    <a:pt x="13974" y="28795"/>
                  </a:lnTo>
                  <a:lnTo>
                    <a:pt x="15650" y="27435"/>
                  </a:lnTo>
                  <a:lnTo>
                    <a:pt x="17293" y="26068"/>
                  </a:lnTo>
                  <a:lnTo>
                    <a:pt x="18903" y="24691"/>
                  </a:lnTo>
                  <a:lnTo>
                    <a:pt x="20478" y="23307"/>
                  </a:lnTo>
                  <a:lnTo>
                    <a:pt x="22019" y="21913"/>
                  </a:lnTo>
                  <a:lnTo>
                    <a:pt x="23527" y="20512"/>
                  </a:lnTo>
                  <a:lnTo>
                    <a:pt x="25000" y="19102"/>
                  </a:lnTo>
                  <a:lnTo>
                    <a:pt x="26440" y="17683"/>
                  </a:lnTo>
                  <a:lnTo>
                    <a:pt x="27846" y="16256"/>
                  </a:lnTo>
                  <a:lnTo>
                    <a:pt x="29218" y="14820"/>
                  </a:lnTo>
                  <a:lnTo>
                    <a:pt x="0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761679" y="4114200"/>
              <a:ext cx="38958" cy="15667"/>
            </a:xfrm>
            <a:custGeom>
              <a:avLst/>
              <a:pathLst>
                <a:path w="38958" h="15667">
                  <a:moveTo>
                    <a:pt x="21172" y="15667"/>
                  </a:moveTo>
                  <a:lnTo>
                    <a:pt x="23713" y="14367"/>
                  </a:lnTo>
                  <a:lnTo>
                    <a:pt x="26084" y="13008"/>
                  </a:lnTo>
                  <a:lnTo>
                    <a:pt x="28286" y="11590"/>
                  </a:lnTo>
                  <a:lnTo>
                    <a:pt x="30319" y="10112"/>
                  </a:lnTo>
                  <a:lnTo>
                    <a:pt x="32182" y="8575"/>
                  </a:lnTo>
                  <a:lnTo>
                    <a:pt x="33876" y="6978"/>
                  </a:lnTo>
                  <a:lnTo>
                    <a:pt x="35401" y="5322"/>
                  </a:lnTo>
                  <a:lnTo>
                    <a:pt x="36756" y="3607"/>
                  </a:lnTo>
                  <a:lnTo>
                    <a:pt x="37941" y="1833"/>
                  </a:lnTo>
                  <a:lnTo>
                    <a:pt x="38958" y="0"/>
                  </a:lnTo>
                  <a:lnTo>
                    <a:pt x="10162" y="0"/>
                  </a:lnTo>
                  <a:lnTo>
                    <a:pt x="9146" y="1253"/>
                  </a:lnTo>
                  <a:lnTo>
                    <a:pt x="8130" y="2472"/>
                  </a:lnTo>
                  <a:lnTo>
                    <a:pt x="7114" y="3658"/>
                  </a:lnTo>
                  <a:lnTo>
                    <a:pt x="6097" y="4810"/>
                  </a:lnTo>
                  <a:lnTo>
                    <a:pt x="5081" y="5928"/>
                  </a:lnTo>
                  <a:lnTo>
                    <a:pt x="4065" y="7012"/>
                  </a:lnTo>
                  <a:lnTo>
                    <a:pt x="3048" y="8062"/>
                  </a:lnTo>
                  <a:lnTo>
                    <a:pt x="2032" y="9078"/>
                  </a:lnTo>
                  <a:lnTo>
                    <a:pt x="1016" y="10061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735848" y="4053646"/>
              <a:ext cx="91466" cy="43192"/>
            </a:xfrm>
            <a:custGeom>
              <a:avLst/>
              <a:pathLst>
                <a:path w="91466" h="43192">
                  <a:moveTo>
                    <a:pt x="0" y="0"/>
                  </a:moveTo>
                  <a:lnTo>
                    <a:pt x="91466" y="0"/>
                  </a:lnTo>
                  <a:lnTo>
                    <a:pt x="91466" y="8045"/>
                  </a:lnTo>
                  <a:lnTo>
                    <a:pt x="62248" y="8045"/>
                  </a:lnTo>
                  <a:lnTo>
                    <a:pt x="62248" y="16514"/>
                  </a:lnTo>
                  <a:lnTo>
                    <a:pt x="86385" y="16514"/>
                  </a:lnTo>
                  <a:lnTo>
                    <a:pt x="86385" y="43192"/>
                  </a:lnTo>
                  <a:lnTo>
                    <a:pt x="5081" y="43192"/>
                  </a:lnTo>
                  <a:lnTo>
                    <a:pt x="5081" y="16514"/>
                  </a:lnTo>
                  <a:lnTo>
                    <a:pt x="30065" y="16514"/>
                  </a:lnTo>
                  <a:lnTo>
                    <a:pt x="30065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773536" y="4061691"/>
              <a:ext cx="16938" cy="8469"/>
            </a:xfrm>
            <a:custGeom>
              <a:avLst/>
              <a:pathLst>
                <a:path w="16938" h="8469">
                  <a:moveTo>
                    <a:pt x="16938" y="8469"/>
                  </a:moveTo>
                  <a:lnTo>
                    <a:pt x="16938" y="0"/>
                  </a:lnTo>
                  <a:lnTo>
                    <a:pt x="0" y="0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749399" y="4077359"/>
              <a:ext cx="16514" cy="12280"/>
            </a:xfrm>
            <a:custGeom>
              <a:avLst/>
              <a:pathLst>
                <a:path w="16514" h="12280">
                  <a:moveTo>
                    <a:pt x="0" y="12280"/>
                  </a:moveTo>
                  <a:lnTo>
                    <a:pt x="16514" y="12280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773536" y="4077359"/>
              <a:ext cx="16938" cy="12280"/>
            </a:xfrm>
            <a:custGeom>
              <a:avLst/>
              <a:pathLst>
                <a:path w="16938" h="12280">
                  <a:moveTo>
                    <a:pt x="0" y="0"/>
                  </a:moveTo>
                  <a:lnTo>
                    <a:pt x="0" y="12280"/>
                  </a:lnTo>
                  <a:lnTo>
                    <a:pt x="16938" y="12280"/>
                  </a:lnTo>
                  <a:lnTo>
                    <a:pt x="1693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798096" y="4077359"/>
              <a:ext cx="15667" cy="12280"/>
            </a:xfrm>
            <a:custGeom>
              <a:avLst/>
              <a:pathLst>
                <a:path w="15667" h="12280">
                  <a:moveTo>
                    <a:pt x="0" y="0"/>
                  </a:moveTo>
                  <a:lnTo>
                    <a:pt x="0" y="12280"/>
                  </a:lnTo>
                  <a:lnTo>
                    <a:pt x="15667" y="12280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256120" y="5021313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313711" y="5047991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398825" y="5017502"/>
              <a:ext cx="24983" cy="28795"/>
            </a:xfrm>
            <a:custGeom>
              <a:avLst/>
              <a:pathLst>
                <a:path w="24983" h="28795">
                  <a:moveTo>
                    <a:pt x="7198" y="0"/>
                  </a:moveTo>
                  <a:lnTo>
                    <a:pt x="9358" y="2223"/>
                  </a:lnTo>
                  <a:lnTo>
                    <a:pt x="11433" y="4488"/>
                  </a:lnTo>
                  <a:lnTo>
                    <a:pt x="13423" y="6796"/>
                  </a:lnTo>
                  <a:lnTo>
                    <a:pt x="15329" y="9146"/>
                  </a:lnTo>
                  <a:lnTo>
                    <a:pt x="17150" y="11539"/>
                  </a:lnTo>
                  <a:lnTo>
                    <a:pt x="18886" y="13974"/>
                  </a:lnTo>
                  <a:lnTo>
                    <a:pt x="20537" y="16451"/>
                  </a:lnTo>
                  <a:lnTo>
                    <a:pt x="22104" y="18970"/>
                  </a:lnTo>
                  <a:lnTo>
                    <a:pt x="23586" y="21532"/>
                  </a:lnTo>
                  <a:lnTo>
                    <a:pt x="24983" y="24137"/>
                  </a:lnTo>
                  <a:lnTo>
                    <a:pt x="16938" y="28795"/>
                  </a:lnTo>
                  <a:lnTo>
                    <a:pt x="15625" y="26267"/>
                  </a:lnTo>
                  <a:lnTo>
                    <a:pt x="14228" y="23764"/>
                  </a:lnTo>
                  <a:lnTo>
                    <a:pt x="12746" y="21287"/>
                  </a:lnTo>
                  <a:lnTo>
                    <a:pt x="11179" y="18835"/>
                  </a:lnTo>
                  <a:lnTo>
                    <a:pt x="9527" y="16408"/>
                  </a:lnTo>
                  <a:lnTo>
                    <a:pt x="7791" y="14007"/>
                  </a:lnTo>
                  <a:lnTo>
                    <a:pt x="5970" y="11632"/>
                  </a:lnTo>
                  <a:lnTo>
                    <a:pt x="4065" y="9282"/>
                  </a:lnTo>
                  <a:lnTo>
                    <a:pt x="2074" y="6957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367913" y="5022160"/>
              <a:ext cx="81727" cy="90619"/>
            </a:xfrm>
            <a:custGeom>
              <a:avLst/>
              <a:pathLst>
                <a:path w="81727" h="90619">
                  <a:moveTo>
                    <a:pt x="26677" y="18632"/>
                  </a:moveTo>
                  <a:lnTo>
                    <a:pt x="35146" y="18632"/>
                  </a:lnTo>
                  <a:lnTo>
                    <a:pt x="35146" y="58860"/>
                  </a:lnTo>
                  <a:lnTo>
                    <a:pt x="39419" y="54918"/>
                  </a:lnTo>
                  <a:lnTo>
                    <a:pt x="43599" y="50543"/>
                  </a:lnTo>
                  <a:lnTo>
                    <a:pt x="47685" y="45737"/>
                  </a:lnTo>
                  <a:lnTo>
                    <a:pt x="51678" y="40499"/>
                  </a:lnTo>
                  <a:lnTo>
                    <a:pt x="55578" y="34829"/>
                  </a:lnTo>
                  <a:lnTo>
                    <a:pt x="59385" y="28727"/>
                  </a:lnTo>
                  <a:lnTo>
                    <a:pt x="63099" y="22193"/>
                  </a:lnTo>
                  <a:lnTo>
                    <a:pt x="66719" y="15227"/>
                  </a:lnTo>
                  <a:lnTo>
                    <a:pt x="70247" y="7829"/>
                  </a:lnTo>
                  <a:lnTo>
                    <a:pt x="73681" y="0"/>
                  </a:lnTo>
                  <a:lnTo>
                    <a:pt x="81727" y="3811"/>
                  </a:lnTo>
                  <a:lnTo>
                    <a:pt x="77602" y="12788"/>
                  </a:lnTo>
                  <a:lnTo>
                    <a:pt x="73359" y="21257"/>
                  </a:lnTo>
                  <a:lnTo>
                    <a:pt x="68998" y="29218"/>
                  </a:lnTo>
                  <a:lnTo>
                    <a:pt x="64517" y="36671"/>
                  </a:lnTo>
                  <a:lnTo>
                    <a:pt x="59919" y="43616"/>
                  </a:lnTo>
                  <a:lnTo>
                    <a:pt x="55201" y="50052"/>
                  </a:lnTo>
                  <a:lnTo>
                    <a:pt x="50365" y="55981"/>
                  </a:lnTo>
                  <a:lnTo>
                    <a:pt x="45411" y="61401"/>
                  </a:lnTo>
                  <a:lnTo>
                    <a:pt x="40338" y="66313"/>
                  </a:lnTo>
                  <a:lnTo>
                    <a:pt x="35146" y="70717"/>
                  </a:lnTo>
                  <a:lnTo>
                    <a:pt x="35146" y="77069"/>
                  </a:lnTo>
                  <a:lnTo>
                    <a:pt x="35168" y="77479"/>
                  </a:lnTo>
                  <a:lnTo>
                    <a:pt x="35231" y="77865"/>
                  </a:lnTo>
                  <a:lnTo>
                    <a:pt x="35337" y="78225"/>
                  </a:lnTo>
                  <a:lnTo>
                    <a:pt x="35485" y="78559"/>
                  </a:lnTo>
                  <a:lnTo>
                    <a:pt x="35676" y="78868"/>
                  </a:lnTo>
                  <a:lnTo>
                    <a:pt x="35909" y="79152"/>
                  </a:lnTo>
                  <a:lnTo>
                    <a:pt x="36184" y="79410"/>
                  </a:lnTo>
                  <a:lnTo>
                    <a:pt x="36501" y="79643"/>
                  </a:lnTo>
                  <a:lnTo>
                    <a:pt x="36861" y="79851"/>
                  </a:lnTo>
                  <a:lnTo>
                    <a:pt x="37264" y="80033"/>
                  </a:lnTo>
                  <a:lnTo>
                    <a:pt x="37768" y="80194"/>
                  </a:lnTo>
                  <a:lnTo>
                    <a:pt x="38432" y="80338"/>
                  </a:lnTo>
                  <a:lnTo>
                    <a:pt x="39258" y="80465"/>
                  </a:lnTo>
                  <a:lnTo>
                    <a:pt x="40245" y="80575"/>
                  </a:lnTo>
                  <a:lnTo>
                    <a:pt x="41392" y="80668"/>
                  </a:lnTo>
                  <a:lnTo>
                    <a:pt x="42701" y="80744"/>
                  </a:lnTo>
                  <a:lnTo>
                    <a:pt x="44170" y="80804"/>
                  </a:lnTo>
                  <a:lnTo>
                    <a:pt x="45801" y="80846"/>
                  </a:lnTo>
                  <a:lnTo>
                    <a:pt x="47592" y="80871"/>
                  </a:lnTo>
                  <a:lnTo>
                    <a:pt x="49544" y="80880"/>
                  </a:lnTo>
                  <a:lnTo>
                    <a:pt x="51905" y="80867"/>
                  </a:lnTo>
                  <a:lnTo>
                    <a:pt x="54075" y="80829"/>
                  </a:lnTo>
                  <a:lnTo>
                    <a:pt x="56055" y="80765"/>
                  </a:lnTo>
                  <a:lnTo>
                    <a:pt x="57844" y="80677"/>
                  </a:lnTo>
                  <a:lnTo>
                    <a:pt x="59442" y="80562"/>
                  </a:lnTo>
                  <a:lnTo>
                    <a:pt x="60850" y="80422"/>
                  </a:lnTo>
                  <a:lnTo>
                    <a:pt x="62068" y="80257"/>
                  </a:lnTo>
                  <a:lnTo>
                    <a:pt x="63095" y="80067"/>
                  </a:lnTo>
                  <a:lnTo>
                    <a:pt x="63931" y="79851"/>
                  </a:lnTo>
                  <a:lnTo>
                    <a:pt x="64577" y="79609"/>
                  </a:lnTo>
                  <a:lnTo>
                    <a:pt x="65112" y="79336"/>
                  </a:lnTo>
                  <a:lnTo>
                    <a:pt x="65618" y="79025"/>
                  </a:lnTo>
                  <a:lnTo>
                    <a:pt x="66095" y="78676"/>
                  </a:lnTo>
                  <a:lnTo>
                    <a:pt x="66542" y="78288"/>
                  </a:lnTo>
                  <a:lnTo>
                    <a:pt x="66959" y="77863"/>
                  </a:lnTo>
                  <a:lnTo>
                    <a:pt x="67346" y="77399"/>
                  </a:lnTo>
                  <a:lnTo>
                    <a:pt x="67704" y="76897"/>
                  </a:lnTo>
                  <a:lnTo>
                    <a:pt x="68032" y="76357"/>
                  </a:lnTo>
                  <a:lnTo>
                    <a:pt x="68331" y="75779"/>
                  </a:lnTo>
                  <a:lnTo>
                    <a:pt x="68600" y="75163"/>
                  </a:lnTo>
                  <a:lnTo>
                    <a:pt x="68845" y="74416"/>
                  </a:lnTo>
                  <a:lnTo>
                    <a:pt x="69074" y="73444"/>
                  </a:lnTo>
                  <a:lnTo>
                    <a:pt x="69286" y="72248"/>
                  </a:lnTo>
                  <a:lnTo>
                    <a:pt x="69480" y="70827"/>
                  </a:lnTo>
                  <a:lnTo>
                    <a:pt x="69658" y="69182"/>
                  </a:lnTo>
                  <a:lnTo>
                    <a:pt x="69819" y="67312"/>
                  </a:lnTo>
                  <a:lnTo>
                    <a:pt x="69963" y="65218"/>
                  </a:lnTo>
                  <a:lnTo>
                    <a:pt x="70090" y="62900"/>
                  </a:lnTo>
                  <a:lnTo>
                    <a:pt x="70200" y="60357"/>
                  </a:lnTo>
                  <a:lnTo>
                    <a:pt x="70293" y="57590"/>
                  </a:lnTo>
                  <a:lnTo>
                    <a:pt x="79186" y="60554"/>
                  </a:lnTo>
                  <a:lnTo>
                    <a:pt x="79004" y="63579"/>
                  </a:lnTo>
                  <a:lnTo>
                    <a:pt x="78796" y="66389"/>
                  </a:lnTo>
                  <a:lnTo>
                    <a:pt x="78563" y="68983"/>
                  </a:lnTo>
                  <a:lnTo>
                    <a:pt x="78305" y="71360"/>
                  </a:lnTo>
                  <a:lnTo>
                    <a:pt x="78021" y="73522"/>
                  </a:lnTo>
                  <a:lnTo>
                    <a:pt x="77712" y="75468"/>
                  </a:lnTo>
                  <a:lnTo>
                    <a:pt x="77378" y="77198"/>
                  </a:lnTo>
                  <a:lnTo>
                    <a:pt x="77018" y="78712"/>
                  </a:lnTo>
                  <a:lnTo>
                    <a:pt x="76633" y="80010"/>
                  </a:lnTo>
                  <a:lnTo>
                    <a:pt x="76222" y="81092"/>
                  </a:lnTo>
                  <a:lnTo>
                    <a:pt x="75777" y="82036"/>
                  </a:lnTo>
                  <a:lnTo>
                    <a:pt x="75290" y="82921"/>
                  </a:lnTo>
                  <a:lnTo>
                    <a:pt x="74761" y="83747"/>
                  </a:lnTo>
                  <a:lnTo>
                    <a:pt x="74189" y="84513"/>
                  </a:lnTo>
                  <a:lnTo>
                    <a:pt x="73575" y="85220"/>
                  </a:lnTo>
                  <a:lnTo>
                    <a:pt x="72919" y="85868"/>
                  </a:lnTo>
                  <a:lnTo>
                    <a:pt x="72220" y="86457"/>
                  </a:lnTo>
                  <a:lnTo>
                    <a:pt x="71479" y="86986"/>
                  </a:lnTo>
                  <a:lnTo>
                    <a:pt x="70696" y="87456"/>
                  </a:lnTo>
                  <a:lnTo>
                    <a:pt x="69870" y="87867"/>
                  </a:lnTo>
                  <a:lnTo>
                    <a:pt x="68904" y="88229"/>
                  </a:lnTo>
                  <a:lnTo>
                    <a:pt x="67702" y="88553"/>
                  </a:lnTo>
                  <a:lnTo>
                    <a:pt x="66262" y="88839"/>
                  </a:lnTo>
                  <a:lnTo>
                    <a:pt x="64585" y="89086"/>
                  </a:lnTo>
                  <a:lnTo>
                    <a:pt x="62671" y="89296"/>
                  </a:lnTo>
                  <a:lnTo>
                    <a:pt x="60520" y="89468"/>
                  </a:lnTo>
                  <a:lnTo>
                    <a:pt x="58132" y="89601"/>
                  </a:lnTo>
                  <a:lnTo>
                    <a:pt x="55506" y="89696"/>
                  </a:lnTo>
                  <a:lnTo>
                    <a:pt x="52644" y="89753"/>
                  </a:lnTo>
                  <a:lnTo>
                    <a:pt x="49544" y="89772"/>
                  </a:lnTo>
                  <a:lnTo>
                    <a:pt x="46766" y="89753"/>
                  </a:lnTo>
                  <a:lnTo>
                    <a:pt x="44191" y="89696"/>
                  </a:lnTo>
                  <a:lnTo>
                    <a:pt x="41820" y="89601"/>
                  </a:lnTo>
                  <a:lnTo>
                    <a:pt x="39652" y="89468"/>
                  </a:lnTo>
                  <a:lnTo>
                    <a:pt x="37687" y="89296"/>
                  </a:lnTo>
                  <a:lnTo>
                    <a:pt x="35926" y="89086"/>
                  </a:lnTo>
                  <a:lnTo>
                    <a:pt x="34367" y="88839"/>
                  </a:lnTo>
                  <a:lnTo>
                    <a:pt x="33012" y="88553"/>
                  </a:lnTo>
                  <a:lnTo>
                    <a:pt x="31860" y="88229"/>
                  </a:lnTo>
                  <a:lnTo>
                    <a:pt x="30912" y="87867"/>
                  </a:lnTo>
                  <a:lnTo>
                    <a:pt x="30107" y="87450"/>
                  </a:lnTo>
                  <a:lnTo>
                    <a:pt x="29387" y="86961"/>
                  </a:lnTo>
                  <a:lnTo>
                    <a:pt x="28752" y="86400"/>
                  </a:lnTo>
                  <a:lnTo>
                    <a:pt x="28202" y="85766"/>
                  </a:lnTo>
                  <a:lnTo>
                    <a:pt x="27736" y="85061"/>
                  </a:lnTo>
                  <a:lnTo>
                    <a:pt x="27355" y="84284"/>
                  </a:lnTo>
                  <a:lnTo>
                    <a:pt x="27058" y="83435"/>
                  </a:lnTo>
                  <a:lnTo>
                    <a:pt x="26847" y="82514"/>
                  </a:lnTo>
                  <a:lnTo>
                    <a:pt x="26720" y="81521"/>
                  </a:lnTo>
                  <a:lnTo>
                    <a:pt x="26677" y="80456"/>
                  </a:lnTo>
                  <a:lnTo>
                    <a:pt x="26677" y="77069"/>
                  </a:lnTo>
                  <a:lnTo>
                    <a:pt x="24543" y="78576"/>
                  </a:lnTo>
                  <a:lnTo>
                    <a:pt x="22375" y="80050"/>
                  </a:lnTo>
                  <a:lnTo>
                    <a:pt x="20173" y="81490"/>
                  </a:lnTo>
                  <a:lnTo>
                    <a:pt x="17937" y="82895"/>
                  </a:lnTo>
                  <a:lnTo>
                    <a:pt x="15667" y="84267"/>
                  </a:lnTo>
                  <a:lnTo>
                    <a:pt x="13364" y="85606"/>
                  </a:lnTo>
                  <a:lnTo>
                    <a:pt x="11026" y="86910"/>
                  </a:lnTo>
                  <a:lnTo>
                    <a:pt x="8655" y="88180"/>
                  </a:lnTo>
                  <a:lnTo>
                    <a:pt x="6250" y="89417"/>
                  </a:lnTo>
                  <a:lnTo>
                    <a:pt x="3811" y="90619"/>
                  </a:lnTo>
                  <a:lnTo>
                    <a:pt x="0" y="83421"/>
                  </a:lnTo>
                  <a:lnTo>
                    <a:pt x="2934" y="81799"/>
                  </a:lnTo>
                  <a:lnTo>
                    <a:pt x="5809" y="80151"/>
                  </a:lnTo>
                  <a:lnTo>
                    <a:pt x="8625" y="78479"/>
                  </a:lnTo>
                  <a:lnTo>
                    <a:pt x="11382" y="76781"/>
                  </a:lnTo>
                  <a:lnTo>
                    <a:pt x="14079" y="75057"/>
                  </a:lnTo>
                  <a:lnTo>
                    <a:pt x="16718" y="73308"/>
                  </a:lnTo>
                  <a:lnTo>
                    <a:pt x="19296" y="71534"/>
                  </a:lnTo>
                  <a:lnTo>
                    <a:pt x="21816" y="69734"/>
                  </a:lnTo>
                  <a:lnTo>
                    <a:pt x="24276" y="67909"/>
                  </a:lnTo>
                  <a:lnTo>
                    <a:pt x="26677" y="66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365372" y="5043332"/>
              <a:ext cx="19055" cy="46580"/>
            </a:xfrm>
            <a:custGeom>
              <a:avLst/>
              <a:pathLst>
                <a:path w="19055" h="46580">
                  <a:moveTo>
                    <a:pt x="10586" y="0"/>
                  </a:moveTo>
                  <a:lnTo>
                    <a:pt x="19055" y="2117"/>
                  </a:lnTo>
                  <a:lnTo>
                    <a:pt x="18568" y="6906"/>
                  </a:lnTo>
                  <a:lnTo>
                    <a:pt x="17954" y="11619"/>
                  </a:lnTo>
                  <a:lnTo>
                    <a:pt x="17213" y="16256"/>
                  </a:lnTo>
                  <a:lnTo>
                    <a:pt x="16345" y="20817"/>
                  </a:lnTo>
                  <a:lnTo>
                    <a:pt x="15350" y="25301"/>
                  </a:lnTo>
                  <a:lnTo>
                    <a:pt x="14228" y="29709"/>
                  </a:lnTo>
                  <a:lnTo>
                    <a:pt x="12978" y="34041"/>
                  </a:lnTo>
                  <a:lnTo>
                    <a:pt x="11602" y="38297"/>
                  </a:lnTo>
                  <a:lnTo>
                    <a:pt x="10099" y="42476"/>
                  </a:lnTo>
                  <a:lnTo>
                    <a:pt x="8469" y="46580"/>
                  </a:lnTo>
                  <a:lnTo>
                    <a:pt x="0" y="41922"/>
                  </a:lnTo>
                  <a:lnTo>
                    <a:pt x="1630" y="37768"/>
                  </a:lnTo>
                  <a:lnTo>
                    <a:pt x="3133" y="33605"/>
                  </a:lnTo>
                  <a:lnTo>
                    <a:pt x="4509" y="29434"/>
                  </a:lnTo>
                  <a:lnTo>
                    <a:pt x="5759" y="25254"/>
                  </a:lnTo>
                  <a:lnTo>
                    <a:pt x="6881" y="21066"/>
                  </a:lnTo>
                  <a:lnTo>
                    <a:pt x="7876" y="16870"/>
                  </a:lnTo>
                  <a:lnTo>
                    <a:pt x="8744" y="12665"/>
                  </a:lnTo>
                  <a:lnTo>
                    <a:pt x="9485" y="8452"/>
                  </a:lnTo>
                  <a:lnTo>
                    <a:pt x="10099" y="42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441171" y="5046297"/>
              <a:ext cx="22019" cy="44039"/>
            </a:xfrm>
            <a:custGeom>
              <a:avLst/>
              <a:pathLst>
                <a:path w="22019" h="44039">
                  <a:moveTo>
                    <a:pt x="8045" y="0"/>
                  </a:moveTo>
                  <a:lnTo>
                    <a:pt x="9633" y="3756"/>
                  </a:lnTo>
                  <a:lnTo>
                    <a:pt x="11179" y="7571"/>
                  </a:lnTo>
                  <a:lnTo>
                    <a:pt x="12682" y="11446"/>
                  </a:lnTo>
                  <a:lnTo>
                    <a:pt x="14143" y="15379"/>
                  </a:lnTo>
                  <a:lnTo>
                    <a:pt x="15562" y="19373"/>
                  </a:lnTo>
                  <a:lnTo>
                    <a:pt x="16938" y="23425"/>
                  </a:lnTo>
                  <a:lnTo>
                    <a:pt x="18272" y="27537"/>
                  </a:lnTo>
                  <a:lnTo>
                    <a:pt x="19563" y="31708"/>
                  </a:lnTo>
                  <a:lnTo>
                    <a:pt x="20812" y="35938"/>
                  </a:lnTo>
                  <a:lnTo>
                    <a:pt x="22019" y="40228"/>
                  </a:lnTo>
                  <a:lnTo>
                    <a:pt x="13550" y="44039"/>
                  </a:lnTo>
                  <a:lnTo>
                    <a:pt x="12424" y="39597"/>
                  </a:lnTo>
                  <a:lnTo>
                    <a:pt x="11247" y="35248"/>
                  </a:lnTo>
                  <a:lnTo>
                    <a:pt x="10018" y="30992"/>
                  </a:lnTo>
                  <a:lnTo>
                    <a:pt x="8740" y="26830"/>
                  </a:lnTo>
                  <a:lnTo>
                    <a:pt x="7410" y="22760"/>
                  </a:lnTo>
                  <a:lnTo>
                    <a:pt x="6030" y="18784"/>
                  </a:lnTo>
                  <a:lnTo>
                    <a:pt x="4598" y="14901"/>
                  </a:lnTo>
                  <a:lnTo>
                    <a:pt x="3116" y="11111"/>
                  </a:lnTo>
                  <a:lnTo>
                    <a:pt x="1583" y="7414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472930" y="5064929"/>
              <a:ext cx="97818" cy="49121"/>
            </a:xfrm>
            <a:custGeom>
              <a:avLst/>
              <a:pathLst>
                <a:path w="97818" h="49121">
                  <a:moveTo>
                    <a:pt x="0" y="7198"/>
                  </a:moveTo>
                  <a:lnTo>
                    <a:pt x="35570" y="7198"/>
                  </a:lnTo>
                  <a:lnTo>
                    <a:pt x="40651" y="0"/>
                  </a:lnTo>
                  <a:lnTo>
                    <a:pt x="49544" y="1693"/>
                  </a:lnTo>
                  <a:lnTo>
                    <a:pt x="45733" y="7198"/>
                  </a:lnTo>
                  <a:lnTo>
                    <a:pt x="97818" y="7198"/>
                  </a:lnTo>
                  <a:lnTo>
                    <a:pt x="97818" y="14820"/>
                  </a:lnTo>
                  <a:lnTo>
                    <a:pt x="77916" y="14820"/>
                  </a:lnTo>
                  <a:lnTo>
                    <a:pt x="76772" y="17137"/>
                  </a:lnTo>
                  <a:lnTo>
                    <a:pt x="75544" y="19343"/>
                  </a:lnTo>
                  <a:lnTo>
                    <a:pt x="74232" y="21439"/>
                  </a:lnTo>
                  <a:lnTo>
                    <a:pt x="72834" y="23425"/>
                  </a:lnTo>
                  <a:lnTo>
                    <a:pt x="71352" y="25301"/>
                  </a:lnTo>
                  <a:lnTo>
                    <a:pt x="69785" y="27067"/>
                  </a:lnTo>
                  <a:lnTo>
                    <a:pt x="68134" y="28723"/>
                  </a:lnTo>
                  <a:lnTo>
                    <a:pt x="66398" y="30268"/>
                  </a:lnTo>
                  <a:lnTo>
                    <a:pt x="64577" y="31704"/>
                  </a:lnTo>
                  <a:lnTo>
                    <a:pt x="62671" y="33029"/>
                  </a:lnTo>
                  <a:lnTo>
                    <a:pt x="94854" y="41922"/>
                  </a:lnTo>
                  <a:lnTo>
                    <a:pt x="88079" y="49121"/>
                  </a:lnTo>
                  <a:lnTo>
                    <a:pt x="84373" y="47867"/>
                  </a:lnTo>
                  <a:lnTo>
                    <a:pt x="80710" y="46648"/>
                  </a:lnTo>
                  <a:lnTo>
                    <a:pt x="77090" y="45462"/>
                  </a:lnTo>
                  <a:lnTo>
                    <a:pt x="73512" y="44310"/>
                  </a:lnTo>
                  <a:lnTo>
                    <a:pt x="69976" y="43192"/>
                  </a:lnTo>
                  <a:lnTo>
                    <a:pt x="66482" y="42108"/>
                  </a:lnTo>
                  <a:lnTo>
                    <a:pt x="63031" y="41058"/>
                  </a:lnTo>
                  <a:lnTo>
                    <a:pt x="59622" y="40042"/>
                  </a:lnTo>
                  <a:lnTo>
                    <a:pt x="56256" y="39059"/>
                  </a:lnTo>
                  <a:lnTo>
                    <a:pt x="52932" y="38111"/>
                  </a:lnTo>
                  <a:lnTo>
                    <a:pt x="49260" y="39669"/>
                  </a:lnTo>
                  <a:lnTo>
                    <a:pt x="45360" y="41126"/>
                  </a:lnTo>
                  <a:lnTo>
                    <a:pt x="41232" y="42481"/>
                  </a:lnTo>
                  <a:lnTo>
                    <a:pt x="36874" y="43734"/>
                  </a:lnTo>
                  <a:lnTo>
                    <a:pt x="32288" y="44886"/>
                  </a:lnTo>
                  <a:lnTo>
                    <a:pt x="27473" y="45936"/>
                  </a:lnTo>
                  <a:lnTo>
                    <a:pt x="22430" y="46885"/>
                  </a:lnTo>
                  <a:lnTo>
                    <a:pt x="17158" y="47732"/>
                  </a:lnTo>
                  <a:lnTo>
                    <a:pt x="11657" y="48477"/>
                  </a:lnTo>
                  <a:lnTo>
                    <a:pt x="5928" y="49121"/>
                  </a:lnTo>
                  <a:lnTo>
                    <a:pt x="1270" y="40651"/>
                  </a:lnTo>
                  <a:lnTo>
                    <a:pt x="5763" y="40287"/>
                  </a:lnTo>
                  <a:lnTo>
                    <a:pt x="10095" y="39872"/>
                  </a:lnTo>
                  <a:lnTo>
                    <a:pt x="14266" y="39406"/>
                  </a:lnTo>
                  <a:lnTo>
                    <a:pt x="18276" y="38890"/>
                  </a:lnTo>
                  <a:lnTo>
                    <a:pt x="22125" y="38322"/>
                  </a:lnTo>
                  <a:lnTo>
                    <a:pt x="25813" y="37704"/>
                  </a:lnTo>
                  <a:lnTo>
                    <a:pt x="29341" y="37035"/>
                  </a:lnTo>
                  <a:lnTo>
                    <a:pt x="32707" y="36315"/>
                  </a:lnTo>
                  <a:lnTo>
                    <a:pt x="35913" y="35544"/>
                  </a:lnTo>
                  <a:lnTo>
                    <a:pt x="38958" y="34723"/>
                  </a:lnTo>
                  <a:lnTo>
                    <a:pt x="36269" y="34054"/>
                  </a:lnTo>
                  <a:lnTo>
                    <a:pt x="33622" y="33402"/>
                  </a:lnTo>
                  <a:lnTo>
                    <a:pt x="31018" y="32767"/>
                  </a:lnTo>
                  <a:lnTo>
                    <a:pt x="28456" y="32148"/>
                  </a:lnTo>
                  <a:lnTo>
                    <a:pt x="25936" y="31547"/>
                  </a:lnTo>
                  <a:lnTo>
                    <a:pt x="23459" y="30963"/>
                  </a:lnTo>
                  <a:lnTo>
                    <a:pt x="21024" y="30395"/>
                  </a:lnTo>
                  <a:lnTo>
                    <a:pt x="18632" y="29845"/>
                  </a:lnTo>
                  <a:lnTo>
                    <a:pt x="16281" y="29311"/>
                  </a:lnTo>
                  <a:lnTo>
                    <a:pt x="13974" y="28795"/>
                  </a:lnTo>
                  <a:lnTo>
                    <a:pt x="15650" y="27435"/>
                  </a:lnTo>
                  <a:lnTo>
                    <a:pt x="17293" y="26068"/>
                  </a:lnTo>
                  <a:lnTo>
                    <a:pt x="18903" y="24691"/>
                  </a:lnTo>
                  <a:lnTo>
                    <a:pt x="20478" y="23307"/>
                  </a:lnTo>
                  <a:lnTo>
                    <a:pt x="22019" y="21913"/>
                  </a:lnTo>
                  <a:lnTo>
                    <a:pt x="23527" y="20512"/>
                  </a:lnTo>
                  <a:lnTo>
                    <a:pt x="25000" y="19102"/>
                  </a:lnTo>
                  <a:lnTo>
                    <a:pt x="26440" y="17683"/>
                  </a:lnTo>
                  <a:lnTo>
                    <a:pt x="27846" y="16256"/>
                  </a:lnTo>
                  <a:lnTo>
                    <a:pt x="29218" y="14820"/>
                  </a:lnTo>
                  <a:lnTo>
                    <a:pt x="0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502572" y="5079750"/>
              <a:ext cx="38958" cy="15667"/>
            </a:xfrm>
            <a:custGeom>
              <a:avLst/>
              <a:pathLst>
                <a:path w="38958" h="15667">
                  <a:moveTo>
                    <a:pt x="21172" y="15667"/>
                  </a:moveTo>
                  <a:lnTo>
                    <a:pt x="23713" y="14367"/>
                  </a:lnTo>
                  <a:lnTo>
                    <a:pt x="26084" y="13008"/>
                  </a:lnTo>
                  <a:lnTo>
                    <a:pt x="28286" y="11590"/>
                  </a:lnTo>
                  <a:lnTo>
                    <a:pt x="30319" y="10112"/>
                  </a:lnTo>
                  <a:lnTo>
                    <a:pt x="32182" y="8575"/>
                  </a:lnTo>
                  <a:lnTo>
                    <a:pt x="33876" y="6978"/>
                  </a:lnTo>
                  <a:lnTo>
                    <a:pt x="35401" y="5322"/>
                  </a:lnTo>
                  <a:lnTo>
                    <a:pt x="36756" y="3607"/>
                  </a:lnTo>
                  <a:lnTo>
                    <a:pt x="37941" y="1833"/>
                  </a:lnTo>
                  <a:lnTo>
                    <a:pt x="38958" y="0"/>
                  </a:lnTo>
                  <a:lnTo>
                    <a:pt x="10162" y="0"/>
                  </a:lnTo>
                  <a:lnTo>
                    <a:pt x="9146" y="1253"/>
                  </a:lnTo>
                  <a:lnTo>
                    <a:pt x="8130" y="2472"/>
                  </a:lnTo>
                  <a:lnTo>
                    <a:pt x="7114" y="3658"/>
                  </a:lnTo>
                  <a:lnTo>
                    <a:pt x="6097" y="4810"/>
                  </a:lnTo>
                  <a:lnTo>
                    <a:pt x="5081" y="5928"/>
                  </a:lnTo>
                  <a:lnTo>
                    <a:pt x="4065" y="7012"/>
                  </a:lnTo>
                  <a:lnTo>
                    <a:pt x="3048" y="8062"/>
                  </a:lnTo>
                  <a:lnTo>
                    <a:pt x="2032" y="9078"/>
                  </a:lnTo>
                  <a:lnTo>
                    <a:pt x="1016" y="10061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476742" y="5019195"/>
              <a:ext cx="91466" cy="43192"/>
            </a:xfrm>
            <a:custGeom>
              <a:avLst/>
              <a:pathLst>
                <a:path w="91466" h="43192">
                  <a:moveTo>
                    <a:pt x="0" y="0"/>
                  </a:moveTo>
                  <a:lnTo>
                    <a:pt x="91466" y="0"/>
                  </a:lnTo>
                  <a:lnTo>
                    <a:pt x="91466" y="8045"/>
                  </a:lnTo>
                  <a:lnTo>
                    <a:pt x="62248" y="8045"/>
                  </a:lnTo>
                  <a:lnTo>
                    <a:pt x="62248" y="16514"/>
                  </a:lnTo>
                  <a:lnTo>
                    <a:pt x="86385" y="16514"/>
                  </a:lnTo>
                  <a:lnTo>
                    <a:pt x="86385" y="43192"/>
                  </a:lnTo>
                  <a:lnTo>
                    <a:pt x="5081" y="43192"/>
                  </a:lnTo>
                  <a:lnTo>
                    <a:pt x="5081" y="16514"/>
                  </a:lnTo>
                  <a:lnTo>
                    <a:pt x="30065" y="16514"/>
                  </a:lnTo>
                  <a:lnTo>
                    <a:pt x="30065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514429" y="5027241"/>
              <a:ext cx="16938" cy="8469"/>
            </a:xfrm>
            <a:custGeom>
              <a:avLst/>
              <a:pathLst>
                <a:path w="16938" h="8469">
                  <a:moveTo>
                    <a:pt x="16938" y="8469"/>
                  </a:moveTo>
                  <a:lnTo>
                    <a:pt x="16938" y="0"/>
                  </a:lnTo>
                  <a:lnTo>
                    <a:pt x="0" y="0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490292" y="5042909"/>
              <a:ext cx="16514" cy="12280"/>
            </a:xfrm>
            <a:custGeom>
              <a:avLst/>
              <a:pathLst>
                <a:path w="16514" h="12280">
                  <a:moveTo>
                    <a:pt x="0" y="12280"/>
                  </a:moveTo>
                  <a:lnTo>
                    <a:pt x="16514" y="12280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514429" y="5042909"/>
              <a:ext cx="16938" cy="12280"/>
            </a:xfrm>
            <a:custGeom>
              <a:avLst/>
              <a:pathLst>
                <a:path w="16938" h="12280">
                  <a:moveTo>
                    <a:pt x="0" y="0"/>
                  </a:moveTo>
                  <a:lnTo>
                    <a:pt x="0" y="12280"/>
                  </a:lnTo>
                  <a:lnTo>
                    <a:pt x="16938" y="12280"/>
                  </a:lnTo>
                  <a:lnTo>
                    <a:pt x="1693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538990" y="5042909"/>
              <a:ext cx="15667" cy="12280"/>
            </a:xfrm>
            <a:custGeom>
              <a:avLst/>
              <a:pathLst>
                <a:path w="15667" h="12280">
                  <a:moveTo>
                    <a:pt x="0" y="0"/>
                  </a:moveTo>
                  <a:lnTo>
                    <a:pt x="0" y="12280"/>
                  </a:lnTo>
                  <a:lnTo>
                    <a:pt x="15667" y="12280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924402" y="5028151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936899" y="5042138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925275" y="4061456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926585" y="309590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929750" y="213150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984866" y="5066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984866" y="4101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984866" y="3135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984866" y="2169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24381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467962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692113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91626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814041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159091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21709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22703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27925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28918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380350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44125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45118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50340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51333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603136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66540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67533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72755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73748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825595" y="570855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834654" y="572028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88955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89948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95170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96163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051656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11370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12363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17585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18579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2021-01-05T00:12:46Z</dcterms:modified>
</cp:coreProperties>
</file>