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5000918" y="1973107"/>
              <a:ext cx="717092" cy="1808317"/>
            </a:xfrm>
            <a:custGeom>
              <a:avLst/>
              <a:pathLst>
                <a:path w="717092" h="1808317">
                  <a:moveTo>
                    <a:pt x="0" y="1808317"/>
                  </a:moveTo>
                  <a:lnTo>
                    <a:pt x="24727" y="1751074"/>
                  </a:lnTo>
                  <a:lnTo>
                    <a:pt x="49454" y="1693830"/>
                  </a:lnTo>
                  <a:lnTo>
                    <a:pt x="74182" y="1636587"/>
                  </a:lnTo>
                  <a:lnTo>
                    <a:pt x="98909" y="1579344"/>
                  </a:lnTo>
                  <a:lnTo>
                    <a:pt x="123636" y="1522100"/>
                  </a:lnTo>
                  <a:lnTo>
                    <a:pt x="148364" y="1464857"/>
                  </a:lnTo>
                  <a:lnTo>
                    <a:pt x="173091" y="1407613"/>
                  </a:lnTo>
                  <a:lnTo>
                    <a:pt x="197818" y="1350370"/>
                  </a:lnTo>
                  <a:lnTo>
                    <a:pt x="222546" y="1293127"/>
                  </a:lnTo>
                  <a:lnTo>
                    <a:pt x="247273" y="1235883"/>
                  </a:lnTo>
                  <a:lnTo>
                    <a:pt x="272000" y="1178640"/>
                  </a:lnTo>
                  <a:lnTo>
                    <a:pt x="296728" y="1121397"/>
                  </a:lnTo>
                  <a:lnTo>
                    <a:pt x="321455" y="1064153"/>
                  </a:lnTo>
                  <a:lnTo>
                    <a:pt x="346182" y="1006910"/>
                  </a:lnTo>
                  <a:lnTo>
                    <a:pt x="370910" y="949667"/>
                  </a:lnTo>
                  <a:lnTo>
                    <a:pt x="395637" y="892423"/>
                  </a:lnTo>
                  <a:lnTo>
                    <a:pt x="420364" y="835180"/>
                  </a:lnTo>
                  <a:lnTo>
                    <a:pt x="445092" y="777937"/>
                  </a:lnTo>
                  <a:lnTo>
                    <a:pt x="469819" y="720693"/>
                  </a:lnTo>
                  <a:lnTo>
                    <a:pt x="494546" y="663450"/>
                  </a:lnTo>
                  <a:lnTo>
                    <a:pt x="519274" y="606207"/>
                  </a:lnTo>
                  <a:lnTo>
                    <a:pt x="544001" y="548963"/>
                  </a:lnTo>
                  <a:lnTo>
                    <a:pt x="568728" y="491720"/>
                  </a:lnTo>
                  <a:lnTo>
                    <a:pt x="593456" y="434476"/>
                  </a:lnTo>
                  <a:lnTo>
                    <a:pt x="618183" y="377233"/>
                  </a:lnTo>
                  <a:lnTo>
                    <a:pt x="642910" y="319990"/>
                  </a:lnTo>
                  <a:lnTo>
                    <a:pt x="667638" y="262746"/>
                  </a:lnTo>
                  <a:lnTo>
                    <a:pt x="692365" y="205503"/>
                  </a:lnTo>
                  <a:lnTo>
                    <a:pt x="717092" y="148260"/>
                  </a:lnTo>
                  <a:lnTo>
                    <a:pt x="660281" y="124856"/>
                  </a:lnTo>
                  <a:lnTo>
                    <a:pt x="602707" y="103396"/>
                  </a:lnTo>
                  <a:lnTo>
                    <a:pt x="544437" y="83904"/>
                  </a:lnTo>
                  <a:lnTo>
                    <a:pt x="485539" y="66403"/>
                  </a:lnTo>
                  <a:lnTo>
                    <a:pt x="426080" y="50913"/>
                  </a:lnTo>
                  <a:lnTo>
                    <a:pt x="366129" y="37452"/>
                  </a:lnTo>
                  <a:lnTo>
                    <a:pt x="305755" y="26036"/>
                  </a:lnTo>
                  <a:lnTo>
                    <a:pt x="245029" y="16677"/>
                  </a:lnTo>
                  <a:lnTo>
                    <a:pt x="184020" y="9387"/>
                  </a:lnTo>
                  <a:lnTo>
                    <a:pt x="122798" y="4174"/>
                  </a:lnTo>
                  <a:lnTo>
                    <a:pt x="61434" y="1043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3192667" y="1973107"/>
              <a:ext cx="3616506" cy="3616377"/>
            </a:xfrm>
            <a:custGeom>
              <a:avLst/>
              <a:pathLst>
                <a:path w="3616506" h="3616377">
                  <a:moveTo>
                    <a:pt x="1808251" y="1808317"/>
                  </a:moveTo>
                  <a:lnTo>
                    <a:pt x="1808251" y="1745961"/>
                  </a:lnTo>
                  <a:lnTo>
                    <a:pt x="1808251" y="1683605"/>
                  </a:lnTo>
                  <a:lnTo>
                    <a:pt x="1808251" y="1621250"/>
                  </a:lnTo>
                  <a:lnTo>
                    <a:pt x="1808251" y="1558894"/>
                  </a:lnTo>
                  <a:lnTo>
                    <a:pt x="1808251" y="1496538"/>
                  </a:lnTo>
                  <a:lnTo>
                    <a:pt x="1808251" y="1434182"/>
                  </a:lnTo>
                  <a:lnTo>
                    <a:pt x="1808251" y="1371827"/>
                  </a:lnTo>
                  <a:lnTo>
                    <a:pt x="1808251" y="1309471"/>
                  </a:lnTo>
                  <a:lnTo>
                    <a:pt x="1808251" y="1247115"/>
                  </a:lnTo>
                  <a:lnTo>
                    <a:pt x="1808251" y="1184759"/>
                  </a:lnTo>
                  <a:lnTo>
                    <a:pt x="1808251" y="1122403"/>
                  </a:lnTo>
                  <a:lnTo>
                    <a:pt x="1808251" y="1060048"/>
                  </a:lnTo>
                  <a:lnTo>
                    <a:pt x="1808251" y="997692"/>
                  </a:lnTo>
                  <a:lnTo>
                    <a:pt x="1808251" y="935336"/>
                  </a:lnTo>
                  <a:lnTo>
                    <a:pt x="1808251" y="872980"/>
                  </a:lnTo>
                  <a:lnTo>
                    <a:pt x="1808251" y="810625"/>
                  </a:lnTo>
                  <a:lnTo>
                    <a:pt x="1808251" y="748269"/>
                  </a:lnTo>
                  <a:lnTo>
                    <a:pt x="1808251" y="685913"/>
                  </a:lnTo>
                  <a:lnTo>
                    <a:pt x="1808251" y="623557"/>
                  </a:lnTo>
                  <a:lnTo>
                    <a:pt x="1808251" y="561201"/>
                  </a:lnTo>
                  <a:lnTo>
                    <a:pt x="1808251" y="498846"/>
                  </a:lnTo>
                  <a:lnTo>
                    <a:pt x="1808251" y="436490"/>
                  </a:lnTo>
                  <a:lnTo>
                    <a:pt x="1808251" y="374134"/>
                  </a:lnTo>
                  <a:lnTo>
                    <a:pt x="1808251" y="311778"/>
                  </a:lnTo>
                  <a:lnTo>
                    <a:pt x="1808251" y="249423"/>
                  </a:lnTo>
                  <a:lnTo>
                    <a:pt x="1808251" y="187067"/>
                  </a:lnTo>
                  <a:lnTo>
                    <a:pt x="1808251" y="124711"/>
                  </a:lnTo>
                  <a:lnTo>
                    <a:pt x="1808251" y="62355"/>
                  </a:lnTo>
                  <a:lnTo>
                    <a:pt x="1808251" y="0"/>
                  </a:lnTo>
                  <a:lnTo>
                    <a:pt x="1746849" y="1042"/>
                  </a:lnTo>
                  <a:lnTo>
                    <a:pt x="1685517" y="4169"/>
                  </a:lnTo>
                  <a:lnTo>
                    <a:pt x="1624327" y="9377"/>
                  </a:lnTo>
                  <a:lnTo>
                    <a:pt x="1563349" y="16660"/>
                  </a:lnTo>
                  <a:lnTo>
                    <a:pt x="1502654" y="26009"/>
                  </a:lnTo>
                  <a:lnTo>
                    <a:pt x="1442311" y="37413"/>
                  </a:lnTo>
                  <a:lnTo>
                    <a:pt x="1382390" y="50860"/>
                  </a:lnTo>
                  <a:lnTo>
                    <a:pt x="1322961" y="66334"/>
                  </a:lnTo>
                  <a:lnTo>
                    <a:pt x="1264091" y="83817"/>
                  </a:lnTo>
                  <a:lnTo>
                    <a:pt x="1205848" y="103288"/>
                  </a:lnTo>
                  <a:lnTo>
                    <a:pt x="1148300" y="124726"/>
                  </a:lnTo>
                  <a:lnTo>
                    <a:pt x="1091514" y="148106"/>
                  </a:lnTo>
                  <a:lnTo>
                    <a:pt x="1035554" y="173401"/>
                  </a:lnTo>
                  <a:lnTo>
                    <a:pt x="980485" y="200581"/>
                  </a:lnTo>
                  <a:lnTo>
                    <a:pt x="926371" y="229615"/>
                  </a:lnTo>
                  <a:lnTo>
                    <a:pt x="873274" y="260470"/>
                  </a:lnTo>
                  <a:lnTo>
                    <a:pt x="821255" y="293110"/>
                  </a:lnTo>
                  <a:lnTo>
                    <a:pt x="770375" y="327498"/>
                  </a:lnTo>
                  <a:lnTo>
                    <a:pt x="720691" y="363593"/>
                  </a:lnTo>
                  <a:lnTo>
                    <a:pt x="672262" y="401355"/>
                  </a:lnTo>
                  <a:lnTo>
                    <a:pt x="625143" y="440739"/>
                  </a:lnTo>
                  <a:lnTo>
                    <a:pt x="579389" y="481701"/>
                  </a:lnTo>
                  <a:lnTo>
                    <a:pt x="535052" y="524193"/>
                  </a:lnTo>
                  <a:lnTo>
                    <a:pt x="492183" y="568165"/>
                  </a:lnTo>
                  <a:lnTo>
                    <a:pt x="450832" y="613568"/>
                  </a:lnTo>
                  <a:lnTo>
                    <a:pt x="411046" y="660349"/>
                  </a:lnTo>
                  <a:lnTo>
                    <a:pt x="372872" y="708454"/>
                  </a:lnTo>
                  <a:lnTo>
                    <a:pt x="336353" y="757827"/>
                  </a:lnTo>
                  <a:lnTo>
                    <a:pt x="301532" y="808411"/>
                  </a:lnTo>
                  <a:lnTo>
                    <a:pt x="268449" y="860149"/>
                  </a:lnTo>
                  <a:lnTo>
                    <a:pt x="237141" y="912981"/>
                  </a:lnTo>
                  <a:lnTo>
                    <a:pt x="207646" y="966845"/>
                  </a:lnTo>
                  <a:lnTo>
                    <a:pt x="179996" y="1021680"/>
                  </a:lnTo>
                  <a:lnTo>
                    <a:pt x="154224" y="1077421"/>
                  </a:lnTo>
                  <a:lnTo>
                    <a:pt x="130360" y="1134006"/>
                  </a:lnTo>
                  <a:lnTo>
                    <a:pt x="108431" y="1191368"/>
                  </a:lnTo>
                  <a:lnTo>
                    <a:pt x="88463" y="1249442"/>
                  </a:lnTo>
                  <a:lnTo>
                    <a:pt x="70478" y="1308161"/>
                  </a:lnTo>
                  <a:lnTo>
                    <a:pt x="54497" y="1367456"/>
                  </a:lnTo>
                  <a:lnTo>
                    <a:pt x="40538" y="1427260"/>
                  </a:lnTo>
                  <a:lnTo>
                    <a:pt x="28619" y="1487503"/>
                  </a:lnTo>
                  <a:lnTo>
                    <a:pt x="18752" y="1548117"/>
                  </a:lnTo>
                  <a:lnTo>
                    <a:pt x="10948" y="1609030"/>
                  </a:lnTo>
                  <a:lnTo>
                    <a:pt x="5218" y="1670173"/>
                  </a:lnTo>
                  <a:lnTo>
                    <a:pt x="1567" y="1731476"/>
                  </a:lnTo>
                  <a:lnTo>
                    <a:pt x="0" y="1792867"/>
                  </a:lnTo>
                  <a:lnTo>
                    <a:pt x="518" y="1854276"/>
                  </a:lnTo>
                  <a:lnTo>
                    <a:pt x="3121" y="1915632"/>
                  </a:lnTo>
                  <a:lnTo>
                    <a:pt x="7805" y="1976864"/>
                  </a:lnTo>
                  <a:lnTo>
                    <a:pt x="14567" y="2037902"/>
                  </a:lnTo>
                  <a:lnTo>
                    <a:pt x="23397" y="2098675"/>
                  </a:lnTo>
                  <a:lnTo>
                    <a:pt x="34285" y="2159113"/>
                  </a:lnTo>
                  <a:lnTo>
                    <a:pt x="47220" y="2219146"/>
                  </a:lnTo>
                  <a:lnTo>
                    <a:pt x="62185" y="2278706"/>
                  </a:lnTo>
                  <a:lnTo>
                    <a:pt x="79164" y="2337723"/>
                  </a:lnTo>
                  <a:lnTo>
                    <a:pt x="98138" y="2396130"/>
                  </a:lnTo>
                  <a:lnTo>
                    <a:pt x="119083" y="2453859"/>
                  </a:lnTo>
                  <a:lnTo>
                    <a:pt x="141977" y="2510843"/>
                  </a:lnTo>
                  <a:lnTo>
                    <a:pt x="166792" y="2567017"/>
                  </a:lnTo>
                  <a:lnTo>
                    <a:pt x="193501" y="2622316"/>
                  </a:lnTo>
                  <a:lnTo>
                    <a:pt x="222072" y="2676676"/>
                  </a:lnTo>
                  <a:lnTo>
                    <a:pt x="252472" y="2730035"/>
                  </a:lnTo>
                  <a:lnTo>
                    <a:pt x="284667" y="2782331"/>
                  </a:lnTo>
                  <a:lnTo>
                    <a:pt x="318618" y="2833503"/>
                  </a:lnTo>
                  <a:lnTo>
                    <a:pt x="354288" y="2883493"/>
                  </a:lnTo>
                  <a:lnTo>
                    <a:pt x="391635" y="2932243"/>
                  </a:lnTo>
                  <a:lnTo>
                    <a:pt x="430615" y="2979697"/>
                  </a:lnTo>
                  <a:lnTo>
                    <a:pt x="471184" y="3025800"/>
                  </a:lnTo>
                  <a:lnTo>
                    <a:pt x="513295" y="3070498"/>
                  </a:lnTo>
                  <a:lnTo>
                    <a:pt x="556900" y="3113741"/>
                  </a:lnTo>
                  <a:lnTo>
                    <a:pt x="601948" y="3155479"/>
                  </a:lnTo>
                  <a:lnTo>
                    <a:pt x="648387" y="3195662"/>
                  </a:lnTo>
                  <a:lnTo>
                    <a:pt x="696164" y="3234246"/>
                  </a:lnTo>
                  <a:lnTo>
                    <a:pt x="745223" y="3271185"/>
                  </a:lnTo>
                  <a:lnTo>
                    <a:pt x="795509" y="3306437"/>
                  </a:lnTo>
                  <a:lnTo>
                    <a:pt x="846962" y="3339962"/>
                  </a:lnTo>
                  <a:lnTo>
                    <a:pt x="899524" y="3371719"/>
                  </a:lnTo>
                  <a:lnTo>
                    <a:pt x="953134" y="3401674"/>
                  </a:lnTo>
                  <a:lnTo>
                    <a:pt x="1007730" y="3429791"/>
                  </a:lnTo>
                  <a:lnTo>
                    <a:pt x="1063250" y="3456038"/>
                  </a:lnTo>
                  <a:lnTo>
                    <a:pt x="1119629" y="3480385"/>
                  </a:lnTo>
                  <a:lnTo>
                    <a:pt x="1176802" y="3502803"/>
                  </a:lnTo>
                  <a:lnTo>
                    <a:pt x="1234703" y="3523267"/>
                  </a:lnTo>
                  <a:lnTo>
                    <a:pt x="1293266" y="3541753"/>
                  </a:lnTo>
                  <a:lnTo>
                    <a:pt x="1352422" y="3558240"/>
                  </a:lnTo>
                  <a:lnTo>
                    <a:pt x="1412105" y="3572709"/>
                  </a:lnTo>
                  <a:lnTo>
                    <a:pt x="1472244" y="3585143"/>
                  </a:lnTo>
                  <a:lnTo>
                    <a:pt x="1532771" y="3595528"/>
                  </a:lnTo>
                  <a:lnTo>
                    <a:pt x="1593615" y="3603851"/>
                  </a:lnTo>
                  <a:lnTo>
                    <a:pt x="1654707" y="3610104"/>
                  </a:lnTo>
                  <a:lnTo>
                    <a:pt x="1715976" y="3614279"/>
                  </a:lnTo>
                  <a:lnTo>
                    <a:pt x="1777352" y="3616370"/>
                  </a:lnTo>
                  <a:lnTo>
                    <a:pt x="1838763" y="3616377"/>
                  </a:lnTo>
                  <a:lnTo>
                    <a:pt x="1900139" y="3614298"/>
                  </a:lnTo>
                  <a:lnTo>
                    <a:pt x="1961409" y="3610137"/>
                  </a:lnTo>
                  <a:lnTo>
                    <a:pt x="2022502" y="3603897"/>
                  </a:lnTo>
                  <a:lnTo>
                    <a:pt x="2083348" y="3595587"/>
                  </a:lnTo>
                  <a:lnTo>
                    <a:pt x="2143877" y="3585215"/>
                  </a:lnTo>
                  <a:lnTo>
                    <a:pt x="2204019" y="3572794"/>
                  </a:lnTo>
                  <a:lnTo>
                    <a:pt x="2263705" y="3558338"/>
                  </a:lnTo>
                  <a:lnTo>
                    <a:pt x="2322865" y="3541864"/>
                  </a:lnTo>
                  <a:lnTo>
                    <a:pt x="2381431" y="3523390"/>
                  </a:lnTo>
                  <a:lnTo>
                    <a:pt x="2439337" y="3502939"/>
                  </a:lnTo>
                  <a:lnTo>
                    <a:pt x="2496515" y="3480532"/>
                  </a:lnTo>
                  <a:lnTo>
                    <a:pt x="2552899" y="3456198"/>
                  </a:lnTo>
                  <a:lnTo>
                    <a:pt x="2608424" y="3429963"/>
                  </a:lnTo>
                  <a:lnTo>
                    <a:pt x="2663026" y="3401857"/>
                  </a:lnTo>
                  <a:lnTo>
                    <a:pt x="2716643" y="3371914"/>
                  </a:lnTo>
                  <a:lnTo>
                    <a:pt x="2769212" y="3340168"/>
                  </a:lnTo>
                  <a:lnTo>
                    <a:pt x="2820672" y="3306654"/>
                  </a:lnTo>
                  <a:lnTo>
                    <a:pt x="2870965" y="3271413"/>
                  </a:lnTo>
                  <a:lnTo>
                    <a:pt x="2920032" y="3234484"/>
                  </a:lnTo>
                  <a:lnTo>
                    <a:pt x="2967818" y="3195911"/>
                  </a:lnTo>
                  <a:lnTo>
                    <a:pt x="3014265" y="3155737"/>
                  </a:lnTo>
                  <a:lnTo>
                    <a:pt x="3059322" y="3114009"/>
                  </a:lnTo>
                  <a:lnTo>
                    <a:pt x="3102936" y="3070776"/>
                  </a:lnTo>
                  <a:lnTo>
                    <a:pt x="3145057" y="3026086"/>
                  </a:lnTo>
                  <a:lnTo>
                    <a:pt x="3185636" y="2979992"/>
                  </a:lnTo>
                  <a:lnTo>
                    <a:pt x="3224627" y="2932547"/>
                  </a:lnTo>
                  <a:lnTo>
                    <a:pt x="3261984" y="2883805"/>
                  </a:lnTo>
                  <a:lnTo>
                    <a:pt x="3297664" y="2833822"/>
                  </a:lnTo>
                  <a:lnTo>
                    <a:pt x="3331627" y="2782657"/>
                  </a:lnTo>
                  <a:lnTo>
                    <a:pt x="3363832" y="2730368"/>
                  </a:lnTo>
                  <a:lnTo>
                    <a:pt x="3394244" y="2677016"/>
                  </a:lnTo>
                  <a:lnTo>
                    <a:pt x="3422826" y="2622662"/>
                  </a:lnTo>
                  <a:lnTo>
                    <a:pt x="3449547" y="2567369"/>
                  </a:lnTo>
                  <a:lnTo>
                    <a:pt x="3474374" y="2511200"/>
                  </a:lnTo>
                  <a:lnTo>
                    <a:pt x="3497280" y="2454221"/>
                  </a:lnTo>
                  <a:lnTo>
                    <a:pt x="3518238" y="2396496"/>
                  </a:lnTo>
                  <a:lnTo>
                    <a:pt x="3537224" y="2338094"/>
                  </a:lnTo>
                  <a:lnTo>
                    <a:pt x="3554216" y="2279080"/>
                  </a:lnTo>
                  <a:lnTo>
                    <a:pt x="3569194" y="2219524"/>
                  </a:lnTo>
                  <a:lnTo>
                    <a:pt x="3582141" y="2159493"/>
                  </a:lnTo>
                  <a:lnTo>
                    <a:pt x="3593043" y="2099057"/>
                  </a:lnTo>
                  <a:lnTo>
                    <a:pt x="3601886" y="2038286"/>
                  </a:lnTo>
                  <a:lnTo>
                    <a:pt x="3608660" y="1977250"/>
                  </a:lnTo>
                  <a:lnTo>
                    <a:pt x="3613358" y="1916018"/>
                  </a:lnTo>
                  <a:lnTo>
                    <a:pt x="3615974" y="1854663"/>
                  </a:lnTo>
                  <a:lnTo>
                    <a:pt x="3616506" y="1793254"/>
                  </a:lnTo>
                  <a:lnTo>
                    <a:pt x="3614951" y="1731863"/>
                  </a:lnTo>
                  <a:lnTo>
                    <a:pt x="3611314" y="1670559"/>
                  </a:lnTo>
                  <a:lnTo>
                    <a:pt x="3605596" y="1609415"/>
                  </a:lnTo>
                  <a:lnTo>
                    <a:pt x="3597806" y="1548500"/>
                  </a:lnTo>
                  <a:lnTo>
                    <a:pt x="3587952" y="1487885"/>
                  </a:lnTo>
                  <a:lnTo>
                    <a:pt x="3576045" y="1427639"/>
                  </a:lnTo>
                  <a:lnTo>
                    <a:pt x="3562100" y="1367832"/>
                  </a:lnTo>
                  <a:lnTo>
                    <a:pt x="3546131" y="1308533"/>
                  </a:lnTo>
                  <a:lnTo>
                    <a:pt x="3528159" y="1249811"/>
                  </a:lnTo>
                  <a:lnTo>
                    <a:pt x="3508203" y="1191733"/>
                  </a:lnTo>
                  <a:lnTo>
                    <a:pt x="3486286" y="1134366"/>
                  </a:lnTo>
                  <a:lnTo>
                    <a:pt x="3462434" y="1077776"/>
                  </a:lnTo>
                  <a:lnTo>
                    <a:pt x="3436674" y="1022028"/>
                  </a:lnTo>
                  <a:lnTo>
                    <a:pt x="3409036" y="967188"/>
                  </a:lnTo>
                  <a:lnTo>
                    <a:pt x="3379552" y="913318"/>
                  </a:lnTo>
                  <a:lnTo>
                    <a:pt x="3348256" y="860479"/>
                  </a:lnTo>
                  <a:lnTo>
                    <a:pt x="3315184" y="808734"/>
                  </a:lnTo>
                  <a:lnTo>
                    <a:pt x="3280374" y="758142"/>
                  </a:lnTo>
                  <a:lnTo>
                    <a:pt x="3243865" y="708761"/>
                  </a:lnTo>
                  <a:lnTo>
                    <a:pt x="3205702" y="660648"/>
                  </a:lnTo>
                  <a:lnTo>
                    <a:pt x="3165926" y="613859"/>
                  </a:lnTo>
                  <a:lnTo>
                    <a:pt x="3124585" y="568447"/>
                  </a:lnTo>
                  <a:lnTo>
                    <a:pt x="3081725" y="524465"/>
                  </a:lnTo>
                  <a:lnTo>
                    <a:pt x="3037397" y="481964"/>
                  </a:lnTo>
                  <a:lnTo>
                    <a:pt x="2991652" y="440993"/>
                  </a:lnTo>
                  <a:lnTo>
                    <a:pt x="2944541" y="401598"/>
                  </a:lnTo>
                  <a:lnTo>
                    <a:pt x="2896120" y="363826"/>
                  </a:lnTo>
                  <a:lnTo>
                    <a:pt x="2846444" y="327720"/>
                  </a:lnTo>
                  <a:lnTo>
                    <a:pt x="2795571" y="293322"/>
                  </a:lnTo>
                  <a:lnTo>
                    <a:pt x="2743559" y="260670"/>
                  </a:lnTo>
                  <a:lnTo>
                    <a:pt x="2690469" y="229804"/>
                  </a:lnTo>
                  <a:lnTo>
                    <a:pt x="2636361" y="200758"/>
                  </a:lnTo>
                  <a:lnTo>
                    <a:pt x="2581298" y="173566"/>
                  </a:lnTo>
                  <a:lnTo>
                    <a:pt x="2525344" y="148260"/>
                  </a:lnTo>
                  <a:lnTo>
                    <a:pt x="2500616" y="205503"/>
                  </a:lnTo>
                  <a:lnTo>
                    <a:pt x="2475889" y="262746"/>
                  </a:lnTo>
                  <a:lnTo>
                    <a:pt x="2451162" y="319990"/>
                  </a:lnTo>
                  <a:lnTo>
                    <a:pt x="2426434" y="377233"/>
                  </a:lnTo>
                  <a:lnTo>
                    <a:pt x="2401707" y="434476"/>
                  </a:lnTo>
                  <a:lnTo>
                    <a:pt x="2376980" y="491720"/>
                  </a:lnTo>
                  <a:lnTo>
                    <a:pt x="2352252" y="548963"/>
                  </a:lnTo>
                  <a:lnTo>
                    <a:pt x="2327525" y="606207"/>
                  </a:lnTo>
                  <a:lnTo>
                    <a:pt x="2302798" y="663450"/>
                  </a:lnTo>
                  <a:lnTo>
                    <a:pt x="2278070" y="720693"/>
                  </a:lnTo>
                  <a:lnTo>
                    <a:pt x="2253343" y="777937"/>
                  </a:lnTo>
                  <a:lnTo>
                    <a:pt x="2228616" y="835180"/>
                  </a:lnTo>
                  <a:lnTo>
                    <a:pt x="2203888" y="892423"/>
                  </a:lnTo>
                  <a:lnTo>
                    <a:pt x="2179161" y="949667"/>
                  </a:lnTo>
                  <a:lnTo>
                    <a:pt x="2154434" y="1006910"/>
                  </a:lnTo>
                  <a:lnTo>
                    <a:pt x="2129706" y="1064153"/>
                  </a:lnTo>
                  <a:lnTo>
                    <a:pt x="2104979" y="1121397"/>
                  </a:lnTo>
                  <a:lnTo>
                    <a:pt x="2080252" y="1178640"/>
                  </a:lnTo>
                  <a:lnTo>
                    <a:pt x="2055524" y="1235883"/>
                  </a:lnTo>
                  <a:lnTo>
                    <a:pt x="2030797" y="1293127"/>
                  </a:lnTo>
                  <a:lnTo>
                    <a:pt x="2006070" y="1350370"/>
                  </a:lnTo>
                  <a:lnTo>
                    <a:pt x="1981342" y="1407613"/>
                  </a:lnTo>
                  <a:lnTo>
                    <a:pt x="1956615" y="1464857"/>
                  </a:lnTo>
                  <a:lnTo>
                    <a:pt x="1931888" y="1522100"/>
                  </a:lnTo>
                  <a:lnTo>
                    <a:pt x="1907160" y="1579344"/>
                  </a:lnTo>
                  <a:lnTo>
                    <a:pt x="1882433" y="1636587"/>
                  </a:lnTo>
                  <a:lnTo>
                    <a:pt x="1857706" y="1693830"/>
                  </a:lnTo>
                  <a:lnTo>
                    <a:pt x="1832978" y="175107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035786" y="2840984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5049689" y="2887423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5122030" y="292645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5154777" y="2842466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5307927" y="287944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5255630" y="284246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5234528" y="284161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5318302" y="288728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5244903" y="284924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4628898" y="4611848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4641814" y="4622152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4708014" y="4611848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4796093" y="469731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4828841" y="4613330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4981991" y="465031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4929694" y="461333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4908592" y="461248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4992366" y="465814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4918966" y="462010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5033630" y="2837758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5047533" y="2884197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5119874" y="292322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5152621" y="2839240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5305772" y="287622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5253475" y="283924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5232372" y="283839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5316146" y="288405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5242747" y="284601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4626743" y="4608622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4639658" y="4618926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4705859" y="4608622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4793938" y="469409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4826685" y="4610104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4979835" y="464708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4927538" y="461010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4906436" y="460925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4990210" y="465492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4916811" y="461688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5030404" y="2835602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5044307" y="2882041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5116648" y="292107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5149395" y="2837084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5302546" y="287406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5250249" y="283708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5229146" y="283623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5312920" y="288190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5239521" y="284385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4623517" y="4606467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4636432" y="4616771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4702633" y="4606467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4790712" y="469193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4823459" y="4607949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4976609" y="464493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4924312" y="460794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4903210" y="460710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4986984" y="465276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4913585" y="461472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5026598" y="2834845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5040502" y="2881284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5112842" y="292031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5145590" y="2836327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5298740" y="287330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5246443" y="283632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5225341" y="283548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5309115" y="288114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5235716" y="284310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4619711" y="4605710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4632627" y="4616014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4698827" y="4605710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4786906" y="469117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4819653" y="4607192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4972804" y="464417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4920507" y="460719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4899405" y="460634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4983178" y="465200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4909779" y="461396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5022793" y="2835602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5036696" y="2882041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5109037" y="292107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5141784" y="2837084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5294935" y="287406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5242638" y="283708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5221535" y="283623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5305309" y="288190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5231910" y="284385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4615906" y="4606467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4628821" y="4616771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4695022" y="4606467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4783101" y="469193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4815848" y="4607949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4968998" y="464493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4916701" y="460794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4895599" y="460710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4979373" y="465276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4905974" y="461472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5019567" y="2837758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5033470" y="2884197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5105811" y="292322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5138558" y="2839240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5291708" y="287622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5239412" y="283924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5218309" y="283839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5302083" y="288405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5228684" y="284601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4612680" y="4608622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4625595" y="4618926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4691795" y="4608622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4779875" y="469409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4812622" y="4610104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4965772" y="464708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4913475" y="461010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4892373" y="460925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4976147" y="465492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4902748" y="461688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5017411" y="2840984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5031315" y="2887423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5103655" y="292645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5136403" y="2842466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5289553" y="287944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5237256" y="284246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5216154" y="284161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5299928" y="288728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5226528" y="284924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4610524" y="4611848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4623439" y="4622152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4689640" y="4611848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4777719" y="469731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4810466" y="4613330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4963617" y="465031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4911320" y="461333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4890217" y="461248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4973991" y="465814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4900592" y="462010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5016654" y="2844789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5030558" y="2891228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5102898" y="293025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5135646" y="2846271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5288796" y="288325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5236499" y="284627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5215397" y="284542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5299171" y="289108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5225771" y="285304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4609767" y="4615654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4622682" y="4625958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4688883" y="4615654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4776962" y="470112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4809709" y="4617136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4962860" y="465411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4910563" y="461713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4889460" y="461628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4973234" y="466195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4899835" y="462391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5017411" y="2848595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5031315" y="2895034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5103655" y="293406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5136403" y="2850077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5289553" y="288705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5237256" y="285007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5216154" y="284923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5299928" y="289489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5226528" y="285685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4610524" y="4619459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4623439" y="4629763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4689640" y="4619459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4777719" y="470492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4810466" y="4620941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4963617" y="465792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4911320" y="462094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4890217" y="462009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4973991" y="466575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4900592" y="462771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5019567" y="2851821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5033470" y="2898260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5105811" y="293728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5138558" y="2853303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5291708" y="289028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5239412" y="285330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5218309" y="285245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5302083" y="289811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5228684" y="286007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4612680" y="4622685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4625595" y="4632989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4691795" y="4622685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4779875" y="470815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4812622" y="4624167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4965772" y="466114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4913475" y="462416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4892373" y="462332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4976147" y="466898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4902748" y="463094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5022793" y="2853976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5036696" y="2900416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5109037" y="293944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5141784" y="2855459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5294935" y="289244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5242638" y="285545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5221535" y="285461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5305309" y="290027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5231910" y="286223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4615906" y="4624841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4628821" y="4635145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4695022" y="4624841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4783101" y="471030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4815848" y="4626323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4968998" y="466330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4916701" y="462632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4895599" y="462547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4979373" y="467113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4905974" y="463309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5026598" y="2854733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5040502" y="2901173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5112842" y="294020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5145590" y="2856216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5298740" y="289319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5246443" y="285621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5225341" y="285536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5309115" y="290103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5235716" y="286299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4619711" y="4625598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4632627" y="4635902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4698827" y="4625598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4786906" y="471106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4819653" y="4627080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4972804" y="466406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4920507" y="462708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4899405" y="462623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4983178" y="467189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4909779" y="463385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5030404" y="2853976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5044307" y="2900416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5116648" y="293944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5149395" y="2855459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5302546" y="289244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5250249" y="285545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5229146" y="285461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5312920" y="290027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5239521" y="286223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4623517" y="4624841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4636432" y="4635145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4702633" y="4624841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4790712" y="471030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4823459" y="4626323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4976609" y="466330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4924312" y="462632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4903210" y="462547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4986984" y="467113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4913585" y="463309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5033630" y="2851821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5047533" y="2898260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5119874" y="293728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5152621" y="2853303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5305772" y="289028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5253475" y="285330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5232372" y="285245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5316146" y="289811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5242747" y="286007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4626743" y="4622685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4639658" y="4632989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4705859" y="4622685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4793938" y="470815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4826685" y="4624167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4979835" y="466114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4927538" y="462416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4906436" y="462332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4990210" y="466898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4916811" y="463094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5035786" y="2848595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5049689" y="2895034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5122030" y="293406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5154777" y="2850077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5307927" y="288705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5255630" y="285007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5234528" y="284923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5318302" y="289489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5244903" y="285685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4628898" y="4619459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4641814" y="4629763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4708014" y="4619459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4796093" y="470492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4828841" y="4620941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4981991" y="465792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4929694" y="462094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4908592" y="462009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4992366" y="466575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4918966" y="462771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5036543" y="2844789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5050446" y="2891228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5122787" y="293025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5155534" y="2846271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5308684" y="288325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5256387" y="284627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5235285" y="284542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5319059" y="289108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5245660" y="285304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4629655" y="4615654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4642571" y="4625958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4708771" y="4615654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4796850" y="470112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4829598" y="4617136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4982748" y="465411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4930451" y="461713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4909349" y="461628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4993123" y="466195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4919723" y="462391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5026598" y="2844789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5040502" y="2891228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5112842" y="293025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5145590" y="2846271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4"/>
            <p:cNvSpPr/>
            <p:nvPr/>
          </p:nvSpPr>
          <p:spPr>
            <a:xfrm>
              <a:off x="5298740" y="288325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5"/>
            <p:cNvSpPr/>
            <p:nvPr/>
          </p:nvSpPr>
          <p:spPr>
            <a:xfrm>
              <a:off x="5246443" y="284627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6"/>
            <p:cNvSpPr/>
            <p:nvPr/>
          </p:nvSpPr>
          <p:spPr>
            <a:xfrm>
              <a:off x="5225341" y="284542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7"/>
            <p:cNvSpPr/>
            <p:nvPr/>
          </p:nvSpPr>
          <p:spPr>
            <a:xfrm>
              <a:off x="5309115" y="289108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8"/>
            <p:cNvSpPr/>
            <p:nvPr/>
          </p:nvSpPr>
          <p:spPr>
            <a:xfrm>
              <a:off x="5235716" y="285304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9"/>
            <p:cNvSpPr/>
            <p:nvPr/>
          </p:nvSpPr>
          <p:spPr>
            <a:xfrm>
              <a:off x="4619711" y="4615654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20"/>
            <p:cNvSpPr/>
            <p:nvPr/>
          </p:nvSpPr>
          <p:spPr>
            <a:xfrm>
              <a:off x="4632627" y="4625958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1"/>
            <p:cNvSpPr/>
            <p:nvPr/>
          </p:nvSpPr>
          <p:spPr>
            <a:xfrm>
              <a:off x="4698827" y="4615654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2"/>
            <p:cNvSpPr/>
            <p:nvPr/>
          </p:nvSpPr>
          <p:spPr>
            <a:xfrm>
              <a:off x="4786906" y="470112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3"/>
            <p:cNvSpPr/>
            <p:nvPr/>
          </p:nvSpPr>
          <p:spPr>
            <a:xfrm>
              <a:off x="4819653" y="4617136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4972804" y="465411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5"/>
            <p:cNvSpPr/>
            <p:nvPr/>
          </p:nvSpPr>
          <p:spPr>
            <a:xfrm>
              <a:off x="4920507" y="461713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6"/>
            <p:cNvSpPr/>
            <p:nvPr/>
          </p:nvSpPr>
          <p:spPr>
            <a:xfrm>
              <a:off x="4899405" y="461628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7"/>
            <p:cNvSpPr/>
            <p:nvPr/>
          </p:nvSpPr>
          <p:spPr>
            <a:xfrm>
              <a:off x="4983178" y="466195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8"/>
            <p:cNvSpPr/>
            <p:nvPr/>
          </p:nvSpPr>
          <p:spPr>
            <a:xfrm>
              <a:off x="4909779" y="462391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rc329"/>
            <p:cNvSpPr/>
            <p:nvPr/>
          </p:nvSpPr>
          <p:spPr>
            <a:xfrm>
              <a:off x="7342315" y="3669186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" name="rc330"/>
            <p:cNvSpPr/>
            <p:nvPr/>
          </p:nvSpPr>
          <p:spPr>
            <a:xfrm>
              <a:off x="7342315" y="3888642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" name="pg331"/>
            <p:cNvSpPr/>
            <p:nvPr/>
          </p:nvSpPr>
          <p:spPr>
            <a:xfrm>
              <a:off x="7627163" y="3723229"/>
              <a:ext cx="98226" cy="95170"/>
            </a:xfrm>
            <a:custGeom>
              <a:avLst/>
              <a:pathLst>
                <a:path w="98226" h="95170">
                  <a:moveTo>
                    <a:pt x="3492" y="0"/>
                  </a:moveTo>
                  <a:lnTo>
                    <a:pt x="98226" y="0"/>
                  </a:lnTo>
                  <a:lnTo>
                    <a:pt x="98226" y="8731"/>
                  </a:lnTo>
                  <a:lnTo>
                    <a:pt x="61118" y="8731"/>
                  </a:lnTo>
                  <a:lnTo>
                    <a:pt x="60494" y="9875"/>
                  </a:lnTo>
                  <a:lnTo>
                    <a:pt x="59843" y="11036"/>
                  </a:lnTo>
                  <a:lnTo>
                    <a:pt x="59167" y="12215"/>
                  </a:lnTo>
                  <a:lnTo>
                    <a:pt x="58464" y="13411"/>
                  </a:lnTo>
                  <a:lnTo>
                    <a:pt x="57735" y="14624"/>
                  </a:lnTo>
                  <a:lnTo>
                    <a:pt x="56980" y="15855"/>
                  </a:lnTo>
                  <a:lnTo>
                    <a:pt x="56198" y="17104"/>
                  </a:lnTo>
                  <a:lnTo>
                    <a:pt x="55391" y="18370"/>
                  </a:lnTo>
                  <a:lnTo>
                    <a:pt x="54557" y="19654"/>
                  </a:lnTo>
                  <a:lnTo>
                    <a:pt x="53697" y="20955"/>
                  </a:lnTo>
                  <a:lnTo>
                    <a:pt x="53697" y="95170"/>
                  </a:lnTo>
                  <a:lnTo>
                    <a:pt x="44092" y="95170"/>
                  </a:lnTo>
                  <a:lnTo>
                    <a:pt x="44092" y="33615"/>
                  </a:lnTo>
                  <a:lnTo>
                    <a:pt x="40731" y="37745"/>
                  </a:lnTo>
                  <a:lnTo>
                    <a:pt x="37282" y="41752"/>
                  </a:lnTo>
                  <a:lnTo>
                    <a:pt x="33746" y="45638"/>
                  </a:lnTo>
                  <a:lnTo>
                    <a:pt x="30122" y="49401"/>
                  </a:lnTo>
                  <a:lnTo>
                    <a:pt x="26412" y="53042"/>
                  </a:lnTo>
                  <a:lnTo>
                    <a:pt x="22613" y="56561"/>
                  </a:lnTo>
                  <a:lnTo>
                    <a:pt x="18728" y="59957"/>
                  </a:lnTo>
                  <a:lnTo>
                    <a:pt x="14755" y="63231"/>
                  </a:lnTo>
                  <a:lnTo>
                    <a:pt x="10695" y="66383"/>
                  </a:lnTo>
                  <a:lnTo>
                    <a:pt x="6548" y="69413"/>
                  </a:lnTo>
                  <a:lnTo>
                    <a:pt x="0" y="62864"/>
                  </a:lnTo>
                  <a:lnTo>
                    <a:pt x="5775" y="58708"/>
                  </a:lnTo>
                  <a:lnTo>
                    <a:pt x="11403" y="54273"/>
                  </a:lnTo>
                  <a:lnTo>
                    <a:pt x="16881" y="49558"/>
                  </a:lnTo>
                  <a:lnTo>
                    <a:pt x="22212" y="44564"/>
                  </a:lnTo>
                  <a:lnTo>
                    <a:pt x="27394" y="39290"/>
                  </a:lnTo>
                  <a:lnTo>
                    <a:pt x="32427" y="33737"/>
                  </a:lnTo>
                  <a:lnTo>
                    <a:pt x="37312" y="27905"/>
                  </a:lnTo>
                  <a:lnTo>
                    <a:pt x="42049" y="21793"/>
                  </a:lnTo>
                  <a:lnTo>
                    <a:pt x="46637" y="15401"/>
                  </a:lnTo>
                  <a:lnTo>
                    <a:pt x="51077" y="8731"/>
                  </a:lnTo>
                  <a:lnTo>
                    <a:pt x="3492" y="87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g332"/>
            <p:cNvSpPr/>
            <p:nvPr/>
          </p:nvSpPr>
          <p:spPr>
            <a:xfrm>
              <a:off x="7686535" y="3750733"/>
              <a:ext cx="42783" cy="42346"/>
            </a:xfrm>
            <a:custGeom>
              <a:avLst/>
              <a:pathLst>
                <a:path w="42783" h="42346">
                  <a:moveTo>
                    <a:pt x="6984" y="0"/>
                  </a:moveTo>
                  <a:lnTo>
                    <a:pt x="10643" y="3025"/>
                  </a:lnTo>
                  <a:lnTo>
                    <a:pt x="14284" y="6164"/>
                  </a:lnTo>
                  <a:lnTo>
                    <a:pt x="17907" y="9416"/>
                  </a:lnTo>
                  <a:lnTo>
                    <a:pt x="21513" y="12782"/>
                  </a:lnTo>
                  <a:lnTo>
                    <a:pt x="25102" y="16261"/>
                  </a:lnTo>
                  <a:lnTo>
                    <a:pt x="28673" y="19854"/>
                  </a:lnTo>
                  <a:lnTo>
                    <a:pt x="32227" y="23561"/>
                  </a:lnTo>
                  <a:lnTo>
                    <a:pt x="35763" y="27381"/>
                  </a:lnTo>
                  <a:lnTo>
                    <a:pt x="39281" y="31314"/>
                  </a:lnTo>
                  <a:lnTo>
                    <a:pt x="42783" y="35361"/>
                  </a:lnTo>
                  <a:lnTo>
                    <a:pt x="35798" y="42346"/>
                  </a:lnTo>
                  <a:lnTo>
                    <a:pt x="32689" y="38592"/>
                  </a:lnTo>
                  <a:lnTo>
                    <a:pt x="29476" y="34837"/>
                  </a:lnTo>
                  <a:lnTo>
                    <a:pt x="26158" y="31083"/>
                  </a:lnTo>
                  <a:lnTo>
                    <a:pt x="22736" y="27328"/>
                  </a:lnTo>
                  <a:lnTo>
                    <a:pt x="19208" y="23574"/>
                  </a:lnTo>
                  <a:lnTo>
                    <a:pt x="15576" y="19819"/>
                  </a:lnTo>
                  <a:lnTo>
                    <a:pt x="11839" y="16065"/>
                  </a:lnTo>
                  <a:lnTo>
                    <a:pt x="7997" y="12311"/>
                  </a:lnTo>
                  <a:lnTo>
                    <a:pt x="4051" y="8556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g333"/>
            <p:cNvSpPr/>
            <p:nvPr/>
          </p:nvSpPr>
          <p:spPr>
            <a:xfrm>
              <a:off x="7748527" y="3717990"/>
              <a:ext cx="20081" cy="23137"/>
            </a:xfrm>
            <a:custGeom>
              <a:avLst/>
              <a:pathLst>
                <a:path w="20081" h="23137">
                  <a:moveTo>
                    <a:pt x="7858" y="0"/>
                  </a:moveTo>
                  <a:lnTo>
                    <a:pt x="9316" y="1754"/>
                  </a:lnTo>
                  <a:lnTo>
                    <a:pt x="10721" y="3527"/>
                  </a:lnTo>
                  <a:lnTo>
                    <a:pt x="12075" y="5317"/>
                  </a:lnTo>
                  <a:lnTo>
                    <a:pt x="13376" y="7124"/>
                  </a:lnTo>
                  <a:lnTo>
                    <a:pt x="14624" y="8949"/>
                  </a:lnTo>
                  <a:lnTo>
                    <a:pt x="15821" y="10791"/>
                  </a:lnTo>
                  <a:lnTo>
                    <a:pt x="16964" y="12651"/>
                  </a:lnTo>
                  <a:lnTo>
                    <a:pt x="18056" y="14528"/>
                  </a:lnTo>
                  <a:lnTo>
                    <a:pt x="19095" y="16423"/>
                  </a:lnTo>
                  <a:lnTo>
                    <a:pt x="20081" y="18335"/>
                  </a:lnTo>
                  <a:lnTo>
                    <a:pt x="11787" y="23137"/>
                  </a:lnTo>
                  <a:lnTo>
                    <a:pt x="10883" y="21225"/>
                  </a:lnTo>
                  <a:lnTo>
                    <a:pt x="9918" y="19330"/>
                  </a:lnTo>
                  <a:lnTo>
                    <a:pt x="8892" y="17453"/>
                  </a:lnTo>
                  <a:lnTo>
                    <a:pt x="7805" y="15594"/>
                  </a:lnTo>
                  <a:lnTo>
                    <a:pt x="6657" y="13751"/>
                  </a:lnTo>
                  <a:lnTo>
                    <a:pt x="5448" y="11926"/>
                  </a:lnTo>
                  <a:lnTo>
                    <a:pt x="4177" y="10119"/>
                  </a:lnTo>
                  <a:lnTo>
                    <a:pt x="2846" y="8329"/>
                  </a:lnTo>
                  <a:lnTo>
                    <a:pt x="1453" y="6557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g334"/>
            <p:cNvSpPr/>
            <p:nvPr/>
          </p:nvSpPr>
          <p:spPr>
            <a:xfrm>
              <a:off x="7739796" y="3750296"/>
              <a:ext cx="38417" cy="62428"/>
            </a:xfrm>
            <a:custGeom>
              <a:avLst/>
              <a:pathLst>
                <a:path w="38417" h="62428">
                  <a:moveTo>
                    <a:pt x="0" y="0"/>
                  </a:moveTo>
                  <a:lnTo>
                    <a:pt x="23574" y="0"/>
                  </a:lnTo>
                  <a:lnTo>
                    <a:pt x="23574" y="50641"/>
                  </a:lnTo>
                  <a:lnTo>
                    <a:pt x="32742" y="40600"/>
                  </a:lnTo>
                  <a:lnTo>
                    <a:pt x="38417" y="45839"/>
                  </a:lnTo>
                  <a:lnTo>
                    <a:pt x="37151" y="47498"/>
                  </a:lnTo>
                  <a:lnTo>
                    <a:pt x="35798" y="49156"/>
                  </a:lnTo>
                  <a:lnTo>
                    <a:pt x="34357" y="50815"/>
                  </a:lnTo>
                  <a:lnTo>
                    <a:pt x="32829" y="52474"/>
                  </a:lnTo>
                  <a:lnTo>
                    <a:pt x="31214" y="54133"/>
                  </a:lnTo>
                  <a:lnTo>
                    <a:pt x="29511" y="55792"/>
                  </a:lnTo>
                  <a:lnTo>
                    <a:pt x="27721" y="57451"/>
                  </a:lnTo>
                  <a:lnTo>
                    <a:pt x="25844" y="59110"/>
                  </a:lnTo>
                  <a:lnTo>
                    <a:pt x="23879" y="60769"/>
                  </a:lnTo>
                  <a:lnTo>
                    <a:pt x="21828" y="62428"/>
                  </a:lnTo>
                  <a:lnTo>
                    <a:pt x="15279" y="56753"/>
                  </a:lnTo>
                  <a:lnTo>
                    <a:pt x="15279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g335"/>
            <p:cNvSpPr/>
            <p:nvPr/>
          </p:nvSpPr>
          <p:spPr>
            <a:xfrm>
              <a:off x="7770792" y="3717990"/>
              <a:ext cx="70286" cy="101282"/>
            </a:xfrm>
            <a:custGeom>
              <a:avLst/>
              <a:pathLst>
                <a:path w="70286" h="101282">
                  <a:moveTo>
                    <a:pt x="35798" y="55443"/>
                  </a:moveTo>
                  <a:lnTo>
                    <a:pt x="34715" y="60538"/>
                  </a:lnTo>
                  <a:lnTo>
                    <a:pt x="33213" y="65519"/>
                  </a:lnTo>
                  <a:lnTo>
                    <a:pt x="31292" y="70386"/>
                  </a:lnTo>
                  <a:lnTo>
                    <a:pt x="28952" y="75141"/>
                  </a:lnTo>
                  <a:lnTo>
                    <a:pt x="26193" y="79781"/>
                  </a:lnTo>
                  <a:lnTo>
                    <a:pt x="23015" y="84308"/>
                  </a:lnTo>
                  <a:lnTo>
                    <a:pt x="19418" y="88722"/>
                  </a:lnTo>
                  <a:lnTo>
                    <a:pt x="15401" y="93022"/>
                  </a:lnTo>
                  <a:lnTo>
                    <a:pt x="10966" y="97209"/>
                  </a:lnTo>
                  <a:lnTo>
                    <a:pt x="6111" y="101282"/>
                  </a:lnTo>
                  <a:lnTo>
                    <a:pt x="0" y="94297"/>
                  </a:lnTo>
                  <a:lnTo>
                    <a:pt x="3302" y="91710"/>
                  </a:lnTo>
                  <a:lnTo>
                    <a:pt x="6400" y="89015"/>
                  </a:lnTo>
                  <a:lnTo>
                    <a:pt x="9292" y="86210"/>
                  </a:lnTo>
                  <a:lnTo>
                    <a:pt x="11979" y="83296"/>
                  </a:lnTo>
                  <a:lnTo>
                    <a:pt x="14461" y="80272"/>
                  </a:lnTo>
                  <a:lnTo>
                    <a:pt x="16737" y="77140"/>
                  </a:lnTo>
                  <a:lnTo>
                    <a:pt x="18809" y="73899"/>
                  </a:lnTo>
                  <a:lnTo>
                    <a:pt x="20675" y="70548"/>
                  </a:lnTo>
                  <a:lnTo>
                    <a:pt x="22336" y="67088"/>
                  </a:lnTo>
                  <a:lnTo>
                    <a:pt x="23792" y="63519"/>
                  </a:lnTo>
                  <a:lnTo>
                    <a:pt x="25078" y="59623"/>
                  </a:lnTo>
                  <a:lnTo>
                    <a:pt x="26228" y="55181"/>
                  </a:lnTo>
                  <a:lnTo>
                    <a:pt x="27243" y="50193"/>
                  </a:lnTo>
                  <a:lnTo>
                    <a:pt x="28123" y="44660"/>
                  </a:lnTo>
                  <a:lnTo>
                    <a:pt x="28867" y="38581"/>
                  </a:lnTo>
                  <a:lnTo>
                    <a:pt x="29476" y="31956"/>
                  </a:lnTo>
                  <a:lnTo>
                    <a:pt x="29950" y="24785"/>
                  </a:lnTo>
                  <a:lnTo>
                    <a:pt x="30288" y="17069"/>
                  </a:lnTo>
                  <a:lnTo>
                    <a:pt x="30491" y="8807"/>
                  </a:lnTo>
                  <a:lnTo>
                    <a:pt x="30559" y="0"/>
                  </a:lnTo>
                  <a:lnTo>
                    <a:pt x="39727" y="0"/>
                  </a:lnTo>
                  <a:lnTo>
                    <a:pt x="39722" y="2610"/>
                  </a:lnTo>
                  <a:lnTo>
                    <a:pt x="39709" y="5203"/>
                  </a:lnTo>
                  <a:lnTo>
                    <a:pt x="39687" y="7779"/>
                  </a:lnTo>
                  <a:lnTo>
                    <a:pt x="39657" y="10337"/>
                  </a:lnTo>
                  <a:lnTo>
                    <a:pt x="39618" y="12878"/>
                  </a:lnTo>
                  <a:lnTo>
                    <a:pt x="39570" y="15401"/>
                  </a:lnTo>
                  <a:lnTo>
                    <a:pt x="39513" y="17907"/>
                  </a:lnTo>
                  <a:lnTo>
                    <a:pt x="39447" y="20396"/>
                  </a:lnTo>
                  <a:lnTo>
                    <a:pt x="39373" y="22867"/>
                  </a:lnTo>
                  <a:lnTo>
                    <a:pt x="39290" y="25320"/>
                  </a:lnTo>
                  <a:lnTo>
                    <a:pt x="38417" y="36234"/>
                  </a:lnTo>
                  <a:lnTo>
                    <a:pt x="38465" y="36959"/>
                  </a:lnTo>
                  <a:lnTo>
                    <a:pt x="38609" y="37911"/>
                  </a:lnTo>
                  <a:lnTo>
                    <a:pt x="38849" y="39089"/>
                  </a:lnTo>
                  <a:lnTo>
                    <a:pt x="39185" y="40495"/>
                  </a:lnTo>
                  <a:lnTo>
                    <a:pt x="39618" y="42128"/>
                  </a:lnTo>
                  <a:lnTo>
                    <a:pt x="40146" y="43988"/>
                  </a:lnTo>
                  <a:lnTo>
                    <a:pt x="40770" y="46074"/>
                  </a:lnTo>
                  <a:lnTo>
                    <a:pt x="41490" y="48388"/>
                  </a:lnTo>
                  <a:lnTo>
                    <a:pt x="42307" y="50929"/>
                  </a:lnTo>
                  <a:lnTo>
                    <a:pt x="43219" y="53697"/>
                  </a:lnTo>
                  <a:lnTo>
                    <a:pt x="44193" y="56519"/>
                  </a:lnTo>
                  <a:lnTo>
                    <a:pt x="45192" y="59224"/>
                  </a:lnTo>
                  <a:lnTo>
                    <a:pt x="46218" y="61810"/>
                  </a:lnTo>
                  <a:lnTo>
                    <a:pt x="47270" y="64279"/>
                  </a:lnTo>
                  <a:lnTo>
                    <a:pt x="48349" y="66630"/>
                  </a:lnTo>
                  <a:lnTo>
                    <a:pt x="49453" y="68863"/>
                  </a:lnTo>
                  <a:lnTo>
                    <a:pt x="50584" y="70978"/>
                  </a:lnTo>
                  <a:lnTo>
                    <a:pt x="51741" y="72975"/>
                  </a:lnTo>
                  <a:lnTo>
                    <a:pt x="52924" y="74855"/>
                  </a:lnTo>
                  <a:lnTo>
                    <a:pt x="54133" y="76616"/>
                  </a:lnTo>
                  <a:lnTo>
                    <a:pt x="55395" y="78312"/>
                  </a:lnTo>
                  <a:lnTo>
                    <a:pt x="56735" y="79995"/>
                  </a:lnTo>
                  <a:lnTo>
                    <a:pt x="58154" y="81665"/>
                  </a:lnTo>
                  <a:lnTo>
                    <a:pt x="59651" y="83322"/>
                  </a:lnTo>
                  <a:lnTo>
                    <a:pt x="61227" y="84965"/>
                  </a:lnTo>
                  <a:lnTo>
                    <a:pt x="62882" y="86596"/>
                  </a:lnTo>
                  <a:lnTo>
                    <a:pt x="64615" y="88214"/>
                  </a:lnTo>
                  <a:lnTo>
                    <a:pt x="66427" y="89818"/>
                  </a:lnTo>
                  <a:lnTo>
                    <a:pt x="68317" y="91409"/>
                  </a:lnTo>
                  <a:lnTo>
                    <a:pt x="70286" y="92987"/>
                  </a:lnTo>
                  <a:lnTo>
                    <a:pt x="62864" y="99972"/>
                  </a:lnTo>
                  <a:lnTo>
                    <a:pt x="59215" y="96462"/>
                  </a:lnTo>
                  <a:lnTo>
                    <a:pt x="55775" y="92743"/>
                  </a:lnTo>
                  <a:lnTo>
                    <a:pt x="52544" y="88814"/>
                  </a:lnTo>
                  <a:lnTo>
                    <a:pt x="49523" y="84675"/>
                  </a:lnTo>
                  <a:lnTo>
                    <a:pt x="46712" y="80327"/>
                  </a:lnTo>
                  <a:lnTo>
                    <a:pt x="44110" y="75769"/>
                  </a:lnTo>
                  <a:lnTo>
                    <a:pt x="41717" y="71002"/>
                  </a:lnTo>
                  <a:lnTo>
                    <a:pt x="39535" y="66025"/>
                  </a:lnTo>
                  <a:lnTo>
                    <a:pt x="37561" y="608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g336"/>
            <p:cNvSpPr/>
            <p:nvPr/>
          </p:nvSpPr>
          <p:spPr>
            <a:xfrm>
              <a:off x="7851556" y="3724102"/>
              <a:ext cx="100845" cy="94297"/>
            </a:xfrm>
            <a:custGeom>
              <a:avLst/>
              <a:pathLst>
                <a:path w="100845" h="94297">
                  <a:moveTo>
                    <a:pt x="0" y="0"/>
                  </a:moveTo>
                  <a:lnTo>
                    <a:pt x="100845" y="0"/>
                  </a:lnTo>
                  <a:lnTo>
                    <a:pt x="100845" y="8294"/>
                  </a:lnTo>
                  <a:lnTo>
                    <a:pt x="84256" y="8294"/>
                  </a:lnTo>
                  <a:lnTo>
                    <a:pt x="84256" y="82946"/>
                  </a:lnTo>
                  <a:lnTo>
                    <a:pt x="84226" y="84134"/>
                  </a:lnTo>
                  <a:lnTo>
                    <a:pt x="84134" y="85251"/>
                  </a:lnTo>
                  <a:lnTo>
                    <a:pt x="83981" y="86299"/>
                  </a:lnTo>
                  <a:lnTo>
                    <a:pt x="83767" y="87277"/>
                  </a:lnTo>
                  <a:lnTo>
                    <a:pt x="83492" y="88185"/>
                  </a:lnTo>
                  <a:lnTo>
                    <a:pt x="83156" y="89023"/>
                  </a:lnTo>
                  <a:lnTo>
                    <a:pt x="82759" y="89792"/>
                  </a:lnTo>
                  <a:lnTo>
                    <a:pt x="82300" y="90490"/>
                  </a:lnTo>
                  <a:lnTo>
                    <a:pt x="81781" y="91119"/>
                  </a:lnTo>
                  <a:lnTo>
                    <a:pt x="81200" y="91678"/>
                  </a:lnTo>
                  <a:lnTo>
                    <a:pt x="80528" y="92175"/>
                  </a:lnTo>
                  <a:lnTo>
                    <a:pt x="79733" y="92621"/>
                  </a:lnTo>
                  <a:lnTo>
                    <a:pt x="78816" y="93014"/>
                  </a:lnTo>
                  <a:lnTo>
                    <a:pt x="77777" y="93354"/>
                  </a:lnTo>
                  <a:lnTo>
                    <a:pt x="76616" y="93642"/>
                  </a:lnTo>
                  <a:lnTo>
                    <a:pt x="75333" y="93878"/>
                  </a:lnTo>
                  <a:lnTo>
                    <a:pt x="73927" y="94061"/>
                  </a:lnTo>
                  <a:lnTo>
                    <a:pt x="72399" y="94192"/>
                  </a:lnTo>
                  <a:lnTo>
                    <a:pt x="70749" y="94271"/>
                  </a:lnTo>
                  <a:lnTo>
                    <a:pt x="68976" y="94297"/>
                  </a:lnTo>
                  <a:lnTo>
                    <a:pt x="68025" y="94288"/>
                  </a:lnTo>
                  <a:lnTo>
                    <a:pt x="67090" y="94262"/>
                  </a:lnTo>
                  <a:lnTo>
                    <a:pt x="66174" y="94218"/>
                  </a:lnTo>
                  <a:lnTo>
                    <a:pt x="65274" y="94157"/>
                  </a:lnTo>
                  <a:lnTo>
                    <a:pt x="64392" y="94079"/>
                  </a:lnTo>
                  <a:lnTo>
                    <a:pt x="63528" y="93983"/>
                  </a:lnTo>
                  <a:lnTo>
                    <a:pt x="62681" y="93869"/>
                  </a:lnTo>
                  <a:lnTo>
                    <a:pt x="61852" y="93738"/>
                  </a:lnTo>
                  <a:lnTo>
                    <a:pt x="61040" y="93590"/>
                  </a:lnTo>
                  <a:lnTo>
                    <a:pt x="60245" y="93424"/>
                  </a:lnTo>
                  <a:lnTo>
                    <a:pt x="58499" y="85129"/>
                  </a:lnTo>
                  <a:lnTo>
                    <a:pt x="59455" y="85295"/>
                  </a:lnTo>
                  <a:lnTo>
                    <a:pt x="60402" y="85444"/>
                  </a:lnTo>
                  <a:lnTo>
                    <a:pt x="61341" y="85574"/>
                  </a:lnTo>
                  <a:lnTo>
                    <a:pt x="62271" y="85688"/>
                  </a:lnTo>
                  <a:lnTo>
                    <a:pt x="63192" y="85784"/>
                  </a:lnTo>
                  <a:lnTo>
                    <a:pt x="64104" y="85863"/>
                  </a:lnTo>
                  <a:lnTo>
                    <a:pt x="65008" y="85924"/>
                  </a:lnTo>
                  <a:lnTo>
                    <a:pt x="65903" y="85967"/>
                  </a:lnTo>
                  <a:lnTo>
                    <a:pt x="66789" y="85994"/>
                  </a:lnTo>
                  <a:lnTo>
                    <a:pt x="67667" y="86002"/>
                  </a:lnTo>
                  <a:lnTo>
                    <a:pt x="68594" y="85991"/>
                  </a:lnTo>
                  <a:lnTo>
                    <a:pt x="69457" y="85959"/>
                  </a:lnTo>
                  <a:lnTo>
                    <a:pt x="70253" y="85904"/>
                  </a:lnTo>
                  <a:lnTo>
                    <a:pt x="70985" y="85828"/>
                  </a:lnTo>
                  <a:lnTo>
                    <a:pt x="71650" y="85729"/>
                  </a:lnTo>
                  <a:lnTo>
                    <a:pt x="72251" y="85609"/>
                  </a:lnTo>
                  <a:lnTo>
                    <a:pt x="72785" y="85468"/>
                  </a:lnTo>
                  <a:lnTo>
                    <a:pt x="73255" y="85304"/>
                  </a:lnTo>
                  <a:lnTo>
                    <a:pt x="73659" y="85118"/>
                  </a:lnTo>
                  <a:lnTo>
                    <a:pt x="73997" y="84911"/>
                  </a:lnTo>
                  <a:lnTo>
                    <a:pt x="74287" y="84673"/>
                  </a:lnTo>
                  <a:lnTo>
                    <a:pt x="74547" y="84396"/>
                  </a:lnTo>
                  <a:lnTo>
                    <a:pt x="74776" y="84079"/>
                  </a:lnTo>
                  <a:lnTo>
                    <a:pt x="74975" y="83723"/>
                  </a:lnTo>
                  <a:lnTo>
                    <a:pt x="75143" y="83328"/>
                  </a:lnTo>
                  <a:lnTo>
                    <a:pt x="75280" y="82894"/>
                  </a:lnTo>
                  <a:lnTo>
                    <a:pt x="75387" y="82420"/>
                  </a:lnTo>
                  <a:lnTo>
                    <a:pt x="75464" y="81907"/>
                  </a:lnTo>
                  <a:lnTo>
                    <a:pt x="75510" y="81355"/>
                  </a:lnTo>
                  <a:lnTo>
                    <a:pt x="75525" y="80764"/>
                  </a:lnTo>
                  <a:lnTo>
                    <a:pt x="75525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g337"/>
            <p:cNvSpPr/>
            <p:nvPr/>
          </p:nvSpPr>
          <p:spPr>
            <a:xfrm>
              <a:off x="7863779" y="3749423"/>
              <a:ext cx="41910" cy="44529"/>
            </a:xfrm>
            <a:custGeom>
              <a:avLst/>
              <a:pathLst>
                <a:path w="41910" h="44529">
                  <a:moveTo>
                    <a:pt x="41910" y="0"/>
                  </a:moveTo>
                  <a:lnTo>
                    <a:pt x="41910" y="38417"/>
                  </a:lnTo>
                  <a:lnTo>
                    <a:pt x="8731" y="38417"/>
                  </a:lnTo>
                  <a:lnTo>
                    <a:pt x="8731" y="44529"/>
                  </a:lnTo>
                  <a:lnTo>
                    <a:pt x="0" y="445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g338"/>
            <p:cNvSpPr/>
            <p:nvPr/>
          </p:nvSpPr>
          <p:spPr>
            <a:xfrm>
              <a:off x="7872511" y="3757718"/>
              <a:ext cx="24447" cy="21828"/>
            </a:xfrm>
            <a:custGeom>
              <a:avLst/>
              <a:pathLst>
                <a:path w="24447" h="21828">
                  <a:moveTo>
                    <a:pt x="0" y="21828"/>
                  </a:moveTo>
                  <a:lnTo>
                    <a:pt x="24447" y="21828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9"/>
            <p:cNvSpPr/>
            <p:nvPr/>
          </p:nvSpPr>
          <p:spPr>
            <a:xfrm>
              <a:off x="7636767" y="3937446"/>
              <a:ext cx="20081" cy="23137"/>
            </a:xfrm>
            <a:custGeom>
              <a:avLst/>
              <a:pathLst>
                <a:path w="20081" h="23137">
                  <a:moveTo>
                    <a:pt x="7858" y="0"/>
                  </a:moveTo>
                  <a:lnTo>
                    <a:pt x="9316" y="1754"/>
                  </a:lnTo>
                  <a:lnTo>
                    <a:pt x="10721" y="3527"/>
                  </a:lnTo>
                  <a:lnTo>
                    <a:pt x="12075" y="5317"/>
                  </a:lnTo>
                  <a:lnTo>
                    <a:pt x="13376" y="7124"/>
                  </a:lnTo>
                  <a:lnTo>
                    <a:pt x="14624" y="8949"/>
                  </a:lnTo>
                  <a:lnTo>
                    <a:pt x="15821" y="10791"/>
                  </a:lnTo>
                  <a:lnTo>
                    <a:pt x="16964" y="12651"/>
                  </a:lnTo>
                  <a:lnTo>
                    <a:pt x="18056" y="14528"/>
                  </a:lnTo>
                  <a:lnTo>
                    <a:pt x="19095" y="16423"/>
                  </a:lnTo>
                  <a:lnTo>
                    <a:pt x="20081" y="18335"/>
                  </a:lnTo>
                  <a:lnTo>
                    <a:pt x="11787" y="23137"/>
                  </a:lnTo>
                  <a:lnTo>
                    <a:pt x="10883" y="21225"/>
                  </a:lnTo>
                  <a:lnTo>
                    <a:pt x="9918" y="19330"/>
                  </a:lnTo>
                  <a:lnTo>
                    <a:pt x="8892" y="17453"/>
                  </a:lnTo>
                  <a:lnTo>
                    <a:pt x="7805" y="15594"/>
                  </a:lnTo>
                  <a:lnTo>
                    <a:pt x="6657" y="13751"/>
                  </a:lnTo>
                  <a:lnTo>
                    <a:pt x="5448" y="11926"/>
                  </a:lnTo>
                  <a:lnTo>
                    <a:pt x="4177" y="10119"/>
                  </a:lnTo>
                  <a:lnTo>
                    <a:pt x="2846" y="8329"/>
                  </a:lnTo>
                  <a:lnTo>
                    <a:pt x="1453" y="6557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40"/>
            <p:cNvSpPr/>
            <p:nvPr/>
          </p:nvSpPr>
          <p:spPr>
            <a:xfrm>
              <a:off x="7628036" y="3969752"/>
              <a:ext cx="38417" cy="62428"/>
            </a:xfrm>
            <a:custGeom>
              <a:avLst/>
              <a:pathLst>
                <a:path w="38417" h="62428">
                  <a:moveTo>
                    <a:pt x="0" y="0"/>
                  </a:moveTo>
                  <a:lnTo>
                    <a:pt x="23574" y="0"/>
                  </a:lnTo>
                  <a:lnTo>
                    <a:pt x="23574" y="50641"/>
                  </a:lnTo>
                  <a:lnTo>
                    <a:pt x="32742" y="40600"/>
                  </a:lnTo>
                  <a:lnTo>
                    <a:pt x="38417" y="45839"/>
                  </a:lnTo>
                  <a:lnTo>
                    <a:pt x="37151" y="47498"/>
                  </a:lnTo>
                  <a:lnTo>
                    <a:pt x="35798" y="49156"/>
                  </a:lnTo>
                  <a:lnTo>
                    <a:pt x="34357" y="50815"/>
                  </a:lnTo>
                  <a:lnTo>
                    <a:pt x="32829" y="52474"/>
                  </a:lnTo>
                  <a:lnTo>
                    <a:pt x="31214" y="54133"/>
                  </a:lnTo>
                  <a:lnTo>
                    <a:pt x="29511" y="55792"/>
                  </a:lnTo>
                  <a:lnTo>
                    <a:pt x="27721" y="57451"/>
                  </a:lnTo>
                  <a:lnTo>
                    <a:pt x="25844" y="59110"/>
                  </a:lnTo>
                  <a:lnTo>
                    <a:pt x="23879" y="60769"/>
                  </a:lnTo>
                  <a:lnTo>
                    <a:pt x="21828" y="62428"/>
                  </a:lnTo>
                  <a:lnTo>
                    <a:pt x="15279" y="56753"/>
                  </a:lnTo>
                  <a:lnTo>
                    <a:pt x="15279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1"/>
            <p:cNvSpPr/>
            <p:nvPr/>
          </p:nvSpPr>
          <p:spPr>
            <a:xfrm>
              <a:off x="7659032" y="3937446"/>
              <a:ext cx="70286" cy="101282"/>
            </a:xfrm>
            <a:custGeom>
              <a:avLst/>
              <a:pathLst>
                <a:path w="70286" h="101282">
                  <a:moveTo>
                    <a:pt x="35798" y="55443"/>
                  </a:moveTo>
                  <a:lnTo>
                    <a:pt x="34715" y="60538"/>
                  </a:lnTo>
                  <a:lnTo>
                    <a:pt x="33213" y="65519"/>
                  </a:lnTo>
                  <a:lnTo>
                    <a:pt x="31292" y="70386"/>
                  </a:lnTo>
                  <a:lnTo>
                    <a:pt x="28952" y="75141"/>
                  </a:lnTo>
                  <a:lnTo>
                    <a:pt x="26193" y="79781"/>
                  </a:lnTo>
                  <a:lnTo>
                    <a:pt x="23015" y="84308"/>
                  </a:lnTo>
                  <a:lnTo>
                    <a:pt x="19418" y="88722"/>
                  </a:lnTo>
                  <a:lnTo>
                    <a:pt x="15401" y="93022"/>
                  </a:lnTo>
                  <a:lnTo>
                    <a:pt x="10966" y="97209"/>
                  </a:lnTo>
                  <a:lnTo>
                    <a:pt x="6111" y="101282"/>
                  </a:lnTo>
                  <a:lnTo>
                    <a:pt x="0" y="94297"/>
                  </a:lnTo>
                  <a:lnTo>
                    <a:pt x="3302" y="91710"/>
                  </a:lnTo>
                  <a:lnTo>
                    <a:pt x="6400" y="89015"/>
                  </a:lnTo>
                  <a:lnTo>
                    <a:pt x="9292" y="86210"/>
                  </a:lnTo>
                  <a:lnTo>
                    <a:pt x="11979" y="83296"/>
                  </a:lnTo>
                  <a:lnTo>
                    <a:pt x="14461" y="80272"/>
                  </a:lnTo>
                  <a:lnTo>
                    <a:pt x="16737" y="77140"/>
                  </a:lnTo>
                  <a:lnTo>
                    <a:pt x="18809" y="73899"/>
                  </a:lnTo>
                  <a:lnTo>
                    <a:pt x="20675" y="70548"/>
                  </a:lnTo>
                  <a:lnTo>
                    <a:pt x="22336" y="67088"/>
                  </a:lnTo>
                  <a:lnTo>
                    <a:pt x="23792" y="63519"/>
                  </a:lnTo>
                  <a:lnTo>
                    <a:pt x="25078" y="59623"/>
                  </a:lnTo>
                  <a:lnTo>
                    <a:pt x="26228" y="55181"/>
                  </a:lnTo>
                  <a:lnTo>
                    <a:pt x="27243" y="50193"/>
                  </a:lnTo>
                  <a:lnTo>
                    <a:pt x="28123" y="44660"/>
                  </a:lnTo>
                  <a:lnTo>
                    <a:pt x="28867" y="38581"/>
                  </a:lnTo>
                  <a:lnTo>
                    <a:pt x="29476" y="31956"/>
                  </a:lnTo>
                  <a:lnTo>
                    <a:pt x="29950" y="24785"/>
                  </a:lnTo>
                  <a:lnTo>
                    <a:pt x="30288" y="17069"/>
                  </a:lnTo>
                  <a:lnTo>
                    <a:pt x="30491" y="8807"/>
                  </a:lnTo>
                  <a:lnTo>
                    <a:pt x="30559" y="0"/>
                  </a:lnTo>
                  <a:lnTo>
                    <a:pt x="39727" y="0"/>
                  </a:lnTo>
                  <a:lnTo>
                    <a:pt x="39722" y="2610"/>
                  </a:lnTo>
                  <a:lnTo>
                    <a:pt x="39709" y="5203"/>
                  </a:lnTo>
                  <a:lnTo>
                    <a:pt x="39687" y="7779"/>
                  </a:lnTo>
                  <a:lnTo>
                    <a:pt x="39657" y="10337"/>
                  </a:lnTo>
                  <a:lnTo>
                    <a:pt x="39618" y="12878"/>
                  </a:lnTo>
                  <a:lnTo>
                    <a:pt x="39570" y="15401"/>
                  </a:lnTo>
                  <a:lnTo>
                    <a:pt x="39513" y="17907"/>
                  </a:lnTo>
                  <a:lnTo>
                    <a:pt x="39447" y="20396"/>
                  </a:lnTo>
                  <a:lnTo>
                    <a:pt x="39373" y="22867"/>
                  </a:lnTo>
                  <a:lnTo>
                    <a:pt x="39290" y="25320"/>
                  </a:lnTo>
                  <a:lnTo>
                    <a:pt x="38417" y="36234"/>
                  </a:lnTo>
                  <a:lnTo>
                    <a:pt x="38465" y="36959"/>
                  </a:lnTo>
                  <a:lnTo>
                    <a:pt x="38609" y="37911"/>
                  </a:lnTo>
                  <a:lnTo>
                    <a:pt x="38849" y="39089"/>
                  </a:lnTo>
                  <a:lnTo>
                    <a:pt x="39185" y="40495"/>
                  </a:lnTo>
                  <a:lnTo>
                    <a:pt x="39618" y="42128"/>
                  </a:lnTo>
                  <a:lnTo>
                    <a:pt x="40146" y="43988"/>
                  </a:lnTo>
                  <a:lnTo>
                    <a:pt x="40770" y="46074"/>
                  </a:lnTo>
                  <a:lnTo>
                    <a:pt x="41490" y="48388"/>
                  </a:lnTo>
                  <a:lnTo>
                    <a:pt x="42307" y="50929"/>
                  </a:lnTo>
                  <a:lnTo>
                    <a:pt x="43219" y="53697"/>
                  </a:lnTo>
                  <a:lnTo>
                    <a:pt x="44193" y="56519"/>
                  </a:lnTo>
                  <a:lnTo>
                    <a:pt x="45192" y="59224"/>
                  </a:lnTo>
                  <a:lnTo>
                    <a:pt x="46218" y="61810"/>
                  </a:lnTo>
                  <a:lnTo>
                    <a:pt x="47270" y="64279"/>
                  </a:lnTo>
                  <a:lnTo>
                    <a:pt x="48349" y="66630"/>
                  </a:lnTo>
                  <a:lnTo>
                    <a:pt x="49453" y="68863"/>
                  </a:lnTo>
                  <a:lnTo>
                    <a:pt x="50584" y="70978"/>
                  </a:lnTo>
                  <a:lnTo>
                    <a:pt x="51741" y="72975"/>
                  </a:lnTo>
                  <a:lnTo>
                    <a:pt x="52924" y="74855"/>
                  </a:lnTo>
                  <a:lnTo>
                    <a:pt x="54133" y="76616"/>
                  </a:lnTo>
                  <a:lnTo>
                    <a:pt x="55395" y="78312"/>
                  </a:lnTo>
                  <a:lnTo>
                    <a:pt x="56735" y="79995"/>
                  </a:lnTo>
                  <a:lnTo>
                    <a:pt x="58154" y="81665"/>
                  </a:lnTo>
                  <a:lnTo>
                    <a:pt x="59651" y="83322"/>
                  </a:lnTo>
                  <a:lnTo>
                    <a:pt x="61227" y="84965"/>
                  </a:lnTo>
                  <a:lnTo>
                    <a:pt x="62882" y="86596"/>
                  </a:lnTo>
                  <a:lnTo>
                    <a:pt x="64615" y="88214"/>
                  </a:lnTo>
                  <a:lnTo>
                    <a:pt x="66427" y="89818"/>
                  </a:lnTo>
                  <a:lnTo>
                    <a:pt x="68317" y="91409"/>
                  </a:lnTo>
                  <a:lnTo>
                    <a:pt x="70286" y="92987"/>
                  </a:lnTo>
                  <a:lnTo>
                    <a:pt x="62864" y="99972"/>
                  </a:lnTo>
                  <a:lnTo>
                    <a:pt x="59215" y="96462"/>
                  </a:lnTo>
                  <a:lnTo>
                    <a:pt x="55775" y="92743"/>
                  </a:lnTo>
                  <a:lnTo>
                    <a:pt x="52544" y="88814"/>
                  </a:lnTo>
                  <a:lnTo>
                    <a:pt x="49523" y="84675"/>
                  </a:lnTo>
                  <a:lnTo>
                    <a:pt x="46712" y="80327"/>
                  </a:lnTo>
                  <a:lnTo>
                    <a:pt x="44110" y="75769"/>
                  </a:lnTo>
                  <a:lnTo>
                    <a:pt x="41717" y="71002"/>
                  </a:lnTo>
                  <a:lnTo>
                    <a:pt x="39535" y="66025"/>
                  </a:lnTo>
                  <a:lnTo>
                    <a:pt x="37561" y="608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2"/>
            <p:cNvSpPr/>
            <p:nvPr/>
          </p:nvSpPr>
          <p:spPr>
            <a:xfrm>
              <a:off x="7739796" y="3943558"/>
              <a:ext cx="100845" cy="94297"/>
            </a:xfrm>
            <a:custGeom>
              <a:avLst/>
              <a:pathLst>
                <a:path w="100845" h="94297">
                  <a:moveTo>
                    <a:pt x="0" y="0"/>
                  </a:moveTo>
                  <a:lnTo>
                    <a:pt x="100845" y="0"/>
                  </a:lnTo>
                  <a:lnTo>
                    <a:pt x="100845" y="8294"/>
                  </a:lnTo>
                  <a:lnTo>
                    <a:pt x="84256" y="8294"/>
                  </a:lnTo>
                  <a:lnTo>
                    <a:pt x="84256" y="82946"/>
                  </a:lnTo>
                  <a:lnTo>
                    <a:pt x="84226" y="84134"/>
                  </a:lnTo>
                  <a:lnTo>
                    <a:pt x="84134" y="85251"/>
                  </a:lnTo>
                  <a:lnTo>
                    <a:pt x="83981" y="86299"/>
                  </a:lnTo>
                  <a:lnTo>
                    <a:pt x="83767" y="87277"/>
                  </a:lnTo>
                  <a:lnTo>
                    <a:pt x="83492" y="88185"/>
                  </a:lnTo>
                  <a:lnTo>
                    <a:pt x="83156" y="89023"/>
                  </a:lnTo>
                  <a:lnTo>
                    <a:pt x="82759" y="89792"/>
                  </a:lnTo>
                  <a:lnTo>
                    <a:pt x="82300" y="90490"/>
                  </a:lnTo>
                  <a:lnTo>
                    <a:pt x="81781" y="91119"/>
                  </a:lnTo>
                  <a:lnTo>
                    <a:pt x="81200" y="91678"/>
                  </a:lnTo>
                  <a:lnTo>
                    <a:pt x="80528" y="92175"/>
                  </a:lnTo>
                  <a:lnTo>
                    <a:pt x="79733" y="92621"/>
                  </a:lnTo>
                  <a:lnTo>
                    <a:pt x="78816" y="93014"/>
                  </a:lnTo>
                  <a:lnTo>
                    <a:pt x="77777" y="93354"/>
                  </a:lnTo>
                  <a:lnTo>
                    <a:pt x="76616" y="93642"/>
                  </a:lnTo>
                  <a:lnTo>
                    <a:pt x="75333" y="93878"/>
                  </a:lnTo>
                  <a:lnTo>
                    <a:pt x="73927" y="94061"/>
                  </a:lnTo>
                  <a:lnTo>
                    <a:pt x="72399" y="94192"/>
                  </a:lnTo>
                  <a:lnTo>
                    <a:pt x="70749" y="94271"/>
                  </a:lnTo>
                  <a:lnTo>
                    <a:pt x="68976" y="94297"/>
                  </a:lnTo>
                  <a:lnTo>
                    <a:pt x="68025" y="94288"/>
                  </a:lnTo>
                  <a:lnTo>
                    <a:pt x="67090" y="94262"/>
                  </a:lnTo>
                  <a:lnTo>
                    <a:pt x="66174" y="94218"/>
                  </a:lnTo>
                  <a:lnTo>
                    <a:pt x="65274" y="94157"/>
                  </a:lnTo>
                  <a:lnTo>
                    <a:pt x="64392" y="94079"/>
                  </a:lnTo>
                  <a:lnTo>
                    <a:pt x="63528" y="93983"/>
                  </a:lnTo>
                  <a:lnTo>
                    <a:pt x="62681" y="93869"/>
                  </a:lnTo>
                  <a:lnTo>
                    <a:pt x="61852" y="93738"/>
                  </a:lnTo>
                  <a:lnTo>
                    <a:pt x="61040" y="93590"/>
                  </a:lnTo>
                  <a:lnTo>
                    <a:pt x="60245" y="93424"/>
                  </a:lnTo>
                  <a:lnTo>
                    <a:pt x="58499" y="85129"/>
                  </a:lnTo>
                  <a:lnTo>
                    <a:pt x="59455" y="85295"/>
                  </a:lnTo>
                  <a:lnTo>
                    <a:pt x="60402" y="85444"/>
                  </a:lnTo>
                  <a:lnTo>
                    <a:pt x="61341" y="85574"/>
                  </a:lnTo>
                  <a:lnTo>
                    <a:pt x="62271" y="85688"/>
                  </a:lnTo>
                  <a:lnTo>
                    <a:pt x="63192" y="85784"/>
                  </a:lnTo>
                  <a:lnTo>
                    <a:pt x="64104" y="85863"/>
                  </a:lnTo>
                  <a:lnTo>
                    <a:pt x="65008" y="85924"/>
                  </a:lnTo>
                  <a:lnTo>
                    <a:pt x="65903" y="85967"/>
                  </a:lnTo>
                  <a:lnTo>
                    <a:pt x="66789" y="85994"/>
                  </a:lnTo>
                  <a:lnTo>
                    <a:pt x="67667" y="86002"/>
                  </a:lnTo>
                  <a:lnTo>
                    <a:pt x="68594" y="85991"/>
                  </a:lnTo>
                  <a:lnTo>
                    <a:pt x="69457" y="85959"/>
                  </a:lnTo>
                  <a:lnTo>
                    <a:pt x="70253" y="85904"/>
                  </a:lnTo>
                  <a:lnTo>
                    <a:pt x="70985" y="85828"/>
                  </a:lnTo>
                  <a:lnTo>
                    <a:pt x="71650" y="85729"/>
                  </a:lnTo>
                  <a:lnTo>
                    <a:pt x="72251" y="85609"/>
                  </a:lnTo>
                  <a:lnTo>
                    <a:pt x="72785" y="85468"/>
                  </a:lnTo>
                  <a:lnTo>
                    <a:pt x="73255" y="85304"/>
                  </a:lnTo>
                  <a:lnTo>
                    <a:pt x="73659" y="85118"/>
                  </a:lnTo>
                  <a:lnTo>
                    <a:pt x="73997" y="84911"/>
                  </a:lnTo>
                  <a:lnTo>
                    <a:pt x="74287" y="84673"/>
                  </a:lnTo>
                  <a:lnTo>
                    <a:pt x="74547" y="84396"/>
                  </a:lnTo>
                  <a:lnTo>
                    <a:pt x="74776" y="84079"/>
                  </a:lnTo>
                  <a:lnTo>
                    <a:pt x="74975" y="83723"/>
                  </a:lnTo>
                  <a:lnTo>
                    <a:pt x="75143" y="83328"/>
                  </a:lnTo>
                  <a:lnTo>
                    <a:pt x="75280" y="82894"/>
                  </a:lnTo>
                  <a:lnTo>
                    <a:pt x="75387" y="82420"/>
                  </a:lnTo>
                  <a:lnTo>
                    <a:pt x="75464" y="81907"/>
                  </a:lnTo>
                  <a:lnTo>
                    <a:pt x="75510" y="81355"/>
                  </a:lnTo>
                  <a:lnTo>
                    <a:pt x="75525" y="80764"/>
                  </a:lnTo>
                  <a:lnTo>
                    <a:pt x="75525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g343"/>
            <p:cNvSpPr/>
            <p:nvPr/>
          </p:nvSpPr>
          <p:spPr>
            <a:xfrm>
              <a:off x="7752019" y="3968879"/>
              <a:ext cx="41909" cy="44529"/>
            </a:xfrm>
            <a:custGeom>
              <a:avLst/>
              <a:pathLst>
                <a:path w="41909" h="44529">
                  <a:moveTo>
                    <a:pt x="41909" y="0"/>
                  </a:moveTo>
                  <a:lnTo>
                    <a:pt x="41909" y="38417"/>
                  </a:lnTo>
                  <a:lnTo>
                    <a:pt x="8731" y="38417"/>
                  </a:lnTo>
                  <a:lnTo>
                    <a:pt x="8731" y="44529"/>
                  </a:lnTo>
                  <a:lnTo>
                    <a:pt x="0" y="445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g344"/>
            <p:cNvSpPr/>
            <p:nvPr/>
          </p:nvSpPr>
          <p:spPr>
            <a:xfrm>
              <a:off x="7760751" y="3977174"/>
              <a:ext cx="24447" cy="21828"/>
            </a:xfrm>
            <a:custGeom>
              <a:avLst/>
              <a:pathLst>
                <a:path w="24447" h="21828">
                  <a:moveTo>
                    <a:pt x="0" y="21828"/>
                  </a:moveTo>
                  <a:lnTo>
                    <a:pt x="24447" y="21828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2021-01-05T00:13:00Z</dcterms:modified>
</cp:coreProperties>
</file>