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4993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1049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7105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3160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69216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50665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1010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1354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1699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021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4077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0133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6188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44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735449"/>
              <a:ext cx="6781795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700999"/>
              <a:ext cx="2722802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666549"/>
              <a:ext cx="2218579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632099"/>
              <a:ext cx="1096684" cy="8689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401708" y="2113823"/>
              <a:ext cx="48274" cy="78498"/>
            </a:xfrm>
            <a:custGeom>
              <a:avLst/>
              <a:pathLst>
                <a:path w="48274" h="78498">
                  <a:moveTo>
                    <a:pt x="48274" y="78498"/>
                  </a:moveTo>
                  <a:lnTo>
                    <a:pt x="0" y="78498"/>
                  </a:lnTo>
                  <a:lnTo>
                    <a:pt x="0" y="70240"/>
                  </a:lnTo>
                  <a:lnTo>
                    <a:pt x="18526" y="50073"/>
                  </a:lnTo>
                  <a:lnTo>
                    <a:pt x="19311" y="49223"/>
                  </a:lnTo>
                  <a:lnTo>
                    <a:pt x="20080" y="48388"/>
                  </a:lnTo>
                  <a:lnTo>
                    <a:pt x="20831" y="47567"/>
                  </a:lnTo>
                  <a:lnTo>
                    <a:pt x="21566" y="46762"/>
                  </a:lnTo>
                  <a:lnTo>
                    <a:pt x="22284" y="45971"/>
                  </a:lnTo>
                  <a:lnTo>
                    <a:pt x="22985" y="45195"/>
                  </a:lnTo>
                  <a:lnTo>
                    <a:pt x="23669" y="44434"/>
                  </a:lnTo>
                  <a:lnTo>
                    <a:pt x="24336" y="43688"/>
                  </a:lnTo>
                  <a:lnTo>
                    <a:pt x="24986" y="42956"/>
                  </a:lnTo>
                  <a:lnTo>
                    <a:pt x="25619" y="42239"/>
                  </a:lnTo>
                  <a:lnTo>
                    <a:pt x="26234" y="41532"/>
                  </a:lnTo>
                  <a:lnTo>
                    <a:pt x="26830" y="40827"/>
                  </a:lnTo>
                  <a:lnTo>
                    <a:pt x="27407" y="40126"/>
                  </a:lnTo>
                  <a:lnTo>
                    <a:pt x="27965" y="39428"/>
                  </a:lnTo>
                  <a:lnTo>
                    <a:pt x="28503" y="38733"/>
                  </a:lnTo>
                  <a:lnTo>
                    <a:pt x="29023" y="38041"/>
                  </a:lnTo>
                  <a:lnTo>
                    <a:pt x="29524" y="37352"/>
                  </a:lnTo>
                  <a:lnTo>
                    <a:pt x="30006" y="36667"/>
                  </a:lnTo>
                  <a:lnTo>
                    <a:pt x="30468" y="35984"/>
                  </a:lnTo>
                  <a:lnTo>
                    <a:pt x="30912" y="35305"/>
                  </a:lnTo>
                  <a:lnTo>
                    <a:pt x="31346" y="34628"/>
                  </a:lnTo>
                  <a:lnTo>
                    <a:pt x="31759" y="33950"/>
                  </a:lnTo>
                  <a:lnTo>
                    <a:pt x="32150" y="33273"/>
                  </a:lnTo>
                  <a:lnTo>
                    <a:pt x="32521" y="32595"/>
                  </a:lnTo>
                  <a:lnTo>
                    <a:pt x="32870" y="31918"/>
                  </a:lnTo>
                  <a:lnTo>
                    <a:pt x="33199" y="31240"/>
                  </a:lnTo>
                  <a:lnTo>
                    <a:pt x="33506" y="30563"/>
                  </a:lnTo>
                  <a:lnTo>
                    <a:pt x="33791" y="29885"/>
                  </a:lnTo>
                  <a:lnTo>
                    <a:pt x="34056" y="29207"/>
                  </a:lnTo>
                  <a:lnTo>
                    <a:pt x="34300" y="28530"/>
                  </a:lnTo>
                  <a:lnTo>
                    <a:pt x="34521" y="27836"/>
                  </a:lnTo>
                  <a:lnTo>
                    <a:pt x="34719" y="27130"/>
                  </a:lnTo>
                  <a:lnTo>
                    <a:pt x="34893" y="26413"/>
                  </a:lnTo>
                  <a:lnTo>
                    <a:pt x="35045" y="25684"/>
                  </a:lnTo>
                  <a:lnTo>
                    <a:pt x="35173" y="24944"/>
                  </a:lnTo>
                  <a:lnTo>
                    <a:pt x="35278" y="24192"/>
                  </a:lnTo>
                  <a:lnTo>
                    <a:pt x="35359" y="23428"/>
                  </a:lnTo>
                  <a:lnTo>
                    <a:pt x="35417" y="22652"/>
                  </a:lnTo>
                  <a:lnTo>
                    <a:pt x="35452" y="21865"/>
                  </a:lnTo>
                  <a:lnTo>
                    <a:pt x="35464" y="21066"/>
                  </a:lnTo>
                  <a:lnTo>
                    <a:pt x="35455" y="20449"/>
                  </a:lnTo>
                  <a:lnTo>
                    <a:pt x="35428" y="19847"/>
                  </a:lnTo>
                  <a:lnTo>
                    <a:pt x="35383" y="19259"/>
                  </a:lnTo>
                  <a:lnTo>
                    <a:pt x="35320" y="18687"/>
                  </a:lnTo>
                  <a:lnTo>
                    <a:pt x="35239" y="18129"/>
                  </a:lnTo>
                  <a:lnTo>
                    <a:pt x="35140" y="17586"/>
                  </a:lnTo>
                  <a:lnTo>
                    <a:pt x="35023" y="17057"/>
                  </a:lnTo>
                  <a:lnTo>
                    <a:pt x="34888" y="16544"/>
                  </a:lnTo>
                  <a:lnTo>
                    <a:pt x="34735" y="16045"/>
                  </a:lnTo>
                  <a:lnTo>
                    <a:pt x="34564" y="15562"/>
                  </a:lnTo>
                  <a:lnTo>
                    <a:pt x="34376" y="15093"/>
                  </a:lnTo>
                  <a:lnTo>
                    <a:pt x="34172" y="14638"/>
                  </a:lnTo>
                  <a:lnTo>
                    <a:pt x="33953" y="14199"/>
                  </a:lnTo>
                  <a:lnTo>
                    <a:pt x="33717" y="13775"/>
                  </a:lnTo>
                  <a:lnTo>
                    <a:pt x="33466" y="13365"/>
                  </a:lnTo>
                  <a:lnTo>
                    <a:pt x="33199" y="12970"/>
                  </a:lnTo>
                  <a:lnTo>
                    <a:pt x="32915" y="12590"/>
                  </a:lnTo>
                  <a:lnTo>
                    <a:pt x="32616" y="12225"/>
                  </a:lnTo>
                  <a:lnTo>
                    <a:pt x="32301" y="11874"/>
                  </a:lnTo>
                  <a:lnTo>
                    <a:pt x="31971" y="11539"/>
                  </a:lnTo>
                  <a:lnTo>
                    <a:pt x="31636" y="11208"/>
                  </a:lnTo>
                  <a:lnTo>
                    <a:pt x="31289" y="10895"/>
                  </a:lnTo>
                  <a:lnTo>
                    <a:pt x="30929" y="10599"/>
                  </a:lnTo>
                  <a:lnTo>
                    <a:pt x="30556" y="10319"/>
                  </a:lnTo>
                  <a:lnTo>
                    <a:pt x="30171" y="10057"/>
                  </a:lnTo>
                  <a:lnTo>
                    <a:pt x="29773" y="9811"/>
                  </a:lnTo>
                  <a:lnTo>
                    <a:pt x="29362" y="9582"/>
                  </a:lnTo>
                  <a:lnTo>
                    <a:pt x="28939" y="9371"/>
                  </a:lnTo>
                  <a:lnTo>
                    <a:pt x="28502" y="9176"/>
                  </a:lnTo>
                  <a:lnTo>
                    <a:pt x="28054" y="8998"/>
                  </a:lnTo>
                  <a:lnTo>
                    <a:pt x="27593" y="8837"/>
                  </a:lnTo>
                  <a:lnTo>
                    <a:pt x="27122" y="8693"/>
                  </a:lnTo>
                  <a:lnTo>
                    <a:pt x="26640" y="8566"/>
                  </a:lnTo>
                  <a:lnTo>
                    <a:pt x="26148" y="8456"/>
                  </a:lnTo>
                  <a:lnTo>
                    <a:pt x="25645" y="8363"/>
                  </a:lnTo>
                  <a:lnTo>
                    <a:pt x="25132" y="8287"/>
                  </a:lnTo>
                  <a:lnTo>
                    <a:pt x="24608" y="8227"/>
                  </a:lnTo>
                  <a:lnTo>
                    <a:pt x="24073" y="8185"/>
                  </a:lnTo>
                  <a:lnTo>
                    <a:pt x="23528" y="8160"/>
                  </a:lnTo>
                  <a:lnTo>
                    <a:pt x="22972" y="8151"/>
                  </a:lnTo>
                  <a:lnTo>
                    <a:pt x="21976" y="8172"/>
                  </a:lnTo>
                  <a:lnTo>
                    <a:pt x="20999" y="8234"/>
                  </a:lnTo>
                  <a:lnTo>
                    <a:pt x="20041" y="8337"/>
                  </a:lnTo>
                  <a:lnTo>
                    <a:pt x="19102" y="8481"/>
                  </a:lnTo>
                  <a:lnTo>
                    <a:pt x="18182" y="8667"/>
                  </a:lnTo>
                  <a:lnTo>
                    <a:pt x="17281" y="8894"/>
                  </a:lnTo>
                  <a:lnTo>
                    <a:pt x="16399" y="9163"/>
                  </a:lnTo>
                  <a:lnTo>
                    <a:pt x="15536" y="9472"/>
                  </a:lnTo>
                  <a:lnTo>
                    <a:pt x="14692" y="9823"/>
                  </a:lnTo>
                  <a:lnTo>
                    <a:pt x="13868" y="10215"/>
                  </a:lnTo>
                  <a:lnTo>
                    <a:pt x="13067" y="10629"/>
                  </a:lnTo>
                  <a:lnTo>
                    <a:pt x="12273" y="11067"/>
                  </a:lnTo>
                  <a:lnTo>
                    <a:pt x="11487" y="11527"/>
                  </a:lnTo>
                  <a:lnTo>
                    <a:pt x="10709" y="12011"/>
                  </a:lnTo>
                  <a:lnTo>
                    <a:pt x="9938" y="12518"/>
                  </a:lnTo>
                  <a:lnTo>
                    <a:pt x="9174" y="13048"/>
                  </a:lnTo>
                  <a:lnTo>
                    <a:pt x="8417" y="13602"/>
                  </a:lnTo>
                  <a:lnTo>
                    <a:pt x="7668" y="14179"/>
                  </a:lnTo>
                  <a:lnTo>
                    <a:pt x="6927" y="14779"/>
                  </a:lnTo>
                  <a:lnTo>
                    <a:pt x="6193" y="15403"/>
                  </a:lnTo>
                  <a:lnTo>
                    <a:pt x="793" y="9104"/>
                  </a:lnTo>
                  <a:lnTo>
                    <a:pt x="1220" y="8725"/>
                  </a:lnTo>
                  <a:lnTo>
                    <a:pt x="1653" y="8352"/>
                  </a:lnTo>
                  <a:lnTo>
                    <a:pt x="2092" y="7984"/>
                  </a:lnTo>
                  <a:lnTo>
                    <a:pt x="2538" y="7622"/>
                  </a:lnTo>
                  <a:lnTo>
                    <a:pt x="2990" y="7264"/>
                  </a:lnTo>
                  <a:lnTo>
                    <a:pt x="3449" y="6912"/>
                  </a:lnTo>
                  <a:lnTo>
                    <a:pt x="3913" y="6566"/>
                  </a:lnTo>
                  <a:lnTo>
                    <a:pt x="4384" y="6224"/>
                  </a:lnTo>
                  <a:lnTo>
                    <a:pt x="4862" y="5888"/>
                  </a:lnTo>
                  <a:lnTo>
                    <a:pt x="5346" y="5557"/>
                  </a:lnTo>
                  <a:lnTo>
                    <a:pt x="5836" y="5223"/>
                  </a:lnTo>
                  <a:lnTo>
                    <a:pt x="6334" y="4899"/>
                  </a:lnTo>
                  <a:lnTo>
                    <a:pt x="6840" y="4584"/>
                  </a:lnTo>
                  <a:lnTo>
                    <a:pt x="7353" y="4279"/>
                  </a:lnTo>
                  <a:lnTo>
                    <a:pt x="7873" y="3983"/>
                  </a:lnTo>
                  <a:lnTo>
                    <a:pt x="8401" y="3696"/>
                  </a:lnTo>
                  <a:lnTo>
                    <a:pt x="8936" y="3419"/>
                  </a:lnTo>
                  <a:lnTo>
                    <a:pt x="9479" y="3152"/>
                  </a:lnTo>
                  <a:lnTo>
                    <a:pt x="10029" y="2894"/>
                  </a:lnTo>
                  <a:lnTo>
                    <a:pt x="10586" y="2646"/>
                  </a:lnTo>
                  <a:lnTo>
                    <a:pt x="11150" y="2408"/>
                  </a:lnTo>
                  <a:lnTo>
                    <a:pt x="11721" y="2180"/>
                  </a:lnTo>
                  <a:lnTo>
                    <a:pt x="12298" y="1963"/>
                  </a:lnTo>
                  <a:lnTo>
                    <a:pt x="12881" y="1757"/>
                  </a:lnTo>
                  <a:lnTo>
                    <a:pt x="13471" y="1561"/>
                  </a:lnTo>
                  <a:lnTo>
                    <a:pt x="14067" y="1376"/>
                  </a:lnTo>
                  <a:lnTo>
                    <a:pt x="14669" y="1201"/>
                  </a:lnTo>
                  <a:lnTo>
                    <a:pt x="15278" y="1037"/>
                  </a:lnTo>
                  <a:lnTo>
                    <a:pt x="15893" y="883"/>
                  </a:lnTo>
                  <a:lnTo>
                    <a:pt x="16514" y="741"/>
                  </a:lnTo>
                  <a:lnTo>
                    <a:pt x="17142" y="600"/>
                  </a:lnTo>
                  <a:lnTo>
                    <a:pt x="17776" y="474"/>
                  </a:lnTo>
                  <a:lnTo>
                    <a:pt x="18417" y="363"/>
                  </a:lnTo>
                  <a:lnTo>
                    <a:pt x="19064" y="266"/>
                  </a:lnTo>
                  <a:lnTo>
                    <a:pt x="19717" y="185"/>
                  </a:lnTo>
                  <a:lnTo>
                    <a:pt x="20376" y="118"/>
                  </a:lnTo>
                  <a:lnTo>
                    <a:pt x="21042" y="66"/>
                  </a:lnTo>
                  <a:lnTo>
                    <a:pt x="21714" y="29"/>
                  </a:lnTo>
                  <a:lnTo>
                    <a:pt x="22393" y="7"/>
                  </a:lnTo>
                  <a:lnTo>
                    <a:pt x="23078" y="0"/>
                  </a:lnTo>
                  <a:lnTo>
                    <a:pt x="24084" y="14"/>
                  </a:lnTo>
                  <a:lnTo>
                    <a:pt x="25070" y="57"/>
                  </a:lnTo>
                  <a:lnTo>
                    <a:pt x="26036" y="128"/>
                  </a:lnTo>
                  <a:lnTo>
                    <a:pt x="26982" y="228"/>
                  </a:lnTo>
                  <a:lnTo>
                    <a:pt x="27908" y="357"/>
                  </a:lnTo>
                  <a:lnTo>
                    <a:pt x="28814" y="514"/>
                  </a:lnTo>
                  <a:lnTo>
                    <a:pt x="29699" y="700"/>
                  </a:lnTo>
                  <a:lnTo>
                    <a:pt x="30565" y="914"/>
                  </a:lnTo>
                  <a:lnTo>
                    <a:pt x="31410" y="1157"/>
                  </a:lnTo>
                  <a:lnTo>
                    <a:pt x="32235" y="1429"/>
                  </a:lnTo>
                  <a:lnTo>
                    <a:pt x="33048" y="1727"/>
                  </a:lnTo>
                  <a:lnTo>
                    <a:pt x="33836" y="2051"/>
                  </a:lnTo>
                  <a:lnTo>
                    <a:pt x="34598" y="2401"/>
                  </a:lnTo>
                  <a:lnTo>
                    <a:pt x="35335" y="2775"/>
                  </a:lnTo>
                  <a:lnTo>
                    <a:pt x="36046" y="3175"/>
                  </a:lnTo>
                  <a:lnTo>
                    <a:pt x="36732" y="3601"/>
                  </a:lnTo>
                  <a:lnTo>
                    <a:pt x="37393" y="4052"/>
                  </a:lnTo>
                  <a:lnTo>
                    <a:pt x="38028" y="4528"/>
                  </a:lnTo>
                  <a:lnTo>
                    <a:pt x="38638" y="5030"/>
                  </a:lnTo>
                  <a:lnTo>
                    <a:pt x="39222" y="5557"/>
                  </a:lnTo>
                  <a:lnTo>
                    <a:pt x="39781" y="6099"/>
                  </a:lnTo>
                  <a:lnTo>
                    <a:pt x="40313" y="6665"/>
                  </a:lnTo>
                  <a:lnTo>
                    <a:pt x="40818" y="7255"/>
                  </a:lnTo>
                  <a:lnTo>
                    <a:pt x="41297" y="7869"/>
                  </a:lnTo>
                  <a:lnTo>
                    <a:pt x="41750" y="8508"/>
                  </a:lnTo>
                  <a:lnTo>
                    <a:pt x="42176" y="9172"/>
                  </a:lnTo>
                  <a:lnTo>
                    <a:pt x="42575" y="9859"/>
                  </a:lnTo>
                  <a:lnTo>
                    <a:pt x="42949" y="10571"/>
                  </a:lnTo>
                  <a:lnTo>
                    <a:pt x="43295" y="11307"/>
                  </a:lnTo>
                  <a:lnTo>
                    <a:pt x="43616" y="12068"/>
                  </a:lnTo>
                  <a:lnTo>
                    <a:pt x="43917" y="12840"/>
                  </a:lnTo>
                  <a:lnTo>
                    <a:pt x="44187" y="13633"/>
                  </a:lnTo>
                  <a:lnTo>
                    <a:pt x="44425" y="14445"/>
                  </a:lnTo>
                  <a:lnTo>
                    <a:pt x="44632" y="15278"/>
                  </a:lnTo>
                  <a:lnTo>
                    <a:pt x="44807" y="16131"/>
                  </a:lnTo>
                  <a:lnTo>
                    <a:pt x="44949" y="17003"/>
                  </a:lnTo>
                  <a:lnTo>
                    <a:pt x="45061" y="17896"/>
                  </a:lnTo>
                  <a:lnTo>
                    <a:pt x="45140" y="18809"/>
                  </a:lnTo>
                  <a:lnTo>
                    <a:pt x="45188" y="19743"/>
                  </a:lnTo>
                  <a:lnTo>
                    <a:pt x="45204" y="20696"/>
                  </a:lnTo>
                  <a:lnTo>
                    <a:pt x="45189" y="21592"/>
                  </a:lnTo>
                  <a:lnTo>
                    <a:pt x="45146" y="22479"/>
                  </a:lnTo>
                  <a:lnTo>
                    <a:pt x="45075" y="23357"/>
                  </a:lnTo>
                  <a:lnTo>
                    <a:pt x="44975" y="24228"/>
                  </a:lnTo>
                  <a:lnTo>
                    <a:pt x="44846" y="25089"/>
                  </a:lnTo>
                  <a:lnTo>
                    <a:pt x="44689" y="25943"/>
                  </a:lnTo>
                  <a:lnTo>
                    <a:pt x="44503" y="26787"/>
                  </a:lnTo>
                  <a:lnTo>
                    <a:pt x="44289" y="27624"/>
                  </a:lnTo>
                  <a:lnTo>
                    <a:pt x="44046" y="28452"/>
                  </a:lnTo>
                  <a:lnTo>
                    <a:pt x="43774" y="29271"/>
                  </a:lnTo>
                  <a:lnTo>
                    <a:pt x="43488" y="30085"/>
                  </a:lnTo>
                  <a:lnTo>
                    <a:pt x="43179" y="30897"/>
                  </a:lnTo>
                  <a:lnTo>
                    <a:pt x="42849" y="31707"/>
                  </a:lnTo>
                  <a:lnTo>
                    <a:pt x="42496" y="32515"/>
                  </a:lnTo>
                  <a:lnTo>
                    <a:pt x="42120" y="33320"/>
                  </a:lnTo>
                  <a:lnTo>
                    <a:pt x="41723" y="34124"/>
                  </a:lnTo>
                  <a:lnTo>
                    <a:pt x="41303" y="34925"/>
                  </a:lnTo>
                  <a:lnTo>
                    <a:pt x="40861" y="35724"/>
                  </a:lnTo>
                  <a:lnTo>
                    <a:pt x="40397" y="36522"/>
                  </a:lnTo>
                  <a:lnTo>
                    <a:pt x="39910" y="37317"/>
                  </a:lnTo>
                  <a:lnTo>
                    <a:pt x="39413" y="38101"/>
                  </a:lnTo>
                  <a:lnTo>
                    <a:pt x="38896" y="38886"/>
                  </a:lnTo>
                  <a:lnTo>
                    <a:pt x="38359" y="39672"/>
                  </a:lnTo>
                  <a:lnTo>
                    <a:pt x="37802" y="40459"/>
                  </a:lnTo>
                  <a:lnTo>
                    <a:pt x="37224" y="41247"/>
                  </a:lnTo>
                  <a:lnTo>
                    <a:pt x="36626" y="42036"/>
                  </a:lnTo>
                  <a:lnTo>
                    <a:pt x="36009" y="42826"/>
                  </a:lnTo>
                  <a:lnTo>
                    <a:pt x="35371" y="43618"/>
                  </a:lnTo>
                  <a:lnTo>
                    <a:pt x="34713" y="44410"/>
                  </a:lnTo>
                  <a:lnTo>
                    <a:pt x="34035" y="45204"/>
                  </a:lnTo>
                  <a:lnTo>
                    <a:pt x="33352" y="46001"/>
                  </a:lnTo>
                  <a:lnTo>
                    <a:pt x="32657" y="46804"/>
                  </a:lnTo>
                  <a:lnTo>
                    <a:pt x="31950" y="47614"/>
                  </a:lnTo>
                  <a:lnTo>
                    <a:pt x="31232" y="48430"/>
                  </a:lnTo>
                  <a:lnTo>
                    <a:pt x="30502" y="49253"/>
                  </a:lnTo>
                  <a:lnTo>
                    <a:pt x="29760" y="50082"/>
                  </a:lnTo>
                  <a:lnTo>
                    <a:pt x="29007" y="50917"/>
                  </a:lnTo>
                  <a:lnTo>
                    <a:pt x="28242" y="51759"/>
                  </a:lnTo>
                  <a:lnTo>
                    <a:pt x="27465" y="52607"/>
                  </a:lnTo>
                  <a:lnTo>
                    <a:pt x="26677" y="53461"/>
                  </a:lnTo>
                  <a:lnTo>
                    <a:pt x="11803" y="69288"/>
                  </a:lnTo>
                  <a:lnTo>
                    <a:pt x="11803" y="69711"/>
                  </a:lnTo>
                  <a:lnTo>
                    <a:pt x="48274" y="69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460674" y="2158815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498150" y="2114934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556005" y="2104665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00891" y="214065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89990" y="3106887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89990" y="316484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53720" y="309540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09193" y="30941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018986" y="31024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68795" y="3085132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13681" y="312112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6350" y="4059839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395983" y="4097473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444416" y="4104831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484380" y="40609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539853" y="40597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49645" y="40679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599454" y="4050681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644341" y="408667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287268" y="5015384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265672" y="5015384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284304" y="5039521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316910" y="5039521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84304" y="5058577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16910" y="5058577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75770" y="5056460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481635" y="501623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487987" y="504121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496456" y="5048837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00690" y="505222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37954" y="507932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87922" y="5016231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17141" y="5016231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24402" y="50281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36899" y="50421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25275" y="40614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926585" y="30959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29750" y="21315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84866" y="5066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4866" y="4101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84866" y="313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84866" y="2169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8021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4077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0133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06188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32244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19549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25350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6343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1566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2559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5316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51406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52399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7621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8614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12354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7461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8455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3677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4670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971219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980278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03517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04510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09733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10726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33686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9573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30566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35788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36782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2021-01-05T00:13:07Z</dcterms:modified>
</cp:coreProperties>
</file>