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65638" y="1973107"/>
              <a:ext cx="222873" cy="1808317"/>
            </a:xfrm>
            <a:custGeom>
              <a:avLst/>
              <a:pathLst>
                <a:path w="222873" h="1808317">
                  <a:moveTo>
                    <a:pt x="0" y="1808317"/>
                  </a:moveTo>
                  <a:lnTo>
                    <a:pt x="7685" y="1746437"/>
                  </a:lnTo>
                  <a:lnTo>
                    <a:pt x="15370" y="1684556"/>
                  </a:lnTo>
                  <a:lnTo>
                    <a:pt x="23055" y="1622676"/>
                  </a:lnTo>
                  <a:lnTo>
                    <a:pt x="30741" y="1560796"/>
                  </a:lnTo>
                  <a:lnTo>
                    <a:pt x="38426" y="1498915"/>
                  </a:lnTo>
                  <a:lnTo>
                    <a:pt x="46111" y="1437035"/>
                  </a:lnTo>
                  <a:lnTo>
                    <a:pt x="53796" y="1375154"/>
                  </a:lnTo>
                  <a:lnTo>
                    <a:pt x="61482" y="1313274"/>
                  </a:lnTo>
                  <a:lnTo>
                    <a:pt x="69167" y="1251394"/>
                  </a:lnTo>
                  <a:lnTo>
                    <a:pt x="76852" y="1189513"/>
                  </a:lnTo>
                  <a:lnTo>
                    <a:pt x="84538" y="1127633"/>
                  </a:lnTo>
                  <a:lnTo>
                    <a:pt x="92223" y="1065753"/>
                  </a:lnTo>
                  <a:lnTo>
                    <a:pt x="99908" y="1003872"/>
                  </a:lnTo>
                  <a:lnTo>
                    <a:pt x="107593" y="941992"/>
                  </a:lnTo>
                  <a:lnTo>
                    <a:pt x="115279" y="880112"/>
                  </a:lnTo>
                  <a:lnTo>
                    <a:pt x="122964" y="818231"/>
                  </a:lnTo>
                  <a:lnTo>
                    <a:pt x="130649" y="756351"/>
                  </a:lnTo>
                  <a:lnTo>
                    <a:pt x="138335" y="694470"/>
                  </a:lnTo>
                  <a:lnTo>
                    <a:pt x="146020" y="632590"/>
                  </a:lnTo>
                  <a:lnTo>
                    <a:pt x="153705" y="570710"/>
                  </a:lnTo>
                  <a:lnTo>
                    <a:pt x="161390" y="508829"/>
                  </a:lnTo>
                  <a:lnTo>
                    <a:pt x="169076" y="446949"/>
                  </a:lnTo>
                  <a:lnTo>
                    <a:pt x="176761" y="385069"/>
                  </a:lnTo>
                  <a:lnTo>
                    <a:pt x="184446" y="323188"/>
                  </a:lnTo>
                  <a:lnTo>
                    <a:pt x="192132" y="261308"/>
                  </a:lnTo>
                  <a:lnTo>
                    <a:pt x="199817" y="199428"/>
                  </a:lnTo>
                  <a:lnTo>
                    <a:pt x="207502" y="137547"/>
                  </a:lnTo>
                  <a:lnTo>
                    <a:pt x="215187" y="75667"/>
                  </a:lnTo>
                  <a:lnTo>
                    <a:pt x="222873" y="13787"/>
                  </a:lnTo>
                  <a:lnTo>
                    <a:pt x="148792" y="6131"/>
                  </a:lnTo>
                  <a:lnTo>
                    <a:pt x="74459" y="153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65638" y="1986894"/>
              <a:ext cx="1725251" cy="1794530"/>
            </a:xfrm>
            <a:custGeom>
              <a:avLst/>
              <a:pathLst>
                <a:path w="1725251" h="1794530">
                  <a:moveTo>
                    <a:pt x="0" y="1794530"/>
                  </a:moveTo>
                  <a:lnTo>
                    <a:pt x="59491" y="1775848"/>
                  </a:lnTo>
                  <a:lnTo>
                    <a:pt x="118982" y="1757166"/>
                  </a:lnTo>
                  <a:lnTo>
                    <a:pt x="178474" y="1738484"/>
                  </a:lnTo>
                  <a:lnTo>
                    <a:pt x="237965" y="1719803"/>
                  </a:lnTo>
                  <a:lnTo>
                    <a:pt x="297457" y="1701121"/>
                  </a:lnTo>
                  <a:lnTo>
                    <a:pt x="356948" y="1682439"/>
                  </a:lnTo>
                  <a:lnTo>
                    <a:pt x="416440" y="1663757"/>
                  </a:lnTo>
                  <a:lnTo>
                    <a:pt x="475931" y="1645075"/>
                  </a:lnTo>
                  <a:lnTo>
                    <a:pt x="535422" y="1626393"/>
                  </a:lnTo>
                  <a:lnTo>
                    <a:pt x="594914" y="1607712"/>
                  </a:lnTo>
                  <a:lnTo>
                    <a:pt x="654405" y="1589030"/>
                  </a:lnTo>
                  <a:lnTo>
                    <a:pt x="713897" y="1570348"/>
                  </a:lnTo>
                  <a:lnTo>
                    <a:pt x="773388" y="1551666"/>
                  </a:lnTo>
                  <a:lnTo>
                    <a:pt x="832880" y="1532984"/>
                  </a:lnTo>
                  <a:lnTo>
                    <a:pt x="892371" y="1514302"/>
                  </a:lnTo>
                  <a:lnTo>
                    <a:pt x="951863" y="1495620"/>
                  </a:lnTo>
                  <a:lnTo>
                    <a:pt x="1011354" y="1476939"/>
                  </a:lnTo>
                  <a:lnTo>
                    <a:pt x="1070845" y="1458257"/>
                  </a:lnTo>
                  <a:lnTo>
                    <a:pt x="1130337" y="1439575"/>
                  </a:lnTo>
                  <a:lnTo>
                    <a:pt x="1189828" y="1420893"/>
                  </a:lnTo>
                  <a:lnTo>
                    <a:pt x="1249320" y="1402211"/>
                  </a:lnTo>
                  <a:lnTo>
                    <a:pt x="1308811" y="1383529"/>
                  </a:lnTo>
                  <a:lnTo>
                    <a:pt x="1368303" y="1364848"/>
                  </a:lnTo>
                  <a:lnTo>
                    <a:pt x="1427794" y="1346166"/>
                  </a:lnTo>
                  <a:lnTo>
                    <a:pt x="1487285" y="1327484"/>
                  </a:lnTo>
                  <a:lnTo>
                    <a:pt x="1546777" y="1308802"/>
                  </a:lnTo>
                  <a:lnTo>
                    <a:pt x="1606268" y="1290120"/>
                  </a:lnTo>
                  <a:lnTo>
                    <a:pt x="1665760" y="1271438"/>
                  </a:lnTo>
                  <a:lnTo>
                    <a:pt x="1725251" y="1252757"/>
                  </a:lnTo>
                  <a:lnTo>
                    <a:pt x="1705456" y="1193339"/>
                  </a:lnTo>
                  <a:lnTo>
                    <a:pt x="1683615" y="1134643"/>
                  </a:lnTo>
                  <a:lnTo>
                    <a:pt x="1659755" y="1076738"/>
                  </a:lnTo>
                  <a:lnTo>
                    <a:pt x="1633903" y="1019694"/>
                  </a:lnTo>
                  <a:lnTo>
                    <a:pt x="1606092" y="963580"/>
                  </a:lnTo>
                  <a:lnTo>
                    <a:pt x="1576355" y="908462"/>
                  </a:lnTo>
                  <a:lnTo>
                    <a:pt x="1544726" y="854407"/>
                  </a:lnTo>
                  <a:lnTo>
                    <a:pt x="1511245" y="801480"/>
                  </a:lnTo>
                  <a:lnTo>
                    <a:pt x="1475951" y="749744"/>
                  </a:lnTo>
                  <a:lnTo>
                    <a:pt x="1438887" y="699261"/>
                  </a:lnTo>
                  <a:lnTo>
                    <a:pt x="1400097" y="650091"/>
                  </a:lnTo>
                  <a:lnTo>
                    <a:pt x="1359627" y="602295"/>
                  </a:lnTo>
                  <a:lnTo>
                    <a:pt x="1317527" y="555929"/>
                  </a:lnTo>
                  <a:lnTo>
                    <a:pt x="1273846" y="511048"/>
                  </a:lnTo>
                  <a:lnTo>
                    <a:pt x="1228638" y="467707"/>
                  </a:lnTo>
                  <a:lnTo>
                    <a:pt x="1181955" y="425957"/>
                  </a:lnTo>
                  <a:lnTo>
                    <a:pt x="1133855" y="385849"/>
                  </a:lnTo>
                  <a:lnTo>
                    <a:pt x="1084395" y="347430"/>
                  </a:lnTo>
                  <a:lnTo>
                    <a:pt x="1033634" y="310747"/>
                  </a:lnTo>
                  <a:lnTo>
                    <a:pt x="981634" y="275844"/>
                  </a:lnTo>
                  <a:lnTo>
                    <a:pt x="928456" y="242763"/>
                  </a:lnTo>
                  <a:lnTo>
                    <a:pt x="874164" y="211543"/>
                  </a:lnTo>
                  <a:lnTo>
                    <a:pt x="818824" y="182221"/>
                  </a:lnTo>
                  <a:lnTo>
                    <a:pt x="762501" y="154834"/>
                  </a:lnTo>
                  <a:lnTo>
                    <a:pt x="705264" y="129413"/>
                  </a:lnTo>
                  <a:lnTo>
                    <a:pt x="647181" y="105990"/>
                  </a:lnTo>
                  <a:lnTo>
                    <a:pt x="588322" y="84592"/>
                  </a:lnTo>
                  <a:lnTo>
                    <a:pt x="528757" y="65245"/>
                  </a:lnTo>
                  <a:lnTo>
                    <a:pt x="468558" y="47972"/>
                  </a:lnTo>
                  <a:lnTo>
                    <a:pt x="407797" y="32794"/>
                  </a:lnTo>
                  <a:lnTo>
                    <a:pt x="346546" y="19729"/>
                  </a:lnTo>
                  <a:lnTo>
                    <a:pt x="284880" y="8793"/>
                  </a:lnTo>
                  <a:lnTo>
                    <a:pt x="222873" y="0"/>
                  </a:lnTo>
                  <a:lnTo>
                    <a:pt x="215187" y="61880"/>
                  </a:lnTo>
                  <a:lnTo>
                    <a:pt x="207502" y="123760"/>
                  </a:lnTo>
                  <a:lnTo>
                    <a:pt x="199817" y="185641"/>
                  </a:lnTo>
                  <a:lnTo>
                    <a:pt x="192132" y="247521"/>
                  </a:lnTo>
                  <a:lnTo>
                    <a:pt x="184446" y="309401"/>
                  </a:lnTo>
                  <a:lnTo>
                    <a:pt x="176761" y="371282"/>
                  </a:lnTo>
                  <a:lnTo>
                    <a:pt x="169076" y="433162"/>
                  </a:lnTo>
                  <a:lnTo>
                    <a:pt x="161390" y="495042"/>
                  </a:lnTo>
                  <a:lnTo>
                    <a:pt x="153705" y="556923"/>
                  </a:lnTo>
                  <a:lnTo>
                    <a:pt x="146020" y="618803"/>
                  </a:lnTo>
                  <a:lnTo>
                    <a:pt x="138335" y="680683"/>
                  </a:lnTo>
                  <a:lnTo>
                    <a:pt x="130649" y="742564"/>
                  </a:lnTo>
                  <a:lnTo>
                    <a:pt x="122964" y="804444"/>
                  </a:lnTo>
                  <a:lnTo>
                    <a:pt x="115279" y="866325"/>
                  </a:lnTo>
                  <a:lnTo>
                    <a:pt x="107593" y="928205"/>
                  </a:lnTo>
                  <a:lnTo>
                    <a:pt x="99908" y="990085"/>
                  </a:lnTo>
                  <a:lnTo>
                    <a:pt x="92223" y="1051966"/>
                  </a:lnTo>
                  <a:lnTo>
                    <a:pt x="84538" y="1113846"/>
                  </a:lnTo>
                  <a:lnTo>
                    <a:pt x="76852" y="1175726"/>
                  </a:lnTo>
                  <a:lnTo>
                    <a:pt x="69167" y="1237607"/>
                  </a:lnTo>
                  <a:lnTo>
                    <a:pt x="61482" y="1299487"/>
                  </a:lnTo>
                  <a:lnTo>
                    <a:pt x="53796" y="1361367"/>
                  </a:lnTo>
                  <a:lnTo>
                    <a:pt x="46111" y="1423248"/>
                  </a:lnTo>
                  <a:lnTo>
                    <a:pt x="38426" y="1485128"/>
                  </a:lnTo>
                  <a:lnTo>
                    <a:pt x="30741" y="1547008"/>
                  </a:lnTo>
                  <a:lnTo>
                    <a:pt x="23055" y="1608889"/>
                  </a:lnTo>
                  <a:lnTo>
                    <a:pt x="15370" y="1670769"/>
                  </a:lnTo>
                  <a:lnTo>
                    <a:pt x="7685" y="173265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57442" y="1973107"/>
              <a:ext cx="3616513" cy="3616530"/>
            </a:xfrm>
            <a:custGeom>
              <a:avLst/>
              <a:pathLst>
                <a:path w="3616513" h="3616530">
                  <a:moveTo>
                    <a:pt x="1808196" y="1808317"/>
                  </a:moveTo>
                  <a:lnTo>
                    <a:pt x="1808196" y="1745961"/>
                  </a:lnTo>
                  <a:lnTo>
                    <a:pt x="1808196" y="1683605"/>
                  </a:lnTo>
                  <a:lnTo>
                    <a:pt x="1808196" y="1621250"/>
                  </a:lnTo>
                  <a:lnTo>
                    <a:pt x="1808196" y="1558894"/>
                  </a:lnTo>
                  <a:lnTo>
                    <a:pt x="1808196" y="1496538"/>
                  </a:lnTo>
                  <a:lnTo>
                    <a:pt x="1808196" y="1434182"/>
                  </a:lnTo>
                  <a:lnTo>
                    <a:pt x="1808196" y="1371827"/>
                  </a:lnTo>
                  <a:lnTo>
                    <a:pt x="1808196" y="1309471"/>
                  </a:lnTo>
                  <a:lnTo>
                    <a:pt x="1808196" y="1247115"/>
                  </a:lnTo>
                  <a:lnTo>
                    <a:pt x="1808196" y="1184759"/>
                  </a:lnTo>
                  <a:lnTo>
                    <a:pt x="1808196" y="1122403"/>
                  </a:lnTo>
                  <a:lnTo>
                    <a:pt x="1808196" y="1060048"/>
                  </a:lnTo>
                  <a:lnTo>
                    <a:pt x="1808196" y="997692"/>
                  </a:lnTo>
                  <a:lnTo>
                    <a:pt x="1808196" y="935336"/>
                  </a:lnTo>
                  <a:lnTo>
                    <a:pt x="1808196" y="872980"/>
                  </a:lnTo>
                  <a:lnTo>
                    <a:pt x="1808196" y="810625"/>
                  </a:lnTo>
                  <a:lnTo>
                    <a:pt x="1808196" y="748269"/>
                  </a:lnTo>
                  <a:lnTo>
                    <a:pt x="1808196" y="685913"/>
                  </a:lnTo>
                  <a:lnTo>
                    <a:pt x="1808196" y="623557"/>
                  </a:lnTo>
                  <a:lnTo>
                    <a:pt x="1808196" y="561201"/>
                  </a:lnTo>
                  <a:lnTo>
                    <a:pt x="1808196" y="498846"/>
                  </a:lnTo>
                  <a:lnTo>
                    <a:pt x="1808196" y="436490"/>
                  </a:lnTo>
                  <a:lnTo>
                    <a:pt x="1808196" y="374134"/>
                  </a:lnTo>
                  <a:lnTo>
                    <a:pt x="1808196" y="311778"/>
                  </a:lnTo>
                  <a:lnTo>
                    <a:pt x="1808196" y="249423"/>
                  </a:lnTo>
                  <a:lnTo>
                    <a:pt x="1808196" y="187067"/>
                  </a:lnTo>
                  <a:lnTo>
                    <a:pt x="1808196" y="124711"/>
                  </a:lnTo>
                  <a:lnTo>
                    <a:pt x="1808196" y="62355"/>
                  </a:lnTo>
                  <a:lnTo>
                    <a:pt x="1808196" y="0"/>
                  </a:lnTo>
                  <a:lnTo>
                    <a:pt x="1746912" y="1038"/>
                  </a:lnTo>
                  <a:lnTo>
                    <a:pt x="1685699" y="4153"/>
                  </a:lnTo>
                  <a:lnTo>
                    <a:pt x="1624627" y="9341"/>
                  </a:lnTo>
                  <a:lnTo>
                    <a:pt x="1563765" y="16596"/>
                  </a:lnTo>
                  <a:lnTo>
                    <a:pt x="1503184" y="25909"/>
                  </a:lnTo>
                  <a:lnTo>
                    <a:pt x="1442954" y="37269"/>
                  </a:lnTo>
                  <a:lnTo>
                    <a:pt x="1383143" y="50665"/>
                  </a:lnTo>
                  <a:lnTo>
                    <a:pt x="1323820" y="66079"/>
                  </a:lnTo>
                  <a:lnTo>
                    <a:pt x="1265054" y="83495"/>
                  </a:lnTo>
                  <a:lnTo>
                    <a:pt x="1206912" y="102893"/>
                  </a:lnTo>
                  <a:lnTo>
                    <a:pt x="1149461" y="124250"/>
                  </a:lnTo>
                  <a:lnTo>
                    <a:pt x="1092767" y="147542"/>
                  </a:lnTo>
                  <a:lnTo>
                    <a:pt x="1036894" y="172742"/>
                  </a:lnTo>
                  <a:lnTo>
                    <a:pt x="981908" y="199821"/>
                  </a:lnTo>
                  <a:lnTo>
                    <a:pt x="927871" y="228748"/>
                  </a:lnTo>
                  <a:lnTo>
                    <a:pt x="874845" y="259489"/>
                  </a:lnTo>
                  <a:lnTo>
                    <a:pt x="822892" y="292010"/>
                  </a:lnTo>
                  <a:lnTo>
                    <a:pt x="772070" y="326273"/>
                  </a:lnTo>
                  <a:lnTo>
                    <a:pt x="722439" y="362238"/>
                  </a:lnTo>
                  <a:lnTo>
                    <a:pt x="674055" y="399865"/>
                  </a:lnTo>
                  <a:lnTo>
                    <a:pt x="626975" y="439110"/>
                  </a:lnTo>
                  <a:lnTo>
                    <a:pt x="581251" y="479928"/>
                  </a:lnTo>
                  <a:lnTo>
                    <a:pt x="536937" y="522272"/>
                  </a:lnTo>
                  <a:lnTo>
                    <a:pt x="494083" y="566094"/>
                  </a:lnTo>
                  <a:lnTo>
                    <a:pt x="452739" y="611342"/>
                  </a:lnTo>
                  <a:lnTo>
                    <a:pt x="412952" y="657966"/>
                  </a:lnTo>
                  <a:lnTo>
                    <a:pt x="374769" y="705912"/>
                  </a:lnTo>
                  <a:lnTo>
                    <a:pt x="338232" y="755124"/>
                  </a:lnTo>
                  <a:lnTo>
                    <a:pt x="303383" y="805545"/>
                  </a:lnTo>
                  <a:lnTo>
                    <a:pt x="270264" y="857119"/>
                  </a:lnTo>
                  <a:lnTo>
                    <a:pt x="238911" y="909786"/>
                  </a:lnTo>
                  <a:lnTo>
                    <a:pt x="209362" y="963485"/>
                  </a:lnTo>
                  <a:lnTo>
                    <a:pt x="181649" y="1018155"/>
                  </a:lnTo>
                  <a:lnTo>
                    <a:pt x="155805" y="1073732"/>
                  </a:lnTo>
                  <a:lnTo>
                    <a:pt x="131859" y="1130153"/>
                  </a:lnTo>
                  <a:lnTo>
                    <a:pt x="109839" y="1187354"/>
                  </a:lnTo>
                  <a:lnTo>
                    <a:pt x="89770" y="1245268"/>
                  </a:lnTo>
                  <a:lnTo>
                    <a:pt x="71676" y="1303828"/>
                  </a:lnTo>
                  <a:lnTo>
                    <a:pt x="55576" y="1362969"/>
                  </a:lnTo>
                  <a:lnTo>
                    <a:pt x="41490" y="1422621"/>
                  </a:lnTo>
                  <a:lnTo>
                    <a:pt x="29434" y="1482716"/>
                  </a:lnTo>
                  <a:lnTo>
                    <a:pt x="19421" y="1543185"/>
                  </a:lnTo>
                  <a:lnTo>
                    <a:pt x="11463" y="1603958"/>
                  </a:lnTo>
                  <a:lnTo>
                    <a:pt x="5569" y="1664967"/>
                  </a:lnTo>
                  <a:lnTo>
                    <a:pt x="1747" y="1726140"/>
                  </a:lnTo>
                  <a:lnTo>
                    <a:pt x="0" y="1787408"/>
                  </a:lnTo>
                  <a:lnTo>
                    <a:pt x="330" y="1848699"/>
                  </a:lnTo>
                  <a:lnTo>
                    <a:pt x="2737" y="1909944"/>
                  </a:lnTo>
                  <a:lnTo>
                    <a:pt x="7218" y="1971073"/>
                  </a:lnTo>
                  <a:lnTo>
                    <a:pt x="13768" y="2032014"/>
                  </a:lnTo>
                  <a:lnTo>
                    <a:pt x="22380" y="2092699"/>
                  </a:lnTo>
                  <a:lnTo>
                    <a:pt x="33043" y="2153056"/>
                  </a:lnTo>
                  <a:lnTo>
                    <a:pt x="45746" y="2213018"/>
                  </a:lnTo>
                  <a:lnTo>
                    <a:pt x="60474" y="2272515"/>
                  </a:lnTo>
                  <a:lnTo>
                    <a:pt x="77210" y="2331478"/>
                  </a:lnTo>
                  <a:lnTo>
                    <a:pt x="95934" y="2389841"/>
                  </a:lnTo>
                  <a:lnTo>
                    <a:pt x="116625" y="2447535"/>
                  </a:lnTo>
                  <a:lnTo>
                    <a:pt x="139260" y="2504495"/>
                  </a:lnTo>
                  <a:lnTo>
                    <a:pt x="163812" y="2560655"/>
                  </a:lnTo>
                  <a:lnTo>
                    <a:pt x="190253" y="2615951"/>
                  </a:lnTo>
                  <a:lnTo>
                    <a:pt x="218553" y="2670319"/>
                  </a:lnTo>
                  <a:lnTo>
                    <a:pt x="248679" y="2723697"/>
                  </a:lnTo>
                  <a:lnTo>
                    <a:pt x="280597" y="2776023"/>
                  </a:lnTo>
                  <a:lnTo>
                    <a:pt x="314270" y="2827237"/>
                  </a:lnTo>
                  <a:lnTo>
                    <a:pt x="349659" y="2877280"/>
                  </a:lnTo>
                  <a:lnTo>
                    <a:pt x="386724" y="2926096"/>
                  </a:lnTo>
                  <a:lnTo>
                    <a:pt x="425422" y="2973627"/>
                  </a:lnTo>
                  <a:lnTo>
                    <a:pt x="465709" y="3019820"/>
                  </a:lnTo>
                  <a:lnTo>
                    <a:pt x="507538" y="3064621"/>
                  </a:lnTo>
                  <a:lnTo>
                    <a:pt x="550861" y="3107978"/>
                  </a:lnTo>
                  <a:lnTo>
                    <a:pt x="595628" y="3149843"/>
                  </a:lnTo>
                  <a:lnTo>
                    <a:pt x="641789" y="3190166"/>
                  </a:lnTo>
                  <a:lnTo>
                    <a:pt x="689290" y="3228902"/>
                  </a:lnTo>
                  <a:lnTo>
                    <a:pt x="738076" y="3266005"/>
                  </a:lnTo>
                  <a:lnTo>
                    <a:pt x="788092" y="3301434"/>
                  </a:lnTo>
                  <a:lnTo>
                    <a:pt x="839279" y="3335148"/>
                  </a:lnTo>
                  <a:lnTo>
                    <a:pt x="891580" y="3367107"/>
                  </a:lnTo>
                  <a:lnTo>
                    <a:pt x="944934" y="3397276"/>
                  </a:lnTo>
                  <a:lnTo>
                    <a:pt x="999279" y="3425619"/>
                  </a:lnTo>
                  <a:lnTo>
                    <a:pt x="1054554" y="3452104"/>
                  </a:lnTo>
                  <a:lnTo>
                    <a:pt x="1110695" y="3476700"/>
                  </a:lnTo>
                  <a:lnTo>
                    <a:pt x="1167637" y="3499380"/>
                  </a:lnTo>
                  <a:lnTo>
                    <a:pt x="1225314" y="3520117"/>
                  </a:lnTo>
                  <a:lnTo>
                    <a:pt x="1283662" y="3538888"/>
                  </a:lnTo>
                  <a:lnTo>
                    <a:pt x="1342612" y="3555670"/>
                  </a:lnTo>
                  <a:lnTo>
                    <a:pt x="1402097" y="3570445"/>
                  </a:lnTo>
                  <a:lnTo>
                    <a:pt x="1462049" y="3583196"/>
                  </a:lnTo>
                  <a:lnTo>
                    <a:pt x="1522398" y="3593907"/>
                  </a:lnTo>
                  <a:lnTo>
                    <a:pt x="1583076" y="3602567"/>
                  </a:lnTo>
                  <a:lnTo>
                    <a:pt x="1644012" y="3609165"/>
                  </a:lnTo>
                  <a:lnTo>
                    <a:pt x="1705137" y="3613695"/>
                  </a:lnTo>
                  <a:lnTo>
                    <a:pt x="1766380" y="3616151"/>
                  </a:lnTo>
                  <a:lnTo>
                    <a:pt x="1827671" y="3616530"/>
                  </a:lnTo>
                  <a:lnTo>
                    <a:pt x="1888940" y="3614831"/>
                  </a:lnTo>
                  <a:lnTo>
                    <a:pt x="1950116" y="3611057"/>
                  </a:lnTo>
                  <a:lnTo>
                    <a:pt x="2011130" y="3605211"/>
                  </a:lnTo>
                  <a:lnTo>
                    <a:pt x="2071909" y="3597302"/>
                  </a:lnTo>
                  <a:lnTo>
                    <a:pt x="2132386" y="3587337"/>
                  </a:lnTo>
                  <a:lnTo>
                    <a:pt x="2192491" y="3575328"/>
                  </a:lnTo>
                  <a:lnTo>
                    <a:pt x="2252154" y="3561290"/>
                  </a:lnTo>
                  <a:lnTo>
                    <a:pt x="2311307" y="3545237"/>
                  </a:lnTo>
                  <a:lnTo>
                    <a:pt x="2369882" y="3527189"/>
                  </a:lnTo>
                  <a:lnTo>
                    <a:pt x="2427812" y="3507166"/>
                  </a:lnTo>
                  <a:lnTo>
                    <a:pt x="2485030" y="3485191"/>
                  </a:lnTo>
                  <a:lnTo>
                    <a:pt x="2541470" y="3461290"/>
                  </a:lnTo>
                  <a:lnTo>
                    <a:pt x="2597068" y="3435490"/>
                  </a:lnTo>
                  <a:lnTo>
                    <a:pt x="2651759" y="3407821"/>
                  </a:lnTo>
                  <a:lnTo>
                    <a:pt x="2705482" y="3378314"/>
                  </a:lnTo>
                  <a:lnTo>
                    <a:pt x="2758173" y="3347003"/>
                  </a:lnTo>
                  <a:lnTo>
                    <a:pt x="2809774" y="3313925"/>
                  </a:lnTo>
                  <a:lnTo>
                    <a:pt x="2860223" y="3279116"/>
                  </a:lnTo>
                  <a:lnTo>
                    <a:pt x="2909464" y="3242618"/>
                  </a:lnTo>
                  <a:lnTo>
                    <a:pt x="2957440" y="3204473"/>
                  </a:lnTo>
                  <a:lnTo>
                    <a:pt x="3004095" y="3164723"/>
                  </a:lnTo>
                  <a:lnTo>
                    <a:pt x="3049377" y="3123415"/>
                  </a:lnTo>
                  <a:lnTo>
                    <a:pt x="3093232" y="3080596"/>
                  </a:lnTo>
                  <a:lnTo>
                    <a:pt x="3135611" y="3036315"/>
                  </a:lnTo>
                  <a:lnTo>
                    <a:pt x="3176466" y="2990624"/>
                  </a:lnTo>
                  <a:lnTo>
                    <a:pt x="3215748" y="2943574"/>
                  </a:lnTo>
                  <a:lnTo>
                    <a:pt x="3253413" y="2895221"/>
                  </a:lnTo>
                  <a:lnTo>
                    <a:pt x="3289418" y="2845618"/>
                  </a:lnTo>
                  <a:lnTo>
                    <a:pt x="3323721" y="2794824"/>
                  </a:lnTo>
                  <a:lnTo>
                    <a:pt x="3356283" y="2742896"/>
                  </a:lnTo>
                  <a:lnTo>
                    <a:pt x="3387067" y="2689895"/>
                  </a:lnTo>
                  <a:lnTo>
                    <a:pt x="3416036" y="2635881"/>
                  </a:lnTo>
                  <a:lnTo>
                    <a:pt x="3443159" y="2580916"/>
                  </a:lnTo>
                  <a:lnTo>
                    <a:pt x="3468403" y="2525063"/>
                  </a:lnTo>
                  <a:lnTo>
                    <a:pt x="3491740" y="2468387"/>
                  </a:lnTo>
                  <a:lnTo>
                    <a:pt x="3513142" y="2410953"/>
                  </a:lnTo>
                  <a:lnTo>
                    <a:pt x="3532586" y="2352826"/>
                  </a:lnTo>
                  <a:lnTo>
                    <a:pt x="3550049" y="2294074"/>
                  </a:lnTo>
                  <a:lnTo>
                    <a:pt x="3565511" y="2234764"/>
                  </a:lnTo>
                  <a:lnTo>
                    <a:pt x="3578954" y="2174964"/>
                  </a:lnTo>
                  <a:lnTo>
                    <a:pt x="3590362" y="2114742"/>
                  </a:lnTo>
                  <a:lnTo>
                    <a:pt x="3599723" y="2054169"/>
                  </a:lnTo>
                  <a:lnTo>
                    <a:pt x="3607026" y="1993313"/>
                  </a:lnTo>
                  <a:lnTo>
                    <a:pt x="3612262" y="1932245"/>
                  </a:lnTo>
                  <a:lnTo>
                    <a:pt x="3615426" y="1871034"/>
                  </a:lnTo>
                  <a:lnTo>
                    <a:pt x="3616513" y="1809751"/>
                  </a:lnTo>
                  <a:lnTo>
                    <a:pt x="3615523" y="1748467"/>
                  </a:lnTo>
                  <a:lnTo>
                    <a:pt x="3612456" y="1687251"/>
                  </a:lnTo>
                  <a:lnTo>
                    <a:pt x="3607317" y="1626174"/>
                  </a:lnTo>
                  <a:lnTo>
                    <a:pt x="3600111" y="1565307"/>
                  </a:lnTo>
                  <a:lnTo>
                    <a:pt x="3590846" y="1504719"/>
                  </a:lnTo>
                  <a:lnTo>
                    <a:pt x="3579533" y="1444479"/>
                  </a:lnTo>
                  <a:lnTo>
                    <a:pt x="3566185" y="1384658"/>
                  </a:lnTo>
                  <a:lnTo>
                    <a:pt x="3550817" y="1325323"/>
                  </a:lnTo>
                  <a:lnTo>
                    <a:pt x="3533448" y="1266544"/>
                  </a:lnTo>
                  <a:lnTo>
                    <a:pt x="3473956" y="1285225"/>
                  </a:lnTo>
                  <a:lnTo>
                    <a:pt x="3414465" y="1303907"/>
                  </a:lnTo>
                  <a:lnTo>
                    <a:pt x="3354973" y="1322589"/>
                  </a:lnTo>
                  <a:lnTo>
                    <a:pt x="3295482" y="1341271"/>
                  </a:lnTo>
                  <a:lnTo>
                    <a:pt x="3235991" y="1359953"/>
                  </a:lnTo>
                  <a:lnTo>
                    <a:pt x="3176499" y="1378635"/>
                  </a:lnTo>
                  <a:lnTo>
                    <a:pt x="3117008" y="1397316"/>
                  </a:lnTo>
                  <a:lnTo>
                    <a:pt x="3057516" y="1415998"/>
                  </a:lnTo>
                  <a:lnTo>
                    <a:pt x="2998025" y="1434680"/>
                  </a:lnTo>
                  <a:lnTo>
                    <a:pt x="2938533" y="1453362"/>
                  </a:lnTo>
                  <a:lnTo>
                    <a:pt x="2879042" y="1472044"/>
                  </a:lnTo>
                  <a:lnTo>
                    <a:pt x="2819551" y="1490726"/>
                  </a:lnTo>
                  <a:lnTo>
                    <a:pt x="2760059" y="1509407"/>
                  </a:lnTo>
                  <a:lnTo>
                    <a:pt x="2700568" y="1528089"/>
                  </a:lnTo>
                  <a:lnTo>
                    <a:pt x="2641076" y="1546771"/>
                  </a:lnTo>
                  <a:lnTo>
                    <a:pt x="2581585" y="1565453"/>
                  </a:lnTo>
                  <a:lnTo>
                    <a:pt x="2522093" y="1584135"/>
                  </a:lnTo>
                  <a:lnTo>
                    <a:pt x="2462602" y="1602817"/>
                  </a:lnTo>
                  <a:lnTo>
                    <a:pt x="2403110" y="1621499"/>
                  </a:lnTo>
                  <a:lnTo>
                    <a:pt x="2343619" y="1640180"/>
                  </a:lnTo>
                  <a:lnTo>
                    <a:pt x="2284128" y="1658862"/>
                  </a:lnTo>
                  <a:lnTo>
                    <a:pt x="2224636" y="1677544"/>
                  </a:lnTo>
                  <a:lnTo>
                    <a:pt x="2165145" y="1696226"/>
                  </a:lnTo>
                  <a:lnTo>
                    <a:pt x="2105653" y="1714908"/>
                  </a:lnTo>
                  <a:lnTo>
                    <a:pt x="2046162" y="1733590"/>
                  </a:lnTo>
                  <a:lnTo>
                    <a:pt x="1986670" y="1752271"/>
                  </a:lnTo>
                  <a:lnTo>
                    <a:pt x="1927179" y="1770953"/>
                  </a:lnTo>
                  <a:lnTo>
                    <a:pt x="1867687" y="17896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33467" y="28239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785135" y="28624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732838" y="28254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711736" y="28246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795510" y="28702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22111" y="28322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59957" y="30334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35615" y="303199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50930" y="304145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148742" y="30853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222918" y="31174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257147" y="303199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08815" y="30704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56518" y="30334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35416" y="30326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19190" y="30782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45791" y="30402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942258" y="445674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022009" y="44552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034925" y="44655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08818" y="45407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142059" y="44552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57374" y="4464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155187" y="450861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294716" y="44937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242419" y="4456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221316" y="4455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305090" y="45015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231691" y="44635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631312" y="28207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82980" y="28592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730683" y="28222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709580" y="28213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793354" y="28670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719955" y="28290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057802" y="303025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133459" y="30287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48774" y="30382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46587" y="30821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20762" y="31142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254992" y="302877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406660" y="3067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354363" y="3030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333261" y="30294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17034" y="3075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343635" y="3037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940103" y="445351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19854" y="44520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032769" y="44623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106662" y="45375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139904" y="445203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55219" y="446149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153031" y="450539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292560" y="44904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240263" y="44535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219161" y="44526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302935" y="44983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229536" y="44602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628085" y="2818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79754" y="28570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27457" y="28200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06354" y="28192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90128" y="28648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16729" y="28268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054576" y="30280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30233" y="302661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145548" y="303607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143360" y="307997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217536" y="31120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251765" y="302661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403434" y="30650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351137" y="30280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30034" y="30272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413808" y="30729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40409" y="30348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936877" y="445136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016628" y="4449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029543" y="446018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03436" y="45353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36678" y="44498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51993" y="44593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49805" y="45032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289334" y="4488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237037" y="4451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215935" y="44505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99709" y="4496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26309" y="44581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624280" y="28178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75948" y="28563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723651" y="28193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702549" y="28184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786323" y="28641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712924" y="28261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050770" y="30273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126428" y="30258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141743" y="30353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139555" y="30792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213731" y="31113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247960" y="302586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99628" y="30643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347331" y="30273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26229" y="30264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410003" y="30721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336604" y="30341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933071" y="445060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012822" y="444912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025738" y="44594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099631" y="45345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32872" y="444912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148187" y="445857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145999" y="450247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285528" y="44875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33232" y="44506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212129" y="44497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295903" y="44954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222504" y="44573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620474" y="2818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772143" y="28570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719846" y="28200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98743" y="28192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782517" y="28648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709118" y="28268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046965" y="302809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22622" y="302661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37937" y="303607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135749" y="307997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209925" y="311208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244154" y="302661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395823" y="30650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43526" y="30280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22423" y="30272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406197" y="30729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32798" y="30348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929266" y="445136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009017" y="4449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021932" y="446018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95825" y="45353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129067" y="444987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144382" y="445933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142194" y="450323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281723" y="4488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229426" y="4451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208324" y="44505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292098" y="4496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218698" y="44581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617248" y="282075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768916" y="28592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716620" y="28222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695517" y="28213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779291" y="28670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05892" y="28290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43739" y="303025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119396" y="30287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134711" y="303822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32523" y="30821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206699" y="31142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40928" y="302877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392597" y="3067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340300" y="3030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319197" y="30294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02971" y="3075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29572" y="3037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26039" y="445351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005791" y="44520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018706" y="44623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092599" y="45375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125841" y="445203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41156" y="446149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138968" y="450539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278497" y="44904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226200" y="44535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205098" y="44526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288872" y="44983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215472" y="44602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15093" y="282398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766761" y="28624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14464" y="28254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93362" y="28246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77136" y="28702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703736" y="28322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041583" y="30334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117241" y="303199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132556" y="304145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130368" y="308535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204543" y="31174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38773" y="303199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90441" y="30704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338144" y="30334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317042" y="30326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00816" y="30782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327416" y="30402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923884" y="445674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003635" y="44552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016550" y="44655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090444" y="45407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123685" y="44552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139000" y="44647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136812" y="450861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276341" y="44937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24044" y="44567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02942" y="44558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86716" y="45015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213317" y="44635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614336" y="28277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766004" y="28662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713707" y="28292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692605" y="28284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776379" y="28740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702979" y="28360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040826" y="30372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16484" y="30358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31799" y="30452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129611" y="30891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203786" y="31212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238016" y="30358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389684" y="3074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337387" y="3037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316285" y="3036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400059" y="3082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326659" y="3044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923127" y="44605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002878" y="44590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015793" y="44693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089687" y="4544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122928" y="44590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138243" y="44685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136055" y="45124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275584" y="44975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223287" y="44605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202185" y="44597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285959" y="45053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212560" y="44673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15093" y="2831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766761" y="2870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714464" y="2833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93362" y="2832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777136" y="2877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703736" y="28398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041583" y="304109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117241" y="303960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132556" y="304906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130368" y="309296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204543" y="31250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238773" y="30396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390441" y="30780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338144" y="30410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317042" y="30402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400816" y="30859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27416" y="3047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923884" y="446435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003635" y="446287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016550" y="447317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090444" y="45483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123685" y="44628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139000" y="44723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136812" y="451622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276341" y="45013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224044" y="44643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202942" y="44635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286716" y="45091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213317" y="44711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617248" y="28348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768916" y="28732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16620" y="28363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695517" y="28354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779291" y="28811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705892" y="28430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43739" y="304431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119396" y="304283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134711" y="305229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132523" y="309619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206699" y="31283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240928" y="304283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392597" y="30812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340300" y="30443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319197" y="30434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402971" y="30891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329572" y="30510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926039" y="44675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05791" y="44660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18706" y="44764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92599" y="45515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125841" y="44660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141156" y="44755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138968" y="45194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278497" y="45045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226200" y="44675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205098" y="44667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288872" y="45123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215472" y="44743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620474" y="2836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772143" y="2875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719846" y="2838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98743" y="2837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782517" y="2883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709118" y="2845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046965" y="30464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122622" y="30449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37937" y="30544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135749" y="30983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209925" y="31304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244154" y="304499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395823" y="30834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343526" y="30464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322423" y="30456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406197" y="30912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32798" y="30532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929266" y="446973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009017" y="446825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021932" y="447855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095825" y="45537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29067" y="446825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44382" y="447771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142194" y="452160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81723" y="45067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229426" y="446973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208324" y="44688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292098" y="45145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218698" y="44765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624280" y="2837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775948" y="28761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723651" y="28392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702549" y="28383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786323" y="28840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712924" y="28459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050770" y="30472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126428" y="304574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141743" y="305520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139555" y="309910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13731" y="3131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247960" y="304574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399628" y="30842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347331" y="30472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326229" y="30463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410003" y="30920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36604" y="30540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933071" y="44704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12822" y="446901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25738" y="447931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099631" y="45544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32872" y="446901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148187" y="447846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145999" y="452236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285528" y="45074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233232" y="44704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212129" y="44696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295903" y="45153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22504" y="44772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628085" y="2836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779754" y="2875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727457" y="2838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706354" y="2837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790128" y="2883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716729" y="2845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054576" y="30464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30233" y="30449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145548" y="30544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143360" y="30983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17536" y="31304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51765" y="304499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403434" y="30834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51137" y="30464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330034" y="30456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413808" y="30912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40409" y="30532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936877" y="446973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016628" y="446825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029543" y="447855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103436" y="45537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136678" y="4468253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151993" y="447771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149805" y="452160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89334" y="45067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37037" y="446973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15935" y="446888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299709" y="45145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26309" y="447651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631312" y="28348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782980" y="28732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730683" y="28363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709580" y="28354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793354" y="28811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719955" y="28430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057802" y="304431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133459" y="304283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148774" y="305229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146587" y="309619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220762" y="31283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254992" y="304283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06660" y="308129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354363" y="304431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333261" y="304347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417034" y="30891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343635" y="30510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940103" y="44675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019854" y="44660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032769" y="44764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106662" y="45515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139904" y="446609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55219" y="447555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153031" y="4519453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292560" y="45045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240263" y="44675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219161" y="44667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302935" y="45123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229536" y="44743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633467" y="2831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785135" y="2870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732838" y="2833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711736" y="2832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795510" y="2877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722111" y="28398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059957" y="304109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135615" y="303960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150930" y="304906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148742" y="309296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222918" y="31250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257147" y="30396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08815" y="30780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356518" y="30410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335416" y="30402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419190" y="30859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345791" y="30478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942258" y="446435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022009" y="446287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034925" y="447317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08818" y="454833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142059" y="44628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157374" y="44723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155187" y="451622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294716" y="45013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242419" y="44643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221316" y="44635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305090" y="45091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231691" y="44711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634224" y="28277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785892" y="28662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733595" y="28292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712493" y="28284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796267" y="28740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722868" y="28360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060714" y="30372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136372" y="30358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151687" y="30452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149499" y="30891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223675" y="31212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257904" y="30358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409572" y="3074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357275" y="3037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336173" y="3036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5419947" y="3082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5346548" y="3044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943015" y="44605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022766" y="44590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035682" y="44693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109575" y="4544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42816" y="44590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158131" y="44685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155944" y="45124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295473" y="44975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243176" y="44605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222073" y="44597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305847" y="45053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232448" y="44673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624280" y="28277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775948" y="28662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723651" y="28292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702549" y="28284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786323" y="28740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712924" y="28360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050770" y="30372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126428" y="30358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141743" y="30452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139555" y="30891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213731" y="31212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247960" y="30358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399628" y="3074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347331" y="3037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326229" y="3036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10003" y="3082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336604" y="3044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933071" y="44605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012822" y="445906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025738" y="446937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099631" y="4544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132872" y="445906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148187" y="446852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145999" y="45124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285528" y="44975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233232" y="44605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212129" y="44597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295903" y="45053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222504" y="44673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7007035" y="3559458"/>
              <a:ext cx="201456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7007035" y="3778914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7007035" y="399837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292756" y="3614374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304979" y="3639695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313711" y="3647990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437694" y="360826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413247" y="3612628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432892" y="3618740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515403" y="361350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574775" y="3641005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626289" y="360826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672128" y="3613938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665580" y="3638822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706180" y="365803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659468" y="3658467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743725" y="360913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739359" y="363620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738923" y="3663706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792620" y="3608262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766863" y="3629217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292756" y="3833830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304979" y="3859151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313711" y="3867446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437694" y="3827718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5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413247" y="3832084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432892" y="3838196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530682" y="3833830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539413" y="3842125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575212" y="3893203"/>
              <a:ext cx="39727" cy="34488"/>
            </a:xfrm>
            <a:custGeom>
              <a:avLst/>
              <a:pathLst>
                <a:path w="39727" h="34488">
                  <a:moveTo>
                    <a:pt x="6984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517149" y="3893203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39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626289" y="3827718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672128" y="3833394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665580" y="3858278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706180" y="3877486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659468" y="3877923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750273" y="3833830"/>
              <a:ext cx="79454" cy="8294"/>
            </a:xfrm>
            <a:custGeom>
              <a:avLst/>
              <a:pathLst>
                <a:path w="79454" h="8294">
                  <a:moveTo>
                    <a:pt x="0" y="0"/>
                  </a:moveTo>
                  <a:lnTo>
                    <a:pt x="79454" y="0"/>
                  </a:lnTo>
                  <a:lnTo>
                    <a:pt x="7945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742415" y="3861770"/>
              <a:ext cx="95170" cy="66357"/>
            </a:xfrm>
            <a:custGeom>
              <a:avLst/>
              <a:pathLst>
                <a:path w="95170" h="66357">
                  <a:moveTo>
                    <a:pt x="0" y="0"/>
                  </a:moveTo>
                  <a:lnTo>
                    <a:pt x="95170" y="0"/>
                  </a:lnTo>
                  <a:lnTo>
                    <a:pt x="95170" y="8294"/>
                  </a:lnTo>
                  <a:lnTo>
                    <a:pt x="52387" y="8294"/>
                  </a:lnTo>
                  <a:lnTo>
                    <a:pt x="52387" y="55443"/>
                  </a:lnTo>
                  <a:lnTo>
                    <a:pt x="52361" y="56628"/>
                  </a:lnTo>
                  <a:lnTo>
                    <a:pt x="52282" y="57739"/>
                  </a:lnTo>
                  <a:lnTo>
                    <a:pt x="52151" y="58776"/>
                  </a:lnTo>
                  <a:lnTo>
                    <a:pt x="51968" y="59739"/>
                  </a:lnTo>
                  <a:lnTo>
                    <a:pt x="51732" y="60627"/>
                  </a:lnTo>
                  <a:lnTo>
                    <a:pt x="51444" y="61441"/>
                  </a:lnTo>
                  <a:lnTo>
                    <a:pt x="51104" y="62181"/>
                  </a:lnTo>
                  <a:lnTo>
                    <a:pt x="50711" y="62847"/>
                  </a:lnTo>
                  <a:lnTo>
                    <a:pt x="50265" y="63439"/>
                  </a:lnTo>
                  <a:lnTo>
                    <a:pt x="49768" y="63956"/>
                  </a:lnTo>
                  <a:lnTo>
                    <a:pt x="49183" y="64412"/>
                  </a:lnTo>
                  <a:lnTo>
                    <a:pt x="48475" y="64820"/>
                  </a:lnTo>
                  <a:lnTo>
                    <a:pt x="47646" y="65180"/>
                  </a:lnTo>
                  <a:lnTo>
                    <a:pt x="46694" y="65493"/>
                  </a:lnTo>
                  <a:lnTo>
                    <a:pt x="45620" y="65757"/>
                  </a:lnTo>
                  <a:lnTo>
                    <a:pt x="44424" y="65973"/>
                  </a:lnTo>
                  <a:lnTo>
                    <a:pt x="43106" y="66141"/>
                  </a:lnTo>
                  <a:lnTo>
                    <a:pt x="41665" y="66261"/>
                  </a:lnTo>
                  <a:lnTo>
                    <a:pt x="40102" y="66333"/>
                  </a:lnTo>
                  <a:lnTo>
                    <a:pt x="38417" y="66357"/>
                  </a:lnTo>
                  <a:lnTo>
                    <a:pt x="37291" y="66353"/>
                  </a:lnTo>
                  <a:lnTo>
                    <a:pt x="36182" y="66340"/>
                  </a:lnTo>
                  <a:lnTo>
                    <a:pt x="35090" y="66318"/>
                  </a:lnTo>
                  <a:lnTo>
                    <a:pt x="34016" y="66287"/>
                  </a:lnTo>
                  <a:lnTo>
                    <a:pt x="32960" y="66248"/>
                  </a:lnTo>
                  <a:lnTo>
                    <a:pt x="31921" y="66200"/>
                  </a:lnTo>
                  <a:lnTo>
                    <a:pt x="30899" y="66143"/>
                  </a:lnTo>
                  <a:lnTo>
                    <a:pt x="29895" y="66078"/>
                  </a:lnTo>
                  <a:lnTo>
                    <a:pt x="28909" y="66003"/>
                  </a:lnTo>
                  <a:lnTo>
                    <a:pt x="27939" y="65920"/>
                  </a:lnTo>
                  <a:lnTo>
                    <a:pt x="26193" y="57189"/>
                  </a:lnTo>
                  <a:lnTo>
                    <a:pt x="27416" y="57355"/>
                  </a:lnTo>
                  <a:lnTo>
                    <a:pt x="28638" y="57504"/>
                  </a:lnTo>
                  <a:lnTo>
                    <a:pt x="29860" y="57634"/>
                  </a:lnTo>
                  <a:lnTo>
                    <a:pt x="31083" y="57748"/>
                  </a:lnTo>
                  <a:lnTo>
                    <a:pt x="32305" y="57844"/>
                  </a:lnTo>
                  <a:lnTo>
                    <a:pt x="33528" y="57923"/>
                  </a:lnTo>
                  <a:lnTo>
                    <a:pt x="34750" y="57984"/>
                  </a:lnTo>
                  <a:lnTo>
                    <a:pt x="35972" y="58027"/>
                  </a:lnTo>
                  <a:lnTo>
                    <a:pt x="37195" y="58054"/>
                  </a:lnTo>
                  <a:lnTo>
                    <a:pt x="38417" y="58062"/>
                  </a:lnTo>
                  <a:lnTo>
                    <a:pt x="39412" y="58023"/>
                  </a:lnTo>
                  <a:lnTo>
                    <a:pt x="40303" y="57905"/>
                  </a:lnTo>
                  <a:lnTo>
                    <a:pt x="41089" y="57709"/>
                  </a:lnTo>
                  <a:lnTo>
                    <a:pt x="41770" y="57434"/>
                  </a:lnTo>
                  <a:lnTo>
                    <a:pt x="42346" y="57080"/>
                  </a:lnTo>
                  <a:lnTo>
                    <a:pt x="42818" y="56648"/>
                  </a:lnTo>
                  <a:lnTo>
                    <a:pt x="43184" y="56137"/>
                  </a:lnTo>
                  <a:lnTo>
                    <a:pt x="43446" y="55548"/>
                  </a:lnTo>
                  <a:lnTo>
                    <a:pt x="43603" y="54880"/>
                  </a:lnTo>
                  <a:lnTo>
                    <a:pt x="43656" y="54133"/>
                  </a:lnTo>
                  <a:lnTo>
                    <a:pt x="4365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806153" y="3880979"/>
              <a:ext cx="34051" cy="40163"/>
            </a:xfrm>
            <a:custGeom>
              <a:avLst/>
              <a:pathLst>
                <a:path w="34051" h="40163">
                  <a:moveTo>
                    <a:pt x="6984" y="0"/>
                  </a:moveTo>
                  <a:lnTo>
                    <a:pt x="10084" y="3160"/>
                  </a:lnTo>
                  <a:lnTo>
                    <a:pt x="13096" y="6356"/>
                  </a:lnTo>
                  <a:lnTo>
                    <a:pt x="16021" y="9586"/>
                  </a:lnTo>
                  <a:lnTo>
                    <a:pt x="18859" y="12852"/>
                  </a:lnTo>
                  <a:lnTo>
                    <a:pt x="21609" y="16152"/>
                  </a:lnTo>
                  <a:lnTo>
                    <a:pt x="24272" y="19488"/>
                  </a:lnTo>
                  <a:lnTo>
                    <a:pt x="26848" y="22858"/>
                  </a:lnTo>
                  <a:lnTo>
                    <a:pt x="29337" y="26263"/>
                  </a:lnTo>
                  <a:lnTo>
                    <a:pt x="31738" y="29703"/>
                  </a:lnTo>
                  <a:lnTo>
                    <a:pt x="34051" y="33178"/>
                  </a:lnTo>
                  <a:lnTo>
                    <a:pt x="26630" y="40163"/>
                  </a:lnTo>
                  <a:lnTo>
                    <a:pt x="24320" y="36439"/>
                  </a:lnTo>
                  <a:lnTo>
                    <a:pt x="21932" y="32777"/>
                  </a:lnTo>
                  <a:lnTo>
                    <a:pt x="19466" y="29175"/>
                  </a:lnTo>
                  <a:lnTo>
                    <a:pt x="16921" y="25634"/>
                  </a:lnTo>
                  <a:lnTo>
                    <a:pt x="14297" y="22155"/>
                  </a:lnTo>
                  <a:lnTo>
                    <a:pt x="11595" y="18737"/>
                  </a:lnTo>
                  <a:lnTo>
                    <a:pt x="8814" y="15380"/>
                  </a:lnTo>
                  <a:lnTo>
                    <a:pt x="5954" y="12084"/>
                  </a:lnTo>
                  <a:lnTo>
                    <a:pt x="3016" y="884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739796" y="3881416"/>
              <a:ext cx="32742" cy="41473"/>
            </a:xfrm>
            <a:custGeom>
              <a:avLst/>
              <a:pathLst>
                <a:path w="32742" h="41473">
                  <a:moveTo>
                    <a:pt x="24884" y="0"/>
                  </a:moveTo>
                  <a:lnTo>
                    <a:pt x="32742" y="4802"/>
                  </a:lnTo>
                  <a:lnTo>
                    <a:pt x="30288" y="9333"/>
                  </a:lnTo>
                  <a:lnTo>
                    <a:pt x="27817" y="13673"/>
                  </a:lnTo>
                  <a:lnTo>
                    <a:pt x="25329" y="17820"/>
                  </a:lnTo>
                  <a:lnTo>
                    <a:pt x="22823" y="21775"/>
                  </a:lnTo>
                  <a:lnTo>
                    <a:pt x="20300" y="25538"/>
                  </a:lnTo>
                  <a:lnTo>
                    <a:pt x="17759" y="29109"/>
                  </a:lnTo>
                  <a:lnTo>
                    <a:pt x="15201" y="32488"/>
                  </a:lnTo>
                  <a:lnTo>
                    <a:pt x="12625" y="35675"/>
                  </a:lnTo>
                  <a:lnTo>
                    <a:pt x="10032" y="38670"/>
                  </a:lnTo>
                  <a:lnTo>
                    <a:pt x="7421" y="41473"/>
                  </a:lnTo>
                  <a:lnTo>
                    <a:pt x="0" y="34925"/>
                  </a:lnTo>
                  <a:lnTo>
                    <a:pt x="2999" y="31668"/>
                  </a:lnTo>
                  <a:lnTo>
                    <a:pt x="5884" y="28359"/>
                  </a:lnTo>
                  <a:lnTo>
                    <a:pt x="8657" y="24997"/>
                  </a:lnTo>
                  <a:lnTo>
                    <a:pt x="11315" y="21583"/>
                  </a:lnTo>
                  <a:lnTo>
                    <a:pt x="13860" y="18117"/>
                  </a:lnTo>
                  <a:lnTo>
                    <a:pt x="16292" y="14598"/>
                  </a:lnTo>
                  <a:lnTo>
                    <a:pt x="18610" y="11027"/>
                  </a:lnTo>
                  <a:lnTo>
                    <a:pt x="20815" y="7404"/>
                  </a:lnTo>
                  <a:lnTo>
                    <a:pt x="22906" y="3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889537" y="3827282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888663" y="3873121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849809" y="3827718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996058" y="3829028"/>
              <a:ext cx="34488" cy="30559"/>
            </a:xfrm>
            <a:custGeom>
              <a:avLst/>
              <a:pathLst>
                <a:path w="34488" h="30559">
                  <a:moveTo>
                    <a:pt x="6111" y="0"/>
                  </a:moveTo>
                  <a:lnTo>
                    <a:pt x="9224" y="1872"/>
                  </a:lnTo>
                  <a:lnTo>
                    <a:pt x="12276" y="3824"/>
                  </a:lnTo>
                  <a:lnTo>
                    <a:pt x="15266" y="5854"/>
                  </a:lnTo>
                  <a:lnTo>
                    <a:pt x="18195" y="7962"/>
                  </a:lnTo>
                  <a:lnTo>
                    <a:pt x="21064" y="10150"/>
                  </a:lnTo>
                  <a:lnTo>
                    <a:pt x="23871" y="12415"/>
                  </a:lnTo>
                  <a:lnTo>
                    <a:pt x="26617" y="14760"/>
                  </a:lnTo>
                  <a:lnTo>
                    <a:pt x="29302" y="17183"/>
                  </a:lnTo>
                  <a:lnTo>
                    <a:pt x="31925" y="19684"/>
                  </a:lnTo>
                  <a:lnTo>
                    <a:pt x="34488" y="22264"/>
                  </a:lnTo>
                  <a:lnTo>
                    <a:pt x="27503" y="30559"/>
                  </a:lnTo>
                  <a:lnTo>
                    <a:pt x="24870" y="27726"/>
                  </a:lnTo>
                  <a:lnTo>
                    <a:pt x="22212" y="24988"/>
                  </a:lnTo>
                  <a:lnTo>
                    <a:pt x="19527" y="22347"/>
                  </a:lnTo>
                  <a:lnTo>
                    <a:pt x="16816" y="19802"/>
                  </a:lnTo>
                  <a:lnTo>
                    <a:pt x="14079" y="17353"/>
                  </a:lnTo>
                  <a:lnTo>
                    <a:pt x="11315" y="15000"/>
                  </a:lnTo>
                  <a:lnTo>
                    <a:pt x="8526" y="12743"/>
                  </a:lnTo>
                  <a:lnTo>
                    <a:pt x="5710" y="10582"/>
                  </a:lnTo>
                  <a:lnTo>
                    <a:pt x="2868" y="851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992565" y="3854349"/>
              <a:ext cx="54570" cy="70723"/>
            </a:xfrm>
            <a:custGeom>
              <a:avLst/>
              <a:pathLst>
                <a:path w="54570" h="70723">
                  <a:moveTo>
                    <a:pt x="0" y="0"/>
                  </a:moveTo>
                  <a:lnTo>
                    <a:pt x="9167" y="0"/>
                  </a:lnTo>
                  <a:lnTo>
                    <a:pt x="9167" y="58499"/>
                  </a:lnTo>
                  <a:lnTo>
                    <a:pt x="9189" y="58839"/>
                  </a:lnTo>
                  <a:lnTo>
                    <a:pt x="9255" y="59162"/>
                  </a:lnTo>
                  <a:lnTo>
                    <a:pt x="9364" y="59468"/>
                  </a:lnTo>
                  <a:lnTo>
                    <a:pt x="9517" y="59756"/>
                  </a:lnTo>
                  <a:lnTo>
                    <a:pt x="9713" y="60027"/>
                  </a:lnTo>
                  <a:lnTo>
                    <a:pt x="9953" y="60280"/>
                  </a:lnTo>
                  <a:lnTo>
                    <a:pt x="10237" y="60516"/>
                  </a:lnTo>
                  <a:lnTo>
                    <a:pt x="10564" y="60734"/>
                  </a:lnTo>
                  <a:lnTo>
                    <a:pt x="10935" y="60935"/>
                  </a:lnTo>
                  <a:lnTo>
                    <a:pt x="11350" y="61118"/>
                  </a:lnTo>
                  <a:lnTo>
                    <a:pt x="11865" y="61284"/>
                  </a:lnTo>
                  <a:lnTo>
                    <a:pt x="12538" y="61433"/>
                  </a:lnTo>
                  <a:lnTo>
                    <a:pt x="13367" y="61564"/>
                  </a:lnTo>
                  <a:lnTo>
                    <a:pt x="14354" y="61677"/>
                  </a:lnTo>
                  <a:lnTo>
                    <a:pt x="15497" y="61773"/>
                  </a:lnTo>
                  <a:lnTo>
                    <a:pt x="16798" y="61852"/>
                  </a:lnTo>
                  <a:lnTo>
                    <a:pt x="18257" y="61913"/>
                  </a:lnTo>
                  <a:lnTo>
                    <a:pt x="19872" y="61956"/>
                  </a:lnTo>
                  <a:lnTo>
                    <a:pt x="21644" y="61983"/>
                  </a:lnTo>
                  <a:lnTo>
                    <a:pt x="23574" y="61991"/>
                  </a:lnTo>
                  <a:lnTo>
                    <a:pt x="25929" y="61980"/>
                  </a:lnTo>
                  <a:lnTo>
                    <a:pt x="28105" y="61948"/>
                  </a:lnTo>
                  <a:lnTo>
                    <a:pt x="30103" y="61893"/>
                  </a:lnTo>
                  <a:lnTo>
                    <a:pt x="31921" y="61817"/>
                  </a:lnTo>
                  <a:lnTo>
                    <a:pt x="33560" y="61719"/>
                  </a:lnTo>
                  <a:lnTo>
                    <a:pt x="35021" y="61598"/>
                  </a:lnTo>
                  <a:lnTo>
                    <a:pt x="36302" y="61457"/>
                  </a:lnTo>
                  <a:lnTo>
                    <a:pt x="37404" y="61293"/>
                  </a:lnTo>
                  <a:lnTo>
                    <a:pt x="38328" y="61107"/>
                  </a:lnTo>
                  <a:lnTo>
                    <a:pt x="39072" y="60900"/>
                  </a:lnTo>
                  <a:lnTo>
                    <a:pt x="39707" y="60660"/>
                  </a:lnTo>
                  <a:lnTo>
                    <a:pt x="40303" y="60376"/>
                  </a:lnTo>
                  <a:lnTo>
                    <a:pt x="40860" y="60049"/>
                  </a:lnTo>
                  <a:lnTo>
                    <a:pt x="41377" y="59678"/>
                  </a:lnTo>
                  <a:lnTo>
                    <a:pt x="41855" y="59263"/>
                  </a:lnTo>
                  <a:lnTo>
                    <a:pt x="42294" y="58804"/>
                  </a:lnTo>
                  <a:lnTo>
                    <a:pt x="42693" y="58302"/>
                  </a:lnTo>
                  <a:lnTo>
                    <a:pt x="43053" y="57757"/>
                  </a:lnTo>
                  <a:lnTo>
                    <a:pt x="43374" y="57167"/>
                  </a:lnTo>
                  <a:lnTo>
                    <a:pt x="43656" y="56534"/>
                  </a:lnTo>
                  <a:lnTo>
                    <a:pt x="43909" y="55777"/>
                  </a:lnTo>
                  <a:lnTo>
                    <a:pt x="44145" y="54814"/>
                  </a:lnTo>
                  <a:lnTo>
                    <a:pt x="44363" y="53646"/>
                  </a:lnTo>
                  <a:lnTo>
                    <a:pt x="44564" y="52273"/>
                  </a:lnTo>
                  <a:lnTo>
                    <a:pt x="44747" y="50695"/>
                  </a:lnTo>
                  <a:lnTo>
                    <a:pt x="44913" y="48912"/>
                  </a:lnTo>
                  <a:lnTo>
                    <a:pt x="45061" y="46923"/>
                  </a:lnTo>
                  <a:lnTo>
                    <a:pt x="45192" y="44730"/>
                  </a:lnTo>
                  <a:lnTo>
                    <a:pt x="45306" y="42331"/>
                  </a:lnTo>
                  <a:lnTo>
                    <a:pt x="45402" y="39727"/>
                  </a:lnTo>
                  <a:lnTo>
                    <a:pt x="54570" y="42346"/>
                  </a:lnTo>
                  <a:lnTo>
                    <a:pt x="54382" y="45297"/>
                  </a:lnTo>
                  <a:lnTo>
                    <a:pt x="54168" y="48039"/>
                  </a:lnTo>
                  <a:lnTo>
                    <a:pt x="53928" y="50571"/>
                  </a:lnTo>
                  <a:lnTo>
                    <a:pt x="53662" y="52893"/>
                  </a:lnTo>
                  <a:lnTo>
                    <a:pt x="53369" y="55006"/>
                  </a:lnTo>
                  <a:lnTo>
                    <a:pt x="53051" y="56910"/>
                  </a:lnTo>
                  <a:lnTo>
                    <a:pt x="52706" y="58604"/>
                  </a:lnTo>
                  <a:lnTo>
                    <a:pt x="52335" y="60088"/>
                  </a:lnTo>
                  <a:lnTo>
                    <a:pt x="51937" y="61363"/>
                  </a:lnTo>
                  <a:lnTo>
                    <a:pt x="51514" y="62428"/>
                  </a:lnTo>
                  <a:lnTo>
                    <a:pt x="51055" y="63358"/>
                  </a:lnTo>
                  <a:lnTo>
                    <a:pt x="50553" y="64227"/>
                  </a:lnTo>
                  <a:lnTo>
                    <a:pt x="50008" y="65034"/>
                  </a:lnTo>
                  <a:lnTo>
                    <a:pt x="49418" y="65781"/>
                  </a:lnTo>
                  <a:lnTo>
                    <a:pt x="48785" y="66466"/>
                  </a:lnTo>
                  <a:lnTo>
                    <a:pt x="48109" y="67090"/>
                  </a:lnTo>
                  <a:lnTo>
                    <a:pt x="47388" y="67654"/>
                  </a:lnTo>
                  <a:lnTo>
                    <a:pt x="46624" y="68156"/>
                  </a:lnTo>
                  <a:lnTo>
                    <a:pt x="45817" y="68597"/>
                  </a:lnTo>
                  <a:lnTo>
                    <a:pt x="44965" y="68976"/>
                  </a:lnTo>
                  <a:lnTo>
                    <a:pt x="43966" y="69308"/>
                  </a:lnTo>
                  <a:lnTo>
                    <a:pt x="42713" y="69605"/>
                  </a:lnTo>
                  <a:lnTo>
                    <a:pt x="41207" y="69867"/>
                  </a:lnTo>
                  <a:lnTo>
                    <a:pt x="39447" y="70094"/>
                  </a:lnTo>
                  <a:lnTo>
                    <a:pt x="37435" y="70286"/>
                  </a:lnTo>
                  <a:lnTo>
                    <a:pt x="35169" y="70443"/>
                  </a:lnTo>
                  <a:lnTo>
                    <a:pt x="32650" y="70565"/>
                  </a:lnTo>
                  <a:lnTo>
                    <a:pt x="29878" y="70653"/>
                  </a:lnTo>
                  <a:lnTo>
                    <a:pt x="26852" y="70705"/>
                  </a:lnTo>
                  <a:lnTo>
                    <a:pt x="23574" y="70723"/>
                  </a:lnTo>
                  <a:lnTo>
                    <a:pt x="20710" y="70703"/>
                  </a:lnTo>
                  <a:lnTo>
                    <a:pt x="18056" y="70644"/>
                  </a:lnTo>
                  <a:lnTo>
                    <a:pt x="15611" y="70546"/>
                  </a:lnTo>
                  <a:lnTo>
                    <a:pt x="13376" y="70408"/>
                  </a:lnTo>
                  <a:lnTo>
                    <a:pt x="11350" y="70231"/>
                  </a:lnTo>
                  <a:lnTo>
                    <a:pt x="9534" y="70015"/>
                  </a:lnTo>
                  <a:lnTo>
                    <a:pt x="7927" y="69760"/>
                  </a:lnTo>
                  <a:lnTo>
                    <a:pt x="6530" y="69465"/>
                  </a:lnTo>
                  <a:lnTo>
                    <a:pt x="5343" y="69131"/>
                  </a:lnTo>
                  <a:lnTo>
                    <a:pt x="4365" y="68758"/>
                  </a:lnTo>
                  <a:lnTo>
                    <a:pt x="3536" y="68332"/>
                  </a:lnTo>
                  <a:lnTo>
                    <a:pt x="2794" y="67841"/>
                  </a:lnTo>
                  <a:lnTo>
                    <a:pt x="2139" y="67285"/>
                  </a:lnTo>
                  <a:lnTo>
                    <a:pt x="1571" y="66663"/>
                  </a:lnTo>
                  <a:lnTo>
                    <a:pt x="1091" y="65975"/>
                  </a:lnTo>
                  <a:lnTo>
                    <a:pt x="698" y="65222"/>
                  </a:lnTo>
                  <a:lnTo>
                    <a:pt x="392" y="64403"/>
                  </a:lnTo>
                  <a:lnTo>
                    <a:pt x="174" y="63519"/>
                  </a:lnTo>
                  <a:lnTo>
                    <a:pt x="43" y="62570"/>
                  </a:lnTo>
                  <a:lnTo>
                    <a:pt x="0" y="61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041897" y="3859151"/>
              <a:ext cx="23137" cy="47585"/>
            </a:xfrm>
            <a:custGeom>
              <a:avLst/>
              <a:pathLst>
                <a:path w="23137" h="47585">
                  <a:moveTo>
                    <a:pt x="8731" y="0"/>
                  </a:moveTo>
                  <a:lnTo>
                    <a:pt x="10446" y="3968"/>
                  </a:lnTo>
                  <a:lnTo>
                    <a:pt x="12101" y="8015"/>
                  </a:lnTo>
                  <a:lnTo>
                    <a:pt x="13694" y="12140"/>
                  </a:lnTo>
                  <a:lnTo>
                    <a:pt x="15227" y="16344"/>
                  </a:lnTo>
                  <a:lnTo>
                    <a:pt x="16698" y="20627"/>
                  </a:lnTo>
                  <a:lnTo>
                    <a:pt x="18108" y="24988"/>
                  </a:lnTo>
                  <a:lnTo>
                    <a:pt x="19457" y="29428"/>
                  </a:lnTo>
                  <a:lnTo>
                    <a:pt x="20745" y="33947"/>
                  </a:lnTo>
                  <a:lnTo>
                    <a:pt x="21972" y="38544"/>
                  </a:lnTo>
                  <a:lnTo>
                    <a:pt x="23137" y="43219"/>
                  </a:lnTo>
                  <a:lnTo>
                    <a:pt x="13533" y="47585"/>
                  </a:lnTo>
                  <a:lnTo>
                    <a:pt x="12455" y="42748"/>
                  </a:lnTo>
                  <a:lnTo>
                    <a:pt x="11315" y="38015"/>
                  </a:lnTo>
                  <a:lnTo>
                    <a:pt x="10115" y="33388"/>
                  </a:lnTo>
                  <a:lnTo>
                    <a:pt x="8853" y="28865"/>
                  </a:lnTo>
                  <a:lnTo>
                    <a:pt x="7530" y="24447"/>
                  </a:lnTo>
                  <a:lnTo>
                    <a:pt x="6146" y="20134"/>
                  </a:lnTo>
                  <a:lnTo>
                    <a:pt x="4701" y="15925"/>
                  </a:lnTo>
                  <a:lnTo>
                    <a:pt x="3195" y="11822"/>
                  </a:lnTo>
                  <a:lnTo>
                    <a:pt x="1628" y="7823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7963752" y="3860897"/>
              <a:ext cx="19645" cy="52387"/>
            </a:xfrm>
            <a:custGeom>
              <a:avLst/>
              <a:pathLst>
                <a:path w="19645" h="52387">
                  <a:moveTo>
                    <a:pt x="10914" y="0"/>
                  </a:moveTo>
                  <a:lnTo>
                    <a:pt x="19645" y="3055"/>
                  </a:lnTo>
                  <a:lnTo>
                    <a:pt x="18671" y="8814"/>
                  </a:lnTo>
                  <a:lnTo>
                    <a:pt x="17672" y="14389"/>
                  </a:lnTo>
                  <a:lnTo>
                    <a:pt x="16646" y="19780"/>
                  </a:lnTo>
                  <a:lnTo>
                    <a:pt x="15594" y="24988"/>
                  </a:lnTo>
                  <a:lnTo>
                    <a:pt x="14515" y="30013"/>
                  </a:lnTo>
                  <a:lnTo>
                    <a:pt x="13411" y="34855"/>
                  </a:lnTo>
                  <a:lnTo>
                    <a:pt x="12280" y="39513"/>
                  </a:lnTo>
                  <a:lnTo>
                    <a:pt x="11123" y="43988"/>
                  </a:lnTo>
                  <a:lnTo>
                    <a:pt x="9940" y="48279"/>
                  </a:lnTo>
                  <a:lnTo>
                    <a:pt x="8731" y="52387"/>
                  </a:lnTo>
                  <a:lnTo>
                    <a:pt x="0" y="47585"/>
                  </a:lnTo>
                  <a:lnTo>
                    <a:pt x="1445" y="42787"/>
                  </a:lnTo>
                  <a:lnTo>
                    <a:pt x="2811" y="37998"/>
                  </a:lnTo>
                  <a:lnTo>
                    <a:pt x="4099" y="33218"/>
                  </a:lnTo>
                  <a:lnTo>
                    <a:pt x="5308" y="28446"/>
                  </a:lnTo>
                  <a:lnTo>
                    <a:pt x="6439" y="23683"/>
                  </a:lnTo>
                  <a:lnTo>
                    <a:pt x="7491" y="18929"/>
                  </a:lnTo>
                  <a:lnTo>
                    <a:pt x="8464" y="14183"/>
                  </a:lnTo>
                  <a:lnTo>
                    <a:pt x="9359" y="9447"/>
                  </a:lnTo>
                  <a:lnTo>
                    <a:pt x="10176" y="4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075949" y="382771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082497" y="385347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091228" y="386133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095594" y="386482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134012" y="3892766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185526" y="3827718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215649" y="3827718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291009" y="4046738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341214" y="4077734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314584" y="4079480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318949" y="4086028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5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413247" y="4047174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404516" y="407948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438568" y="4046738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39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437694" y="4092577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514529" y="4047174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560368" y="4052850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553820" y="4077734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594420" y="4096942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547708" y="4097379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631965" y="4048047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8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627599" y="4075114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627163" y="4102618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680860" y="4047174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655103" y="4068129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738923" y="4046301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80" y="45402"/>
                  </a:lnTo>
                  <a:lnTo>
                    <a:pt x="55880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80" y="71159"/>
                  </a:lnTo>
                  <a:lnTo>
                    <a:pt x="55880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761624" y="4058525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912238" y="4052413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4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855048" y="4046738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852429" y="4069002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860287" y="4069439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856794" y="4108293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865089" y="4116151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964189" y="404717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970737" y="4072932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979468" y="4080790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983834" y="408428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8022252" y="4112222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8073766" y="4047174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8103889" y="4047174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2021-01-05T00:13:12Z</dcterms:modified>
</cp:coreProperties>
</file>