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5379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2205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9031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5858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3491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8546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43600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8655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33709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8764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23818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18873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8792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5618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2445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1664799"/>
              <a:ext cx="678179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2159349"/>
              <a:ext cx="73796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2653899"/>
              <a:ext cx="625868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3148449"/>
              <a:ext cx="513772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3642999"/>
              <a:ext cx="345628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4137549"/>
              <a:ext cx="186826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4632099"/>
              <a:ext cx="16814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9661" y="5126649"/>
              <a:ext cx="140119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960754" y="1822065"/>
              <a:ext cx="99935" cy="80456"/>
            </a:xfrm>
            <a:custGeom>
              <a:avLst/>
              <a:pathLst>
                <a:path w="99935" h="80456">
                  <a:moveTo>
                    <a:pt x="4658" y="7198"/>
                  </a:moveTo>
                  <a:lnTo>
                    <a:pt x="22019" y="7198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7198"/>
                  </a:lnTo>
                  <a:lnTo>
                    <a:pt x="69870" y="7198"/>
                  </a:lnTo>
                  <a:lnTo>
                    <a:pt x="69870" y="0"/>
                  </a:lnTo>
                  <a:lnTo>
                    <a:pt x="77916" y="0"/>
                  </a:lnTo>
                  <a:lnTo>
                    <a:pt x="77916" y="7198"/>
                  </a:lnTo>
                  <a:lnTo>
                    <a:pt x="95701" y="7198"/>
                  </a:lnTo>
                  <a:lnTo>
                    <a:pt x="95701" y="14820"/>
                  </a:lnTo>
                  <a:lnTo>
                    <a:pt x="77916" y="14820"/>
                  </a:lnTo>
                  <a:lnTo>
                    <a:pt x="77916" y="50391"/>
                  </a:lnTo>
                  <a:lnTo>
                    <a:pt x="99512" y="50391"/>
                  </a:lnTo>
                  <a:lnTo>
                    <a:pt x="99512" y="58013"/>
                  </a:lnTo>
                  <a:lnTo>
                    <a:pt x="74528" y="58013"/>
                  </a:lnTo>
                  <a:lnTo>
                    <a:pt x="76535" y="59749"/>
                  </a:lnTo>
                  <a:lnTo>
                    <a:pt x="78661" y="61401"/>
                  </a:lnTo>
                  <a:lnTo>
                    <a:pt x="80905" y="62968"/>
                  </a:lnTo>
                  <a:lnTo>
                    <a:pt x="83268" y="64450"/>
                  </a:lnTo>
                  <a:lnTo>
                    <a:pt x="85750" y="65847"/>
                  </a:lnTo>
                  <a:lnTo>
                    <a:pt x="88350" y="67160"/>
                  </a:lnTo>
                  <a:lnTo>
                    <a:pt x="91068" y="68388"/>
                  </a:lnTo>
                  <a:lnTo>
                    <a:pt x="93905" y="69531"/>
                  </a:lnTo>
                  <a:lnTo>
                    <a:pt x="96861" y="70590"/>
                  </a:lnTo>
                  <a:lnTo>
                    <a:pt x="99935" y="71564"/>
                  </a:lnTo>
                  <a:lnTo>
                    <a:pt x="95277" y="80456"/>
                  </a:lnTo>
                  <a:lnTo>
                    <a:pt x="91458" y="78860"/>
                  </a:lnTo>
                  <a:lnTo>
                    <a:pt x="87791" y="77119"/>
                  </a:lnTo>
                  <a:lnTo>
                    <a:pt x="84276" y="75235"/>
                  </a:lnTo>
                  <a:lnTo>
                    <a:pt x="80914" y="73207"/>
                  </a:lnTo>
                  <a:lnTo>
                    <a:pt x="77704" y="71034"/>
                  </a:lnTo>
                  <a:lnTo>
                    <a:pt x="74647" y="68718"/>
                  </a:lnTo>
                  <a:lnTo>
                    <a:pt x="71742" y="66258"/>
                  </a:lnTo>
                  <a:lnTo>
                    <a:pt x="68989" y="63654"/>
                  </a:lnTo>
                  <a:lnTo>
                    <a:pt x="66389" y="60905"/>
                  </a:lnTo>
                  <a:lnTo>
                    <a:pt x="63942" y="58013"/>
                  </a:lnTo>
                  <a:lnTo>
                    <a:pt x="36417" y="58013"/>
                  </a:lnTo>
                  <a:lnTo>
                    <a:pt x="34117" y="60677"/>
                  </a:lnTo>
                  <a:lnTo>
                    <a:pt x="31623" y="63247"/>
                  </a:lnTo>
                  <a:lnTo>
                    <a:pt x="28934" y="65724"/>
                  </a:lnTo>
                  <a:lnTo>
                    <a:pt x="26051" y="68108"/>
                  </a:lnTo>
                  <a:lnTo>
                    <a:pt x="22972" y="70399"/>
                  </a:lnTo>
                  <a:lnTo>
                    <a:pt x="19699" y="72597"/>
                  </a:lnTo>
                  <a:lnTo>
                    <a:pt x="16231" y="74702"/>
                  </a:lnTo>
                  <a:lnTo>
                    <a:pt x="12568" y="76713"/>
                  </a:lnTo>
                  <a:lnTo>
                    <a:pt x="8710" y="78631"/>
                  </a:lnTo>
                  <a:lnTo>
                    <a:pt x="4658" y="80456"/>
                  </a:lnTo>
                  <a:lnTo>
                    <a:pt x="0" y="73258"/>
                  </a:lnTo>
                  <a:lnTo>
                    <a:pt x="3535" y="71733"/>
                  </a:lnTo>
                  <a:lnTo>
                    <a:pt x="6860" y="70209"/>
                  </a:lnTo>
                  <a:lnTo>
                    <a:pt x="9972" y="68684"/>
                  </a:lnTo>
                  <a:lnTo>
                    <a:pt x="12873" y="67160"/>
                  </a:lnTo>
                  <a:lnTo>
                    <a:pt x="15562" y="65635"/>
                  </a:lnTo>
                  <a:lnTo>
                    <a:pt x="18039" y="64111"/>
                  </a:lnTo>
                  <a:lnTo>
                    <a:pt x="20304" y="62586"/>
                  </a:lnTo>
                  <a:lnTo>
                    <a:pt x="22358" y="61062"/>
                  </a:lnTo>
                  <a:lnTo>
                    <a:pt x="24200" y="59538"/>
                  </a:lnTo>
                  <a:lnTo>
                    <a:pt x="25830" y="58013"/>
                  </a:lnTo>
                  <a:lnTo>
                    <a:pt x="1270" y="58013"/>
                  </a:lnTo>
                  <a:lnTo>
                    <a:pt x="1270" y="50391"/>
                  </a:lnTo>
                  <a:lnTo>
                    <a:pt x="22019" y="50391"/>
                  </a:lnTo>
                  <a:lnTo>
                    <a:pt x="22019" y="14820"/>
                  </a:lnTo>
                  <a:lnTo>
                    <a:pt x="465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90396" y="1836886"/>
              <a:ext cx="40228" cy="6351"/>
            </a:xfrm>
            <a:custGeom>
              <a:avLst/>
              <a:pathLst>
                <a:path w="40228" h="6351">
                  <a:moveTo>
                    <a:pt x="0" y="6351"/>
                  </a:moveTo>
                  <a:lnTo>
                    <a:pt x="40228" y="6351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90396" y="1850437"/>
              <a:ext cx="40228" cy="7198"/>
            </a:xfrm>
            <a:custGeom>
              <a:avLst/>
              <a:pathLst>
                <a:path w="40228" h="7198">
                  <a:moveTo>
                    <a:pt x="0" y="7198"/>
                  </a:moveTo>
                  <a:lnTo>
                    <a:pt x="40228" y="7198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990396" y="1864835"/>
              <a:ext cx="40228" cy="7622"/>
            </a:xfrm>
            <a:custGeom>
              <a:avLst/>
              <a:pathLst>
                <a:path w="40228" h="7622">
                  <a:moveTo>
                    <a:pt x="0" y="7622"/>
                  </a:moveTo>
                  <a:lnTo>
                    <a:pt x="40228" y="7622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970493" y="1883043"/>
              <a:ext cx="81303" cy="33453"/>
            </a:xfrm>
            <a:custGeom>
              <a:avLst/>
              <a:pathLst>
                <a:path w="81303" h="33453">
                  <a:moveTo>
                    <a:pt x="15244" y="9316"/>
                  </a:moveTo>
                  <a:lnTo>
                    <a:pt x="35570" y="9316"/>
                  </a:lnTo>
                  <a:lnTo>
                    <a:pt x="35570" y="0"/>
                  </a:lnTo>
                  <a:lnTo>
                    <a:pt x="44039" y="0"/>
                  </a:lnTo>
                  <a:lnTo>
                    <a:pt x="44039" y="9316"/>
                  </a:lnTo>
                  <a:lnTo>
                    <a:pt x="64365" y="9316"/>
                  </a:lnTo>
                  <a:lnTo>
                    <a:pt x="64365" y="16938"/>
                  </a:lnTo>
                  <a:lnTo>
                    <a:pt x="44039" y="16938"/>
                  </a:lnTo>
                  <a:lnTo>
                    <a:pt x="44039" y="25830"/>
                  </a:lnTo>
                  <a:lnTo>
                    <a:pt x="81303" y="25830"/>
                  </a:lnTo>
                  <a:lnTo>
                    <a:pt x="81303" y="33453"/>
                  </a:lnTo>
                  <a:lnTo>
                    <a:pt x="0" y="33453"/>
                  </a:lnTo>
                  <a:lnTo>
                    <a:pt x="0" y="25830"/>
                  </a:lnTo>
                  <a:lnTo>
                    <a:pt x="35570" y="25830"/>
                  </a:lnTo>
                  <a:lnTo>
                    <a:pt x="35570" y="16938"/>
                  </a:lnTo>
                  <a:lnTo>
                    <a:pt x="15244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071699" y="1828417"/>
              <a:ext cx="94854" cy="91043"/>
            </a:xfrm>
            <a:custGeom>
              <a:avLst/>
              <a:pathLst>
                <a:path w="94854" h="91043">
                  <a:moveTo>
                    <a:pt x="7198" y="0"/>
                  </a:moveTo>
                  <a:lnTo>
                    <a:pt x="87232" y="0"/>
                  </a:lnTo>
                  <a:lnTo>
                    <a:pt x="87232" y="8045"/>
                  </a:lnTo>
                  <a:lnTo>
                    <a:pt x="52932" y="8045"/>
                  </a:lnTo>
                  <a:lnTo>
                    <a:pt x="52932" y="35570"/>
                  </a:lnTo>
                  <a:lnTo>
                    <a:pt x="94854" y="35570"/>
                  </a:lnTo>
                  <a:lnTo>
                    <a:pt x="94854" y="43616"/>
                  </a:lnTo>
                  <a:lnTo>
                    <a:pt x="52932" y="43616"/>
                  </a:lnTo>
                  <a:lnTo>
                    <a:pt x="52932" y="80033"/>
                  </a:lnTo>
                  <a:lnTo>
                    <a:pt x="52908" y="81185"/>
                  </a:lnTo>
                  <a:lnTo>
                    <a:pt x="52838" y="82269"/>
                  </a:lnTo>
                  <a:lnTo>
                    <a:pt x="52722" y="83285"/>
                  </a:lnTo>
                  <a:lnTo>
                    <a:pt x="52559" y="84234"/>
                  </a:lnTo>
                  <a:lnTo>
                    <a:pt x="52349" y="85114"/>
                  </a:lnTo>
                  <a:lnTo>
                    <a:pt x="52093" y="85927"/>
                  </a:lnTo>
                  <a:lnTo>
                    <a:pt x="51790" y="86673"/>
                  </a:lnTo>
                  <a:lnTo>
                    <a:pt x="51441" y="87350"/>
                  </a:lnTo>
                  <a:lnTo>
                    <a:pt x="51045" y="87960"/>
                  </a:lnTo>
                  <a:lnTo>
                    <a:pt x="50603" y="88502"/>
                  </a:lnTo>
                  <a:lnTo>
                    <a:pt x="50084" y="88985"/>
                  </a:lnTo>
                  <a:lnTo>
                    <a:pt x="49459" y="89417"/>
                  </a:lnTo>
                  <a:lnTo>
                    <a:pt x="48729" y="89798"/>
                  </a:lnTo>
                  <a:lnTo>
                    <a:pt x="47892" y="90128"/>
                  </a:lnTo>
                  <a:lnTo>
                    <a:pt x="46950" y="90408"/>
                  </a:lnTo>
                  <a:lnTo>
                    <a:pt x="45902" y="90636"/>
                  </a:lnTo>
                  <a:lnTo>
                    <a:pt x="44748" y="90814"/>
                  </a:lnTo>
                  <a:lnTo>
                    <a:pt x="43489" y="90941"/>
                  </a:lnTo>
                  <a:lnTo>
                    <a:pt x="42123" y="91017"/>
                  </a:lnTo>
                  <a:lnTo>
                    <a:pt x="40651" y="91043"/>
                  </a:lnTo>
                  <a:lnTo>
                    <a:pt x="39216" y="91030"/>
                  </a:lnTo>
                  <a:lnTo>
                    <a:pt x="37789" y="90992"/>
                  </a:lnTo>
                  <a:lnTo>
                    <a:pt x="36370" y="90928"/>
                  </a:lnTo>
                  <a:lnTo>
                    <a:pt x="34960" y="90840"/>
                  </a:lnTo>
                  <a:lnTo>
                    <a:pt x="33558" y="90725"/>
                  </a:lnTo>
                  <a:lnTo>
                    <a:pt x="32165" y="90585"/>
                  </a:lnTo>
                  <a:lnTo>
                    <a:pt x="30781" y="90420"/>
                  </a:lnTo>
                  <a:lnTo>
                    <a:pt x="29404" y="90230"/>
                  </a:lnTo>
                  <a:lnTo>
                    <a:pt x="28037" y="90014"/>
                  </a:lnTo>
                  <a:lnTo>
                    <a:pt x="26677" y="89772"/>
                  </a:lnTo>
                  <a:lnTo>
                    <a:pt x="24983" y="81727"/>
                  </a:lnTo>
                  <a:lnTo>
                    <a:pt x="26423" y="81968"/>
                  </a:lnTo>
                  <a:lnTo>
                    <a:pt x="27863" y="82184"/>
                  </a:lnTo>
                  <a:lnTo>
                    <a:pt x="29303" y="82375"/>
                  </a:lnTo>
                  <a:lnTo>
                    <a:pt x="30742" y="82540"/>
                  </a:lnTo>
                  <a:lnTo>
                    <a:pt x="32182" y="82679"/>
                  </a:lnTo>
                  <a:lnTo>
                    <a:pt x="33622" y="82794"/>
                  </a:lnTo>
                  <a:lnTo>
                    <a:pt x="35062" y="82883"/>
                  </a:lnTo>
                  <a:lnTo>
                    <a:pt x="36501" y="82946"/>
                  </a:lnTo>
                  <a:lnTo>
                    <a:pt x="37941" y="82984"/>
                  </a:lnTo>
                  <a:lnTo>
                    <a:pt x="39381" y="82997"/>
                  </a:lnTo>
                  <a:lnTo>
                    <a:pt x="39876" y="82989"/>
                  </a:lnTo>
                  <a:lnTo>
                    <a:pt x="40346" y="82963"/>
                  </a:lnTo>
                  <a:lnTo>
                    <a:pt x="40791" y="82921"/>
                  </a:lnTo>
                  <a:lnTo>
                    <a:pt x="41210" y="82862"/>
                  </a:lnTo>
                  <a:lnTo>
                    <a:pt x="41604" y="82785"/>
                  </a:lnTo>
                  <a:lnTo>
                    <a:pt x="41973" y="82692"/>
                  </a:lnTo>
                  <a:lnTo>
                    <a:pt x="42316" y="82582"/>
                  </a:lnTo>
                  <a:lnTo>
                    <a:pt x="42633" y="82455"/>
                  </a:lnTo>
                  <a:lnTo>
                    <a:pt x="42925" y="82311"/>
                  </a:lnTo>
                  <a:lnTo>
                    <a:pt x="43192" y="82150"/>
                  </a:lnTo>
                  <a:lnTo>
                    <a:pt x="43433" y="81955"/>
                  </a:lnTo>
                  <a:lnTo>
                    <a:pt x="43649" y="81710"/>
                  </a:lnTo>
                  <a:lnTo>
                    <a:pt x="43840" y="81413"/>
                  </a:lnTo>
                  <a:lnTo>
                    <a:pt x="44005" y="81066"/>
                  </a:lnTo>
                  <a:lnTo>
                    <a:pt x="44145" y="80668"/>
                  </a:lnTo>
                  <a:lnTo>
                    <a:pt x="44259" y="80219"/>
                  </a:lnTo>
                  <a:lnTo>
                    <a:pt x="44348" y="79720"/>
                  </a:lnTo>
                  <a:lnTo>
                    <a:pt x="44412" y="79169"/>
                  </a:lnTo>
                  <a:lnTo>
                    <a:pt x="44450" y="78568"/>
                  </a:lnTo>
                  <a:lnTo>
                    <a:pt x="44462" y="77916"/>
                  </a:lnTo>
                  <a:lnTo>
                    <a:pt x="44462" y="43616"/>
                  </a:lnTo>
                  <a:lnTo>
                    <a:pt x="0" y="43616"/>
                  </a:lnTo>
                  <a:lnTo>
                    <a:pt x="0" y="35570"/>
                  </a:lnTo>
                  <a:lnTo>
                    <a:pt x="44462" y="35570"/>
                  </a:lnTo>
                  <a:lnTo>
                    <a:pt x="44462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177987" y="1824183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285969" y="1822065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10953" y="1822065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418087" y="1823759"/>
              <a:ext cx="8045" cy="94007"/>
            </a:xfrm>
            <a:custGeom>
              <a:avLst/>
              <a:pathLst>
                <a:path w="8045" h="94007">
                  <a:moveTo>
                    <a:pt x="0" y="0"/>
                  </a:moveTo>
                  <a:lnTo>
                    <a:pt x="8045" y="0"/>
                  </a:lnTo>
                  <a:lnTo>
                    <a:pt x="8045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99455" y="1832652"/>
              <a:ext cx="8469" cy="69870"/>
            </a:xfrm>
            <a:custGeom>
              <a:avLst/>
              <a:pathLst>
                <a:path w="8469" h="69870">
                  <a:moveTo>
                    <a:pt x="0" y="0"/>
                  </a:moveTo>
                  <a:lnTo>
                    <a:pt x="8469" y="0"/>
                  </a:lnTo>
                  <a:lnTo>
                    <a:pt x="8469" y="69870"/>
                  </a:lnTo>
                  <a:lnTo>
                    <a:pt x="0" y="698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429097" y="1822065"/>
              <a:ext cx="61824" cy="44462"/>
            </a:xfrm>
            <a:custGeom>
              <a:avLst/>
              <a:pathLst>
                <a:path w="61824" h="44462">
                  <a:moveTo>
                    <a:pt x="20749" y="0"/>
                  </a:moveTo>
                  <a:lnTo>
                    <a:pt x="29218" y="1693"/>
                  </a:lnTo>
                  <a:lnTo>
                    <a:pt x="28867" y="3209"/>
                  </a:lnTo>
                  <a:lnTo>
                    <a:pt x="28490" y="4708"/>
                  </a:lnTo>
                  <a:lnTo>
                    <a:pt x="28087" y="6190"/>
                  </a:lnTo>
                  <a:lnTo>
                    <a:pt x="27660" y="7656"/>
                  </a:lnTo>
                  <a:lnTo>
                    <a:pt x="27207" y="9104"/>
                  </a:lnTo>
                  <a:lnTo>
                    <a:pt x="26728" y="10535"/>
                  </a:lnTo>
                  <a:lnTo>
                    <a:pt x="26224" y="11949"/>
                  </a:lnTo>
                  <a:lnTo>
                    <a:pt x="25695" y="13347"/>
                  </a:lnTo>
                  <a:lnTo>
                    <a:pt x="25140" y="14727"/>
                  </a:lnTo>
                  <a:lnTo>
                    <a:pt x="24560" y="16091"/>
                  </a:lnTo>
                  <a:lnTo>
                    <a:pt x="61824" y="16091"/>
                  </a:lnTo>
                  <a:lnTo>
                    <a:pt x="61824" y="24137"/>
                  </a:lnTo>
                  <a:lnTo>
                    <a:pt x="20749" y="24137"/>
                  </a:lnTo>
                  <a:lnTo>
                    <a:pt x="19462" y="26550"/>
                  </a:lnTo>
                  <a:lnTo>
                    <a:pt x="18140" y="28879"/>
                  </a:lnTo>
                  <a:lnTo>
                    <a:pt x="16785" y="31124"/>
                  </a:lnTo>
                  <a:lnTo>
                    <a:pt x="15396" y="33283"/>
                  </a:lnTo>
                  <a:lnTo>
                    <a:pt x="13974" y="35358"/>
                  </a:lnTo>
                  <a:lnTo>
                    <a:pt x="12517" y="37348"/>
                  </a:lnTo>
                  <a:lnTo>
                    <a:pt x="11026" y="39254"/>
                  </a:lnTo>
                  <a:lnTo>
                    <a:pt x="9502" y="41075"/>
                  </a:lnTo>
                  <a:lnTo>
                    <a:pt x="7944" y="42811"/>
                  </a:lnTo>
                  <a:lnTo>
                    <a:pt x="6351" y="44462"/>
                  </a:lnTo>
                  <a:lnTo>
                    <a:pt x="0" y="38534"/>
                  </a:lnTo>
                  <a:lnTo>
                    <a:pt x="2799" y="35252"/>
                  </a:lnTo>
                  <a:lnTo>
                    <a:pt x="5437" y="31843"/>
                  </a:lnTo>
                  <a:lnTo>
                    <a:pt x="7914" y="28308"/>
                  </a:lnTo>
                  <a:lnTo>
                    <a:pt x="10230" y="24645"/>
                  </a:lnTo>
                  <a:lnTo>
                    <a:pt x="12386" y="20855"/>
                  </a:lnTo>
                  <a:lnTo>
                    <a:pt x="14380" y="16938"/>
                  </a:lnTo>
                  <a:lnTo>
                    <a:pt x="16214" y="12894"/>
                  </a:lnTo>
                  <a:lnTo>
                    <a:pt x="17886" y="8723"/>
                  </a:lnTo>
                  <a:lnTo>
                    <a:pt x="19398" y="4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456622" y="1849590"/>
              <a:ext cx="17785" cy="18208"/>
            </a:xfrm>
            <a:custGeom>
              <a:avLst/>
              <a:pathLst>
                <a:path w="17785" h="18208">
                  <a:moveTo>
                    <a:pt x="7622" y="0"/>
                  </a:moveTo>
                  <a:lnTo>
                    <a:pt x="8867" y="1278"/>
                  </a:lnTo>
                  <a:lnTo>
                    <a:pt x="10061" y="2574"/>
                  </a:lnTo>
                  <a:lnTo>
                    <a:pt x="11204" y="3887"/>
                  </a:lnTo>
                  <a:lnTo>
                    <a:pt x="12297" y="5216"/>
                  </a:lnTo>
                  <a:lnTo>
                    <a:pt x="13338" y="6563"/>
                  </a:lnTo>
                  <a:lnTo>
                    <a:pt x="14329" y="7927"/>
                  </a:lnTo>
                  <a:lnTo>
                    <a:pt x="15269" y="9307"/>
                  </a:lnTo>
                  <a:lnTo>
                    <a:pt x="16159" y="10704"/>
                  </a:lnTo>
                  <a:lnTo>
                    <a:pt x="16997" y="12119"/>
                  </a:lnTo>
                  <a:lnTo>
                    <a:pt x="17785" y="13550"/>
                  </a:lnTo>
                  <a:lnTo>
                    <a:pt x="9739" y="18208"/>
                  </a:lnTo>
                  <a:lnTo>
                    <a:pt x="8956" y="16777"/>
                  </a:lnTo>
                  <a:lnTo>
                    <a:pt x="8130" y="15363"/>
                  </a:lnTo>
                  <a:lnTo>
                    <a:pt x="7262" y="13965"/>
                  </a:lnTo>
                  <a:lnTo>
                    <a:pt x="6351" y="12585"/>
                  </a:lnTo>
                  <a:lnTo>
                    <a:pt x="5399" y="11221"/>
                  </a:lnTo>
                  <a:lnTo>
                    <a:pt x="4403" y="9875"/>
                  </a:lnTo>
                  <a:lnTo>
                    <a:pt x="3366" y="8545"/>
                  </a:lnTo>
                  <a:lnTo>
                    <a:pt x="2286" y="7232"/>
                  </a:lnTo>
                  <a:lnTo>
                    <a:pt x="1164" y="5936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436719" y="1869916"/>
              <a:ext cx="51661" cy="49967"/>
            </a:xfrm>
            <a:custGeom>
              <a:avLst/>
              <a:pathLst>
                <a:path w="51661" h="49967">
                  <a:moveTo>
                    <a:pt x="8469" y="39804"/>
                  </a:move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lnTo>
                    <a:pt x="51661" y="0"/>
                  </a:lnTo>
                  <a:lnTo>
                    <a:pt x="51661" y="49967"/>
                  </a:lnTo>
                  <a:lnTo>
                    <a:pt x="43192" y="49967"/>
                  </a:lnTo>
                  <a:lnTo>
                    <a:pt x="43192" y="39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445189" y="1877962"/>
              <a:ext cx="12703" cy="23713"/>
            </a:xfrm>
            <a:custGeom>
              <a:avLst/>
              <a:pathLst>
                <a:path w="12703" h="23713">
                  <a:moveTo>
                    <a:pt x="12703" y="0"/>
                  </a:moveTo>
                  <a:lnTo>
                    <a:pt x="0" y="0"/>
                  </a:lnTo>
                  <a:lnTo>
                    <a:pt x="0" y="23713"/>
                  </a:lnTo>
                  <a:lnTo>
                    <a:pt x="12703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466361" y="1877962"/>
              <a:ext cx="13550" cy="23713"/>
            </a:xfrm>
            <a:custGeom>
              <a:avLst/>
              <a:pathLst>
                <a:path w="13550" h="23713">
                  <a:moveTo>
                    <a:pt x="13550" y="23713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502779" y="1821642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522258" y="1844085"/>
              <a:ext cx="77069" cy="74528"/>
            </a:xfrm>
            <a:custGeom>
              <a:avLst/>
              <a:pathLst>
                <a:path w="77069" h="74528">
                  <a:moveTo>
                    <a:pt x="4658" y="16514"/>
                  </a:moveTo>
                  <a:lnTo>
                    <a:pt x="33453" y="16514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16514"/>
                  </a:lnTo>
                  <a:lnTo>
                    <a:pt x="73258" y="16514"/>
                  </a:lnTo>
                  <a:lnTo>
                    <a:pt x="73258" y="24560"/>
                  </a:lnTo>
                  <a:lnTo>
                    <a:pt x="46156" y="24560"/>
                  </a:lnTo>
                  <a:lnTo>
                    <a:pt x="48523" y="29180"/>
                  </a:lnTo>
                  <a:lnTo>
                    <a:pt x="51051" y="33554"/>
                  </a:lnTo>
                  <a:lnTo>
                    <a:pt x="53740" y="37683"/>
                  </a:lnTo>
                  <a:lnTo>
                    <a:pt x="56590" y="41566"/>
                  </a:lnTo>
                  <a:lnTo>
                    <a:pt x="59601" y="45204"/>
                  </a:lnTo>
                  <a:lnTo>
                    <a:pt x="62773" y="48595"/>
                  </a:lnTo>
                  <a:lnTo>
                    <a:pt x="66105" y="51742"/>
                  </a:lnTo>
                  <a:lnTo>
                    <a:pt x="69599" y="54642"/>
                  </a:lnTo>
                  <a:lnTo>
                    <a:pt x="73253" y="57297"/>
                  </a:lnTo>
                  <a:lnTo>
                    <a:pt x="77069" y="59707"/>
                  </a:lnTo>
                  <a:lnTo>
                    <a:pt x="71987" y="68600"/>
                  </a:lnTo>
                  <a:lnTo>
                    <a:pt x="68485" y="66105"/>
                  </a:lnTo>
                  <a:lnTo>
                    <a:pt x="65093" y="63366"/>
                  </a:lnTo>
                  <a:lnTo>
                    <a:pt x="61812" y="60380"/>
                  </a:lnTo>
                  <a:lnTo>
                    <a:pt x="58640" y="57149"/>
                  </a:lnTo>
                  <a:lnTo>
                    <a:pt x="55578" y="53673"/>
                  </a:lnTo>
                  <a:lnTo>
                    <a:pt x="52627" y="49950"/>
                  </a:lnTo>
                  <a:lnTo>
                    <a:pt x="49785" y="45983"/>
                  </a:lnTo>
                  <a:lnTo>
                    <a:pt x="47054" y="41769"/>
                  </a:lnTo>
                  <a:lnTo>
                    <a:pt x="44433" y="37310"/>
                  </a:lnTo>
                  <a:lnTo>
                    <a:pt x="41922" y="32606"/>
                  </a:lnTo>
                  <a:lnTo>
                    <a:pt x="41922" y="74528"/>
                  </a:lnTo>
                  <a:lnTo>
                    <a:pt x="33453" y="74528"/>
                  </a:lnTo>
                  <a:lnTo>
                    <a:pt x="33453" y="33453"/>
                  </a:lnTo>
                  <a:lnTo>
                    <a:pt x="31268" y="37691"/>
                  </a:lnTo>
                  <a:lnTo>
                    <a:pt x="28947" y="41769"/>
                  </a:lnTo>
                  <a:lnTo>
                    <a:pt x="26491" y="45686"/>
                  </a:lnTo>
                  <a:lnTo>
                    <a:pt x="23899" y="49442"/>
                  </a:lnTo>
                  <a:lnTo>
                    <a:pt x="21172" y="53037"/>
                  </a:lnTo>
                  <a:lnTo>
                    <a:pt x="18310" y="56472"/>
                  </a:lnTo>
                  <a:lnTo>
                    <a:pt x="15312" y="59745"/>
                  </a:lnTo>
                  <a:lnTo>
                    <a:pt x="12178" y="62857"/>
                  </a:lnTo>
                  <a:lnTo>
                    <a:pt x="8909" y="65809"/>
                  </a:lnTo>
                  <a:lnTo>
                    <a:pt x="5504" y="68600"/>
                  </a:lnTo>
                  <a:lnTo>
                    <a:pt x="0" y="60977"/>
                  </a:lnTo>
                  <a:lnTo>
                    <a:pt x="3573" y="58174"/>
                  </a:lnTo>
                  <a:lnTo>
                    <a:pt x="7012" y="55184"/>
                  </a:lnTo>
                  <a:lnTo>
                    <a:pt x="10315" y="52008"/>
                  </a:lnTo>
                  <a:lnTo>
                    <a:pt x="13482" y="48646"/>
                  </a:lnTo>
                  <a:lnTo>
                    <a:pt x="16514" y="45098"/>
                  </a:lnTo>
                  <a:lnTo>
                    <a:pt x="19411" y="41363"/>
                  </a:lnTo>
                  <a:lnTo>
                    <a:pt x="22172" y="37442"/>
                  </a:lnTo>
                  <a:lnTo>
                    <a:pt x="24797" y="33334"/>
                  </a:lnTo>
                  <a:lnTo>
                    <a:pt x="27287" y="29040"/>
                  </a:lnTo>
                  <a:lnTo>
                    <a:pt x="29641" y="24560"/>
                  </a:lnTo>
                  <a:lnTo>
                    <a:pt x="4658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614148" y="1825877"/>
              <a:ext cx="27948" cy="94007"/>
            </a:xfrm>
            <a:custGeom>
              <a:avLst/>
              <a:pathLst>
                <a:path w="27948" h="94007">
                  <a:moveTo>
                    <a:pt x="27948" y="0"/>
                  </a:moveTo>
                  <a:lnTo>
                    <a:pt x="27948" y="7198"/>
                  </a:lnTo>
                  <a:lnTo>
                    <a:pt x="18632" y="31759"/>
                  </a:lnTo>
                  <a:lnTo>
                    <a:pt x="20321" y="34380"/>
                  </a:lnTo>
                  <a:lnTo>
                    <a:pt x="21833" y="36993"/>
                  </a:lnTo>
                  <a:lnTo>
                    <a:pt x="23167" y="39597"/>
                  </a:lnTo>
                  <a:lnTo>
                    <a:pt x="24323" y="42193"/>
                  </a:lnTo>
                  <a:lnTo>
                    <a:pt x="25301" y="44780"/>
                  </a:lnTo>
                  <a:lnTo>
                    <a:pt x="26101" y="47359"/>
                  </a:lnTo>
                  <a:lnTo>
                    <a:pt x="26724" y="49929"/>
                  </a:lnTo>
                  <a:lnTo>
                    <a:pt x="27169" y="52491"/>
                  </a:lnTo>
                  <a:lnTo>
                    <a:pt x="27435" y="55045"/>
                  </a:lnTo>
                  <a:lnTo>
                    <a:pt x="27524" y="57590"/>
                  </a:lnTo>
                  <a:lnTo>
                    <a:pt x="27492" y="59159"/>
                  </a:lnTo>
                  <a:lnTo>
                    <a:pt x="27397" y="60647"/>
                  </a:lnTo>
                  <a:lnTo>
                    <a:pt x="27238" y="62055"/>
                  </a:lnTo>
                  <a:lnTo>
                    <a:pt x="27016" y="63383"/>
                  </a:lnTo>
                  <a:lnTo>
                    <a:pt x="26730" y="64630"/>
                  </a:lnTo>
                  <a:lnTo>
                    <a:pt x="26381" y="65796"/>
                  </a:lnTo>
                  <a:lnTo>
                    <a:pt x="25968" y="66882"/>
                  </a:lnTo>
                  <a:lnTo>
                    <a:pt x="25492" y="67888"/>
                  </a:lnTo>
                  <a:lnTo>
                    <a:pt x="24952" y="68813"/>
                  </a:lnTo>
                  <a:lnTo>
                    <a:pt x="24348" y="69658"/>
                  </a:lnTo>
                  <a:lnTo>
                    <a:pt x="23686" y="70423"/>
                  </a:lnTo>
                  <a:lnTo>
                    <a:pt x="22968" y="71106"/>
                  </a:lnTo>
                  <a:lnTo>
                    <a:pt x="22195" y="71710"/>
                  </a:lnTo>
                  <a:lnTo>
                    <a:pt x="21367" y="72233"/>
                  </a:lnTo>
                  <a:lnTo>
                    <a:pt x="20484" y="72675"/>
                  </a:lnTo>
                  <a:lnTo>
                    <a:pt x="19546" y="73037"/>
                  </a:lnTo>
                  <a:lnTo>
                    <a:pt x="18553" y="73319"/>
                  </a:lnTo>
                  <a:lnTo>
                    <a:pt x="17505" y="73520"/>
                  </a:lnTo>
                  <a:lnTo>
                    <a:pt x="16402" y="73641"/>
                  </a:lnTo>
                  <a:lnTo>
                    <a:pt x="15244" y="73681"/>
                  </a:lnTo>
                  <a:lnTo>
                    <a:pt x="14897" y="73673"/>
                  </a:lnTo>
                  <a:lnTo>
                    <a:pt x="14533" y="73647"/>
                  </a:lnTo>
                  <a:lnTo>
                    <a:pt x="14151" y="73605"/>
                  </a:lnTo>
                  <a:lnTo>
                    <a:pt x="13753" y="73546"/>
                  </a:lnTo>
                  <a:lnTo>
                    <a:pt x="13338" y="73469"/>
                  </a:lnTo>
                  <a:lnTo>
                    <a:pt x="12906" y="73376"/>
                  </a:lnTo>
                  <a:lnTo>
                    <a:pt x="12458" y="73266"/>
                  </a:lnTo>
                  <a:lnTo>
                    <a:pt x="11992" y="73139"/>
                  </a:lnTo>
                  <a:lnTo>
                    <a:pt x="11509" y="72995"/>
                  </a:lnTo>
                  <a:lnTo>
                    <a:pt x="11009" y="72834"/>
                  </a:lnTo>
                  <a:lnTo>
                    <a:pt x="9739" y="65212"/>
                  </a:lnTo>
                  <a:lnTo>
                    <a:pt x="10404" y="65373"/>
                  </a:lnTo>
                  <a:lnTo>
                    <a:pt x="11043" y="65517"/>
                  </a:lnTo>
                  <a:lnTo>
                    <a:pt x="11657" y="65644"/>
                  </a:lnTo>
                  <a:lnTo>
                    <a:pt x="12246" y="65754"/>
                  </a:lnTo>
                  <a:lnTo>
                    <a:pt x="12809" y="65847"/>
                  </a:lnTo>
                  <a:lnTo>
                    <a:pt x="13347" y="65923"/>
                  </a:lnTo>
                  <a:lnTo>
                    <a:pt x="13859" y="65983"/>
                  </a:lnTo>
                  <a:lnTo>
                    <a:pt x="14346" y="66025"/>
                  </a:lnTo>
                  <a:lnTo>
                    <a:pt x="14808" y="66050"/>
                  </a:lnTo>
                  <a:lnTo>
                    <a:pt x="15244" y="66059"/>
                  </a:lnTo>
                  <a:lnTo>
                    <a:pt x="15657" y="66038"/>
                  </a:lnTo>
                  <a:lnTo>
                    <a:pt x="16049" y="65974"/>
                  </a:lnTo>
                  <a:lnTo>
                    <a:pt x="16419" y="65868"/>
                  </a:lnTo>
                  <a:lnTo>
                    <a:pt x="16768" y="65720"/>
                  </a:lnTo>
                  <a:lnTo>
                    <a:pt x="17097" y="65529"/>
                  </a:lnTo>
                  <a:lnTo>
                    <a:pt x="17404" y="65297"/>
                  </a:lnTo>
                  <a:lnTo>
                    <a:pt x="17689" y="65021"/>
                  </a:lnTo>
                  <a:lnTo>
                    <a:pt x="17954" y="64704"/>
                  </a:lnTo>
                  <a:lnTo>
                    <a:pt x="18198" y="64344"/>
                  </a:lnTo>
                  <a:lnTo>
                    <a:pt x="18420" y="63942"/>
                  </a:lnTo>
                  <a:lnTo>
                    <a:pt x="18621" y="63497"/>
                  </a:lnTo>
                  <a:lnTo>
                    <a:pt x="18801" y="63010"/>
                  </a:lnTo>
                  <a:lnTo>
                    <a:pt x="18960" y="62481"/>
                  </a:lnTo>
                  <a:lnTo>
                    <a:pt x="19097" y="61909"/>
                  </a:lnTo>
                  <a:lnTo>
                    <a:pt x="19214" y="61295"/>
                  </a:lnTo>
                  <a:lnTo>
                    <a:pt x="19309" y="60639"/>
                  </a:lnTo>
                  <a:lnTo>
                    <a:pt x="19383" y="59940"/>
                  </a:lnTo>
                  <a:lnTo>
                    <a:pt x="19436" y="59199"/>
                  </a:lnTo>
                  <a:lnTo>
                    <a:pt x="19468" y="58415"/>
                  </a:lnTo>
                  <a:lnTo>
                    <a:pt x="19479" y="57590"/>
                  </a:lnTo>
                  <a:lnTo>
                    <a:pt x="19385" y="55134"/>
                  </a:lnTo>
                  <a:lnTo>
                    <a:pt x="19106" y="52678"/>
                  </a:lnTo>
                  <a:lnTo>
                    <a:pt x="18640" y="50222"/>
                  </a:lnTo>
                  <a:lnTo>
                    <a:pt x="17988" y="47765"/>
                  </a:lnTo>
                  <a:lnTo>
                    <a:pt x="17150" y="45309"/>
                  </a:lnTo>
                  <a:lnTo>
                    <a:pt x="16125" y="42853"/>
                  </a:lnTo>
                  <a:lnTo>
                    <a:pt x="14914" y="40397"/>
                  </a:lnTo>
                  <a:lnTo>
                    <a:pt x="13516" y="37941"/>
                  </a:lnTo>
                  <a:lnTo>
                    <a:pt x="11933" y="35485"/>
                  </a:lnTo>
                  <a:lnTo>
                    <a:pt x="10162" y="33029"/>
                  </a:lnTo>
                  <a:lnTo>
                    <a:pt x="19902" y="7198"/>
                  </a:lnTo>
                  <a:lnTo>
                    <a:pt x="8045" y="7198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646331" y="1826724"/>
              <a:ext cx="13550" cy="19055"/>
            </a:xfrm>
            <a:custGeom>
              <a:avLst/>
              <a:pathLst>
                <a:path w="13550" h="19055">
                  <a:moveTo>
                    <a:pt x="8045" y="0"/>
                  </a:moveTo>
                  <a:lnTo>
                    <a:pt x="8710" y="1537"/>
                  </a:lnTo>
                  <a:lnTo>
                    <a:pt x="9349" y="3099"/>
                  </a:lnTo>
                  <a:lnTo>
                    <a:pt x="9963" y="4687"/>
                  </a:lnTo>
                  <a:lnTo>
                    <a:pt x="10552" y="6301"/>
                  </a:lnTo>
                  <a:lnTo>
                    <a:pt x="11115" y="7939"/>
                  </a:lnTo>
                  <a:lnTo>
                    <a:pt x="11653" y="9604"/>
                  </a:lnTo>
                  <a:lnTo>
                    <a:pt x="12165" y="11293"/>
                  </a:lnTo>
                  <a:lnTo>
                    <a:pt x="12652" y="13008"/>
                  </a:lnTo>
                  <a:lnTo>
                    <a:pt x="13114" y="14749"/>
                  </a:lnTo>
                  <a:lnTo>
                    <a:pt x="13550" y="16514"/>
                  </a:lnTo>
                  <a:lnTo>
                    <a:pt x="5928" y="19055"/>
                  </a:lnTo>
                  <a:lnTo>
                    <a:pt x="5488" y="17213"/>
                  </a:lnTo>
                  <a:lnTo>
                    <a:pt x="5013" y="15413"/>
                  </a:lnTo>
                  <a:lnTo>
                    <a:pt x="4505" y="13656"/>
                  </a:lnTo>
                  <a:lnTo>
                    <a:pt x="3963" y="11941"/>
                  </a:lnTo>
                  <a:lnTo>
                    <a:pt x="3387" y="10268"/>
                  </a:lnTo>
                  <a:lnTo>
                    <a:pt x="2777" y="8638"/>
                  </a:lnTo>
                  <a:lnTo>
                    <a:pt x="2134" y="7050"/>
                  </a:lnTo>
                  <a:lnTo>
                    <a:pt x="1456" y="5504"/>
                  </a:lnTo>
                  <a:lnTo>
                    <a:pt x="745" y="4001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642520" y="1859330"/>
              <a:ext cx="66906" cy="59283"/>
            </a:xfrm>
            <a:custGeom>
              <a:avLst/>
              <a:pathLst>
                <a:path w="66906" h="59283">
                  <a:moveTo>
                    <a:pt x="3811" y="0"/>
                  </a:moveTo>
                  <a:lnTo>
                    <a:pt x="18208" y="0"/>
                  </a:lnTo>
                  <a:lnTo>
                    <a:pt x="18208" y="43192"/>
                  </a:lnTo>
                  <a:lnTo>
                    <a:pt x="18987" y="44014"/>
                  </a:lnTo>
                  <a:lnTo>
                    <a:pt x="19800" y="44784"/>
                  </a:lnTo>
                  <a:lnTo>
                    <a:pt x="20647" y="45504"/>
                  </a:lnTo>
                  <a:lnTo>
                    <a:pt x="21528" y="46173"/>
                  </a:lnTo>
                  <a:lnTo>
                    <a:pt x="22443" y="46792"/>
                  </a:lnTo>
                  <a:lnTo>
                    <a:pt x="23391" y="47359"/>
                  </a:lnTo>
                  <a:lnTo>
                    <a:pt x="24374" y="47876"/>
                  </a:lnTo>
                  <a:lnTo>
                    <a:pt x="25390" y="48341"/>
                  </a:lnTo>
                  <a:lnTo>
                    <a:pt x="26440" y="48756"/>
                  </a:lnTo>
                  <a:lnTo>
                    <a:pt x="27524" y="49121"/>
                  </a:lnTo>
                  <a:lnTo>
                    <a:pt x="28744" y="49442"/>
                  </a:lnTo>
                  <a:lnTo>
                    <a:pt x="30200" y="49730"/>
                  </a:lnTo>
                  <a:lnTo>
                    <a:pt x="31894" y="49984"/>
                  </a:lnTo>
                  <a:lnTo>
                    <a:pt x="33825" y="50205"/>
                  </a:lnTo>
                  <a:lnTo>
                    <a:pt x="35993" y="50391"/>
                  </a:lnTo>
                  <a:lnTo>
                    <a:pt x="38399" y="50543"/>
                  </a:lnTo>
                  <a:lnTo>
                    <a:pt x="41041" y="50662"/>
                  </a:lnTo>
                  <a:lnTo>
                    <a:pt x="43920" y="50747"/>
                  </a:lnTo>
                  <a:lnTo>
                    <a:pt x="47037" y="50797"/>
                  </a:lnTo>
                  <a:lnTo>
                    <a:pt x="50391" y="50814"/>
                  </a:lnTo>
                  <a:lnTo>
                    <a:pt x="66906" y="50814"/>
                  </a:lnTo>
                  <a:lnTo>
                    <a:pt x="63518" y="59283"/>
                  </a:lnTo>
                  <a:lnTo>
                    <a:pt x="42769" y="59283"/>
                  </a:lnTo>
                  <a:lnTo>
                    <a:pt x="40459" y="59258"/>
                  </a:lnTo>
                  <a:lnTo>
                    <a:pt x="38272" y="59182"/>
                  </a:lnTo>
                  <a:lnTo>
                    <a:pt x="36207" y="59055"/>
                  </a:lnTo>
                  <a:lnTo>
                    <a:pt x="34266" y="58877"/>
                  </a:lnTo>
                  <a:lnTo>
                    <a:pt x="32447" y="58648"/>
                  </a:lnTo>
                  <a:lnTo>
                    <a:pt x="30751" y="58369"/>
                  </a:lnTo>
                  <a:lnTo>
                    <a:pt x="29178" y="58039"/>
                  </a:lnTo>
                  <a:lnTo>
                    <a:pt x="27727" y="57657"/>
                  </a:lnTo>
                  <a:lnTo>
                    <a:pt x="26400" y="57225"/>
                  </a:lnTo>
                  <a:lnTo>
                    <a:pt x="25195" y="56743"/>
                  </a:lnTo>
                  <a:lnTo>
                    <a:pt x="24071" y="56201"/>
                  </a:lnTo>
                  <a:lnTo>
                    <a:pt x="22985" y="55591"/>
                  </a:lnTo>
                  <a:lnTo>
                    <a:pt x="21937" y="54913"/>
                  </a:lnTo>
                  <a:lnTo>
                    <a:pt x="20927" y="54168"/>
                  </a:lnTo>
                  <a:lnTo>
                    <a:pt x="19955" y="53355"/>
                  </a:lnTo>
                  <a:lnTo>
                    <a:pt x="19021" y="52474"/>
                  </a:lnTo>
                  <a:lnTo>
                    <a:pt x="18126" y="51526"/>
                  </a:lnTo>
                  <a:lnTo>
                    <a:pt x="17268" y="50509"/>
                  </a:lnTo>
                  <a:lnTo>
                    <a:pt x="16449" y="49425"/>
                  </a:lnTo>
                  <a:lnTo>
                    <a:pt x="15667" y="48274"/>
                  </a:lnTo>
                  <a:lnTo>
                    <a:pt x="5504" y="59283"/>
                  </a:lnTo>
                  <a:lnTo>
                    <a:pt x="4992" y="58441"/>
                  </a:lnTo>
                  <a:lnTo>
                    <a:pt x="4471" y="57607"/>
                  </a:lnTo>
                  <a:lnTo>
                    <a:pt x="3942" y="56781"/>
                  </a:lnTo>
                  <a:lnTo>
                    <a:pt x="3404" y="55964"/>
                  </a:lnTo>
                  <a:lnTo>
                    <a:pt x="2858" y="55155"/>
                  </a:lnTo>
                  <a:lnTo>
                    <a:pt x="2303" y="54354"/>
                  </a:lnTo>
                  <a:lnTo>
                    <a:pt x="1740" y="53563"/>
                  </a:lnTo>
                  <a:lnTo>
                    <a:pt x="1168" y="52779"/>
                  </a:lnTo>
                  <a:lnTo>
                    <a:pt x="588" y="52004"/>
                  </a:lnTo>
                  <a:lnTo>
                    <a:pt x="0" y="51238"/>
                  </a:lnTo>
                  <a:lnTo>
                    <a:pt x="11009" y="44462"/>
                  </a:lnTo>
                  <a:lnTo>
                    <a:pt x="11009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659881" y="1822489"/>
              <a:ext cx="47850" cy="82574"/>
            </a:xfrm>
            <a:custGeom>
              <a:avLst/>
              <a:pathLst>
                <a:path w="47850" h="82574">
                  <a:moveTo>
                    <a:pt x="3811" y="11433"/>
                  </a:moveTo>
                  <a:lnTo>
                    <a:pt x="16514" y="11433"/>
                  </a:lnTo>
                  <a:lnTo>
                    <a:pt x="17099" y="10251"/>
                  </a:lnTo>
                  <a:lnTo>
                    <a:pt x="17666" y="9078"/>
                  </a:lnTo>
                  <a:lnTo>
                    <a:pt x="18217" y="7914"/>
                  </a:lnTo>
                  <a:lnTo>
                    <a:pt x="18750" y="6758"/>
                  </a:lnTo>
                  <a:lnTo>
                    <a:pt x="19267" y="5610"/>
                  </a:lnTo>
                  <a:lnTo>
                    <a:pt x="19766" y="4471"/>
                  </a:lnTo>
                  <a:lnTo>
                    <a:pt x="20249" y="3341"/>
                  </a:lnTo>
                  <a:lnTo>
                    <a:pt x="20715" y="2218"/>
                  </a:lnTo>
                  <a:lnTo>
                    <a:pt x="21164" y="1105"/>
                  </a:lnTo>
                  <a:lnTo>
                    <a:pt x="21596" y="0"/>
                  </a:lnTo>
                  <a:lnTo>
                    <a:pt x="29641" y="1693"/>
                  </a:lnTo>
                  <a:lnTo>
                    <a:pt x="29298" y="2705"/>
                  </a:lnTo>
                  <a:lnTo>
                    <a:pt x="28947" y="3709"/>
                  </a:lnTo>
                  <a:lnTo>
                    <a:pt x="28587" y="4704"/>
                  </a:lnTo>
                  <a:lnTo>
                    <a:pt x="28219" y="5691"/>
                  </a:lnTo>
                  <a:lnTo>
                    <a:pt x="27842" y="6669"/>
                  </a:lnTo>
                  <a:lnTo>
                    <a:pt x="27456" y="7639"/>
                  </a:lnTo>
                  <a:lnTo>
                    <a:pt x="27063" y="8600"/>
                  </a:lnTo>
                  <a:lnTo>
                    <a:pt x="26660" y="9553"/>
                  </a:lnTo>
                  <a:lnTo>
                    <a:pt x="26250" y="10497"/>
                  </a:lnTo>
                  <a:lnTo>
                    <a:pt x="25830" y="11433"/>
                  </a:lnTo>
                  <a:lnTo>
                    <a:pt x="47850" y="11433"/>
                  </a:lnTo>
                  <a:lnTo>
                    <a:pt x="47850" y="19055"/>
                  </a:lnTo>
                  <a:lnTo>
                    <a:pt x="22019" y="19055"/>
                  </a:lnTo>
                  <a:lnTo>
                    <a:pt x="21350" y="20215"/>
                  </a:lnTo>
                  <a:lnTo>
                    <a:pt x="20698" y="21325"/>
                  </a:lnTo>
                  <a:lnTo>
                    <a:pt x="20063" y="22383"/>
                  </a:lnTo>
                  <a:lnTo>
                    <a:pt x="19445" y="23391"/>
                  </a:lnTo>
                  <a:lnTo>
                    <a:pt x="18843" y="24348"/>
                  </a:lnTo>
                  <a:lnTo>
                    <a:pt x="18259" y="25254"/>
                  </a:lnTo>
                  <a:lnTo>
                    <a:pt x="17692" y="26110"/>
                  </a:lnTo>
                  <a:lnTo>
                    <a:pt x="17141" y="26914"/>
                  </a:lnTo>
                  <a:lnTo>
                    <a:pt x="16607" y="27668"/>
                  </a:lnTo>
                  <a:lnTo>
                    <a:pt x="16091" y="28371"/>
                  </a:lnTo>
                  <a:lnTo>
                    <a:pt x="46580" y="28371"/>
                  </a:lnTo>
                  <a:lnTo>
                    <a:pt x="46580" y="73258"/>
                  </a:lnTo>
                  <a:lnTo>
                    <a:pt x="46554" y="74166"/>
                  </a:lnTo>
                  <a:lnTo>
                    <a:pt x="46478" y="75028"/>
                  </a:lnTo>
                  <a:lnTo>
                    <a:pt x="46351" y="75843"/>
                  </a:lnTo>
                  <a:lnTo>
                    <a:pt x="46173" y="76611"/>
                  </a:lnTo>
                  <a:lnTo>
                    <a:pt x="45945" y="77333"/>
                  </a:lnTo>
                  <a:lnTo>
                    <a:pt x="45665" y="78009"/>
                  </a:lnTo>
                  <a:lnTo>
                    <a:pt x="45335" y="78638"/>
                  </a:lnTo>
                  <a:lnTo>
                    <a:pt x="44954" y="79220"/>
                  </a:lnTo>
                  <a:lnTo>
                    <a:pt x="44522" y="79756"/>
                  </a:lnTo>
                  <a:lnTo>
                    <a:pt x="44039" y="80245"/>
                  </a:lnTo>
                  <a:lnTo>
                    <a:pt x="43510" y="80687"/>
                  </a:lnTo>
                  <a:lnTo>
                    <a:pt x="42938" y="81083"/>
                  </a:lnTo>
                  <a:lnTo>
                    <a:pt x="42324" y="81432"/>
                  </a:lnTo>
                  <a:lnTo>
                    <a:pt x="41668" y="81735"/>
                  </a:lnTo>
                  <a:lnTo>
                    <a:pt x="40969" y="81991"/>
                  </a:lnTo>
                  <a:lnTo>
                    <a:pt x="40228" y="82201"/>
                  </a:lnTo>
                  <a:lnTo>
                    <a:pt x="39445" y="82364"/>
                  </a:lnTo>
                  <a:lnTo>
                    <a:pt x="38619" y="82480"/>
                  </a:lnTo>
                  <a:lnTo>
                    <a:pt x="37751" y="82550"/>
                  </a:lnTo>
                  <a:lnTo>
                    <a:pt x="36840" y="82574"/>
                  </a:lnTo>
                  <a:lnTo>
                    <a:pt x="36235" y="82565"/>
                  </a:lnTo>
                  <a:lnTo>
                    <a:pt x="35604" y="82540"/>
                  </a:lnTo>
                  <a:lnTo>
                    <a:pt x="34947" y="82497"/>
                  </a:lnTo>
                  <a:lnTo>
                    <a:pt x="34266" y="82438"/>
                  </a:lnTo>
                  <a:lnTo>
                    <a:pt x="33558" y="82362"/>
                  </a:lnTo>
                  <a:lnTo>
                    <a:pt x="32826" y="82269"/>
                  </a:lnTo>
                  <a:lnTo>
                    <a:pt x="32068" y="82159"/>
                  </a:lnTo>
                  <a:lnTo>
                    <a:pt x="31285" y="82032"/>
                  </a:lnTo>
                  <a:lnTo>
                    <a:pt x="30476" y="81888"/>
                  </a:lnTo>
                  <a:lnTo>
                    <a:pt x="29641" y="81727"/>
                  </a:lnTo>
                  <a:lnTo>
                    <a:pt x="27948" y="74528"/>
                  </a:lnTo>
                  <a:lnTo>
                    <a:pt x="29023" y="74689"/>
                  </a:lnTo>
                  <a:lnTo>
                    <a:pt x="30048" y="74833"/>
                  </a:lnTo>
                  <a:lnTo>
                    <a:pt x="31022" y="74960"/>
                  </a:lnTo>
                  <a:lnTo>
                    <a:pt x="31945" y="75070"/>
                  </a:lnTo>
                  <a:lnTo>
                    <a:pt x="32817" y="75163"/>
                  </a:lnTo>
                  <a:lnTo>
                    <a:pt x="33639" y="75239"/>
                  </a:lnTo>
                  <a:lnTo>
                    <a:pt x="34410" y="75299"/>
                  </a:lnTo>
                  <a:lnTo>
                    <a:pt x="35129" y="75341"/>
                  </a:lnTo>
                  <a:lnTo>
                    <a:pt x="35799" y="75366"/>
                  </a:lnTo>
                  <a:lnTo>
                    <a:pt x="36417" y="75375"/>
                  </a:lnTo>
                  <a:lnTo>
                    <a:pt x="36900" y="75337"/>
                  </a:lnTo>
                  <a:lnTo>
                    <a:pt x="37331" y="75222"/>
                  </a:lnTo>
                  <a:lnTo>
                    <a:pt x="37713" y="75032"/>
                  </a:lnTo>
                  <a:lnTo>
                    <a:pt x="38043" y="74765"/>
                  </a:lnTo>
                  <a:lnTo>
                    <a:pt x="38322" y="74422"/>
                  </a:lnTo>
                  <a:lnTo>
                    <a:pt x="38551" y="74003"/>
                  </a:lnTo>
                  <a:lnTo>
                    <a:pt x="38729" y="73507"/>
                  </a:lnTo>
                  <a:lnTo>
                    <a:pt x="38856" y="72936"/>
                  </a:lnTo>
                  <a:lnTo>
                    <a:pt x="38932" y="72288"/>
                  </a:lnTo>
                  <a:lnTo>
                    <a:pt x="38958" y="71564"/>
                  </a:lnTo>
                  <a:lnTo>
                    <a:pt x="38958" y="64788"/>
                  </a:lnTo>
                  <a:lnTo>
                    <a:pt x="18632" y="64788"/>
                  </a:lnTo>
                  <a:lnTo>
                    <a:pt x="18632" y="82150"/>
                  </a:lnTo>
                  <a:lnTo>
                    <a:pt x="11009" y="82150"/>
                  </a:lnTo>
                  <a:lnTo>
                    <a:pt x="11009" y="34300"/>
                  </a:lnTo>
                  <a:lnTo>
                    <a:pt x="5504" y="39804"/>
                  </a:lnTo>
                  <a:lnTo>
                    <a:pt x="0" y="33876"/>
                  </a:lnTo>
                  <a:lnTo>
                    <a:pt x="1418" y="32432"/>
                  </a:lnTo>
                  <a:lnTo>
                    <a:pt x="2794" y="30980"/>
                  </a:lnTo>
                  <a:lnTo>
                    <a:pt x="4128" y="29519"/>
                  </a:lnTo>
                  <a:lnTo>
                    <a:pt x="5420" y="28049"/>
                  </a:lnTo>
                  <a:lnTo>
                    <a:pt x="6669" y="26571"/>
                  </a:lnTo>
                  <a:lnTo>
                    <a:pt x="7876" y="25085"/>
                  </a:lnTo>
                  <a:lnTo>
                    <a:pt x="9040" y="23590"/>
                  </a:lnTo>
                  <a:lnTo>
                    <a:pt x="10162" y="22087"/>
                  </a:lnTo>
                  <a:lnTo>
                    <a:pt x="11242" y="20575"/>
                  </a:lnTo>
                  <a:lnTo>
                    <a:pt x="12280" y="19055"/>
                  </a:lnTo>
                  <a:lnTo>
                    <a:pt x="3811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678513" y="1858059"/>
              <a:ext cx="20325" cy="8045"/>
            </a:xfrm>
            <a:custGeom>
              <a:avLst/>
              <a:pathLst>
                <a:path w="20325" h="8045">
                  <a:moveTo>
                    <a:pt x="0" y="8045"/>
                  </a:moveTo>
                  <a:lnTo>
                    <a:pt x="20325" y="8045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678513" y="1872880"/>
              <a:ext cx="20325" cy="7198"/>
            </a:xfrm>
            <a:custGeom>
              <a:avLst/>
              <a:pathLst>
                <a:path w="20325" h="7198">
                  <a:moveTo>
                    <a:pt x="0" y="7198"/>
                  </a:moveTo>
                  <a:lnTo>
                    <a:pt x="20325" y="7198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717895" y="1822065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749231" y="1827570"/>
              <a:ext cx="69870" cy="91466"/>
            </a:xfrm>
            <a:custGeom>
              <a:avLst/>
              <a:pathLst>
                <a:path w="69870" h="91466">
                  <a:moveTo>
                    <a:pt x="53779" y="0"/>
                  </a:moveTo>
                  <a:lnTo>
                    <a:pt x="53779" y="76645"/>
                  </a:lnTo>
                  <a:lnTo>
                    <a:pt x="53812" y="77450"/>
                  </a:lnTo>
                  <a:lnTo>
                    <a:pt x="53914" y="78170"/>
                  </a:lnTo>
                  <a:lnTo>
                    <a:pt x="54083" y="78805"/>
                  </a:lnTo>
                  <a:lnTo>
                    <a:pt x="54321" y="79355"/>
                  </a:lnTo>
                  <a:lnTo>
                    <a:pt x="54625" y="79821"/>
                  </a:lnTo>
                  <a:lnTo>
                    <a:pt x="54998" y="80202"/>
                  </a:lnTo>
                  <a:lnTo>
                    <a:pt x="55438" y="80499"/>
                  </a:lnTo>
                  <a:lnTo>
                    <a:pt x="55947" y="80710"/>
                  </a:lnTo>
                  <a:lnTo>
                    <a:pt x="56523" y="80837"/>
                  </a:lnTo>
                  <a:lnTo>
                    <a:pt x="57166" y="80880"/>
                  </a:lnTo>
                  <a:lnTo>
                    <a:pt x="57575" y="80865"/>
                  </a:lnTo>
                  <a:lnTo>
                    <a:pt x="57954" y="80821"/>
                  </a:lnTo>
                  <a:lnTo>
                    <a:pt x="58303" y="80746"/>
                  </a:lnTo>
                  <a:lnTo>
                    <a:pt x="58623" y="80643"/>
                  </a:lnTo>
                  <a:lnTo>
                    <a:pt x="58913" y="80509"/>
                  </a:lnTo>
                  <a:lnTo>
                    <a:pt x="59173" y="80346"/>
                  </a:lnTo>
                  <a:lnTo>
                    <a:pt x="59404" y="80154"/>
                  </a:lnTo>
                  <a:lnTo>
                    <a:pt x="59605" y="79931"/>
                  </a:lnTo>
                  <a:lnTo>
                    <a:pt x="59777" y="79679"/>
                  </a:lnTo>
                  <a:lnTo>
                    <a:pt x="59919" y="79398"/>
                  </a:lnTo>
                  <a:lnTo>
                    <a:pt x="60044" y="79036"/>
                  </a:lnTo>
                  <a:lnTo>
                    <a:pt x="60164" y="78542"/>
                  </a:lnTo>
                  <a:lnTo>
                    <a:pt x="60281" y="77918"/>
                  </a:lnTo>
                  <a:lnTo>
                    <a:pt x="60393" y="77162"/>
                  </a:lnTo>
                  <a:lnTo>
                    <a:pt x="60501" y="76275"/>
                  </a:lnTo>
                  <a:lnTo>
                    <a:pt x="60605" y="75256"/>
                  </a:lnTo>
                  <a:lnTo>
                    <a:pt x="60704" y="74107"/>
                  </a:lnTo>
                  <a:lnTo>
                    <a:pt x="60799" y="72826"/>
                  </a:lnTo>
                  <a:lnTo>
                    <a:pt x="60891" y="71413"/>
                  </a:lnTo>
                  <a:lnTo>
                    <a:pt x="60977" y="69870"/>
                  </a:lnTo>
                  <a:lnTo>
                    <a:pt x="69870" y="72411"/>
                  </a:lnTo>
                  <a:lnTo>
                    <a:pt x="69764" y="74454"/>
                  </a:lnTo>
                  <a:lnTo>
                    <a:pt x="69616" y="76349"/>
                  </a:lnTo>
                  <a:lnTo>
                    <a:pt x="69425" y="78096"/>
                  </a:lnTo>
                  <a:lnTo>
                    <a:pt x="69192" y="79694"/>
                  </a:lnTo>
                  <a:lnTo>
                    <a:pt x="68917" y="81144"/>
                  </a:lnTo>
                  <a:lnTo>
                    <a:pt x="68600" y="82447"/>
                  </a:lnTo>
                  <a:lnTo>
                    <a:pt x="68240" y="83601"/>
                  </a:lnTo>
                  <a:lnTo>
                    <a:pt x="67837" y="84606"/>
                  </a:lnTo>
                  <a:lnTo>
                    <a:pt x="67393" y="85464"/>
                  </a:lnTo>
                  <a:lnTo>
                    <a:pt x="66906" y="86173"/>
                  </a:lnTo>
                  <a:lnTo>
                    <a:pt x="66343" y="86776"/>
                  </a:lnTo>
                  <a:lnTo>
                    <a:pt x="65669" y="87316"/>
                  </a:lnTo>
                  <a:lnTo>
                    <a:pt x="64886" y="87793"/>
                  </a:lnTo>
                  <a:lnTo>
                    <a:pt x="63992" y="88206"/>
                  </a:lnTo>
                  <a:lnTo>
                    <a:pt x="62989" y="88555"/>
                  </a:lnTo>
                  <a:lnTo>
                    <a:pt x="61875" y="88841"/>
                  </a:lnTo>
                  <a:lnTo>
                    <a:pt x="60651" y="89063"/>
                  </a:lnTo>
                  <a:lnTo>
                    <a:pt x="59317" y="89222"/>
                  </a:lnTo>
                  <a:lnTo>
                    <a:pt x="57873" y="89317"/>
                  </a:lnTo>
                  <a:lnTo>
                    <a:pt x="56319" y="89349"/>
                  </a:lnTo>
                  <a:lnTo>
                    <a:pt x="54854" y="89330"/>
                  </a:lnTo>
                  <a:lnTo>
                    <a:pt x="53508" y="89273"/>
                  </a:lnTo>
                  <a:lnTo>
                    <a:pt x="52280" y="89177"/>
                  </a:lnTo>
                  <a:lnTo>
                    <a:pt x="51170" y="89044"/>
                  </a:lnTo>
                  <a:lnTo>
                    <a:pt x="50179" y="88873"/>
                  </a:lnTo>
                  <a:lnTo>
                    <a:pt x="49307" y="88663"/>
                  </a:lnTo>
                  <a:lnTo>
                    <a:pt x="48553" y="88415"/>
                  </a:lnTo>
                  <a:lnTo>
                    <a:pt x="47918" y="88129"/>
                  </a:lnTo>
                  <a:lnTo>
                    <a:pt x="47401" y="87805"/>
                  </a:lnTo>
                  <a:lnTo>
                    <a:pt x="47003" y="87443"/>
                  </a:lnTo>
                  <a:lnTo>
                    <a:pt x="46681" y="87018"/>
                  </a:lnTo>
                  <a:lnTo>
                    <a:pt x="46393" y="86503"/>
                  </a:lnTo>
                  <a:lnTo>
                    <a:pt x="46139" y="85900"/>
                  </a:lnTo>
                  <a:lnTo>
                    <a:pt x="45919" y="85208"/>
                  </a:lnTo>
                  <a:lnTo>
                    <a:pt x="45733" y="84426"/>
                  </a:lnTo>
                  <a:lnTo>
                    <a:pt x="45580" y="83556"/>
                  </a:lnTo>
                  <a:lnTo>
                    <a:pt x="45462" y="82597"/>
                  </a:lnTo>
                  <a:lnTo>
                    <a:pt x="45377" y="81549"/>
                  </a:lnTo>
                  <a:lnTo>
                    <a:pt x="45326" y="80412"/>
                  </a:lnTo>
                  <a:lnTo>
                    <a:pt x="45309" y="79186"/>
                  </a:lnTo>
                  <a:lnTo>
                    <a:pt x="45309" y="8469"/>
                  </a:lnTo>
                  <a:lnTo>
                    <a:pt x="25830" y="8469"/>
                  </a:lnTo>
                  <a:lnTo>
                    <a:pt x="25830" y="38534"/>
                  </a:lnTo>
                  <a:lnTo>
                    <a:pt x="25784" y="42275"/>
                  </a:lnTo>
                  <a:lnTo>
                    <a:pt x="25644" y="45877"/>
                  </a:lnTo>
                  <a:lnTo>
                    <a:pt x="25411" y="49339"/>
                  </a:lnTo>
                  <a:lnTo>
                    <a:pt x="25085" y="52661"/>
                  </a:lnTo>
                  <a:lnTo>
                    <a:pt x="24666" y="55843"/>
                  </a:lnTo>
                  <a:lnTo>
                    <a:pt x="24153" y="58885"/>
                  </a:lnTo>
                  <a:lnTo>
                    <a:pt x="23548" y="61788"/>
                  </a:lnTo>
                  <a:lnTo>
                    <a:pt x="22849" y="64551"/>
                  </a:lnTo>
                  <a:lnTo>
                    <a:pt x="22057" y="67175"/>
                  </a:lnTo>
                  <a:lnTo>
                    <a:pt x="21172" y="69658"/>
                  </a:lnTo>
                  <a:lnTo>
                    <a:pt x="20181" y="72049"/>
                  </a:lnTo>
                  <a:lnTo>
                    <a:pt x="19072" y="74392"/>
                  </a:lnTo>
                  <a:lnTo>
                    <a:pt x="17844" y="76690"/>
                  </a:lnTo>
                  <a:lnTo>
                    <a:pt x="16497" y="78940"/>
                  </a:lnTo>
                  <a:lnTo>
                    <a:pt x="15032" y="81144"/>
                  </a:lnTo>
                  <a:lnTo>
                    <a:pt x="13448" y="83302"/>
                  </a:lnTo>
                  <a:lnTo>
                    <a:pt x="11746" y="85413"/>
                  </a:lnTo>
                  <a:lnTo>
                    <a:pt x="9925" y="87477"/>
                  </a:lnTo>
                  <a:lnTo>
                    <a:pt x="7986" y="89495"/>
                  </a:lnTo>
                  <a:lnTo>
                    <a:pt x="5928" y="91466"/>
                  </a:lnTo>
                  <a:lnTo>
                    <a:pt x="0" y="84267"/>
                  </a:lnTo>
                  <a:lnTo>
                    <a:pt x="3298" y="81024"/>
                  </a:lnTo>
                  <a:lnTo>
                    <a:pt x="6250" y="77391"/>
                  </a:lnTo>
                  <a:lnTo>
                    <a:pt x="8854" y="73368"/>
                  </a:lnTo>
                  <a:lnTo>
                    <a:pt x="11111" y="68955"/>
                  </a:lnTo>
                  <a:lnTo>
                    <a:pt x="13021" y="64153"/>
                  </a:lnTo>
                  <a:lnTo>
                    <a:pt x="14583" y="58962"/>
                  </a:lnTo>
                  <a:lnTo>
                    <a:pt x="15799" y="53380"/>
                  </a:lnTo>
                  <a:lnTo>
                    <a:pt x="16667" y="47410"/>
                  </a:lnTo>
                  <a:lnTo>
                    <a:pt x="17188" y="41049"/>
                  </a:lnTo>
                  <a:lnTo>
                    <a:pt x="17361" y="3430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829264" y="1827147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870339" y="1822065"/>
              <a:ext cx="55896" cy="96971"/>
            </a:xfrm>
            <a:custGeom>
              <a:avLst/>
              <a:pathLst>
                <a:path w="55896" h="96971">
                  <a:moveTo>
                    <a:pt x="0" y="22019"/>
                  </a:moveTo>
                  <a:lnTo>
                    <a:pt x="34723" y="22019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22019"/>
                  </a:lnTo>
                  <a:lnTo>
                    <a:pt x="55896" y="22019"/>
                  </a:lnTo>
                  <a:lnTo>
                    <a:pt x="55896" y="30065"/>
                  </a:lnTo>
                  <a:lnTo>
                    <a:pt x="43192" y="30065"/>
                  </a:lnTo>
                  <a:lnTo>
                    <a:pt x="43192" y="85538"/>
                  </a:lnTo>
                  <a:lnTo>
                    <a:pt x="43169" y="86770"/>
                  </a:lnTo>
                  <a:lnTo>
                    <a:pt x="43099" y="87926"/>
                  </a:lnTo>
                  <a:lnTo>
                    <a:pt x="42983" y="89006"/>
                  </a:lnTo>
                  <a:lnTo>
                    <a:pt x="42819" y="90010"/>
                  </a:lnTo>
                  <a:lnTo>
                    <a:pt x="42610" y="90937"/>
                  </a:lnTo>
                  <a:lnTo>
                    <a:pt x="42354" y="91788"/>
                  </a:lnTo>
                  <a:lnTo>
                    <a:pt x="42051" y="92563"/>
                  </a:lnTo>
                  <a:lnTo>
                    <a:pt x="41702" y="93262"/>
                  </a:lnTo>
                  <a:lnTo>
                    <a:pt x="41306" y="93884"/>
                  </a:lnTo>
                  <a:lnTo>
                    <a:pt x="40863" y="94430"/>
                  </a:lnTo>
                  <a:lnTo>
                    <a:pt x="40361" y="94913"/>
                  </a:lnTo>
                  <a:lnTo>
                    <a:pt x="39788" y="95345"/>
                  </a:lnTo>
                  <a:lnTo>
                    <a:pt x="39142" y="95726"/>
                  </a:lnTo>
                  <a:lnTo>
                    <a:pt x="38424" y="96056"/>
                  </a:lnTo>
                  <a:lnTo>
                    <a:pt x="37634" y="96336"/>
                  </a:lnTo>
                  <a:lnTo>
                    <a:pt x="36773" y="96565"/>
                  </a:lnTo>
                  <a:lnTo>
                    <a:pt x="35839" y="96742"/>
                  </a:lnTo>
                  <a:lnTo>
                    <a:pt x="34833" y="96870"/>
                  </a:lnTo>
                  <a:lnTo>
                    <a:pt x="33755" y="96946"/>
                  </a:lnTo>
                  <a:lnTo>
                    <a:pt x="32606" y="96971"/>
                  </a:lnTo>
                  <a:lnTo>
                    <a:pt x="31255" y="96954"/>
                  </a:lnTo>
                  <a:lnTo>
                    <a:pt x="29913" y="96903"/>
                  </a:lnTo>
                  <a:lnTo>
                    <a:pt x="28579" y="96819"/>
                  </a:lnTo>
                  <a:lnTo>
                    <a:pt x="27253" y="96700"/>
                  </a:lnTo>
                  <a:lnTo>
                    <a:pt x="25936" y="96548"/>
                  </a:lnTo>
                  <a:lnTo>
                    <a:pt x="24628" y="96361"/>
                  </a:lnTo>
                  <a:lnTo>
                    <a:pt x="23328" y="96141"/>
                  </a:lnTo>
                  <a:lnTo>
                    <a:pt x="22036" y="95887"/>
                  </a:lnTo>
                  <a:lnTo>
                    <a:pt x="20753" y="95599"/>
                  </a:lnTo>
                  <a:lnTo>
                    <a:pt x="19479" y="95277"/>
                  </a:lnTo>
                  <a:lnTo>
                    <a:pt x="17785" y="86385"/>
                  </a:lnTo>
                  <a:lnTo>
                    <a:pt x="19140" y="86787"/>
                  </a:lnTo>
                  <a:lnTo>
                    <a:pt x="20495" y="87147"/>
                  </a:lnTo>
                  <a:lnTo>
                    <a:pt x="21850" y="87465"/>
                  </a:lnTo>
                  <a:lnTo>
                    <a:pt x="23205" y="87740"/>
                  </a:lnTo>
                  <a:lnTo>
                    <a:pt x="24560" y="87973"/>
                  </a:lnTo>
                  <a:lnTo>
                    <a:pt x="25915" y="88163"/>
                  </a:lnTo>
                  <a:lnTo>
                    <a:pt x="27270" y="88311"/>
                  </a:lnTo>
                  <a:lnTo>
                    <a:pt x="28625" y="88417"/>
                  </a:lnTo>
                  <a:lnTo>
                    <a:pt x="29980" y="88481"/>
                  </a:lnTo>
                  <a:lnTo>
                    <a:pt x="31335" y="88502"/>
                  </a:lnTo>
                  <a:lnTo>
                    <a:pt x="31666" y="88494"/>
                  </a:lnTo>
                  <a:lnTo>
                    <a:pt x="31979" y="88468"/>
                  </a:lnTo>
                  <a:lnTo>
                    <a:pt x="32275" y="88426"/>
                  </a:lnTo>
                  <a:lnTo>
                    <a:pt x="32555" y="88367"/>
                  </a:lnTo>
                  <a:lnTo>
                    <a:pt x="32817" y="88290"/>
                  </a:lnTo>
                  <a:lnTo>
                    <a:pt x="33063" y="88197"/>
                  </a:lnTo>
                  <a:lnTo>
                    <a:pt x="33292" y="88087"/>
                  </a:lnTo>
                  <a:lnTo>
                    <a:pt x="33503" y="87960"/>
                  </a:lnTo>
                  <a:lnTo>
                    <a:pt x="33698" y="87816"/>
                  </a:lnTo>
                  <a:lnTo>
                    <a:pt x="33876" y="87655"/>
                  </a:lnTo>
                  <a:lnTo>
                    <a:pt x="34037" y="87460"/>
                  </a:lnTo>
                  <a:lnTo>
                    <a:pt x="34181" y="87215"/>
                  </a:lnTo>
                  <a:lnTo>
                    <a:pt x="34308" y="86918"/>
                  </a:lnTo>
                  <a:lnTo>
                    <a:pt x="34418" y="86571"/>
                  </a:lnTo>
                  <a:lnTo>
                    <a:pt x="34511" y="86173"/>
                  </a:lnTo>
                  <a:lnTo>
                    <a:pt x="34587" y="85724"/>
                  </a:lnTo>
                  <a:lnTo>
                    <a:pt x="34647" y="85224"/>
                  </a:lnTo>
                  <a:lnTo>
                    <a:pt x="34689" y="84674"/>
                  </a:lnTo>
                  <a:lnTo>
                    <a:pt x="34715" y="84073"/>
                  </a:lnTo>
                  <a:lnTo>
                    <a:pt x="34723" y="83421"/>
                  </a:lnTo>
                  <a:lnTo>
                    <a:pt x="34723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874997" y="1859330"/>
              <a:ext cx="21172" cy="32182"/>
            </a:xfrm>
            <a:custGeom>
              <a:avLst/>
              <a:pathLst>
                <a:path w="21172" h="32182">
                  <a:moveTo>
                    <a:pt x="7622" y="0"/>
                  </a:moveTo>
                  <a:lnTo>
                    <a:pt x="9205" y="2646"/>
                  </a:lnTo>
                  <a:lnTo>
                    <a:pt x="10738" y="5335"/>
                  </a:lnTo>
                  <a:lnTo>
                    <a:pt x="12220" y="8066"/>
                  </a:lnTo>
                  <a:lnTo>
                    <a:pt x="13652" y="10840"/>
                  </a:lnTo>
                  <a:lnTo>
                    <a:pt x="15032" y="13656"/>
                  </a:lnTo>
                  <a:lnTo>
                    <a:pt x="16362" y="16514"/>
                  </a:lnTo>
                  <a:lnTo>
                    <a:pt x="17641" y="19415"/>
                  </a:lnTo>
                  <a:lnTo>
                    <a:pt x="18869" y="22358"/>
                  </a:lnTo>
                  <a:lnTo>
                    <a:pt x="20046" y="25343"/>
                  </a:lnTo>
                  <a:lnTo>
                    <a:pt x="21172" y="28371"/>
                  </a:lnTo>
                  <a:lnTo>
                    <a:pt x="12703" y="32182"/>
                  </a:lnTo>
                  <a:lnTo>
                    <a:pt x="11662" y="28998"/>
                  </a:lnTo>
                  <a:lnTo>
                    <a:pt x="10569" y="25881"/>
                  </a:lnTo>
                  <a:lnTo>
                    <a:pt x="9426" y="22832"/>
                  </a:lnTo>
                  <a:lnTo>
                    <a:pt x="8232" y="19851"/>
                  </a:lnTo>
                  <a:lnTo>
                    <a:pt x="6987" y="16938"/>
                  </a:lnTo>
                  <a:lnTo>
                    <a:pt x="5691" y="14092"/>
                  </a:lnTo>
                  <a:lnTo>
                    <a:pt x="4344" y="11314"/>
                  </a:lnTo>
                  <a:lnTo>
                    <a:pt x="2947" y="8604"/>
                  </a:lnTo>
                  <a:lnTo>
                    <a:pt x="1499" y="596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943174" y="1827994"/>
              <a:ext cx="30065" cy="59707"/>
            </a:xfrm>
            <a:custGeom>
              <a:avLst/>
              <a:pathLst>
                <a:path w="30065" h="59707">
                  <a:moveTo>
                    <a:pt x="30065" y="0"/>
                  </a:moveTo>
                  <a:lnTo>
                    <a:pt x="30065" y="59707"/>
                  </a:lnTo>
                  <a:lnTo>
                    <a:pt x="0" y="59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51220" y="1835193"/>
              <a:ext cx="13974" cy="19055"/>
            </a:xfrm>
            <a:custGeom>
              <a:avLst/>
              <a:pathLst>
                <a:path w="13974" h="19055">
                  <a:moveTo>
                    <a:pt x="13974" y="19055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951220" y="1861447"/>
              <a:ext cx="13974" cy="19055"/>
            </a:xfrm>
            <a:custGeom>
              <a:avLst/>
              <a:pathLst>
                <a:path w="13974" h="19055">
                  <a:moveTo>
                    <a:pt x="0" y="0"/>
                  </a:moveTo>
                  <a:lnTo>
                    <a:pt x="0" y="19055"/>
                  </a:lnTo>
                  <a:lnTo>
                    <a:pt x="13974" y="19055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976627" y="1825877"/>
              <a:ext cx="54202" cy="33029"/>
            </a:xfrm>
            <a:custGeom>
              <a:avLst/>
              <a:pathLst>
                <a:path w="54202" h="33029">
                  <a:moveTo>
                    <a:pt x="3811" y="0"/>
                  </a:moveTo>
                  <a:lnTo>
                    <a:pt x="54202" y="0"/>
                  </a:lnTo>
                  <a:lnTo>
                    <a:pt x="54174" y="4471"/>
                  </a:lnTo>
                  <a:lnTo>
                    <a:pt x="54092" y="8570"/>
                  </a:lnTo>
                  <a:lnTo>
                    <a:pt x="53954" y="12297"/>
                  </a:lnTo>
                  <a:lnTo>
                    <a:pt x="53762" y="15650"/>
                  </a:lnTo>
                  <a:lnTo>
                    <a:pt x="53514" y="18632"/>
                  </a:lnTo>
                  <a:lnTo>
                    <a:pt x="53211" y="21240"/>
                  </a:lnTo>
                  <a:lnTo>
                    <a:pt x="52853" y="23476"/>
                  </a:lnTo>
                  <a:lnTo>
                    <a:pt x="52440" y="25339"/>
                  </a:lnTo>
                  <a:lnTo>
                    <a:pt x="51972" y="26830"/>
                  </a:lnTo>
                  <a:lnTo>
                    <a:pt x="51450" y="27948"/>
                  </a:lnTo>
                  <a:lnTo>
                    <a:pt x="50846" y="28833"/>
                  </a:lnTo>
                  <a:lnTo>
                    <a:pt x="50137" y="29625"/>
                  </a:lnTo>
                  <a:lnTo>
                    <a:pt x="49322" y="30323"/>
                  </a:lnTo>
                  <a:lnTo>
                    <a:pt x="48401" y="30929"/>
                  </a:lnTo>
                  <a:lnTo>
                    <a:pt x="47374" y="31441"/>
                  </a:lnTo>
                  <a:lnTo>
                    <a:pt x="46241" y="31860"/>
                  </a:lnTo>
                  <a:lnTo>
                    <a:pt x="45002" y="32186"/>
                  </a:lnTo>
                  <a:lnTo>
                    <a:pt x="43658" y="32419"/>
                  </a:lnTo>
                  <a:lnTo>
                    <a:pt x="42208" y="32559"/>
                  </a:lnTo>
                  <a:lnTo>
                    <a:pt x="40651" y="32606"/>
                  </a:lnTo>
                  <a:lnTo>
                    <a:pt x="39788" y="32601"/>
                  </a:lnTo>
                  <a:lnTo>
                    <a:pt x="38890" y="32589"/>
                  </a:lnTo>
                  <a:lnTo>
                    <a:pt x="37958" y="32568"/>
                  </a:lnTo>
                  <a:lnTo>
                    <a:pt x="36993" y="32538"/>
                  </a:lnTo>
                  <a:lnTo>
                    <a:pt x="35993" y="32500"/>
                  </a:lnTo>
                  <a:lnTo>
                    <a:pt x="34960" y="32453"/>
                  </a:lnTo>
                  <a:lnTo>
                    <a:pt x="33893" y="32398"/>
                  </a:lnTo>
                  <a:lnTo>
                    <a:pt x="32792" y="32335"/>
                  </a:lnTo>
                  <a:lnTo>
                    <a:pt x="31657" y="32263"/>
                  </a:lnTo>
                  <a:lnTo>
                    <a:pt x="30488" y="32182"/>
                  </a:lnTo>
                  <a:lnTo>
                    <a:pt x="28795" y="24560"/>
                  </a:lnTo>
                  <a:lnTo>
                    <a:pt x="30048" y="24721"/>
                  </a:lnTo>
                  <a:lnTo>
                    <a:pt x="31268" y="24865"/>
                  </a:lnTo>
                  <a:lnTo>
                    <a:pt x="32453" y="24992"/>
                  </a:lnTo>
                  <a:lnTo>
                    <a:pt x="33605" y="25102"/>
                  </a:lnTo>
                  <a:lnTo>
                    <a:pt x="34723" y="25195"/>
                  </a:lnTo>
                  <a:lnTo>
                    <a:pt x="35807" y="25271"/>
                  </a:lnTo>
                  <a:lnTo>
                    <a:pt x="36857" y="25331"/>
                  </a:lnTo>
                  <a:lnTo>
                    <a:pt x="37873" y="25373"/>
                  </a:lnTo>
                  <a:lnTo>
                    <a:pt x="38856" y="25398"/>
                  </a:lnTo>
                  <a:lnTo>
                    <a:pt x="39804" y="25407"/>
                  </a:lnTo>
                  <a:lnTo>
                    <a:pt x="40457" y="25377"/>
                  </a:lnTo>
                  <a:lnTo>
                    <a:pt x="41058" y="25288"/>
                  </a:lnTo>
                  <a:lnTo>
                    <a:pt x="41608" y="25140"/>
                  </a:lnTo>
                  <a:lnTo>
                    <a:pt x="42108" y="24933"/>
                  </a:lnTo>
                  <a:lnTo>
                    <a:pt x="42557" y="24666"/>
                  </a:lnTo>
                  <a:lnTo>
                    <a:pt x="42955" y="24340"/>
                  </a:lnTo>
                  <a:lnTo>
                    <a:pt x="43302" y="23954"/>
                  </a:lnTo>
                  <a:lnTo>
                    <a:pt x="43599" y="23510"/>
                  </a:lnTo>
                  <a:lnTo>
                    <a:pt x="43844" y="23006"/>
                  </a:lnTo>
                  <a:lnTo>
                    <a:pt x="44039" y="22443"/>
                  </a:lnTo>
                  <a:lnTo>
                    <a:pt x="44208" y="21761"/>
                  </a:lnTo>
                  <a:lnTo>
                    <a:pt x="44378" y="20901"/>
                  </a:lnTo>
                  <a:lnTo>
                    <a:pt x="44547" y="19864"/>
                  </a:lnTo>
                  <a:lnTo>
                    <a:pt x="44717" y="18649"/>
                  </a:lnTo>
                  <a:lnTo>
                    <a:pt x="44886" y="17255"/>
                  </a:lnTo>
                  <a:lnTo>
                    <a:pt x="45055" y="15684"/>
                  </a:lnTo>
                  <a:lnTo>
                    <a:pt x="45225" y="13935"/>
                  </a:lnTo>
                  <a:lnTo>
                    <a:pt x="45394" y="12009"/>
                  </a:lnTo>
                  <a:lnTo>
                    <a:pt x="45563" y="9904"/>
                  </a:lnTo>
                  <a:lnTo>
                    <a:pt x="45733" y="7622"/>
                  </a:lnTo>
                  <a:lnTo>
                    <a:pt x="24560" y="7622"/>
                  </a:lnTo>
                  <a:lnTo>
                    <a:pt x="23832" y="11077"/>
                  </a:lnTo>
                  <a:lnTo>
                    <a:pt x="22832" y="14329"/>
                  </a:lnTo>
                  <a:lnTo>
                    <a:pt x="21562" y="17378"/>
                  </a:lnTo>
                  <a:lnTo>
                    <a:pt x="20021" y="20224"/>
                  </a:lnTo>
                  <a:lnTo>
                    <a:pt x="18208" y="22866"/>
                  </a:lnTo>
                  <a:lnTo>
                    <a:pt x="16125" y="25305"/>
                  </a:lnTo>
                  <a:lnTo>
                    <a:pt x="13770" y="27541"/>
                  </a:lnTo>
                  <a:lnTo>
                    <a:pt x="11145" y="29574"/>
                  </a:lnTo>
                  <a:lnTo>
                    <a:pt x="8248" y="31403"/>
                  </a:lnTo>
                  <a:lnTo>
                    <a:pt x="5081" y="33029"/>
                  </a:lnTo>
                  <a:lnTo>
                    <a:pt x="0" y="25830"/>
                  </a:lnTo>
                  <a:lnTo>
                    <a:pt x="2600" y="24581"/>
                  </a:lnTo>
                  <a:lnTo>
                    <a:pt x="4979" y="23205"/>
                  </a:lnTo>
                  <a:lnTo>
                    <a:pt x="7139" y="21702"/>
                  </a:lnTo>
                  <a:lnTo>
                    <a:pt x="9078" y="20071"/>
                  </a:lnTo>
                  <a:lnTo>
                    <a:pt x="10798" y="18314"/>
                  </a:lnTo>
                  <a:lnTo>
                    <a:pt x="12297" y="16430"/>
                  </a:lnTo>
                  <a:lnTo>
                    <a:pt x="13576" y="14418"/>
                  </a:lnTo>
                  <a:lnTo>
                    <a:pt x="14634" y="12280"/>
                  </a:lnTo>
                  <a:lnTo>
                    <a:pt x="15473" y="10014"/>
                  </a:lnTo>
                  <a:lnTo>
                    <a:pt x="16091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982556" y="1861870"/>
              <a:ext cx="45309" cy="29218"/>
            </a:xfrm>
            <a:custGeom>
              <a:avLst/>
              <a:pathLst>
                <a:path w="45309" h="29218">
                  <a:moveTo>
                    <a:pt x="0" y="0"/>
                  </a:moveTo>
                  <a:lnTo>
                    <a:pt x="45309" y="0"/>
                  </a:lnTo>
                  <a:lnTo>
                    <a:pt x="45309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91025" y="1869069"/>
              <a:ext cx="28795" cy="14820"/>
            </a:xfrm>
            <a:custGeom>
              <a:avLst/>
              <a:pathLst>
                <a:path w="28795" h="14820">
                  <a:moveTo>
                    <a:pt x="0" y="14820"/>
                  </a:moveTo>
                  <a:lnTo>
                    <a:pt x="28795" y="14820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37669" y="1897441"/>
              <a:ext cx="19902" cy="22443"/>
            </a:xfrm>
            <a:custGeom>
              <a:avLst/>
              <a:pathLst>
                <a:path w="19902" h="22443">
                  <a:moveTo>
                    <a:pt x="12280" y="0"/>
                  </a:moveTo>
                  <a:lnTo>
                    <a:pt x="19902" y="4658"/>
                  </a:lnTo>
                  <a:lnTo>
                    <a:pt x="18632" y="6817"/>
                  </a:lnTo>
                  <a:lnTo>
                    <a:pt x="17361" y="8892"/>
                  </a:lnTo>
                  <a:lnTo>
                    <a:pt x="16091" y="10882"/>
                  </a:lnTo>
                  <a:lnTo>
                    <a:pt x="14820" y="12788"/>
                  </a:lnTo>
                  <a:lnTo>
                    <a:pt x="13550" y="14609"/>
                  </a:lnTo>
                  <a:lnTo>
                    <a:pt x="12280" y="16345"/>
                  </a:lnTo>
                  <a:lnTo>
                    <a:pt x="11009" y="17996"/>
                  </a:lnTo>
                  <a:lnTo>
                    <a:pt x="9739" y="19563"/>
                  </a:lnTo>
                  <a:lnTo>
                    <a:pt x="846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494" y="14558"/>
                  </a:lnTo>
                  <a:lnTo>
                    <a:pt x="2930" y="13008"/>
                  </a:lnTo>
                  <a:lnTo>
                    <a:pt x="4306" y="11441"/>
                  </a:lnTo>
                  <a:lnTo>
                    <a:pt x="5623" y="9858"/>
                  </a:lnTo>
                  <a:lnTo>
                    <a:pt x="6881" y="8257"/>
                  </a:lnTo>
                  <a:lnTo>
                    <a:pt x="8079" y="6639"/>
                  </a:lnTo>
                  <a:lnTo>
                    <a:pt x="9218" y="5005"/>
                  </a:lnTo>
                  <a:lnTo>
                    <a:pt x="10298" y="3353"/>
                  </a:lnTo>
                  <a:lnTo>
                    <a:pt x="11319" y="16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991448" y="1897864"/>
              <a:ext cx="16514" cy="21596"/>
            </a:xfrm>
            <a:custGeom>
              <a:avLst/>
              <a:pathLst>
                <a:path w="16514" h="21596">
                  <a:moveTo>
                    <a:pt x="7198" y="0"/>
                  </a:moveTo>
                  <a:lnTo>
                    <a:pt x="8282" y="1702"/>
                  </a:lnTo>
                  <a:lnTo>
                    <a:pt x="9332" y="3421"/>
                  </a:lnTo>
                  <a:lnTo>
                    <a:pt x="10349" y="5157"/>
                  </a:lnTo>
                  <a:lnTo>
                    <a:pt x="11331" y="6910"/>
                  </a:lnTo>
                  <a:lnTo>
                    <a:pt x="12280" y="8680"/>
                  </a:lnTo>
                  <a:lnTo>
                    <a:pt x="13194" y="10467"/>
                  </a:lnTo>
                  <a:lnTo>
                    <a:pt x="14075" y="12271"/>
                  </a:lnTo>
                  <a:lnTo>
                    <a:pt x="14922" y="14092"/>
                  </a:lnTo>
                  <a:lnTo>
                    <a:pt x="15735" y="15930"/>
                  </a:lnTo>
                  <a:lnTo>
                    <a:pt x="16514" y="17785"/>
                  </a:lnTo>
                  <a:lnTo>
                    <a:pt x="8045" y="21596"/>
                  </a:lnTo>
                  <a:lnTo>
                    <a:pt x="7355" y="19589"/>
                  </a:lnTo>
                  <a:lnTo>
                    <a:pt x="6639" y="17632"/>
                  </a:lnTo>
                  <a:lnTo>
                    <a:pt x="5898" y="15727"/>
                  </a:lnTo>
                  <a:lnTo>
                    <a:pt x="5132" y="13872"/>
                  </a:lnTo>
                  <a:lnTo>
                    <a:pt x="4340" y="12068"/>
                  </a:lnTo>
                  <a:lnTo>
                    <a:pt x="3523" y="10315"/>
                  </a:lnTo>
                  <a:lnTo>
                    <a:pt x="2680" y="8613"/>
                  </a:lnTo>
                  <a:lnTo>
                    <a:pt x="1812" y="6961"/>
                  </a:lnTo>
                  <a:lnTo>
                    <a:pt x="918" y="536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016009" y="1898288"/>
              <a:ext cx="19902" cy="21596"/>
            </a:xfrm>
            <a:custGeom>
              <a:avLst/>
              <a:pathLst>
                <a:path w="19902" h="21596">
                  <a:moveTo>
                    <a:pt x="7198" y="0"/>
                  </a:moveTo>
                  <a:lnTo>
                    <a:pt x="8774" y="1617"/>
                  </a:lnTo>
                  <a:lnTo>
                    <a:pt x="10281" y="3252"/>
                  </a:lnTo>
                  <a:lnTo>
                    <a:pt x="11721" y="4903"/>
                  </a:lnTo>
                  <a:lnTo>
                    <a:pt x="13093" y="6572"/>
                  </a:lnTo>
                  <a:lnTo>
                    <a:pt x="14397" y="8257"/>
                  </a:lnTo>
                  <a:lnTo>
                    <a:pt x="15634" y="9959"/>
                  </a:lnTo>
                  <a:lnTo>
                    <a:pt x="16802" y="11678"/>
                  </a:lnTo>
                  <a:lnTo>
                    <a:pt x="17903" y="13415"/>
                  </a:lnTo>
                  <a:lnTo>
                    <a:pt x="18936" y="15168"/>
                  </a:lnTo>
                  <a:lnTo>
                    <a:pt x="19902" y="16938"/>
                  </a:lnTo>
                  <a:lnTo>
                    <a:pt x="11856" y="21596"/>
                  </a:lnTo>
                  <a:lnTo>
                    <a:pt x="10899" y="19826"/>
                  </a:lnTo>
                  <a:lnTo>
                    <a:pt x="9891" y="18073"/>
                  </a:lnTo>
                  <a:lnTo>
                    <a:pt x="8833" y="16336"/>
                  </a:lnTo>
                  <a:lnTo>
                    <a:pt x="7723" y="14617"/>
                  </a:lnTo>
                  <a:lnTo>
                    <a:pt x="6563" y="12915"/>
                  </a:lnTo>
                  <a:lnTo>
                    <a:pt x="5352" y="11230"/>
                  </a:lnTo>
                  <a:lnTo>
                    <a:pt x="4090" y="9561"/>
                  </a:lnTo>
                  <a:lnTo>
                    <a:pt x="2777" y="7910"/>
                  </a:lnTo>
                  <a:lnTo>
                    <a:pt x="1414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967311" y="1899135"/>
              <a:ext cx="15667" cy="20325"/>
            </a:xfrm>
            <a:custGeom>
              <a:avLst/>
              <a:pathLst>
                <a:path w="15667" h="20325">
                  <a:moveTo>
                    <a:pt x="8469" y="0"/>
                  </a:moveTo>
                  <a:lnTo>
                    <a:pt x="9532" y="1778"/>
                  </a:lnTo>
                  <a:lnTo>
                    <a:pt x="10518" y="3557"/>
                  </a:lnTo>
                  <a:lnTo>
                    <a:pt x="11429" y="5335"/>
                  </a:lnTo>
                  <a:lnTo>
                    <a:pt x="12263" y="7114"/>
                  </a:lnTo>
                  <a:lnTo>
                    <a:pt x="13021" y="8892"/>
                  </a:lnTo>
                  <a:lnTo>
                    <a:pt x="13703" y="10671"/>
                  </a:lnTo>
                  <a:lnTo>
                    <a:pt x="14308" y="12449"/>
                  </a:lnTo>
                  <a:lnTo>
                    <a:pt x="14837" y="14228"/>
                  </a:lnTo>
                  <a:lnTo>
                    <a:pt x="15291" y="16006"/>
                  </a:lnTo>
                  <a:lnTo>
                    <a:pt x="15667" y="17785"/>
                  </a:lnTo>
                  <a:lnTo>
                    <a:pt x="6351" y="20325"/>
                  </a:lnTo>
                  <a:lnTo>
                    <a:pt x="6059" y="18394"/>
                  </a:lnTo>
                  <a:lnTo>
                    <a:pt x="5691" y="16497"/>
                  </a:lnTo>
                  <a:lnTo>
                    <a:pt x="5246" y="14634"/>
                  </a:lnTo>
                  <a:lnTo>
                    <a:pt x="4725" y="12805"/>
                  </a:lnTo>
                  <a:lnTo>
                    <a:pt x="4128" y="11009"/>
                  </a:lnTo>
                  <a:lnTo>
                    <a:pt x="3455" y="9248"/>
                  </a:lnTo>
                  <a:lnTo>
                    <a:pt x="2705" y="7520"/>
                  </a:lnTo>
                  <a:lnTo>
                    <a:pt x="1880" y="5826"/>
                  </a:lnTo>
                  <a:lnTo>
                    <a:pt x="978" y="4166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054120" y="1822065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046074" y="1853401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82491" y="1822065"/>
              <a:ext cx="61824" cy="97395"/>
            </a:xfrm>
            <a:custGeom>
              <a:avLst/>
              <a:pathLst>
                <a:path w="61824" h="97395">
                  <a:moveTo>
                    <a:pt x="0" y="18632"/>
                  </a:moveTo>
                  <a:lnTo>
                    <a:pt x="29641" y="18632"/>
                  </a:lnTo>
                  <a:lnTo>
                    <a:pt x="29561" y="16845"/>
                  </a:lnTo>
                  <a:lnTo>
                    <a:pt x="29489" y="15041"/>
                  </a:lnTo>
                  <a:lnTo>
                    <a:pt x="29426" y="13220"/>
                  </a:lnTo>
                  <a:lnTo>
                    <a:pt x="29370" y="11382"/>
                  </a:lnTo>
                  <a:lnTo>
                    <a:pt x="29324" y="9527"/>
                  </a:lnTo>
                  <a:lnTo>
                    <a:pt x="29286" y="7656"/>
                  </a:lnTo>
                  <a:lnTo>
                    <a:pt x="29256" y="5767"/>
                  </a:lnTo>
                  <a:lnTo>
                    <a:pt x="29235" y="3861"/>
                  </a:lnTo>
                  <a:lnTo>
                    <a:pt x="29222" y="1939"/>
                  </a:lnTo>
                  <a:lnTo>
                    <a:pt x="29218" y="0"/>
                  </a:lnTo>
                  <a:lnTo>
                    <a:pt x="37687" y="0"/>
                  </a:lnTo>
                  <a:lnTo>
                    <a:pt x="37691" y="2015"/>
                  </a:lnTo>
                  <a:lnTo>
                    <a:pt x="37704" y="3997"/>
                  </a:lnTo>
                  <a:lnTo>
                    <a:pt x="37725" y="5945"/>
                  </a:lnTo>
                  <a:lnTo>
                    <a:pt x="37755" y="7859"/>
                  </a:lnTo>
                  <a:lnTo>
                    <a:pt x="37793" y="9739"/>
                  </a:lnTo>
                  <a:lnTo>
                    <a:pt x="37840" y="11585"/>
                  </a:lnTo>
                  <a:lnTo>
                    <a:pt x="37895" y="13398"/>
                  </a:lnTo>
                  <a:lnTo>
                    <a:pt x="37958" y="15176"/>
                  </a:lnTo>
                  <a:lnTo>
                    <a:pt x="38030" y="16921"/>
                  </a:lnTo>
                  <a:lnTo>
                    <a:pt x="38111" y="18632"/>
                  </a:lnTo>
                  <a:lnTo>
                    <a:pt x="60977" y="18632"/>
                  </a:lnTo>
                  <a:lnTo>
                    <a:pt x="60977" y="26677"/>
                  </a:lnTo>
                  <a:lnTo>
                    <a:pt x="38534" y="26677"/>
                  </a:lnTo>
                  <a:lnTo>
                    <a:pt x="38750" y="32657"/>
                  </a:lnTo>
                  <a:lnTo>
                    <a:pt x="39059" y="38399"/>
                  </a:lnTo>
                  <a:lnTo>
                    <a:pt x="39461" y="43904"/>
                  </a:lnTo>
                  <a:lnTo>
                    <a:pt x="39957" y="49171"/>
                  </a:lnTo>
                  <a:lnTo>
                    <a:pt x="40546" y="54202"/>
                  </a:lnTo>
                  <a:lnTo>
                    <a:pt x="41227" y="58996"/>
                  </a:lnTo>
                  <a:lnTo>
                    <a:pt x="42002" y="63552"/>
                  </a:lnTo>
                  <a:lnTo>
                    <a:pt x="42870" y="67871"/>
                  </a:lnTo>
                  <a:lnTo>
                    <a:pt x="43832" y="71953"/>
                  </a:lnTo>
                  <a:lnTo>
                    <a:pt x="44886" y="75798"/>
                  </a:lnTo>
                  <a:lnTo>
                    <a:pt x="45466" y="78051"/>
                  </a:lnTo>
                  <a:lnTo>
                    <a:pt x="46021" y="80067"/>
                  </a:lnTo>
                  <a:lnTo>
                    <a:pt x="46550" y="81845"/>
                  </a:lnTo>
                  <a:lnTo>
                    <a:pt x="47054" y="83387"/>
                  </a:lnTo>
                  <a:lnTo>
                    <a:pt x="47533" y="84691"/>
                  </a:lnTo>
                  <a:lnTo>
                    <a:pt x="47986" y="85758"/>
                  </a:lnTo>
                  <a:lnTo>
                    <a:pt x="48413" y="86588"/>
                  </a:lnTo>
                  <a:lnTo>
                    <a:pt x="48816" y="87181"/>
                  </a:lnTo>
                  <a:lnTo>
                    <a:pt x="49193" y="87537"/>
                  </a:lnTo>
                  <a:lnTo>
                    <a:pt x="49544" y="87655"/>
                  </a:lnTo>
                  <a:lnTo>
                    <a:pt x="49874" y="87611"/>
                  </a:lnTo>
                  <a:lnTo>
                    <a:pt x="50188" y="87477"/>
                  </a:lnTo>
                  <a:lnTo>
                    <a:pt x="50484" y="87255"/>
                  </a:lnTo>
                  <a:lnTo>
                    <a:pt x="50764" y="86944"/>
                  </a:lnTo>
                  <a:lnTo>
                    <a:pt x="51026" y="86544"/>
                  </a:lnTo>
                  <a:lnTo>
                    <a:pt x="51272" y="86054"/>
                  </a:lnTo>
                  <a:lnTo>
                    <a:pt x="51500" y="85476"/>
                  </a:lnTo>
                  <a:lnTo>
                    <a:pt x="51712" y="84809"/>
                  </a:lnTo>
                  <a:lnTo>
                    <a:pt x="51907" y="84054"/>
                  </a:lnTo>
                  <a:lnTo>
                    <a:pt x="52085" y="83209"/>
                  </a:lnTo>
                  <a:lnTo>
                    <a:pt x="52246" y="82275"/>
                  </a:lnTo>
                  <a:lnTo>
                    <a:pt x="52390" y="81252"/>
                  </a:lnTo>
                  <a:lnTo>
                    <a:pt x="52517" y="80141"/>
                  </a:lnTo>
                  <a:lnTo>
                    <a:pt x="52627" y="78940"/>
                  </a:lnTo>
                  <a:lnTo>
                    <a:pt x="52720" y="77651"/>
                  </a:lnTo>
                  <a:lnTo>
                    <a:pt x="52796" y="76273"/>
                  </a:lnTo>
                  <a:lnTo>
                    <a:pt x="52855" y="74805"/>
                  </a:lnTo>
                  <a:lnTo>
                    <a:pt x="52898" y="73249"/>
                  </a:lnTo>
                  <a:lnTo>
                    <a:pt x="52923" y="71604"/>
                  </a:lnTo>
                  <a:lnTo>
                    <a:pt x="52932" y="69870"/>
                  </a:lnTo>
                  <a:lnTo>
                    <a:pt x="61824" y="72834"/>
                  </a:lnTo>
                  <a:lnTo>
                    <a:pt x="61555" y="75699"/>
                  </a:lnTo>
                  <a:lnTo>
                    <a:pt x="61257" y="78364"/>
                  </a:lnTo>
                  <a:lnTo>
                    <a:pt x="60929" y="80831"/>
                  </a:lnTo>
                  <a:lnTo>
                    <a:pt x="60571" y="83099"/>
                  </a:lnTo>
                  <a:lnTo>
                    <a:pt x="60183" y="85167"/>
                  </a:lnTo>
                  <a:lnTo>
                    <a:pt x="59766" y="87037"/>
                  </a:lnTo>
                  <a:lnTo>
                    <a:pt x="59319" y="88707"/>
                  </a:lnTo>
                  <a:lnTo>
                    <a:pt x="58843" y="90179"/>
                  </a:lnTo>
                  <a:lnTo>
                    <a:pt x="58337" y="91451"/>
                  </a:lnTo>
                  <a:lnTo>
                    <a:pt x="57801" y="92525"/>
                  </a:lnTo>
                  <a:lnTo>
                    <a:pt x="57232" y="93450"/>
                  </a:lnTo>
                  <a:lnTo>
                    <a:pt x="56624" y="94278"/>
                  </a:lnTo>
                  <a:lnTo>
                    <a:pt x="55978" y="95008"/>
                  </a:lnTo>
                  <a:lnTo>
                    <a:pt x="55295" y="95642"/>
                  </a:lnTo>
                  <a:lnTo>
                    <a:pt x="54573" y="96177"/>
                  </a:lnTo>
                  <a:lnTo>
                    <a:pt x="53812" y="96615"/>
                  </a:lnTo>
                  <a:lnTo>
                    <a:pt x="53014" y="96956"/>
                  </a:lnTo>
                  <a:lnTo>
                    <a:pt x="52178" y="97200"/>
                  </a:lnTo>
                  <a:lnTo>
                    <a:pt x="51303" y="97346"/>
                  </a:lnTo>
                  <a:lnTo>
                    <a:pt x="50391" y="97395"/>
                  </a:lnTo>
                  <a:lnTo>
                    <a:pt x="49142" y="97280"/>
                  </a:lnTo>
                  <a:lnTo>
                    <a:pt x="47935" y="96937"/>
                  </a:lnTo>
                  <a:lnTo>
                    <a:pt x="46770" y="96366"/>
                  </a:lnTo>
                  <a:lnTo>
                    <a:pt x="45648" y="95565"/>
                  </a:lnTo>
                  <a:lnTo>
                    <a:pt x="44568" y="94536"/>
                  </a:lnTo>
                  <a:lnTo>
                    <a:pt x="43531" y="93279"/>
                  </a:lnTo>
                  <a:lnTo>
                    <a:pt x="42536" y="91792"/>
                  </a:lnTo>
                  <a:lnTo>
                    <a:pt x="41583" y="90077"/>
                  </a:lnTo>
                  <a:lnTo>
                    <a:pt x="40673" y="88134"/>
                  </a:lnTo>
                  <a:lnTo>
                    <a:pt x="39804" y="85961"/>
                  </a:lnTo>
                  <a:lnTo>
                    <a:pt x="38335" y="81786"/>
                  </a:lnTo>
                  <a:lnTo>
                    <a:pt x="36976" y="77221"/>
                  </a:lnTo>
                  <a:lnTo>
                    <a:pt x="35727" y="72267"/>
                  </a:lnTo>
                  <a:lnTo>
                    <a:pt x="34587" y="66923"/>
                  </a:lnTo>
                  <a:lnTo>
                    <a:pt x="33558" y="61189"/>
                  </a:lnTo>
                  <a:lnTo>
                    <a:pt x="32640" y="55066"/>
                  </a:lnTo>
                  <a:lnTo>
                    <a:pt x="31831" y="48553"/>
                  </a:lnTo>
                  <a:lnTo>
                    <a:pt x="31132" y="41651"/>
                  </a:lnTo>
                  <a:lnTo>
                    <a:pt x="30543" y="34359"/>
                  </a:lnTo>
                  <a:lnTo>
                    <a:pt x="3006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124414" y="1822489"/>
              <a:ext cx="14397" cy="15667"/>
            </a:xfrm>
            <a:custGeom>
              <a:avLst/>
              <a:pathLst>
                <a:path w="14397" h="15667">
                  <a:moveTo>
                    <a:pt x="6775" y="0"/>
                  </a:moveTo>
                  <a:lnTo>
                    <a:pt x="7689" y="1105"/>
                  </a:lnTo>
                  <a:lnTo>
                    <a:pt x="8570" y="2218"/>
                  </a:lnTo>
                  <a:lnTo>
                    <a:pt x="9417" y="3341"/>
                  </a:lnTo>
                  <a:lnTo>
                    <a:pt x="10230" y="4471"/>
                  </a:lnTo>
                  <a:lnTo>
                    <a:pt x="11009" y="5610"/>
                  </a:lnTo>
                  <a:lnTo>
                    <a:pt x="11755" y="6758"/>
                  </a:lnTo>
                  <a:lnTo>
                    <a:pt x="12466" y="7914"/>
                  </a:lnTo>
                  <a:lnTo>
                    <a:pt x="13144" y="9078"/>
                  </a:lnTo>
                  <a:lnTo>
                    <a:pt x="13787" y="10251"/>
                  </a:lnTo>
                  <a:lnTo>
                    <a:pt x="14397" y="11433"/>
                  </a:lnTo>
                  <a:lnTo>
                    <a:pt x="7198" y="15667"/>
                  </a:lnTo>
                  <a:lnTo>
                    <a:pt x="6669" y="14486"/>
                  </a:lnTo>
                  <a:lnTo>
                    <a:pt x="6097" y="13313"/>
                  </a:lnTo>
                  <a:lnTo>
                    <a:pt x="5483" y="12148"/>
                  </a:lnTo>
                  <a:lnTo>
                    <a:pt x="4827" y="10992"/>
                  </a:lnTo>
                  <a:lnTo>
                    <a:pt x="4128" y="9845"/>
                  </a:lnTo>
                  <a:lnTo>
                    <a:pt x="3387" y="8706"/>
                  </a:lnTo>
                  <a:lnTo>
                    <a:pt x="2604" y="7575"/>
                  </a:lnTo>
                  <a:lnTo>
                    <a:pt x="1778" y="6453"/>
                  </a:lnTo>
                  <a:lnTo>
                    <a:pt x="910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079104" y="1864411"/>
              <a:ext cx="35570" cy="48274"/>
            </a:xfrm>
            <a:custGeom>
              <a:avLst/>
              <a:pathLst>
                <a:path w="35570" h="48274">
                  <a:moveTo>
                    <a:pt x="3387" y="0"/>
                  </a:moveTo>
                  <a:lnTo>
                    <a:pt x="30912" y="0"/>
                  </a:lnTo>
                  <a:lnTo>
                    <a:pt x="30912" y="7198"/>
                  </a:lnTo>
                  <a:lnTo>
                    <a:pt x="21172" y="7198"/>
                  </a:lnTo>
                  <a:lnTo>
                    <a:pt x="21172" y="35146"/>
                  </a:lnTo>
                  <a:lnTo>
                    <a:pt x="22599" y="34723"/>
                  </a:lnTo>
                  <a:lnTo>
                    <a:pt x="24001" y="34300"/>
                  </a:lnTo>
                  <a:lnTo>
                    <a:pt x="25377" y="33876"/>
                  </a:lnTo>
                  <a:lnTo>
                    <a:pt x="26728" y="33453"/>
                  </a:lnTo>
                  <a:lnTo>
                    <a:pt x="28054" y="33029"/>
                  </a:lnTo>
                  <a:lnTo>
                    <a:pt x="29354" y="32606"/>
                  </a:lnTo>
                  <a:lnTo>
                    <a:pt x="30628" y="32182"/>
                  </a:lnTo>
                  <a:lnTo>
                    <a:pt x="31877" y="31759"/>
                  </a:lnTo>
                  <a:lnTo>
                    <a:pt x="33101" y="31335"/>
                  </a:lnTo>
                  <a:lnTo>
                    <a:pt x="34300" y="30912"/>
                  </a:lnTo>
                  <a:lnTo>
                    <a:pt x="35570" y="38534"/>
                  </a:lnTo>
                  <a:lnTo>
                    <a:pt x="32487" y="39699"/>
                  </a:lnTo>
                  <a:lnTo>
                    <a:pt x="29337" y="40821"/>
                  </a:lnTo>
                  <a:lnTo>
                    <a:pt x="26118" y="41901"/>
                  </a:lnTo>
                  <a:lnTo>
                    <a:pt x="22832" y="42938"/>
                  </a:lnTo>
                  <a:lnTo>
                    <a:pt x="19479" y="43933"/>
                  </a:lnTo>
                  <a:lnTo>
                    <a:pt x="16057" y="44886"/>
                  </a:lnTo>
                  <a:lnTo>
                    <a:pt x="12568" y="45796"/>
                  </a:lnTo>
                  <a:lnTo>
                    <a:pt x="9011" y="46664"/>
                  </a:lnTo>
                  <a:lnTo>
                    <a:pt x="5386" y="47490"/>
                  </a:lnTo>
                  <a:lnTo>
                    <a:pt x="1693" y="48274"/>
                  </a:lnTo>
                  <a:lnTo>
                    <a:pt x="0" y="40228"/>
                  </a:lnTo>
                  <a:lnTo>
                    <a:pt x="1350" y="39893"/>
                  </a:lnTo>
                  <a:lnTo>
                    <a:pt x="2693" y="39567"/>
                  </a:lnTo>
                  <a:lnTo>
                    <a:pt x="4027" y="39250"/>
                  </a:lnTo>
                  <a:lnTo>
                    <a:pt x="5352" y="38941"/>
                  </a:lnTo>
                  <a:lnTo>
                    <a:pt x="6669" y="38640"/>
                  </a:lnTo>
                  <a:lnTo>
                    <a:pt x="7977" y="38348"/>
                  </a:lnTo>
                  <a:lnTo>
                    <a:pt x="9277" y="38064"/>
                  </a:lnTo>
                  <a:lnTo>
                    <a:pt x="10569" y="37789"/>
                  </a:lnTo>
                  <a:lnTo>
                    <a:pt x="11852" y="37522"/>
                  </a:lnTo>
                  <a:lnTo>
                    <a:pt x="13127" y="37264"/>
                  </a:lnTo>
                  <a:lnTo>
                    <a:pt x="1312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157020" y="1825453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155749" y="1885584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191320" y="1823336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204870" y="1837310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195131" y="1870340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212916" y="1871610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96825" y="1874151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298878" y="183222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376318" y="1832334"/>
              <a:ext cx="52138" cy="77386"/>
            </a:xfrm>
            <a:custGeom>
              <a:avLst/>
              <a:pathLst>
                <a:path w="52138" h="77386">
                  <a:moveTo>
                    <a:pt x="9845" y="45415"/>
                  </a:moveTo>
                  <a:lnTo>
                    <a:pt x="9845" y="77386"/>
                  </a:lnTo>
                  <a:lnTo>
                    <a:pt x="0" y="77386"/>
                  </a:lnTo>
                  <a:lnTo>
                    <a:pt x="0" y="0"/>
                  </a:lnTo>
                  <a:lnTo>
                    <a:pt x="18843" y="0"/>
                  </a:lnTo>
                  <a:lnTo>
                    <a:pt x="21586" y="54"/>
                  </a:lnTo>
                  <a:lnTo>
                    <a:pt x="24181" y="218"/>
                  </a:lnTo>
                  <a:lnTo>
                    <a:pt x="26629" y="490"/>
                  </a:lnTo>
                  <a:lnTo>
                    <a:pt x="28930" y="872"/>
                  </a:lnTo>
                  <a:lnTo>
                    <a:pt x="31084" y="1363"/>
                  </a:lnTo>
                  <a:lnTo>
                    <a:pt x="33091" y="1962"/>
                  </a:lnTo>
                  <a:lnTo>
                    <a:pt x="34950" y="2671"/>
                  </a:lnTo>
                  <a:lnTo>
                    <a:pt x="36662" y="3489"/>
                  </a:lnTo>
                  <a:lnTo>
                    <a:pt x="38228" y="4416"/>
                  </a:lnTo>
                  <a:lnTo>
                    <a:pt x="39646" y="5452"/>
                  </a:lnTo>
                  <a:lnTo>
                    <a:pt x="40923" y="6598"/>
                  </a:lnTo>
                  <a:lnTo>
                    <a:pt x="42066" y="7857"/>
                  </a:lnTo>
                  <a:lnTo>
                    <a:pt x="43074" y="9228"/>
                  </a:lnTo>
                  <a:lnTo>
                    <a:pt x="43948" y="10711"/>
                  </a:lnTo>
                  <a:lnTo>
                    <a:pt x="44687" y="12306"/>
                  </a:lnTo>
                  <a:lnTo>
                    <a:pt x="45292" y="14014"/>
                  </a:lnTo>
                  <a:lnTo>
                    <a:pt x="45763" y="15834"/>
                  </a:lnTo>
                  <a:lnTo>
                    <a:pt x="46099" y="17766"/>
                  </a:lnTo>
                  <a:lnTo>
                    <a:pt x="46301" y="19810"/>
                  </a:lnTo>
                  <a:lnTo>
                    <a:pt x="46368" y="21966"/>
                  </a:lnTo>
                  <a:lnTo>
                    <a:pt x="46355" y="22876"/>
                  </a:lnTo>
                  <a:lnTo>
                    <a:pt x="46315" y="23762"/>
                  </a:lnTo>
                  <a:lnTo>
                    <a:pt x="46249" y="24625"/>
                  </a:lnTo>
                  <a:lnTo>
                    <a:pt x="46156" y="25464"/>
                  </a:lnTo>
                  <a:lnTo>
                    <a:pt x="46037" y="26280"/>
                  </a:lnTo>
                  <a:lnTo>
                    <a:pt x="45892" y="27073"/>
                  </a:lnTo>
                  <a:lnTo>
                    <a:pt x="45720" y="27843"/>
                  </a:lnTo>
                  <a:lnTo>
                    <a:pt x="45521" y="28589"/>
                  </a:lnTo>
                  <a:lnTo>
                    <a:pt x="45296" y="29312"/>
                  </a:lnTo>
                  <a:lnTo>
                    <a:pt x="45045" y="30012"/>
                  </a:lnTo>
                  <a:lnTo>
                    <a:pt x="44782" y="30691"/>
                  </a:lnTo>
                  <a:lnTo>
                    <a:pt x="44501" y="31350"/>
                  </a:lnTo>
                  <a:lnTo>
                    <a:pt x="44202" y="31991"/>
                  </a:lnTo>
                  <a:lnTo>
                    <a:pt x="43884" y="32612"/>
                  </a:lnTo>
                  <a:lnTo>
                    <a:pt x="43549" y="33214"/>
                  </a:lnTo>
                  <a:lnTo>
                    <a:pt x="43196" y="33798"/>
                  </a:lnTo>
                  <a:lnTo>
                    <a:pt x="42825" y="34362"/>
                  </a:lnTo>
                  <a:lnTo>
                    <a:pt x="42436" y="34907"/>
                  </a:lnTo>
                  <a:lnTo>
                    <a:pt x="42029" y="35433"/>
                  </a:lnTo>
                  <a:lnTo>
                    <a:pt x="41604" y="35940"/>
                  </a:lnTo>
                  <a:lnTo>
                    <a:pt x="41174" y="36419"/>
                  </a:lnTo>
                  <a:lnTo>
                    <a:pt x="40732" y="36883"/>
                  </a:lnTo>
                  <a:lnTo>
                    <a:pt x="40277" y="37330"/>
                  </a:lnTo>
                  <a:lnTo>
                    <a:pt x="39809" y="37761"/>
                  </a:lnTo>
                  <a:lnTo>
                    <a:pt x="39328" y="38177"/>
                  </a:lnTo>
                  <a:lnTo>
                    <a:pt x="38835" y="38576"/>
                  </a:lnTo>
                  <a:lnTo>
                    <a:pt x="38329" y="38960"/>
                  </a:lnTo>
                  <a:lnTo>
                    <a:pt x="37810" y="39328"/>
                  </a:lnTo>
                  <a:lnTo>
                    <a:pt x="37279" y="39680"/>
                  </a:lnTo>
                  <a:lnTo>
                    <a:pt x="36734" y="40016"/>
                  </a:lnTo>
                  <a:lnTo>
                    <a:pt x="36182" y="40339"/>
                  </a:lnTo>
                  <a:lnTo>
                    <a:pt x="35627" y="40649"/>
                  </a:lnTo>
                  <a:lnTo>
                    <a:pt x="35069" y="40948"/>
                  </a:lnTo>
                  <a:lnTo>
                    <a:pt x="34507" y="41236"/>
                  </a:lnTo>
                  <a:lnTo>
                    <a:pt x="33942" y="41512"/>
                  </a:lnTo>
                  <a:lnTo>
                    <a:pt x="33374" y="41776"/>
                  </a:lnTo>
                  <a:lnTo>
                    <a:pt x="32803" y="42028"/>
                  </a:lnTo>
                  <a:lnTo>
                    <a:pt x="32229" y="42269"/>
                  </a:lnTo>
                  <a:lnTo>
                    <a:pt x="31651" y="42498"/>
                  </a:lnTo>
                  <a:lnTo>
                    <a:pt x="31071" y="42716"/>
                  </a:lnTo>
                  <a:lnTo>
                    <a:pt x="52138" y="77386"/>
                  </a:lnTo>
                  <a:lnTo>
                    <a:pt x="40546" y="77386"/>
                  </a:lnTo>
                  <a:lnTo>
                    <a:pt x="21966" y="454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386163" y="1840751"/>
              <a:ext cx="26360" cy="28636"/>
            </a:xfrm>
            <a:custGeom>
              <a:avLst/>
              <a:pathLst>
                <a:path w="26360" h="28636">
                  <a:moveTo>
                    <a:pt x="0" y="28636"/>
                  </a:moveTo>
                  <a:lnTo>
                    <a:pt x="8680" y="28636"/>
                  </a:lnTo>
                  <a:lnTo>
                    <a:pt x="9619" y="28627"/>
                  </a:lnTo>
                  <a:lnTo>
                    <a:pt x="10529" y="28600"/>
                  </a:lnTo>
                  <a:lnTo>
                    <a:pt x="11410" y="28555"/>
                  </a:lnTo>
                  <a:lnTo>
                    <a:pt x="12263" y="28492"/>
                  </a:lnTo>
                  <a:lnTo>
                    <a:pt x="13087" y="28411"/>
                  </a:lnTo>
                  <a:lnTo>
                    <a:pt x="13883" y="28312"/>
                  </a:lnTo>
                  <a:lnTo>
                    <a:pt x="14650" y="28195"/>
                  </a:lnTo>
                  <a:lnTo>
                    <a:pt x="15388" y="28060"/>
                  </a:lnTo>
                  <a:lnTo>
                    <a:pt x="16098" y="27907"/>
                  </a:lnTo>
                  <a:lnTo>
                    <a:pt x="16779" y="27736"/>
                  </a:lnTo>
                  <a:lnTo>
                    <a:pt x="17434" y="27537"/>
                  </a:lnTo>
                  <a:lnTo>
                    <a:pt x="18064" y="27321"/>
                  </a:lnTo>
                  <a:lnTo>
                    <a:pt x="18670" y="27088"/>
                  </a:lnTo>
                  <a:lnTo>
                    <a:pt x="19252" y="26838"/>
                  </a:lnTo>
                  <a:lnTo>
                    <a:pt x="19809" y="26571"/>
                  </a:lnTo>
                  <a:lnTo>
                    <a:pt x="20342" y="26288"/>
                  </a:lnTo>
                  <a:lnTo>
                    <a:pt x="20851" y="25987"/>
                  </a:lnTo>
                  <a:lnTo>
                    <a:pt x="21335" y="25669"/>
                  </a:lnTo>
                  <a:lnTo>
                    <a:pt x="21795" y="25335"/>
                  </a:lnTo>
                  <a:lnTo>
                    <a:pt x="22231" y="24983"/>
                  </a:lnTo>
                  <a:lnTo>
                    <a:pt x="22653" y="24604"/>
                  </a:lnTo>
                  <a:lnTo>
                    <a:pt x="23050" y="24209"/>
                  </a:lnTo>
                  <a:lnTo>
                    <a:pt x="23424" y="23796"/>
                  </a:lnTo>
                  <a:lnTo>
                    <a:pt x="23772" y="23366"/>
                  </a:lnTo>
                  <a:lnTo>
                    <a:pt x="24097" y="22919"/>
                  </a:lnTo>
                  <a:lnTo>
                    <a:pt x="24397" y="22455"/>
                  </a:lnTo>
                  <a:lnTo>
                    <a:pt x="24673" y="21975"/>
                  </a:lnTo>
                  <a:lnTo>
                    <a:pt x="24924" y="21477"/>
                  </a:lnTo>
                  <a:lnTo>
                    <a:pt x="25151" y="20963"/>
                  </a:lnTo>
                  <a:lnTo>
                    <a:pt x="25354" y="20431"/>
                  </a:lnTo>
                  <a:lnTo>
                    <a:pt x="25545" y="19872"/>
                  </a:lnTo>
                  <a:lnTo>
                    <a:pt x="25716" y="19294"/>
                  </a:lnTo>
                  <a:lnTo>
                    <a:pt x="25867" y="18699"/>
                  </a:lnTo>
                  <a:lnTo>
                    <a:pt x="25998" y="18085"/>
                  </a:lnTo>
                  <a:lnTo>
                    <a:pt x="26108" y="17454"/>
                  </a:lnTo>
                  <a:lnTo>
                    <a:pt x="26199" y="16804"/>
                  </a:lnTo>
                  <a:lnTo>
                    <a:pt x="26269" y="16137"/>
                  </a:lnTo>
                  <a:lnTo>
                    <a:pt x="26319" y="15451"/>
                  </a:lnTo>
                  <a:lnTo>
                    <a:pt x="26350" y="14748"/>
                  </a:lnTo>
                  <a:lnTo>
                    <a:pt x="26360" y="14027"/>
                  </a:lnTo>
                  <a:lnTo>
                    <a:pt x="26349" y="13276"/>
                  </a:lnTo>
                  <a:lnTo>
                    <a:pt x="26315" y="12549"/>
                  </a:lnTo>
                  <a:lnTo>
                    <a:pt x="26260" y="11845"/>
                  </a:lnTo>
                  <a:lnTo>
                    <a:pt x="26182" y="11164"/>
                  </a:lnTo>
                  <a:lnTo>
                    <a:pt x="26082" y="10507"/>
                  </a:lnTo>
                  <a:lnTo>
                    <a:pt x="25960" y="9872"/>
                  </a:lnTo>
                  <a:lnTo>
                    <a:pt x="25815" y="9262"/>
                  </a:lnTo>
                  <a:lnTo>
                    <a:pt x="25648" y="8674"/>
                  </a:lnTo>
                  <a:lnTo>
                    <a:pt x="25459" y="8110"/>
                  </a:lnTo>
                  <a:lnTo>
                    <a:pt x="25248" y="7569"/>
                  </a:lnTo>
                  <a:lnTo>
                    <a:pt x="25025" y="7049"/>
                  </a:lnTo>
                  <a:lnTo>
                    <a:pt x="24778" y="6548"/>
                  </a:lnTo>
                  <a:lnTo>
                    <a:pt x="24508" y="6067"/>
                  </a:lnTo>
                  <a:lnTo>
                    <a:pt x="24215" y="5604"/>
                  </a:lnTo>
                  <a:lnTo>
                    <a:pt x="23898" y="5160"/>
                  </a:lnTo>
                  <a:lnTo>
                    <a:pt x="23559" y="4736"/>
                  </a:lnTo>
                  <a:lnTo>
                    <a:pt x="23195" y="4330"/>
                  </a:lnTo>
                  <a:lnTo>
                    <a:pt x="22809" y="3944"/>
                  </a:lnTo>
                  <a:lnTo>
                    <a:pt x="22399" y="3577"/>
                  </a:lnTo>
                  <a:lnTo>
                    <a:pt x="21966" y="3228"/>
                  </a:lnTo>
                  <a:lnTo>
                    <a:pt x="21520" y="2899"/>
                  </a:lnTo>
                  <a:lnTo>
                    <a:pt x="21050" y="2589"/>
                  </a:lnTo>
                  <a:lnTo>
                    <a:pt x="20555" y="2298"/>
                  </a:lnTo>
                  <a:lnTo>
                    <a:pt x="20035" y="2026"/>
                  </a:lnTo>
                  <a:lnTo>
                    <a:pt x="19492" y="1773"/>
                  </a:lnTo>
                  <a:lnTo>
                    <a:pt x="18924" y="1539"/>
                  </a:lnTo>
                  <a:lnTo>
                    <a:pt x="18331" y="1324"/>
                  </a:lnTo>
                  <a:lnTo>
                    <a:pt x="17715" y="1128"/>
                  </a:lnTo>
                  <a:lnTo>
                    <a:pt x="17074" y="951"/>
                  </a:lnTo>
                  <a:lnTo>
                    <a:pt x="16408" y="793"/>
                  </a:lnTo>
                  <a:lnTo>
                    <a:pt x="15729" y="643"/>
                  </a:lnTo>
                  <a:lnTo>
                    <a:pt x="15024" y="508"/>
                  </a:lnTo>
                  <a:lnTo>
                    <a:pt x="14293" y="389"/>
                  </a:lnTo>
                  <a:lnTo>
                    <a:pt x="13537" y="285"/>
                  </a:lnTo>
                  <a:lnTo>
                    <a:pt x="12756" y="198"/>
                  </a:lnTo>
                  <a:lnTo>
                    <a:pt x="11949" y="127"/>
                  </a:lnTo>
                  <a:lnTo>
                    <a:pt x="11117" y="71"/>
                  </a:lnTo>
                  <a:lnTo>
                    <a:pt x="10260" y="31"/>
                  </a:lnTo>
                  <a:lnTo>
                    <a:pt x="9377" y="7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436343" y="1831223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496156" y="1832334"/>
              <a:ext cx="54096" cy="77386"/>
            </a:xfrm>
            <a:custGeom>
              <a:avLst/>
              <a:pathLst>
                <a:path w="54096" h="77386">
                  <a:moveTo>
                    <a:pt x="32023" y="77386"/>
                  </a:moveTo>
                  <a:lnTo>
                    <a:pt x="22125" y="77386"/>
                  </a:lnTo>
                  <a:lnTo>
                    <a:pt x="22125" y="8680"/>
                  </a:lnTo>
                  <a:lnTo>
                    <a:pt x="0" y="8680"/>
                  </a:lnTo>
                  <a:lnTo>
                    <a:pt x="0" y="0"/>
                  </a:lnTo>
                  <a:lnTo>
                    <a:pt x="54096" y="0"/>
                  </a:lnTo>
                  <a:lnTo>
                    <a:pt x="54096" y="8680"/>
                  </a:lnTo>
                  <a:lnTo>
                    <a:pt x="32023" y="8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580159" y="183222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667815" y="1821219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666968" y="1844509"/>
              <a:ext cx="93584" cy="74951"/>
            </a:xfrm>
            <a:custGeom>
              <a:avLst/>
              <a:pathLst>
                <a:path w="93584" h="74951">
                  <a:moveTo>
                    <a:pt x="0" y="39804"/>
                  </a:moveTo>
                  <a:lnTo>
                    <a:pt x="48274" y="39804"/>
                  </a:lnTo>
                  <a:lnTo>
                    <a:pt x="48998" y="38174"/>
                  </a:lnTo>
                  <a:lnTo>
                    <a:pt x="49646" y="36501"/>
                  </a:lnTo>
                  <a:lnTo>
                    <a:pt x="50217" y="34786"/>
                  </a:lnTo>
                  <a:lnTo>
                    <a:pt x="50713" y="33029"/>
                  </a:lnTo>
                  <a:lnTo>
                    <a:pt x="51132" y="31229"/>
                  </a:lnTo>
                  <a:lnTo>
                    <a:pt x="51475" y="29387"/>
                  </a:lnTo>
                  <a:lnTo>
                    <a:pt x="51742" y="27503"/>
                  </a:lnTo>
                  <a:lnTo>
                    <a:pt x="51932" y="25576"/>
                  </a:lnTo>
                  <a:lnTo>
                    <a:pt x="52047" y="23607"/>
                  </a:lnTo>
                  <a:lnTo>
                    <a:pt x="52085" y="21596"/>
                  </a:lnTo>
                  <a:lnTo>
                    <a:pt x="52165" y="21227"/>
                  </a:lnTo>
                  <a:lnTo>
                    <a:pt x="52237" y="20461"/>
                  </a:lnTo>
                  <a:lnTo>
                    <a:pt x="52301" y="19296"/>
                  </a:lnTo>
                  <a:lnTo>
                    <a:pt x="52356" y="17734"/>
                  </a:lnTo>
                  <a:lnTo>
                    <a:pt x="52402" y="15773"/>
                  </a:lnTo>
                  <a:lnTo>
                    <a:pt x="52440" y="13415"/>
                  </a:lnTo>
                  <a:lnTo>
                    <a:pt x="52470" y="10658"/>
                  </a:lnTo>
                  <a:lnTo>
                    <a:pt x="52491" y="7503"/>
                  </a:lnTo>
                  <a:lnTo>
                    <a:pt x="52504" y="3950"/>
                  </a:lnTo>
                  <a:lnTo>
                    <a:pt x="52508" y="0"/>
                  </a:lnTo>
                  <a:lnTo>
                    <a:pt x="61401" y="0"/>
                  </a:lnTo>
                  <a:lnTo>
                    <a:pt x="61397" y="4433"/>
                  </a:lnTo>
                  <a:lnTo>
                    <a:pt x="61384" y="8418"/>
                  </a:lnTo>
                  <a:lnTo>
                    <a:pt x="61363" y="11954"/>
                  </a:lnTo>
                  <a:lnTo>
                    <a:pt x="61333" y="15041"/>
                  </a:lnTo>
                  <a:lnTo>
                    <a:pt x="61295" y="17679"/>
                  </a:lnTo>
                  <a:lnTo>
                    <a:pt x="61248" y="19868"/>
                  </a:lnTo>
                  <a:lnTo>
                    <a:pt x="61193" y="21609"/>
                  </a:lnTo>
                  <a:lnTo>
                    <a:pt x="61130" y="22900"/>
                  </a:lnTo>
                  <a:lnTo>
                    <a:pt x="61058" y="23743"/>
                  </a:lnTo>
                  <a:lnTo>
                    <a:pt x="60977" y="24137"/>
                  </a:lnTo>
                  <a:lnTo>
                    <a:pt x="60952" y="25894"/>
                  </a:lnTo>
                  <a:lnTo>
                    <a:pt x="60876" y="27609"/>
                  </a:lnTo>
                  <a:lnTo>
                    <a:pt x="60749" y="29282"/>
                  </a:lnTo>
                  <a:lnTo>
                    <a:pt x="60571" y="30912"/>
                  </a:lnTo>
                  <a:lnTo>
                    <a:pt x="60342" y="32500"/>
                  </a:lnTo>
                  <a:lnTo>
                    <a:pt x="60063" y="34045"/>
                  </a:lnTo>
                  <a:lnTo>
                    <a:pt x="59732" y="35549"/>
                  </a:lnTo>
                  <a:lnTo>
                    <a:pt x="59351" y="37010"/>
                  </a:lnTo>
                  <a:lnTo>
                    <a:pt x="58919" y="38428"/>
                  </a:lnTo>
                  <a:lnTo>
                    <a:pt x="58437" y="39804"/>
                  </a:lnTo>
                  <a:lnTo>
                    <a:pt x="93584" y="39804"/>
                  </a:lnTo>
                  <a:lnTo>
                    <a:pt x="93584" y="48274"/>
                  </a:lnTo>
                  <a:lnTo>
                    <a:pt x="54202" y="48274"/>
                  </a:lnTo>
                  <a:lnTo>
                    <a:pt x="51691" y="51742"/>
                  </a:lnTo>
                  <a:lnTo>
                    <a:pt x="48731" y="55032"/>
                  </a:lnTo>
                  <a:lnTo>
                    <a:pt x="45322" y="58144"/>
                  </a:lnTo>
                  <a:lnTo>
                    <a:pt x="41464" y="61079"/>
                  </a:lnTo>
                  <a:lnTo>
                    <a:pt x="37158" y="63836"/>
                  </a:lnTo>
                  <a:lnTo>
                    <a:pt x="32402" y="66415"/>
                  </a:lnTo>
                  <a:lnTo>
                    <a:pt x="27198" y="68816"/>
                  </a:lnTo>
                  <a:lnTo>
                    <a:pt x="21545" y="71039"/>
                  </a:lnTo>
                  <a:lnTo>
                    <a:pt x="15443" y="73084"/>
                  </a:lnTo>
                  <a:lnTo>
                    <a:pt x="8892" y="74951"/>
                  </a:lnTo>
                  <a:lnTo>
                    <a:pt x="4234" y="66906"/>
                  </a:lnTo>
                  <a:lnTo>
                    <a:pt x="9421" y="65500"/>
                  </a:lnTo>
                  <a:lnTo>
                    <a:pt x="14312" y="63992"/>
                  </a:lnTo>
                  <a:lnTo>
                    <a:pt x="18907" y="62383"/>
                  </a:lnTo>
                  <a:lnTo>
                    <a:pt x="23205" y="60672"/>
                  </a:lnTo>
                  <a:lnTo>
                    <a:pt x="27207" y="58860"/>
                  </a:lnTo>
                  <a:lnTo>
                    <a:pt x="30912" y="56946"/>
                  </a:lnTo>
                  <a:lnTo>
                    <a:pt x="34321" y="54930"/>
                  </a:lnTo>
                  <a:lnTo>
                    <a:pt x="37433" y="52813"/>
                  </a:lnTo>
                  <a:lnTo>
                    <a:pt x="40249" y="50594"/>
                  </a:lnTo>
                  <a:lnTo>
                    <a:pt x="42769" y="48274"/>
                  </a:lnTo>
                  <a:lnTo>
                    <a:pt x="0" y="482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686023" y="1848320"/>
              <a:ext cx="27101" cy="19055"/>
            </a:xfrm>
            <a:custGeom>
              <a:avLst/>
              <a:pathLst>
                <a:path w="27101" h="19055">
                  <a:moveTo>
                    <a:pt x="5081" y="0"/>
                  </a:moveTo>
                  <a:lnTo>
                    <a:pt x="7435" y="1117"/>
                  </a:lnTo>
                  <a:lnTo>
                    <a:pt x="9756" y="2269"/>
                  </a:lnTo>
                  <a:lnTo>
                    <a:pt x="12043" y="3455"/>
                  </a:lnTo>
                  <a:lnTo>
                    <a:pt x="14295" y="4674"/>
                  </a:lnTo>
                  <a:lnTo>
                    <a:pt x="16514" y="5928"/>
                  </a:lnTo>
                  <a:lnTo>
                    <a:pt x="18699" y="7215"/>
                  </a:lnTo>
                  <a:lnTo>
                    <a:pt x="20851" y="8536"/>
                  </a:lnTo>
                  <a:lnTo>
                    <a:pt x="22968" y="9891"/>
                  </a:lnTo>
                  <a:lnTo>
                    <a:pt x="25051" y="11280"/>
                  </a:lnTo>
                  <a:lnTo>
                    <a:pt x="27101" y="12703"/>
                  </a:lnTo>
                  <a:lnTo>
                    <a:pt x="21172" y="19055"/>
                  </a:lnTo>
                  <a:lnTo>
                    <a:pt x="19208" y="17636"/>
                  </a:lnTo>
                  <a:lnTo>
                    <a:pt x="17209" y="16260"/>
                  </a:lnTo>
                  <a:lnTo>
                    <a:pt x="15176" y="14926"/>
                  </a:lnTo>
                  <a:lnTo>
                    <a:pt x="13110" y="13635"/>
                  </a:lnTo>
                  <a:lnTo>
                    <a:pt x="11009" y="12386"/>
                  </a:lnTo>
                  <a:lnTo>
                    <a:pt x="8875" y="11179"/>
                  </a:lnTo>
                  <a:lnTo>
                    <a:pt x="6707" y="10014"/>
                  </a:lnTo>
                  <a:lnTo>
                    <a:pt x="4505" y="8892"/>
                  </a:lnTo>
                  <a:lnTo>
                    <a:pt x="226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675861" y="1862717"/>
              <a:ext cx="26677" cy="19055"/>
            </a:xfrm>
            <a:custGeom>
              <a:avLst/>
              <a:pathLst>
                <a:path w="26677" h="19055">
                  <a:moveTo>
                    <a:pt x="5081" y="0"/>
                  </a:moveTo>
                  <a:lnTo>
                    <a:pt x="7431" y="1117"/>
                  </a:lnTo>
                  <a:lnTo>
                    <a:pt x="9739" y="2269"/>
                  </a:lnTo>
                  <a:lnTo>
                    <a:pt x="12005" y="3455"/>
                  </a:lnTo>
                  <a:lnTo>
                    <a:pt x="14228" y="4674"/>
                  </a:lnTo>
                  <a:lnTo>
                    <a:pt x="16408" y="5928"/>
                  </a:lnTo>
                  <a:lnTo>
                    <a:pt x="18547" y="7215"/>
                  </a:lnTo>
                  <a:lnTo>
                    <a:pt x="20643" y="8536"/>
                  </a:lnTo>
                  <a:lnTo>
                    <a:pt x="22697" y="9891"/>
                  </a:lnTo>
                  <a:lnTo>
                    <a:pt x="24708" y="11280"/>
                  </a:lnTo>
                  <a:lnTo>
                    <a:pt x="26677" y="12703"/>
                  </a:lnTo>
                  <a:lnTo>
                    <a:pt x="20749" y="19055"/>
                  </a:lnTo>
                  <a:lnTo>
                    <a:pt x="18788" y="17636"/>
                  </a:lnTo>
                  <a:lnTo>
                    <a:pt x="16802" y="16260"/>
                  </a:lnTo>
                  <a:lnTo>
                    <a:pt x="14791" y="14926"/>
                  </a:lnTo>
                  <a:lnTo>
                    <a:pt x="12754" y="13635"/>
                  </a:lnTo>
                  <a:lnTo>
                    <a:pt x="10692" y="12386"/>
                  </a:lnTo>
                  <a:lnTo>
                    <a:pt x="8604" y="11179"/>
                  </a:lnTo>
                  <a:lnTo>
                    <a:pt x="6491" y="10014"/>
                  </a:lnTo>
                  <a:lnTo>
                    <a:pt x="4353" y="8892"/>
                  </a:lnTo>
                  <a:lnTo>
                    <a:pt x="218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27946" y="1895747"/>
              <a:ext cx="33876" cy="22866"/>
            </a:xfrm>
            <a:custGeom>
              <a:avLst/>
              <a:pathLst>
                <a:path w="33876" h="22866">
                  <a:moveTo>
                    <a:pt x="5504" y="0"/>
                  </a:moveTo>
                  <a:lnTo>
                    <a:pt x="8608" y="1685"/>
                  </a:lnTo>
                  <a:lnTo>
                    <a:pt x="11653" y="3353"/>
                  </a:lnTo>
                  <a:lnTo>
                    <a:pt x="14638" y="5005"/>
                  </a:lnTo>
                  <a:lnTo>
                    <a:pt x="17564" y="6639"/>
                  </a:lnTo>
                  <a:lnTo>
                    <a:pt x="20431" y="8257"/>
                  </a:lnTo>
                  <a:lnTo>
                    <a:pt x="23239" y="9858"/>
                  </a:lnTo>
                  <a:lnTo>
                    <a:pt x="25987" y="11441"/>
                  </a:lnTo>
                  <a:lnTo>
                    <a:pt x="28676" y="13008"/>
                  </a:lnTo>
                  <a:lnTo>
                    <a:pt x="31306" y="14558"/>
                  </a:lnTo>
                  <a:lnTo>
                    <a:pt x="33876" y="16091"/>
                  </a:lnTo>
                  <a:lnTo>
                    <a:pt x="28371" y="2286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776643" y="1825877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816448" y="1827570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810096" y="1851707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849478" y="1870340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804168" y="1870763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880390" y="1822065"/>
              <a:ext cx="99512" cy="98242"/>
            </a:xfrm>
            <a:custGeom>
              <a:avLst/>
              <a:pathLst>
                <a:path w="99512" h="98242">
                  <a:moveTo>
                    <a:pt x="8045" y="13127"/>
                  </a:moveTo>
                  <a:lnTo>
                    <a:pt x="23290" y="13127"/>
                  </a:lnTo>
                  <a:lnTo>
                    <a:pt x="23290" y="0"/>
                  </a:lnTo>
                  <a:lnTo>
                    <a:pt x="31759" y="0"/>
                  </a:lnTo>
                  <a:lnTo>
                    <a:pt x="31759" y="13127"/>
                  </a:lnTo>
                  <a:lnTo>
                    <a:pt x="46580" y="13127"/>
                  </a:lnTo>
                  <a:lnTo>
                    <a:pt x="46580" y="20749"/>
                  </a:lnTo>
                  <a:lnTo>
                    <a:pt x="31759" y="20749"/>
                  </a:lnTo>
                  <a:lnTo>
                    <a:pt x="31759" y="34300"/>
                  </a:lnTo>
                  <a:lnTo>
                    <a:pt x="49544" y="34300"/>
                  </a:lnTo>
                  <a:lnTo>
                    <a:pt x="49544" y="41922"/>
                  </a:lnTo>
                  <a:lnTo>
                    <a:pt x="33453" y="41922"/>
                  </a:lnTo>
                  <a:lnTo>
                    <a:pt x="33453" y="55472"/>
                  </a:lnTo>
                  <a:lnTo>
                    <a:pt x="47003" y="55472"/>
                  </a:lnTo>
                  <a:lnTo>
                    <a:pt x="47003" y="63095"/>
                  </a:lnTo>
                  <a:lnTo>
                    <a:pt x="33453" y="63095"/>
                  </a:lnTo>
                  <a:lnTo>
                    <a:pt x="33453" y="83844"/>
                  </a:lnTo>
                  <a:lnTo>
                    <a:pt x="35485" y="84568"/>
                  </a:lnTo>
                  <a:lnTo>
                    <a:pt x="38026" y="85216"/>
                  </a:lnTo>
                  <a:lnTo>
                    <a:pt x="41075" y="85788"/>
                  </a:lnTo>
                  <a:lnTo>
                    <a:pt x="44632" y="86283"/>
                  </a:lnTo>
                  <a:lnTo>
                    <a:pt x="48697" y="86702"/>
                  </a:lnTo>
                  <a:lnTo>
                    <a:pt x="53270" y="87045"/>
                  </a:lnTo>
                  <a:lnTo>
                    <a:pt x="58352" y="87312"/>
                  </a:lnTo>
                  <a:lnTo>
                    <a:pt x="63942" y="87503"/>
                  </a:lnTo>
                  <a:lnTo>
                    <a:pt x="70039" y="87617"/>
                  </a:lnTo>
                  <a:lnTo>
                    <a:pt x="76645" y="87655"/>
                  </a:lnTo>
                  <a:lnTo>
                    <a:pt x="99512" y="87655"/>
                  </a:lnTo>
                  <a:lnTo>
                    <a:pt x="96971" y="96124"/>
                  </a:lnTo>
                  <a:lnTo>
                    <a:pt x="76645" y="96124"/>
                  </a:lnTo>
                  <a:lnTo>
                    <a:pt x="70414" y="96086"/>
                  </a:lnTo>
                  <a:lnTo>
                    <a:pt x="64594" y="95972"/>
                  </a:lnTo>
                  <a:lnTo>
                    <a:pt x="59184" y="95781"/>
                  </a:lnTo>
                  <a:lnTo>
                    <a:pt x="54185" y="95514"/>
                  </a:lnTo>
                  <a:lnTo>
                    <a:pt x="49597" y="95171"/>
                  </a:lnTo>
                  <a:lnTo>
                    <a:pt x="45420" y="94752"/>
                  </a:lnTo>
                  <a:lnTo>
                    <a:pt x="41653" y="94257"/>
                  </a:lnTo>
                  <a:lnTo>
                    <a:pt x="38297" y="93685"/>
                  </a:lnTo>
                  <a:lnTo>
                    <a:pt x="35352" y="93037"/>
                  </a:lnTo>
                  <a:lnTo>
                    <a:pt x="32817" y="92313"/>
                  </a:lnTo>
                  <a:lnTo>
                    <a:pt x="30529" y="91496"/>
                  </a:lnTo>
                  <a:lnTo>
                    <a:pt x="28320" y="90568"/>
                  </a:lnTo>
                  <a:lnTo>
                    <a:pt x="26192" y="89531"/>
                  </a:lnTo>
                  <a:lnTo>
                    <a:pt x="24145" y="88383"/>
                  </a:lnTo>
                  <a:lnTo>
                    <a:pt x="22178" y="87126"/>
                  </a:lnTo>
                  <a:lnTo>
                    <a:pt x="20292" y="85758"/>
                  </a:lnTo>
                  <a:lnTo>
                    <a:pt x="18486" y="84280"/>
                  </a:lnTo>
                  <a:lnTo>
                    <a:pt x="16760" y="82692"/>
                  </a:lnTo>
                  <a:lnTo>
                    <a:pt x="15115" y="80994"/>
                  </a:lnTo>
                  <a:lnTo>
                    <a:pt x="13550" y="79186"/>
                  </a:lnTo>
                  <a:lnTo>
                    <a:pt x="13029" y="81435"/>
                  </a:lnTo>
                  <a:lnTo>
                    <a:pt x="12483" y="83607"/>
                  </a:lnTo>
                  <a:lnTo>
                    <a:pt x="11911" y="85703"/>
                  </a:lnTo>
                  <a:lnTo>
                    <a:pt x="11314" y="87723"/>
                  </a:lnTo>
                  <a:lnTo>
                    <a:pt x="10692" y="89667"/>
                  </a:lnTo>
                  <a:lnTo>
                    <a:pt x="10044" y="91534"/>
                  </a:lnTo>
                  <a:lnTo>
                    <a:pt x="9371" y="93325"/>
                  </a:lnTo>
                  <a:lnTo>
                    <a:pt x="8672" y="95040"/>
                  </a:lnTo>
                  <a:lnTo>
                    <a:pt x="7948" y="96679"/>
                  </a:lnTo>
                  <a:lnTo>
                    <a:pt x="7198" y="98242"/>
                  </a:lnTo>
                  <a:lnTo>
                    <a:pt x="0" y="91466"/>
                  </a:lnTo>
                  <a:lnTo>
                    <a:pt x="1482" y="88295"/>
                  </a:lnTo>
                  <a:lnTo>
                    <a:pt x="2879" y="84877"/>
                  </a:lnTo>
                  <a:lnTo>
                    <a:pt x="4192" y="81214"/>
                  </a:lnTo>
                  <a:lnTo>
                    <a:pt x="5420" y="77306"/>
                  </a:lnTo>
                  <a:lnTo>
                    <a:pt x="6563" y="73152"/>
                  </a:lnTo>
                  <a:lnTo>
                    <a:pt x="7622" y="68752"/>
                  </a:lnTo>
                  <a:lnTo>
                    <a:pt x="8596" y="64107"/>
                  </a:lnTo>
                  <a:lnTo>
                    <a:pt x="9485" y="59216"/>
                  </a:lnTo>
                  <a:lnTo>
                    <a:pt x="10290" y="54079"/>
                  </a:lnTo>
                  <a:lnTo>
                    <a:pt x="11009" y="48697"/>
                  </a:lnTo>
                  <a:lnTo>
                    <a:pt x="18632" y="49967"/>
                  </a:lnTo>
                  <a:lnTo>
                    <a:pt x="18373" y="52068"/>
                  </a:lnTo>
                  <a:lnTo>
                    <a:pt x="18107" y="54134"/>
                  </a:lnTo>
                  <a:lnTo>
                    <a:pt x="17831" y="56167"/>
                  </a:lnTo>
                  <a:lnTo>
                    <a:pt x="17548" y="58166"/>
                  </a:lnTo>
                  <a:lnTo>
                    <a:pt x="17255" y="60130"/>
                  </a:lnTo>
                  <a:lnTo>
                    <a:pt x="16955" y="62061"/>
                  </a:lnTo>
                  <a:lnTo>
                    <a:pt x="16646" y="63958"/>
                  </a:lnTo>
                  <a:lnTo>
                    <a:pt x="16328" y="65822"/>
                  </a:lnTo>
                  <a:lnTo>
                    <a:pt x="16002" y="67651"/>
                  </a:lnTo>
                  <a:lnTo>
                    <a:pt x="15667" y="69446"/>
                  </a:lnTo>
                  <a:lnTo>
                    <a:pt x="16603" y="70768"/>
                  </a:lnTo>
                  <a:lnTo>
                    <a:pt x="17548" y="72021"/>
                  </a:lnTo>
                  <a:lnTo>
                    <a:pt x="18500" y="73207"/>
                  </a:lnTo>
                  <a:lnTo>
                    <a:pt x="19462" y="74325"/>
                  </a:lnTo>
                  <a:lnTo>
                    <a:pt x="20431" y="75375"/>
                  </a:lnTo>
                  <a:lnTo>
                    <a:pt x="21409" y="76357"/>
                  </a:lnTo>
                  <a:lnTo>
                    <a:pt x="22396" y="77272"/>
                  </a:lnTo>
                  <a:lnTo>
                    <a:pt x="23391" y="78119"/>
                  </a:lnTo>
                  <a:lnTo>
                    <a:pt x="24395" y="78898"/>
                  </a:lnTo>
                  <a:lnTo>
                    <a:pt x="25407" y="79609"/>
                  </a:lnTo>
                  <a:lnTo>
                    <a:pt x="25407" y="41922"/>
                  </a:lnTo>
                  <a:lnTo>
                    <a:pt x="4658" y="41922"/>
                  </a:lnTo>
                  <a:lnTo>
                    <a:pt x="4658" y="34300"/>
                  </a:lnTo>
                  <a:lnTo>
                    <a:pt x="23290" y="34300"/>
                  </a:lnTo>
                  <a:lnTo>
                    <a:pt x="23290" y="20749"/>
                  </a:lnTo>
                  <a:lnTo>
                    <a:pt x="8045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933746" y="1828417"/>
              <a:ext cx="44039" cy="73258"/>
            </a:xfrm>
            <a:custGeom>
              <a:avLst/>
              <a:pathLst>
                <a:path w="44039" h="73258">
                  <a:moveTo>
                    <a:pt x="29641" y="28371"/>
                  </a:moveTo>
                  <a:lnTo>
                    <a:pt x="29641" y="7198"/>
                  </a:lnTo>
                  <a:lnTo>
                    <a:pt x="0" y="7198"/>
                  </a:lnTo>
                  <a:lnTo>
                    <a:pt x="0" y="0"/>
                  </a:lnTo>
                  <a:lnTo>
                    <a:pt x="37687" y="0"/>
                  </a:lnTo>
                  <a:lnTo>
                    <a:pt x="37687" y="35993"/>
                  </a:lnTo>
                  <a:lnTo>
                    <a:pt x="8469" y="35993"/>
                  </a:lnTo>
                  <a:lnTo>
                    <a:pt x="8469" y="61824"/>
                  </a:lnTo>
                  <a:lnTo>
                    <a:pt x="8479" y="62233"/>
                  </a:lnTo>
                  <a:lnTo>
                    <a:pt x="8511" y="62612"/>
                  </a:lnTo>
                  <a:lnTo>
                    <a:pt x="8564" y="62961"/>
                  </a:lnTo>
                  <a:lnTo>
                    <a:pt x="8638" y="63281"/>
                  </a:lnTo>
                  <a:lnTo>
                    <a:pt x="8733" y="63571"/>
                  </a:lnTo>
                  <a:lnTo>
                    <a:pt x="8850" y="63831"/>
                  </a:lnTo>
                  <a:lnTo>
                    <a:pt x="8987" y="64062"/>
                  </a:lnTo>
                  <a:lnTo>
                    <a:pt x="9146" y="64263"/>
                  </a:lnTo>
                  <a:lnTo>
                    <a:pt x="9326" y="64435"/>
                  </a:lnTo>
                  <a:lnTo>
                    <a:pt x="9527" y="64577"/>
                  </a:lnTo>
                  <a:lnTo>
                    <a:pt x="9822" y="64697"/>
                  </a:lnTo>
                  <a:lnTo>
                    <a:pt x="10281" y="64805"/>
                  </a:lnTo>
                  <a:lnTo>
                    <a:pt x="10906" y="64901"/>
                  </a:lnTo>
                  <a:lnTo>
                    <a:pt x="11695" y="64983"/>
                  </a:lnTo>
                  <a:lnTo>
                    <a:pt x="12650" y="65053"/>
                  </a:lnTo>
                  <a:lnTo>
                    <a:pt x="13770" y="65110"/>
                  </a:lnTo>
                  <a:lnTo>
                    <a:pt x="15056" y="65155"/>
                  </a:lnTo>
                  <a:lnTo>
                    <a:pt x="16506" y="65186"/>
                  </a:lnTo>
                  <a:lnTo>
                    <a:pt x="18121" y="65206"/>
                  </a:lnTo>
                  <a:lnTo>
                    <a:pt x="19902" y="65212"/>
                  </a:lnTo>
                  <a:lnTo>
                    <a:pt x="21937" y="65199"/>
                  </a:lnTo>
                  <a:lnTo>
                    <a:pt x="23806" y="65161"/>
                  </a:lnTo>
                  <a:lnTo>
                    <a:pt x="25511" y="65098"/>
                  </a:lnTo>
                  <a:lnTo>
                    <a:pt x="27050" y="65009"/>
                  </a:lnTo>
                  <a:lnTo>
                    <a:pt x="28424" y="64894"/>
                  </a:lnTo>
                  <a:lnTo>
                    <a:pt x="29633" y="64755"/>
                  </a:lnTo>
                  <a:lnTo>
                    <a:pt x="30677" y="64589"/>
                  </a:lnTo>
                  <a:lnTo>
                    <a:pt x="31556" y="64399"/>
                  </a:lnTo>
                  <a:lnTo>
                    <a:pt x="32269" y="64183"/>
                  </a:lnTo>
                  <a:lnTo>
                    <a:pt x="32817" y="63942"/>
                  </a:lnTo>
                  <a:lnTo>
                    <a:pt x="33268" y="63586"/>
                  </a:lnTo>
                  <a:lnTo>
                    <a:pt x="33690" y="63027"/>
                  </a:lnTo>
                  <a:lnTo>
                    <a:pt x="34081" y="62265"/>
                  </a:lnTo>
                  <a:lnTo>
                    <a:pt x="34443" y="61299"/>
                  </a:lnTo>
                  <a:lnTo>
                    <a:pt x="34776" y="60130"/>
                  </a:lnTo>
                  <a:lnTo>
                    <a:pt x="35079" y="58758"/>
                  </a:lnTo>
                  <a:lnTo>
                    <a:pt x="35352" y="57183"/>
                  </a:lnTo>
                  <a:lnTo>
                    <a:pt x="35595" y="55405"/>
                  </a:lnTo>
                  <a:lnTo>
                    <a:pt x="35809" y="53423"/>
                  </a:lnTo>
                  <a:lnTo>
                    <a:pt x="35993" y="51238"/>
                  </a:lnTo>
                  <a:lnTo>
                    <a:pt x="44039" y="54625"/>
                  </a:lnTo>
                  <a:lnTo>
                    <a:pt x="43696" y="57221"/>
                  </a:lnTo>
                  <a:lnTo>
                    <a:pt x="43345" y="59588"/>
                  </a:lnTo>
                  <a:lnTo>
                    <a:pt x="42985" y="61727"/>
                  </a:lnTo>
                  <a:lnTo>
                    <a:pt x="42616" y="63637"/>
                  </a:lnTo>
                  <a:lnTo>
                    <a:pt x="42239" y="65318"/>
                  </a:lnTo>
                  <a:lnTo>
                    <a:pt x="41854" y="66770"/>
                  </a:lnTo>
                  <a:lnTo>
                    <a:pt x="41460" y="67994"/>
                  </a:lnTo>
                  <a:lnTo>
                    <a:pt x="41058" y="68989"/>
                  </a:lnTo>
                  <a:lnTo>
                    <a:pt x="40647" y="69756"/>
                  </a:lnTo>
                  <a:lnTo>
                    <a:pt x="40228" y="70293"/>
                  </a:lnTo>
                  <a:lnTo>
                    <a:pt x="39339" y="70857"/>
                  </a:lnTo>
                  <a:lnTo>
                    <a:pt x="38195" y="71360"/>
                  </a:lnTo>
                  <a:lnTo>
                    <a:pt x="36798" y="71805"/>
                  </a:lnTo>
                  <a:lnTo>
                    <a:pt x="35146" y="72190"/>
                  </a:lnTo>
                  <a:lnTo>
                    <a:pt x="33241" y="72517"/>
                  </a:lnTo>
                  <a:lnTo>
                    <a:pt x="31081" y="72783"/>
                  </a:lnTo>
                  <a:lnTo>
                    <a:pt x="28668" y="72991"/>
                  </a:lnTo>
                  <a:lnTo>
                    <a:pt x="26000" y="73139"/>
                  </a:lnTo>
                  <a:lnTo>
                    <a:pt x="23078" y="73228"/>
                  </a:lnTo>
                  <a:lnTo>
                    <a:pt x="19902" y="73258"/>
                  </a:lnTo>
                  <a:lnTo>
                    <a:pt x="17484" y="73253"/>
                  </a:lnTo>
                  <a:lnTo>
                    <a:pt x="15312" y="73241"/>
                  </a:lnTo>
                  <a:lnTo>
                    <a:pt x="13385" y="73219"/>
                  </a:lnTo>
                  <a:lnTo>
                    <a:pt x="11704" y="73190"/>
                  </a:lnTo>
                  <a:lnTo>
                    <a:pt x="10268" y="73152"/>
                  </a:lnTo>
                  <a:lnTo>
                    <a:pt x="9078" y="73105"/>
                  </a:lnTo>
                  <a:lnTo>
                    <a:pt x="8134" y="73050"/>
                  </a:lnTo>
                  <a:lnTo>
                    <a:pt x="7435" y="72987"/>
                  </a:lnTo>
                  <a:lnTo>
                    <a:pt x="6982" y="72915"/>
                  </a:lnTo>
                  <a:lnTo>
                    <a:pt x="6775" y="72834"/>
                  </a:lnTo>
                  <a:lnTo>
                    <a:pt x="6197" y="72811"/>
                  </a:lnTo>
                  <a:lnTo>
                    <a:pt x="5648" y="72741"/>
                  </a:lnTo>
                  <a:lnTo>
                    <a:pt x="5130" y="72624"/>
                  </a:lnTo>
                  <a:lnTo>
                    <a:pt x="4641" y="72461"/>
                  </a:lnTo>
                  <a:lnTo>
                    <a:pt x="4181" y="72252"/>
                  </a:lnTo>
                  <a:lnTo>
                    <a:pt x="3751" y="71996"/>
                  </a:lnTo>
                  <a:lnTo>
                    <a:pt x="3351" y="71693"/>
                  </a:lnTo>
                  <a:lnTo>
                    <a:pt x="2981" y="71344"/>
                  </a:lnTo>
                  <a:lnTo>
                    <a:pt x="2640" y="70948"/>
                  </a:lnTo>
                  <a:lnTo>
                    <a:pt x="2329" y="70505"/>
                  </a:lnTo>
                  <a:lnTo>
                    <a:pt x="2047" y="70020"/>
                  </a:lnTo>
                  <a:lnTo>
                    <a:pt x="1795" y="69497"/>
                  </a:lnTo>
                  <a:lnTo>
                    <a:pt x="1573" y="68936"/>
                  </a:lnTo>
                  <a:lnTo>
                    <a:pt x="1380" y="68337"/>
                  </a:lnTo>
                  <a:lnTo>
                    <a:pt x="1217" y="67700"/>
                  </a:lnTo>
                  <a:lnTo>
                    <a:pt x="1084" y="67024"/>
                  </a:lnTo>
                  <a:lnTo>
                    <a:pt x="980" y="66311"/>
                  </a:lnTo>
                  <a:lnTo>
                    <a:pt x="906" y="65559"/>
                  </a:lnTo>
                  <a:lnTo>
                    <a:pt x="861" y="64769"/>
                  </a:lnTo>
                  <a:lnTo>
                    <a:pt x="846" y="63942"/>
                  </a:lnTo>
                  <a:lnTo>
                    <a:pt x="846" y="283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034952" y="1822065"/>
              <a:ext cx="53355" cy="97818"/>
            </a:xfrm>
            <a:custGeom>
              <a:avLst/>
              <a:pathLst>
                <a:path w="53355" h="97818">
                  <a:moveTo>
                    <a:pt x="14820" y="0"/>
                  </a:moveTo>
                  <a:lnTo>
                    <a:pt x="22866" y="2540"/>
                  </a:lnTo>
                  <a:lnTo>
                    <a:pt x="22604" y="4141"/>
                  </a:lnTo>
                  <a:lnTo>
                    <a:pt x="22324" y="5725"/>
                  </a:lnTo>
                  <a:lnTo>
                    <a:pt x="22028" y="7291"/>
                  </a:lnTo>
                  <a:lnTo>
                    <a:pt x="21714" y="8841"/>
                  </a:lnTo>
                  <a:lnTo>
                    <a:pt x="21384" y="10374"/>
                  </a:lnTo>
                  <a:lnTo>
                    <a:pt x="21037" y="11890"/>
                  </a:lnTo>
                  <a:lnTo>
                    <a:pt x="20673" y="13389"/>
                  </a:lnTo>
                  <a:lnTo>
                    <a:pt x="20292" y="14871"/>
                  </a:lnTo>
                  <a:lnTo>
                    <a:pt x="19894" y="16336"/>
                  </a:lnTo>
                  <a:lnTo>
                    <a:pt x="19479" y="17785"/>
                  </a:lnTo>
                  <a:lnTo>
                    <a:pt x="52508" y="17785"/>
                  </a:lnTo>
                  <a:lnTo>
                    <a:pt x="52508" y="25830"/>
                  </a:lnTo>
                  <a:lnTo>
                    <a:pt x="47003" y="25830"/>
                  </a:lnTo>
                  <a:lnTo>
                    <a:pt x="46419" y="31399"/>
                  </a:lnTo>
                  <a:lnTo>
                    <a:pt x="45682" y="36756"/>
                  </a:lnTo>
                  <a:lnTo>
                    <a:pt x="44793" y="41901"/>
                  </a:lnTo>
                  <a:lnTo>
                    <a:pt x="43751" y="46834"/>
                  </a:lnTo>
                  <a:lnTo>
                    <a:pt x="42557" y="51555"/>
                  </a:lnTo>
                  <a:lnTo>
                    <a:pt x="41210" y="56065"/>
                  </a:lnTo>
                  <a:lnTo>
                    <a:pt x="39711" y="60363"/>
                  </a:lnTo>
                  <a:lnTo>
                    <a:pt x="38060" y="64450"/>
                  </a:lnTo>
                  <a:lnTo>
                    <a:pt x="36256" y="68324"/>
                  </a:lnTo>
                  <a:lnTo>
                    <a:pt x="34300" y="71987"/>
                  </a:lnTo>
                  <a:lnTo>
                    <a:pt x="35938" y="73918"/>
                  </a:lnTo>
                  <a:lnTo>
                    <a:pt x="37636" y="75815"/>
                  </a:lnTo>
                  <a:lnTo>
                    <a:pt x="39394" y="77678"/>
                  </a:lnTo>
                  <a:lnTo>
                    <a:pt x="41210" y="79508"/>
                  </a:lnTo>
                  <a:lnTo>
                    <a:pt x="43086" y="81303"/>
                  </a:lnTo>
                  <a:lnTo>
                    <a:pt x="45021" y="83065"/>
                  </a:lnTo>
                  <a:lnTo>
                    <a:pt x="47016" y="84793"/>
                  </a:lnTo>
                  <a:lnTo>
                    <a:pt x="49070" y="86486"/>
                  </a:lnTo>
                  <a:lnTo>
                    <a:pt x="51183" y="88146"/>
                  </a:lnTo>
                  <a:lnTo>
                    <a:pt x="53355" y="89772"/>
                  </a:lnTo>
                  <a:lnTo>
                    <a:pt x="46580" y="97818"/>
                  </a:lnTo>
                  <a:lnTo>
                    <a:pt x="44729" y="96264"/>
                  </a:lnTo>
                  <a:lnTo>
                    <a:pt x="42904" y="94651"/>
                  </a:lnTo>
                  <a:lnTo>
                    <a:pt x="41104" y="92978"/>
                  </a:lnTo>
                  <a:lnTo>
                    <a:pt x="39330" y="91246"/>
                  </a:lnTo>
                  <a:lnTo>
                    <a:pt x="37581" y="89455"/>
                  </a:lnTo>
                  <a:lnTo>
                    <a:pt x="35858" y="87604"/>
                  </a:lnTo>
                  <a:lnTo>
                    <a:pt x="34160" y="85694"/>
                  </a:lnTo>
                  <a:lnTo>
                    <a:pt x="32487" y="83725"/>
                  </a:lnTo>
                  <a:lnTo>
                    <a:pt x="30840" y="81697"/>
                  </a:lnTo>
                  <a:lnTo>
                    <a:pt x="29218" y="79609"/>
                  </a:lnTo>
                  <a:lnTo>
                    <a:pt x="27571" y="81773"/>
                  </a:lnTo>
                  <a:lnTo>
                    <a:pt x="25847" y="83861"/>
                  </a:lnTo>
                  <a:lnTo>
                    <a:pt x="24048" y="85872"/>
                  </a:lnTo>
                  <a:lnTo>
                    <a:pt x="22172" y="87808"/>
                  </a:lnTo>
                  <a:lnTo>
                    <a:pt x="20220" y="89667"/>
                  </a:lnTo>
                  <a:lnTo>
                    <a:pt x="18191" y="91449"/>
                  </a:lnTo>
                  <a:lnTo>
                    <a:pt x="16087" y="93156"/>
                  </a:lnTo>
                  <a:lnTo>
                    <a:pt x="13906" y="94786"/>
                  </a:lnTo>
                  <a:lnTo>
                    <a:pt x="11649" y="96340"/>
                  </a:lnTo>
                  <a:lnTo>
                    <a:pt x="9316" y="97818"/>
                  </a:lnTo>
                  <a:lnTo>
                    <a:pt x="3811" y="90196"/>
                  </a:lnTo>
                  <a:lnTo>
                    <a:pt x="6144" y="88714"/>
                  </a:lnTo>
                  <a:lnTo>
                    <a:pt x="8401" y="87147"/>
                  </a:lnTo>
                  <a:lnTo>
                    <a:pt x="10582" y="85495"/>
                  </a:lnTo>
                  <a:lnTo>
                    <a:pt x="12686" y="83759"/>
                  </a:lnTo>
                  <a:lnTo>
                    <a:pt x="14715" y="81938"/>
                  </a:lnTo>
                  <a:lnTo>
                    <a:pt x="16667" y="80033"/>
                  </a:lnTo>
                  <a:lnTo>
                    <a:pt x="18543" y="78043"/>
                  </a:lnTo>
                  <a:lnTo>
                    <a:pt x="20342" y="75968"/>
                  </a:lnTo>
                  <a:lnTo>
                    <a:pt x="22066" y="73808"/>
                  </a:lnTo>
                  <a:lnTo>
                    <a:pt x="23713" y="71564"/>
                  </a:lnTo>
                  <a:lnTo>
                    <a:pt x="22286" y="69243"/>
                  </a:lnTo>
                  <a:lnTo>
                    <a:pt x="20884" y="66855"/>
                  </a:lnTo>
                  <a:lnTo>
                    <a:pt x="19508" y="64399"/>
                  </a:lnTo>
                  <a:lnTo>
                    <a:pt x="18157" y="61875"/>
                  </a:lnTo>
                  <a:lnTo>
                    <a:pt x="16832" y="59283"/>
                  </a:lnTo>
                  <a:lnTo>
                    <a:pt x="15532" y="56624"/>
                  </a:lnTo>
                  <a:lnTo>
                    <a:pt x="14257" y="53897"/>
                  </a:lnTo>
                  <a:lnTo>
                    <a:pt x="13008" y="51102"/>
                  </a:lnTo>
                  <a:lnTo>
                    <a:pt x="11784" y="48240"/>
                  </a:lnTo>
                  <a:lnTo>
                    <a:pt x="10586" y="45309"/>
                  </a:lnTo>
                  <a:lnTo>
                    <a:pt x="10243" y="46152"/>
                  </a:lnTo>
                  <a:lnTo>
                    <a:pt x="9891" y="46986"/>
                  </a:lnTo>
                  <a:lnTo>
                    <a:pt x="9532" y="47812"/>
                  </a:lnTo>
                  <a:lnTo>
                    <a:pt x="9163" y="48629"/>
                  </a:lnTo>
                  <a:lnTo>
                    <a:pt x="8786" y="49438"/>
                  </a:lnTo>
                  <a:lnTo>
                    <a:pt x="8401" y="50238"/>
                  </a:lnTo>
                  <a:lnTo>
                    <a:pt x="8007" y="51030"/>
                  </a:lnTo>
                  <a:lnTo>
                    <a:pt x="7605" y="51814"/>
                  </a:lnTo>
                  <a:lnTo>
                    <a:pt x="7194" y="52589"/>
                  </a:lnTo>
                  <a:lnTo>
                    <a:pt x="6775" y="53355"/>
                  </a:lnTo>
                  <a:lnTo>
                    <a:pt x="0" y="48274"/>
                  </a:lnTo>
                  <a:lnTo>
                    <a:pt x="2053" y="43827"/>
                  </a:lnTo>
                  <a:lnTo>
                    <a:pt x="3980" y="39296"/>
                  </a:lnTo>
                  <a:lnTo>
                    <a:pt x="5780" y="34681"/>
                  </a:lnTo>
                  <a:lnTo>
                    <a:pt x="7452" y="29980"/>
                  </a:lnTo>
                  <a:lnTo>
                    <a:pt x="8998" y="25195"/>
                  </a:lnTo>
                  <a:lnTo>
                    <a:pt x="10417" y="20325"/>
                  </a:lnTo>
                  <a:lnTo>
                    <a:pt x="11708" y="15371"/>
                  </a:lnTo>
                  <a:lnTo>
                    <a:pt x="12873" y="10332"/>
                  </a:lnTo>
                  <a:lnTo>
                    <a:pt x="13910" y="5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050197" y="1847896"/>
              <a:ext cx="22866" cy="37687"/>
            </a:xfrm>
            <a:custGeom>
              <a:avLst/>
              <a:pathLst>
                <a:path w="22866" h="37687">
                  <a:moveTo>
                    <a:pt x="0" y="7198"/>
                  </a:moveTo>
                  <a:lnTo>
                    <a:pt x="1126" y="10781"/>
                  </a:lnTo>
                  <a:lnTo>
                    <a:pt x="2303" y="14245"/>
                  </a:lnTo>
                  <a:lnTo>
                    <a:pt x="3531" y="17590"/>
                  </a:lnTo>
                  <a:lnTo>
                    <a:pt x="4810" y="20817"/>
                  </a:lnTo>
                  <a:lnTo>
                    <a:pt x="6140" y="23925"/>
                  </a:lnTo>
                  <a:lnTo>
                    <a:pt x="7520" y="26914"/>
                  </a:lnTo>
                  <a:lnTo>
                    <a:pt x="8951" y="29785"/>
                  </a:lnTo>
                  <a:lnTo>
                    <a:pt x="10433" y="32538"/>
                  </a:lnTo>
                  <a:lnTo>
                    <a:pt x="11966" y="35172"/>
                  </a:lnTo>
                  <a:lnTo>
                    <a:pt x="13550" y="37687"/>
                  </a:lnTo>
                  <a:lnTo>
                    <a:pt x="14939" y="34643"/>
                  </a:lnTo>
                  <a:lnTo>
                    <a:pt x="16226" y="31437"/>
                  </a:lnTo>
                  <a:lnTo>
                    <a:pt x="17412" y="28070"/>
                  </a:lnTo>
                  <a:lnTo>
                    <a:pt x="18496" y="24543"/>
                  </a:lnTo>
                  <a:lnTo>
                    <a:pt x="19479" y="20855"/>
                  </a:lnTo>
                  <a:lnTo>
                    <a:pt x="20359" y="17006"/>
                  </a:lnTo>
                  <a:lnTo>
                    <a:pt x="21138" y="12995"/>
                  </a:lnTo>
                  <a:lnTo>
                    <a:pt x="21816" y="8824"/>
                  </a:lnTo>
                  <a:lnTo>
                    <a:pt x="22392" y="4492"/>
                  </a:lnTo>
                  <a:lnTo>
                    <a:pt x="22866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990489" y="1822912"/>
              <a:ext cx="45309" cy="22019"/>
            </a:xfrm>
            <a:custGeom>
              <a:avLst/>
              <a:pathLst>
                <a:path w="45309" h="22019">
                  <a:moveTo>
                    <a:pt x="0" y="14397"/>
                  </a:moveTo>
                  <a:lnTo>
                    <a:pt x="17785" y="14397"/>
                  </a:lnTo>
                  <a:lnTo>
                    <a:pt x="17437" y="13135"/>
                  </a:lnTo>
                  <a:lnTo>
                    <a:pt x="17073" y="11890"/>
                  </a:lnTo>
                  <a:lnTo>
                    <a:pt x="16692" y="10662"/>
                  </a:lnTo>
                  <a:lnTo>
                    <a:pt x="16294" y="9451"/>
                  </a:lnTo>
                  <a:lnTo>
                    <a:pt x="15879" y="8257"/>
                  </a:lnTo>
                  <a:lnTo>
                    <a:pt x="15447" y="7080"/>
                  </a:lnTo>
                  <a:lnTo>
                    <a:pt x="14998" y="5919"/>
                  </a:lnTo>
                  <a:lnTo>
                    <a:pt x="14533" y="4776"/>
                  </a:lnTo>
                  <a:lnTo>
                    <a:pt x="14050" y="3650"/>
                  </a:lnTo>
                  <a:lnTo>
                    <a:pt x="13550" y="2540"/>
                  </a:lnTo>
                  <a:lnTo>
                    <a:pt x="21596" y="0"/>
                  </a:lnTo>
                  <a:lnTo>
                    <a:pt x="22256" y="1363"/>
                  </a:lnTo>
                  <a:lnTo>
                    <a:pt x="22883" y="2744"/>
                  </a:lnTo>
                  <a:lnTo>
                    <a:pt x="23476" y="4141"/>
                  </a:lnTo>
                  <a:lnTo>
                    <a:pt x="24035" y="5555"/>
                  </a:lnTo>
                  <a:lnTo>
                    <a:pt x="24560" y="6987"/>
                  </a:lnTo>
                  <a:lnTo>
                    <a:pt x="25051" y="8435"/>
                  </a:lnTo>
                  <a:lnTo>
                    <a:pt x="25509" y="9900"/>
                  </a:lnTo>
                  <a:lnTo>
                    <a:pt x="25932" y="11382"/>
                  </a:lnTo>
                  <a:lnTo>
                    <a:pt x="26322" y="12881"/>
                  </a:lnTo>
                  <a:lnTo>
                    <a:pt x="26677" y="14397"/>
                  </a:lnTo>
                  <a:lnTo>
                    <a:pt x="45309" y="14397"/>
                  </a:lnTo>
                  <a:lnTo>
                    <a:pt x="4530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017590" y="1847049"/>
              <a:ext cx="18632" cy="22019"/>
            </a:xfrm>
            <a:custGeom>
              <a:avLst/>
              <a:pathLst>
                <a:path w="18632" h="22019">
                  <a:moveTo>
                    <a:pt x="7198" y="0"/>
                  </a:moveTo>
                  <a:lnTo>
                    <a:pt x="8532" y="1702"/>
                  </a:lnTo>
                  <a:lnTo>
                    <a:pt x="9824" y="3421"/>
                  </a:lnTo>
                  <a:lnTo>
                    <a:pt x="11073" y="5157"/>
                  </a:lnTo>
                  <a:lnTo>
                    <a:pt x="12280" y="6910"/>
                  </a:lnTo>
                  <a:lnTo>
                    <a:pt x="13444" y="8680"/>
                  </a:lnTo>
                  <a:lnTo>
                    <a:pt x="14566" y="10467"/>
                  </a:lnTo>
                  <a:lnTo>
                    <a:pt x="15646" y="12271"/>
                  </a:lnTo>
                  <a:lnTo>
                    <a:pt x="16684" y="14092"/>
                  </a:lnTo>
                  <a:lnTo>
                    <a:pt x="17679" y="15930"/>
                  </a:lnTo>
                  <a:lnTo>
                    <a:pt x="18632" y="17785"/>
                  </a:lnTo>
                  <a:lnTo>
                    <a:pt x="11433" y="22019"/>
                  </a:lnTo>
                  <a:lnTo>
                    <a:pt x="10556" y="20165"/>
                  </a:lnTo>
                  <a:lnTo>
                    <a:pt x="9620" y="18327"/>
                  </a:lnTo>
                  <a:lnTo>
                    <a:pt x="8625" y="16506"/>
                  </a:lnTo>
                  <a:lnTo>
                    <a:pt x="7571" y="14702"/>
                  </a:lnTo>
                  <a:lnTo>
                    <a:pt x="6457" y="12915"/>
                  </a:lnTo>
                  <a:lnTo>
                    <a:pt x="5284" y="11145"/>
                  </a:lnTo>
                  <a:lnTo>
                    <a:pt x="4052" y="9392"/>
                  </a:lnTo>
                  <a:lnTo>
                    <a:pt x="2760" y="7656"/>
                  </a:lnTo>
                  <a:lnTo>
                    <a:pt x="1410" y="593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988795" y="1847473"/>
              <a:ext cx="19902" cy="24983"/>
            </a:xfrm>
            <a:custGeom>
              <a:avLst/>
              <a:pathLst>
                <a:path w="19902" h="24983">
                  <a:moveTo>
                    <a:pt x="13127" y="0"/>
                  </a:moveTo>
                  <a:lnTo>
                    <a:pt x="19902" y="4658"/>
                  </a:lnTo>
                  <a:lnTo>
                    <a:pt x="18691" y="7147"/>
                  </a:lnTo>
                  <a:lnTo>
                    <a:pt x="17429" y="9536"/>
                  </a:lnTo>
                  <a:lnTo>
                    <a:pt x="16116" y="11822"/>
                  </a:lnTo>
                  <a:lnTo>
                    <a:pt x="14753" y="14007"/>
                  </a:lnTo>
                  <a:lnTo>
                    <a:pt x="13338" y="16091"/>
                  </a:lnTo>
                  <a:lnTo>
                    <a:pt x="11873" y="18073"/>
                  </a:lnTo>
                  <a:lnTo>
                    <a:pt x="10357" y="19953"/>
                  </a:lnTo>
                  <a:lnTo>
                    <a:pt x="8790" y="21731"/>
                  </a:lnTo>
                  <a:lnTo>
                    <a:pt x="7173" y="23408"/>
                  </a:lnTo>
                  <a:lnTo>
                    <a:pt x="5504" y="24983"/>
                  </a:lnTo>
                  <a:lnTo>
                    <a:pt x="0" y="18632"/>
                  </a:lnTo>
                  <a:lnTo>
                    <a:pt x="1655" y="16845"/>
                  </a:lnTo>
                  <a:lnTo>
                    <a:pt x="3235" y="15041"/>
                  </a:lnTo>
                  <a:lnTo>
                    <a:pt x="4738" y="13220"/>
                  </a:lnTo>
                  <a:lnTo>
                    <a:pt x="6165" y="11382"/>
                  </a:lnTo>
                  <a:lnTo>
                    <a:pt x="7516" y="9527"/>
                  </a:lnTo>
                  <a:lnTo>
                    <a:pt x="8790" y="7656"/>
                  </a:lnTo>
                  <a:lnTo>
                    <a:pt x="9989" y="5767"/>
                  </a:lnTo>
                  <a:lnTo>
                    <a:pt x="11111" y="3861"/>
                  </a:lnTo>
                  <a:lnTo>
                    <a:pt x="12157" y="1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989219" y="1866105"/>
              <a:ext cx="45733" cy="53355"/>
            </a:xfrm>
            <a:custGeom>
              <a:avLst/>
              <a:pathLst>
                <a:path w="45733" h="53355">
                  <a:moveTo>
                    <a:pt x="11433" y="5081"/>
                  </a:moveTo>
                  <a:lnTo>
                    <a:pt x="12779" y="6102"/>
                  </a:lnTo>
                  <a:lnTo>
                    <a:pt x="14109" y="7131"/>
                  </a:lnTo>
                  <a:lnTo>
                    <a:pt x="15422" y="8168"/>
                  </a:lnTo>
                  <a:lnTo>
                    <a:pt x="16718" y="9214"/>
                  </a:lnTo>
                  <a:lnTo>
                    <a:pt x="17996" y="10268"/>
                  </a:lnTo>
                  <a:lnTo>
                    <a:pt x="19258" y="11331"/>
                  </a:lnTo>
                  <a:lnTo>
                    <a:pt x="20503" y="12403"/>
                  </a:lnTo>
                  <a:lnTo>
                    <a:pt x="21731" y="13482"/>
                  </a:lnTo>
                  <a:lnTo>
                    <a:pt x="22942" y="14571"/>
                  </a:lnTo>
                  <a:lnTo>
                    <a:pt x="24137" y="15667"/>
                  </a:lnTo>
                  <a:lnTo>
                    <a:pt x="24725" y="14215"/>
                  </a:lnTo>
                  <a:lnTo>
                    <a:pt x="25305" y="12737"/>
                  </a:lnTo>
                  <a:lnTo>
                    <a:pt x="25877" y="11234"/>
                  </a:lnTo>
                  <a:lnTo>
                    <a:pt x="26440" y="9705"/>
                  </a:lnTo>
                  <a:lnTo>
                    <a:pt x="26995" y="8151"/>
                  </a:lnTo>
                  <a:lnTo>
                    <a:pt x="27541" y="6572"/>
                  </a:lnTo>
                  <a:lnTo>
                    <a:pt x="28079" y="4967"/>
                  </a:lnTo>
                  <a:lnTo>
                    <a:pt x="28608" y="3336"/>
                  </a:lnTo>
                  <a:lnTo>
                    <a:pt x="29129" y="1681"/>
                  </a:lnTo>
                  <a:lnTo>
                    <a:pt x="29641" y="0"/>
                  </a:lnTo>
                  <a:lnTo>
                    <a:pt x="37264" y="3811"/>
                  </a:lnTo>
                  <a:lnTo>
                    <a:pt x="36662" y="5822"/>
                  </a:lnTo>
                  <a:lnTo>
                    <a:pt x="36044" y="7791"/>
                  </a:lnTo>
                  <a:lnTo>
                    <a:pt x="35409" y="9718"/>
                  </a:lnTo>
                  <a:lnTo>
                    <a:pt x="34757" y="11602"/>
                  </a:lnTo>
                  <a:lnTo>
                    <a:pt x="34088" y="13444"/>
                  </a:lnTo>
                  <a:lnTo>
                    <a:pt x="33402" y="15244"/>
                  </a:lnTo>
                  <a:lnTo>
                    <a:pt x="32699" y="17001"/>
                  </a:lnTo>
                  <a:lnTo>
                    <a:pt x="31979" y="18716"/>
                  </a:lnTo>
                  <a:lnTo>
                    <a:pt x="31242" y="20389"/>
                  </a:lnTo>
                  <a:lnTo>
                    <a:pt x="30488" y="22019"/>
                  </a:lnTo>
                  <a:lnTo>
                    <a:pt x="32089" y="23641"/>
                  </a:lnTo>
                  <a:lnTo>
                    <a:pt x="33673" y="25288"/>
                  </a:lnTo>
                  <a:lnTo>
                    <a:pt x="35240" y="26961"/>
                  </a:lnTo>
                  <a:lnTo>
                    <a:pt x="36789" y="28659"/>
                  </a:lnTo>
                  <a:lnTo>
                    <a:pt x="38322" y="30383"/>
                  </a:lnTo>
                  <a:lnTo>
                    <a:pt x="39838" y="32131"/>
                  </a:lnTo>
                  <a:lnTo>
                    <a:pt x="41337" y="33906"/>
                  </a:lnTo>
                  <a:lnTo>
                    <a:pt x="42819" y="35705"/>
                  </a:lnTo>
                  <a:lnTo>
                    <a:pt x="44285" y="37530"/>
                  </a:lnTo>
                  <a:lnTo>
                    <a:pt x="45733" y="39381"/>
                  </a:lnTo>
                  <a:lnTo>
                    <a:pt x="40228" y="46580"/>
                  </a:lnTo>
                  <a:lnTo>
                    <a:pt x="38869" y="44810"/>
                  </a:lnTo>
                  <a:lnTo>
                    <a:pt x="37501" y="43057"/>
                  </a:lnTo>
                  <a:lnTo>
                    <a:pt x="36125" y="41320"/>
                  </a:lnTo>
                  <a:lnTo>
                    <a:pt x="34740" y="39601"/>
                  </a:lnTo>
                  <a:lnTo>
                    <a:pt x="33347" y="37899"/>
                  </a:lnTo>
                  <a:lnTo>
                    <a:pt x="31945" y="36214"/>
                  </a:lnTo>
                  <a:lnTo>
                    <a:pt x="30535" y="34545"/>
                  </a:lnTo>
                  <a:lnTo>
                    <a:pt x="29116" y="32894"/>
                  </a:lnTo>
                  <a:lnTo>
                    <a:pt x="27689" y="31259"/>
                  </a:lnTo>
                  <a:lnTo>
                    <a:pt x="26254" y="29641"/>
                  </a:lnTo>
                  <a:lnTo>
                    <a:pt x="24734" y="32318"/>
                  </a:lnTo>
                  <a:lnTo>
                    <a:pt x="23053" y="34926"/>
                  </a:lnTo>
                  <a:lnTo>
                    <a:pt x="21210" y="37467"/>
                  </a:lnTo>
                  <a:lnTo>
                    <a:pt x="19208" y="39940"/>
                  </a:lnTo>
                  <a:lnTo>
                    <a:pt x="17044" y="42345"/>
                  </a:lnTo>
                  <a:lnTo>
                    <a:pt x="14719" y="44683"/>
                  </a:lnTo>
                  <a:lnTo>
                    <a:pt x="12233" y="46952"/>
                  </a:lnTo>
                  <a:lnTo>
                    <a:pt x="9587" y="49154"/>
                  </a:lnTo>
                  <a:lnTo>
                    <a:pt x="6779" y="51289"/>
                  </a:lnTo>
                  <a:lnTo>
                    <a:pt x="3811" y="53355"/>
                  </a:lnTo>
                  <a:lnTo>
                    <a:pt x="0" y="45733"/>
                  </a:lnTo>
                  <a:lnTo>
                    <a:pt x="2642" y="43755"/>
                  </a:lnTo>
                  <a:lnTo>
                    <a:pt x="5149" y="41718"/>
                  </a:lnTo>
                  <a:lnTo>
                    <a:pt x="7520" y="39622"/>
                  </a:lnTo>
                  <a:lnTo>
                    <a:pt x="9756" y="37467"/>
                  </a:lnTo>
                  <a:lnTo>
                    <a:pt x="11856" y="35252"/>
                  </a:lnTo>
                  <a:lnTo>
                    <a:pt x="13821" y="32978"/>
                  </a:lnTo>
                  <a:lnTo>
                    <a:pt x="15650" y="30645"/>
                  </a:lnTo>
                  <a:lnTo>
                    <a:pt x="17344" y="28253"/>
                  </a:lnTo>
                  <a:lnTo>
                    <a:pt x="18903" y="25801"/>
                  </a:lnTo>
                  <a:lnTo>
                    <a:pt x="20325" y="23290"/>
                  </a:lnTo>
                  <a:lnTo>
                    <a:pt x="18966" y="21867"/>
                  </a:lnTo>
                  <a:lnTo>
                    <a:pt x="17598" y="20478"/>
                  </a:lnTo>
                  <a:lnTo>
                    <a:pt x="16222" y="19123"/>
                  </a:lnTo>
                  <a:lnTo>
                    <a:pt x="14837" y="17802"/>
                  </a:lnTo>
                  <a:lnTo>
                    <a:pt x="13444" y="16514"/>
                  </a:lnTo>
                  <a:lnTo>
                    <a:pt x="12043" y="15261"/>
                  </a:lnTo>
                  <a:lnTo>
                    <a:pt x="10633" y="14041"/>
                  </a:lnTo>
                  <a:lnTo>
                    <a:pt x="9214" y="12856"/>
                  </a:lnTo>
                  <a:lnTo>
                    <a:pt x="7787" y="11704"/>
                  </a:lnTo>
                  <a:lnTo>
                    <a:pt x="6351" y="10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138699" y="1822489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8152673" y="1864411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102282" y="1822065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8109904" y="1844085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8109904" y="1876691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208146" y="182206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214498" y="184704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222967" y="185467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227202" y="185805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264466" y="188516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362708" y="1822065"/>
              <a:ext cx="51238" cy="97818"/>
            </a:xfrm>
            <a:custGeom>
              <a:avLst/>
              <a:pathLst>
                <a:path w="51238" h="97818">
                  <a:moveTo>
                    <a:pt x="19902" y="17785"/>
                  </a:moveTo>
                  <a:lnTo>
                    <a:pt x="48274" y="17785"/>
                  </a:lnTo>
                  <a:lnTo>
                    <a:pt x="48274" y="25830"/>
                  </a:lnTo>
                  <a:lnTo>
                    <a:pt x="43616" y="25830"/>
                  </a:lnTo>
                  <a:lnTo>
                    <a:pt x="43040" y="31615"/>
                  </a:lnTo>
                  <a:lnTo>
                    <a:pt x="42328" y="37111"/>
                  </a:lnTo>
                  <a:lnTo>
                    <a:pt x="41481" y="42320"/>
                  </a:lnTo>
                  <a:lnTo>
                    <a:pt x="40499" y="47240"/>
                  </a:lnTo>
                  <a:lnTo>
                    <a:pt x="39381" y="51873"/>
                  </a:lnTo>
                  <a:lnTo>
                    <a:pt x="38128" y="56218"/>
                  </a:lnTo>
                  <a:lnTo>
                    <a:pt x="36739" y="60274"/>
                  </a:lnTo>
                  <a:lnTo>
                    <a:pt x="35214" y="64043"/>
                  </a:lnTo>
                  <a:lnTo>
                    <a:pt x="33554" y="67524"/>
                  </a:lnTo>
                  <a:lnTo>
                    <a:pt x="31759" y="70717"/>
                  </a:lnTo>
                  <a:lnTo>
                    <a:pt x="33326" y="72732"/>
                  </a:lnTo>
                  <a:lnTo>
                    <a:pt x="34977" y="74714"/>
                  </a:lnTo>
                  <a:lnTo>
                    <a:pt x="36713" y="76662"/>
                  </a:lnTo>
                  <a:lnTo>
                    <a:pt x="38534" y="78576"/>
                  </a:lnTo>
                  <a:lnTo>
                    <a:pt x="40440" y="80456"/>
                  </a:lnTo>
                  <a:lnTo>
                    <a:pt x="42430" y="82303"/>
                  </a:lnTo>
                  <a:lnTo>
                    <a:pt x="44505" y="84115"/>
                  </a:lnTo>
                  <a:lnTo>
                    <a:pt x="46664" y="85894"/>
                  </a:lnTo>
                  <a:lnTo>
                    <a:pt x="48909" y="87638"/>
                  </a:lnTo>
                  <a:lnTo>
                    <a:pt x="51238" y="89349"/>
                  </a:lnTo>
                  <a:lnTo>
                    <a:pt x="44886" y="97395"/>
                  </a:lnTo>
                  <a:lnTo>
                    <a:pt x="42951" y="95756"/>
                  </a:lnTo>
                  <a:lnTo>
                    <a:pt x="41041" y="94058"/>
                  </a:lnTo>
                  <a:lnTo>
                    <a:pt x="39157" y="92300"/>
                  </a:lnTo>
                  <a:lnTo>
                    <a:pt x="37298" y="90484"/>
                  </a:lnTo>
                  <a:lnTo>
                    <a:pt x="35464" y="88608"/>
                  </a:lnTo>
                  <a:lnTo>
                    <a:pt x="33656" y="86673"/>
                  </a:lnTo>
                  <a:lnTo>
                    <a:pt x="31873" y="84678"/>
                  </a:lnTo>
                  <a:lnTo>
                    <a:pt x="30116" y="82624"/>
                  </a:lnTo>
                  <a:lnTo>
                    <a:pt x="28384" y="80511"/>
                  </a:lnTo>
                  <a:lnTo>
                    <a:pt x="26677" y="78339"/>
                  </a:lnTo>
                  <a:lnTo>
                    <a:pt x="24945" y="80592"/>
                  </a:lnTo>
                  <a:lnTo>
                    <a:pt x="23137" y="82777"/>
                  </a:lnTo>
                  <a:lnTo>
                    <a:pt x="21253" y="84894"/>
                  </a:lnTo>
                  <a:lnTo>
                    <a:pt x="19292" y="86944"/>
                  </a:lnTo>
                  <a:lnTo>
                    <a:pt x="17255" y="88925"/>
                  </a:lnTo>
                  <a:lnTo>
                    <a:pt x="15142" y="90840"/>
                  </a:lnTo>
                  <a:lnTo>
                    <a:pt x="12953" y="92686"/>
                  </a:lnTo>
                  <a:lnTo>
                    <a:pt x="10688" y="94464"/>
                  </a:lnTo>
                  <a:lnTo>
                    <a:pt x="8346" y="96175"/>
                  </a:lnTo>
                  <a:lnTo>
                    <a:pt x="5928" y="97818"/>
                  </a:lnTo>
                  <a:lnTo>
                    <a:pt x="0" y="90196"/>
                  </a:lnTo>
                  <a:lnTo>
                    <a:pt x="2498" y="88625"/>
                  </a:lnTo>
                  <a:lnTo>
                    <a:pt x="4912" y="86961"/>
                  </a:lnTo>
                  <a:lnTo>
                    <a:pt x="7241" y="85203"/>
                  </a:lnTo>
                  <a:lnTo>
                    <a:pt x="9485" y="83353"/>
                  </a:lnTo>
                  <a:lnTo>
                    <a:pt x="11645" y="81409"/>
                  </a:lnTo>
                  <a:lnTo>
                    <a:pt x="13720" y="79372"/>
                  </a:lnTo>
                  <a:lnTo>
                    <a:pt x="15710" y="77242"/>
                  </a:lnTo>
                  <a:lnTo>
                    <a:pt x="17615" y="75019"/>
                  </a:lnTo>
                  <a:lnTo>
                    <a:pt x="19436" y="72703"/>
                  </a:lnTo>
                  <a:lnTo>
                    <a:pt x="21172" y="70293"/>
                  </a:lnTo>
                  <a:lnTo>
                    <a:pt x="19995" y="68235"/>
                  </a:lnTo>
                  <a:lnTo>
                    <a:pt x="18835" y="66127"/>
                  </a:lnTo>
                  <a:lnTo>
                    <a:pt x="17692" y="63967"/>
                  </a:lnTo>
                  <a:lnTo>
                    <a:pt x="16565" y="61756"/>
                  </a:lnTo>
                  <a:lnTo>
                    <a:pt x="15456" y="59495"/>
                  </a:lnTo>
                  <a:lnTo>
                    <a:pt x="14363" y="57183"/>
                  </a:lnTo>
                  <a:lnTo>
                    <a:pt x="13288" y="54820"/>
                  </a:lnTo>
                  <a:lnTo>
                    <a:pt x="12229" y="52407"/>
                  </a:lnTo>
                  <a:lnTo>
                    <a:pt x="11187" y="49942"/>
                  </a:lnTo>
                  <a:lnTo>
                    <a:pt x="10162" y="47427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2058" y="45009"/>
                  </a:lnTo>
                  <a:lnTo>
                    <a:pt x="3997" y="40380"/>
                  </a:lnTo>
                  <a:lnTo>
                    <a:pt x="5818" y="35659"/>
                  </a:lnTo>
                  <a:lnTo>
                    <a:pt x="7520" y="30844"/>
                  </a:lnTo>
                  <a:lnTo>
                    <a:pt x="9104" y="25936"/>
                  </a:lnTo>
                  <a:lnTo>
                    <a:pt x="10569" y="20935"/>
                  </a:lnTo>
                  <a:lnTo>
                    <a:pt x="11916" y="15841"/>
                  </a:lnTo>
                  <a:lnTo>
                    <a:pt x="13144" y="10654"/>
                  </a:lnTo>
                  <a:lnTo>
                    <a:pt x="14253" y="5373"/>
                  </a:lnTo>
                  <a:lnTo>
                    <a:pt x="15244" y="0"/>
                  </a:lnTo>
                  <a:lnTo>
                    <a:pt x="23713" y="2540"/>
                  </a:lnTo>
                  <a:lnTo>
                    <a:pt x="23370" y="4141"/>
                  </a:lnTo>
                  <a:lnTo>
                    <a:pt x="23019" y="5725"/>
                  </a:lnTo>
                  <a:lnTo>
                    <a:pt x="22659" y="7291"/>
                  </a:lnTo>
                  <a:lnTo>
                    <a:pt x="22290" y="8841"/>
                  </a:lnTo>
                  <a:lnTo>
                    <a:pt x="21913" y="10374"/>
                  </a:lnTo>
                  <a:lnTo>
                    <a:pt x="21528" y="11890"/>
                  </a:lnTo>
                  <a:lnTo>
                    <a:pt x="21134" y="13389"/>
                  </a:lnTo>
                  <a:lnTo>
                    <a:pt x="20732" y="14871"/>
                  </a:lnTo>
                  <a:lnTo>
                    <a:pt x="20321" y="16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377529" y="1847896"/>
              <a:ext cx="20325" cy="35993"/>
            </a:xfrm>
            <a:custGeom>
              <a:avLst/>
              <a:pathLst>
                <a:path w="20325" h="35993">
                  <a:moveTo>
                    <a:pt x="20325" y="0"/>
                  </a:moveTo>
                  <a:lnTo>
                    <a:pt x="2964" y="0"/>
                  </a:lnTo>
                  <a:lnTo>
                    <a:pt x="2858" y="478"/>
                  </a:lnTo>
                  <a:lnTo>
                    <a:pt x="2710" y="1067"/>
                  </a:lnTo>
                  <a:lnTo>
                    <a:pt x="2519" y="1765"/>
                  </a:lnTo>
                  <a:lnTo>
                    <a:pt x="2286" y="2574"/>
                  </a:lnTo>
                  <a:lnTo>
                    <a:pt x="2011" y="3493"/>
                  </a:lnTo>
                  <a:lnTo>
                    <a:pt x="1693" y="4522"/>
                  </a:lnTo>
                  <a:lnTo>
                    <a:pt x="1333" y="5661"/>
                  </a:lnTo>
                  <a:lnTo>
                    <a:pt x="931" y="6910"/>
                  </a:lnTo>
                  <a:lnTo>
                    <a:pt x="486" y="8270"/>
                  </a:lnTo>
                  <a:lnTo>
                    <a:pt x="0" y="9739"/>
                  </a:lnTo>
                  <a:lnTo>
                    <a:pt x="1029" y="12746"/>
                  </a:lnTo>
                  <a:lnTo>
                    <a:pt x="2083" y="15667"/>
                  </a:lnTo>
                  <a:lnTo>
                    <a:pt x="3163" y="18505"/>
                  </a:lnTo>
                  <a:lnTo>
                    <a:pt x="4268" y="21257"/>
                  </a:lnTo>
                  <a:lnTo>
                    <a:pt x="5399" y="23925"/>
                  </a:lnTo>
                  <a:lnTo>
                    <a:pt x="6555" y="26508"/>
                  </a:lnTo>
                  <a:lnTo>
                    <a:pt x="7736" y="29006"/>
                  </a:lnTo>
                  <a:lnTo>
                    <a:pt x="8943" y="31420"/>
                  </a:lnTo>
                  <a:lnTo>
                    <a:pt x="10175" y="33749"/>
                  </a:lnTo>
                  <a:lnTo>
                    <a:pt x="11433" y="35993"/>
                  </a:lnTo>
                  <a:lnTo>
                    <a:pt x="12504" y="33571"/>
                  </a:lnTo>
                  <a:lnTo>
                    <a:pt x="13516" y="31047"/>
                  </a:lnTo>
                  <a:lnTo>
                    <a:pt x="14469" y="28422"/>
                  </a:lnTo>
                  <a:lnTo>
                    <a:pt x="15363" y="25695"/>
                  </a:lnTo>
                  <a:lnTo>
                    <a:pt x="16197" y="22866"/>
                  </a:lnTo>
                  <a:lnTo>
                    <a:pt x="16972" y="19936"/>
                  </a:lnTo>
                  <a:lnTo>
                    <a:pt x="17687" y="16904"/>
                  </a:lnTo>
                  <a:lnTo>
                    <a:pt x="18344" y="13770"/>
                  </a:lnTo>
                  <a:lnTo>
                    <a:pt x="18941" y="10535"/>
                  </a:lnTo>
                  <a:lnTo>
                    <a:pt x="19479" y="7198"/>
                  </a:lnTo>
                  <a:lnTo>
                    <a:pt x="1947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317398" y="1822489"/>
              <a:ext cx="50391" cy="47850"/>
            </a:xfrm>
            <a:custGeom>
              <a:avLst/>
              <a:pathLst>
                <a:path w="50391" h="47850">
                  <a:moveTo>
                    <a:pt x="423" y="17785"/>
                  </a:moveTo>
                  <a:lnTo>
                    <a:pt x="22443" y="17785"/>
                  </a:lnTo>
                  <a:lnTo>
                    <a:pt x="22443" y="0"/>
                  </a:lnTo>
                  <a:lnTo>
                    <a:pt x="30065" y="0"/>
                  </a:lnTo>
                  <a:lnTo>
                    <a:pt x="30065" y="17785"/>
                  </a:lnTo>
                  <a:lnTo>
                    <a:pt x="50391" y="17785"/>
                  </a:lnTo>
                  <a:lnTo>
                    <a:pt x="50391" y="24983"/>
                  </a:lnTo>
                  <a:lnTo>
                    <a:pt x="30065" y="24983"/>
                  </a:lnTo>
                  <a:lnTo>
                    <a:pt x="30065" y="44462"/>
                  </a:lnTo>
                  <a:lnTo>
                    <a:pt x="22443" y="44462"/>
                  </a:lnTo>
                  <a:lnTo>
                    <a:pt x="22443" y="31335"/>
                  </a:lnTo>
                  <a:lnTo>
                    <a:pt x="20978" y="33330"/>
                  </a:lnTo>
                  <a:lnTo>
                    <a:pt x="19462" y="35248"/>
                  </a:lnTo>
                  <a:lnTo>
                    <a:pt x="17895" y="37090"/>
                  </a:lnTo>
                  <a:lnTo>
                    <a:pt x="16277" y="38856"/>
                  </a:lnTo>
                  <a:lnTo>
                    <a:pt x="14609" y="40546"/>
                  </a:lnTo>
                  <a:lnTo>
                    <a:pt x="12890" y="42159"/>
                  </a:lnTo>
                  <a:lnTo>
                    <a:pt x="11119" y="43696"/>
                  </a:lnTo>
                  <a:lnTo>
                    <a:pt x="9299" y="45157"/>
                  </a:lnTo>
                  <a:lnTo>
                    <a:pt x="7427" y="46542"/>
                  </a:lnTo>
                  <a:lnTo>
                    <a:pt x="5504" y="47850"/>
                  </a:lnTo>
                  <a:lnTo>
                    <a:pt x="0" y="41075"/>
                  </a:lnTo>
                  <a:lnTo>
                    <a:pt x="2091" y="39923"/>
                  </a:lnTo>
                  <a:lnTo>
                    <a:pt x="4132" y="38670"/>
                  </a:lnTo>
                  <a:lnTo>
                    <a:pt x="6123" y="37315"/>
                  </a:lnTo>
                  <a:lnTo>
                    <a:pt x="8062" y="35858"/>
                  </a:lnTo>
                  <a:lnTo>
                    <a:pt x="9951" y="34300"/>
                  </a:lnTo>
                  <a:lnTo>
                    <a:pt x="11789" y="32640"/>
                  </a:lnTo>
                  <a:lnTo>
                    <a:pt x="13576" y="30878"/>
                  </a:lnTo>
                  <a:lnTo>
                    <a:pt x="15312" y="29015"/>
                  </a:lnTo>
                  <a:lnTo>
                    <a:pt x="16997" y="27050"/>
                  </a:lnTo>
                  <a:lnTo>
                    <a:pt x="18632" y="24983"/>
                  </a:lnTo>
                  <a:lnTo>
                    <a:pt x="423" y="249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321632" y="1824183"/>
              <a:ext cx="11856" cy="14820"/>
            </a:xfrm>
            <a:custGeom>
              <a:avLst/>
              <a:pathLst>
                <a:path w="11856" h="14820">
                  <a:moveTo>
                    <a:pt x="6351" y="0"/>
                  </a:moveTo>
                  <a:lnTo>
                    <a:pt x="7016" y="1029"/>
                  </a:lnTo>
                  <a:lnTo>
                    <a:pt x="7656" y="2083"/>
                  </a:lnTo>
                  <a:lnTo>
                    <a:pt x="8270" y="3163"/>
                  </a:lnTo>
                  <a:lnTo>
                    <a:pt x="8858" y="4268"/>
                  </a:lnTo>
                  <a:lnTo>
                    <a:pt x="9421" y="5399"/>
                  </a:lnTo>
                  <a:lnTo>
                    <a:pt x="9959" y="6555"/>
                  </a:lnTo>
                  <a:lnTo>
                    <a:pt x="10472" y="7736"/>
                  </a:lnTo>
                  <a:lnTo>
                    <a:pt x="10959" y="8943"/>
                  </a:lnTo>
                  <a:lnTo>
                    <a:pt x="11420" y="10175"/>
                  </a:lnTo>
                  <a:lnTo>
                    <a:pt x="11856" y="11433"/>
                  </a:lnTo>
                  <a:lnTo>
                    <a:pt x="5081" y="14820"/>
                  </a:lnTo>
                  <a:lnTo>
                    <a:pt x="4649" y="13559"/>
                  </a:lnTo>
                  <a:lnTo>
                    <a:pt x="4200" y="12314"/>
                  </a:lnTo>
                  <a:lnTo>
                    <a:pt x="3734" y="11086"/>
                  </a:lnTo>
                  <a:lnTo>
                    <a:pt x="3252" y="9875"/>
                  </a:lnTo>
                  <a:lnTo>
                    <a:pt x="2752" y="8680"/>
                  </a:lnTo>
                  <a:lnTo>
                    <a:pt x="2235" y="7503"/>
                  </a:lnTo>
                  <a:lnTo>
                    <a:pt x="1702" y="6343"/>
                  </a:lnTo>
                  <a:lnTo>
                    <a:pt x="1151" y="5200"/>
                  </a:lnTo>
                  <a:lnTo>
                    <a:pt x="584" y="4073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352121" y="1824183"/>
              <a:ext cx="13550" cy="13974"/>
            </a:xfrm>
            <a:custGeom>
              <a:avLst/>
              <a:pathLst>
                <a:path w="13550" h="13974">
                  <a:moveTo>
                    <a:pt x="7198" y="0"/>
                  </a:moveTo>
                  <a:lnTo>
                    <a:pt x="13550" y="2964"/>
                  </a:lnTo>
                  <a:lnTo>
                    <a:pt x="12784" y="4370"/>
                  </a:lnTo>
                  <a:lnTo>
                    <a:pt x="12009" y="5708"/>
                  </a:lnTo>
                  <a:lnTo>
                    <a:pt x="11225" y="6978"/>
                  </a:lnTo>
                  <a:lnTo>
                    <a:pt x="10433" y="8181"/>
                  </a:lnTo>
                  <a:lnTo>
                    <a:pt x="9633" y="9316"/>
                  </a:lnTo>
                  <a:lnTo>
                    <a:pt x="8824" y="10383"/>
                  </a:lnTo>
                  <a:lnTo>
                    <a:pt x="8007" y="11382"/>
                  </a:lnTo>
                  <a:lnTo>
                    <a:pt x="7181" y="12314"/>
                  </a:lnTo>
                  <a:lnTo>
                    <a:pt x="6347" y="13177"/>
                  </a:lnTo>
                  <a:lnTo>
                    <a:pt x="5504" y="13974"/>
                  </a:lnTo>
                  <a:lnTo>
                    <a:pt x="0" y="8892"/>
                  </a:lnTo>
                  <a:lnTo>
                    <a:pt x="834" y="8117"/>
                  </a:lnTo>
                  <a:lnTo>
                    <a:pt x="1643" y="7317"/>
                  </a:lnTo>
                  <a:lnTo>
                    <a:pt x="2426" y="6491"/>
                  </a:lnTo>
                  <a:lnTo>
                    <a:pt x="3184" y="5640"/>
                  </a:lnTo>
                  <a:lnTo>
                    <a:pt x="3916" y="4763"/>
                  </a:lnTo>
                  <a:lnTo>
                    <a:pt x="4624" y="3861"/>
                  </a:lnTo>
                  <a:lnTo>
                    <a:pt x="5305" y="2934"/>
                  </a:lnTo>
                  <a:lnTo>
                    <a:pt x="5962" y="1981"/>
                  </a:lnTo>
                  <a:lnTo>
                    <a:pt x="6593" y="1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50428" y="1851284"/>
              <a:ext cx="13550" cy="14397"/>
            </a:xfrm>
            <a:custGeom>
              <a:avLst/>
              <a:pathLst>
                <a:path w="13550" h="14397">
                  <a:moveTo>
                    <a:pt x="5928" y="0"/>
                  </a:moveTo>
                  <a:lnTo>
                    <a:pt x="6843" y="1020"/>
                  </a:lnTo>
                  <a:lnTo>
                    <a:pt x="7723" y="2049"/>
                  </a:lnTo>
                  <a:lnTo>
                    <a:pt x="8570" y="3087"/>
                  </a:lnTo>
                  <a:lnTo>
                    <a:pt x="9383" y="4132"/>
                  </a:lnTo>
                  <a:lnTo>
                    <a:pt x="10162" y="5187"/>
                  </a:lnTo>
                  <a:lnTo>
                    <a:pt x="10908" y="6250"/>
                  </a:lnTo>
                  <a:lnTo>
                    <a:pt x="11619" y="7321"/>
                  </a:lnTo>
                  <a:lnTo>
                    <a:pt x="12297" y="8401"/>
                  </a:lnTo>
                  <a:lnTo>
                    <a:pt x="12940" y="9489"/>
                  </a:lnTo>
                  <a:lnTo>
                    <a:pt x="13550" y="10586"/>
                  </a:lnTo>
                  <a:lnTo>
                    <a:pt x="7198" y="14397"/>
                  </a:lnTo>
                  <a:lnTo>
                    <a:pt x="6669" y="13220"/>
                  </a:lnTo>
                  <a:lnTo>
                    <a:pt x="6097" y="12060"/>
                  </a:lnTo>
                  <a:lnTo>
                    <a:pt x="5483" y="10916"/>
                  </a:lnTo>
                  <a:lnTo>
                    <a:pt x="4827" y="9790"/>
                  </a:lnTo>
                  <a:lnTo>
                    <a:pt x="4128" y="8680"/>
                  </a:lnTo>
                  <a:lnTo>
                    <a:pt x="3387" y="7588"/>
                  </a:lnTo>
                  <a:lnTo>
                    <a:pt x="2604" y="6512"/>
                  </a:lnTo>
                  <a:lnTo>
                    <a:pt x="1778" y="5454"/>
                  </a:lnTo>
                  <a:lnTo>
                    <a:pt x="910" y="441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316551" y="1869069"/>
              <a:ext cx="45733" cy="50814"/>
            </a:xfrm>
            <a:custGeom>
              <a:avLst/>
              <a:pathLst>
                <a:path w="45733" h="50814">
                  <a:moveTo>
                    <a:pt x="846" y="6775"/>
                  </a:moveTo>
                  <a:lnTo>
                    <a:pt x="17361" y="6775"/>
                  </a:lnTo>
                  <a:lnTo>
                    <a:pt x="17696" y="6097"/>
                  </a:lnTo>
                  <a:lnTo>
                    <a:pt x="18022" y="5420"/>
                  </a:lnTo>
                  <a:lnTo>
                    <a:pt x="18339" y="4742"/>
                  </a:lnTo>
                  <a:lnTo>
                    <a:pt x="18649" y="4065"/>
                  </a:lnTo>
                  <a:lnTo>
                    <a:pt x="18949" y="3387"/>
                  </a:lnTo>
                  <a:lnTo>
                    <a:pt x="19241" y="2710"/>
                  </a:lnTo>
                  <a:lnTo>
                    <a:pt x="19525" y="2032"/>
                  </a:lnTo>
                  <a:lnTo>
                    <a:pt x="19800" y="1355"/>
                  </a:lnTo>
                  <a:lnTo>
                    <a:pt x="20067" y="677"/>
                  </a:lnTo>
                  <a:lnTo>
                    <a:pt x="20325" y="0"/>
                  </a:lnTo>
                  <a:lnTo>
                    <a:pt x="28371" y="846"/>
                  </a:lnTo>
                  <a:lnTo>
                    <a:pt x="25830" y="6775"/>
                  </a:lnTo>
                  <a:lnTo>
                    <a:pt x="44886" y="6775"/>
                  </a:lnTo>
                  <a:lnTo>
                    <a:pt x="44886" y="13974"/>
                  </a:lnTo>
                  <a:lnTo>
                    <a:pt x="43848" y="16142"/>
                  </a:lnTo>
                  <a:lnTo>
                    <a:pt x="42769" y="18242"/>
                  </a:lnTo>
                  <a:lnTo>
                    <a:pt x="41646" y="20275"/>
                  </a:lnTo>
                  <a:lnTo>
                    <a:pt x="40482" y="22239"/>
                  </a:lnTo>
                  <a:lnTo>
                    <a:pt x="39275" y="24137"/>
                  </a:lnTo>
                  <a:lnTo>
                    <a:pt x="38026" y="25966"/>
                  </a:lnTo>
                  <a:lnTo>
                    <a:pt x="36734" y="27727"/>
                  </a:lnTo>
                  <a:lnTo>
                    <a:pt x="35401" y="29421"/>
                  </a:lnTo>
                  <a:lnTo>
                    <a:pt x="34024" y="31047"/>
                  </a:lnTo>
                  <a:lnTo>
                    <a:pt x="32606" y="32606"/>
                  </a:lnTo>
                  <a:lnTo>
                    <a:pt x="34033" y="33448"/>
                  </a:lnTo>
                  <a:lnTo>
                    <a:pt x="35434" y="34283"/>
                  </a:lnTo>
                  <a:lnTo>
                    <a:pt x="36811" y="35108"/>
                  </a:lnTo>
                  <a:lnTo>
                    <a:pt x="38161" y="35926"/>
                  </a:lnTo>
                  <a:lnTo>
                    <a:pt x="39487" y="36734"/>
                  </a:lnTo>
                  <a:lnTo>
                    <a:pt x="40787" y="37535"/>
                  </a:lnTo>
                  <a:lnTo>
                    <a:pt x="42061" y="38327"/>
                  </a:lnTo>
                  <a:lnTo>
                    <a:pt x="43311" y="39110"/>
                  </a:lnTo>
                  <a:lnTo>
                    <a:pt x="44534" y="39885"/>
                  </a:lnTo>
                  <a:lnTo>
                    <a:pt x="45733" y="40651"/>
                  </a:lnTo>
                  <a:lnTo>
                    <a:pt x="40651" y="48274"/>
                  </a:lnTo>
                  <a:lnTo>
                    <a:pt x="39517" y="47338"/>
                  </a:lnTo>
                  <a:lnTo>
                    <a:pt x="38314" y="46393"/>
                  </a:lnTo>
                  <a:lnTo>
                    <a:pt x="37044" y="45441"/>
                  </a:lnTo>
                  <a:lnTo>
                    <a:pt x="35705" y="44479"/>
                  </a:lnTo>
                  <a:lnTo>
                    <a:pt x="34300" y="43510"/>
                  </a:lnTo>
                  <a:lnTo>
                    <a:pt x="32826" y="42532"/>
                  </a:lnTo>
                  <a:lnTo>
                    <a:pt x="31285" y="41545"/>
                  </a:lnTo>
                  <a:lnTo>
                    <a:pt x="29675" y="40550"/>
                  </a:lnTo>
                  <a:lnTo>
                    <a:pt x="27998" y="39546"/>
                  </a:lnTo>
                  <a:lnTo>
                    <a:pt x="26254" y="38534"/>
                  </a:lnTo>
                  <a:lnTo>
                    <a:pt x="24416" y="40029"/>
                  </a:lnTo>
                  <a:lnTo>
                    <a:pt x="22460" y="41464"/>
                  </a:lnTo>
                  <a:lnTo>
                    <a:pt x="20385" y="42841"/>
                  </a:lnTo>
                  <a:lnTo>
                    <a:pt x="18191" y="44158"/>
                  </a:lnTo>
                  <a:lnTo>
                    <a:pt x="15879" y="45415"/>
                  </a:lnTo>
                  <a:lnTo>
                    <a:pt x="13448" y="46614"/>
                  </a:lnTo>
                  <a:lnTo>
                    <a:pt x="10899" y="47753"/>
                  </a:lnTo>
                  <a:lnTo>
                    <a:pt x="8232" y="48833"/>
                  </a:lnTo>
                  <a:lnTo>
                    <a:pt x="5445" y="49853"/>
                  </a:lnTo>
                  <a:lnTo>
                    <a:pt x="2540" y="50814"/>
                  </a:lnTo>
                  <a:lnTo>
                    <a:pt x="0" y="43616"/>
                  </a:lnTo>
                  <a:lnTo>
                    <a:pt x="2172" y="42917"/>
                  </a:lnTo>
                  <a:lnTo>
                    <a:pt x="4285" y="42176"/>
                  </a:lnTo>
                  <a:lnTo>
                    <a:pt x="6339" y="41392"/>
                  </a:lnTo>
                  <a:lnTo>
                    <a:pt x="8333" y="40567"/>
                  </a:lnTo>
                  <a:lnTo>
                    <a:pt x="10268" y="39699"/>
                  </a:lnTo>
                  <a:lnTo>
                    <a:pt x="12144" y="38788"/>
                  </a:lnTo>
                  <a:lnTo>
                    <a:pt x="13961" y="37835"/>
                  </a:lnTo>
                  <a:lnTo>
                    <a:pt x="15718" y="36840"/>
                  </a:lnTo>
                  <a:lnTo>
                    <a:pt x="17416" y="35803"/>
                  </a:lnTo>
                  <a:lnTo>
                    <a:pt x="19055" y="34723"/>
                  </a:lnTo>
                  <a:lnTo>
                    <a:pt x="17687" y="33961"/>
                  </a:lnTo>
                  <a:lnTo>
                    <a:pt x="16294" y="33199"/>
                  </a:lnTo>
                  <a:lnTo>
                    <a:pt x="14876" y="32436"/>
                  </a:lnTo>
                  <a:lnTo>
                    <a:pt x="13432" y="31674"/>
                  </a:lnTo>
                  <a:lnTo>
                    <a:pt x="11962" y="30912"/>
                  </a:lnTo>
                  <a:lnTo>
                    <a:pt x="10467" y="30150"/>
                  </a:lnTo>
                  <a:lnTo>
                    <a:pt x="8947" y="29387"/>
                  </a:lnTo>
                  <a:lnTo>
                    <a:pt x="7402" y="28625"/>
                  </a:lnTo>
                  <a:lnTo>
                    <a:pt x="5831" y="27863"/>
                  </a:lnTo>
                  <a:lnTo>
                    <a:pt x="4234" y="27101"/>
                  </a:lnTo>
                  <a:lnTo>
                    <a:pt x="5238" y="25750"/>
                  </a:lnTo>
                  <a:lnTo>
                    <a:pt x="6216" y="24408"/>
                  </a:lnTo>
                  <a:lnTo>
                    <a:pt x="7169" y="23074"/>
                  </a:lnTo>
                  <a:lnTo>
                    <a:pt x="8096" y="21748"/>
                  </a:lnTo>
                  <a:lnTo>
                    <a:pt x="8998" y="20431"/>
                  </a:lnTo>
                  <a:lnTo>
                    <a:pt x="9875" y="19123"/>
                  </a:lnTo>
                  <a:lnTo>
                    <a:pt x="10726" y="17823"/>
                  </a:lnTo>
                  <a:lnTo>
                    <a:pt x="11551" y="16531"/>
                  </a:lnTo>
                  <a:lnTo>
                    <a:pt x="12352" y="15248"/>
                  </a:lnTo>
                  <a:lnTo>
                    <a:pt x="13127" y="13974"/>
                  </a:lnTo>
                  <a:lnTo>
                    <a:pt x="846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332219" y="1883043"/>
              <a:ext cx="20325" cy="14820"/>
            </a:xfrm>
            <a:custGeom>
              <a:avLst/>
              <a:pathLst>
                <a:path w="20325" h="14820">
                  <a:moveTo>
                    <a:pt x="6351" y="0"/>
                  </a:moveTo>
                  <a:lnTo>
                    <a:pt x="5754" y="1088"/>
                  </a:lnTo>
                  <a:lnTo>
                    <a:pt x="5149" y="2151"/>
                  </a:lnTo>
                  <a:lnTo>
                    <a:pt x="4535" y="3188"/>
                  </a:lnTo>
                  <a:lnTo>
                    <a:pt x="3912" y="4200"/>
                  </a:lnTo>
                  <a:lnTo>
                    <a:pt x="3281" y="5187"/>
                  </a:lnTo>
                  <a:lnTo>
                    <a:pt x="2642" y="6148"/>
                  </a:lnTo>
                  <a:lnTo>
                    <a:pt x="1994" y="7084"/>
                  </a:lnTo>
                  <a:lnTo>
                    <a:pt x="1338" y="7994"/>
                  </a:lnTo>
                  <a:lnTo>
                    <a:pt x="673" y="8879"/>
                  </a:lnTo>
                  <a:lnTo>
                    <a:pt x="0" y="9739"/>
                  </a:lnTo>
                  <a:lnTo>
                    <a:pt x="10162" y="14820"/>
                  </a:lnTo>
                  <a:lnTo>
                    <a:pt x="11407" y="13453"/>
                  </a:lnTo>
                  <a:lnTo>
                    <a:pt x="12602" y="12060"/>
                  </a:lnTo>
                  <a:lnTo>
                    <a:pt x="13745" y="10641"/>
                  </a:lnTo>
                  <a:lnTo>
                    <a:pt x="14837" y="9197"/>
                  </a:lnTo>
                  <a:lnTo>
                    <a:pt x="15879" y="7728"/>
                  </a:lnTo>
                  <a:lnTo>
                    <a:pt x="16870" y="6233"/>
                  </a:lnTo>
                  <a:lnTo>
                    <a:pt x="17810" y="4713"/>
                  </a:lnTo>
                  <a:lnTo>
                    <a:pt x="18699" y="3167"/>
                  </a:lnTo>
                  <a:lnTo>
                    <a:pt x="19538" y="1596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424533" y="1826300"/>
              <a:ext cx="96548" cy="93160"/>
            </a:xfrm>
            <a:custGeom>
              <a:avLst/>
              <a:pathLst>
                <a:path w="96548" h="93160">
                  <a:moveTo>
                    <a:pt x="0" y="0"/>
                  </a:moveTo>
                  <a:lnTo>
                    <a:pt x="96548" y="0"/>
                  </a:lnTo>
                  <a:lnTo>
                    <a:pt x="96548" y="8045"/>
                  </a:lnTo>
                  <a:lnTo>
                    <a:pt x="51661" y="8045"/>
                  </a:lnTo>
                  <a:lnTo>
                    <a:pt x="51149" y="9731"/>
                  </a:lnTo>
                  <a:lnTo>
                    <a:pt x="50628" y="11399"/>
                  </a:lnTo>
                  <a:lnTo>
                    <a:pt x="50099" y="13050"/>
                  </a:lnTo>
                  <a:lnTo>
                    <a:pt x="49561" y="14685"/>
                  </a:lnTo>
                  <a:lnTo>
                    <a:pt x="49015" y="16303"/>
                  </a:lnTo>
                  <a:lnTo>
                    <a:pt x="48460" y="17903"/>
                  </a:lnTo>
                  <a:lnTo>
                    <a:pt x="47897" y="19487"/>
                  </a:lnTo>
                  <a:lnTo>
                    <a:pt x="47325" y="21054"/>
                  </a:lnTo>
                  <a:lnTo>
                    <a:pt x="46745" y="22604"/>
                  </a:lnTo>
                  <a:lnTo>
                    <a:pt x="46156" y="24137"/>
                  </a:lnTo>
                  <a:lnTo>
                    <a:pt x="90196" y="24137"/>
                  </a:lnTo>
                  <a:lnTo>
                    <a:pt x="90196" y="82150"/>
                  </a:lnTo>
                  <a:lnTo>
                    <a:pt x="90168" y="83143"/>
                  </a:lnTo>
                  <a:lnTo>
                    <a:pt x="90086" y="84090"/>
                  </a:lnTo>
                  <a:lnTo>
                    <a:pt x="89948" y="84989"/>
                  </a:lnTo>
                  <a:lnTo>
                    <a:pt x="89755" y="85843"/>
                  </a:lnTo>
                  <a:lnTo>
                    <a:pt x="89508" y="86649"/>
                  </a:lnTo>
                  <a:lnTo>
                    <a:pt x="89205" y="87410"/>
                  </a:lnTo>
                  <a:lnTo>
                    <a:pt x="88847" y="88123"/>
                  </a:lnTo>
                  <a:lnTo>
                    <a:pt x="88434" y="88790"/>
                  </a:lnTo>
                  <a:lnTo>
                    <a:pt x="87966" y="89410"/>
                  </a:lnTo>
                  <a:lnTo>
                    <a:pt x="87443" y="89984"/>
                  </a:lnTo>
                  <a:lnTo>
                    <a:pt x="86865" y="90507"/>
                  </a:lnTo>
                  <a:lnTo>
                    <a:pt x="86232" y="90975"/>
                  </a:lnTo>
                  <a:lnTo>
                    <a:pt x="85544" y="91388"/>
                  </a:lnTo>
                  <a:lnTo>
                    <a:pt x="84801" y="91746"/>
                  </a:lnTo>
                  <a:lnTo>
                    <a:pt x="84003" y="92048"/>
                  </a:lnTo>
                  <a:lnTo>
                    <a:pt x="83150" y="92296"/>
                  </a:lnTo>
                  <a:lnTo>
                    <a:pt x="82241" y="92489"/>
                  </a:lnTo>
                  <a:lnTo>
                    <a:pt x="81278" y="92626"/>
                  </a:lnTo>
                  <a:lnTo>
                    <a:pt x="80259" y="92709"/>
                  </a:lnTo>
                  <a:lnTo>
                    <a:pt x="79186" y="92737"/>
                  </a:lnTo>
                  <a:lnTo>
                    <a:pt x="78585" y="92728"/>
                  </a:lnTo>
                  <a:lnTo>
                    <a:pt x="77966" y="92703"/>
                  </a:lnTo>
                  <a:lnTo>
                    <a:pt x="77331" y="92660"/>
                  </a:lnTo>
                  <a:lnTo>
                    <a:pt x="76679" y="92601"/>
                  </a:lnTo>
                  <a:lnTo>
                    <a:pt x="76010" y="92525"/>
                  </a:lnTo>
                  <a:lnTo>
                    <a:pt x="75324" y="92432"/>
                  </a:lnTo>
                  <a:lnTo>
                    <a:pt x="74621" y="92322"/>
                  </a:lnTo>
                  <a:lnTo>
                    <a:pt x="73901" y="92195"/>
                  </a:lnTo>
                  <a:lnTo>
                    <a:pt x="73164" y="92051"/>
                  </a:lnTo>
                  <a:lnTo>
                    <a:pt x="72411" y="91890"/>
                  </a:lnTo>
                  <a:lnTo>
                    <a:pt x="70717" y="83844"/>
                  </a:lnTo>
                  <a:lnTo>
                    <a:pt x="71788" y="83924"/>
                  </a:lnTo>
                  <a:lnTo>
                    <a:pt x="72800" y="83996"/>
                  </a:lnTo>
                  <a:lnTo>
                    <a:pt x="73753" y="84060"/>
                  </a:lnTo>
                  <a:lnTo>
                    <a:pt x="74647" y="84115"/>
                  </a:lnTo>
                  <a:lnTo>
                    <a:pt x="75481" y="84162"/>
                  </a:lnTo>
                  <a:lnTo>
                    <a:pt x="76256" y="84200"/>
                  </a:lnTo>
                  <a:lnTo>
                    <a:pt x="76971" y="84229"/>
                  </a:lnTo>
                  <a:lnTo>
                    <a:pt x="77628" y="84251"/>
                  </a:lnTo>
                  <a:lnTo>
                    <a:pt x="78225" y="84263"/>
                  </a:lnTo>
                  <a:lnTo>
                    <a:pt x="78763" y="84267"/>
                  </a:lnTo>
                  <a:lnTo>
                    <a:pt x="79326" y="84225"/>
                  </a:lnTo>
                  <a:lnTo>
                    <a:pt x="79830" y="84098"/>
                  </a:lnTo>
                  <a:lnTo>
                    <a:pt x="80274" y="83886"/>
                  </a:lnTo>
                  <a:lnTo>
                    <a:pt x="80660" y="83590"/>
                  </a:lnTo>
                  <a:lnTo>
                    <a:pt x="80986" y="83209"/>
                  </a:lnTo>
                  <a:lnTo>
                    <a:pt x="81252" y="82743"/>
                  </a:lnTo>
                  <a:lnTo>
                    <a:pt x="81460" y="82193"/>
                  </a:lnTo>
                  <a:lnTo>
                    <a:pt x="81608" y="81557"/>
                  </a:lnTo>
                  <a:lnTo>
                    <a:pt x="81697" y="80837"/>
                  </a:lnTo>
                  <a:lnTo>
                    <a:pt x="81727" y="80033"/>
                  </a:lnTo>
                  <a:lnTo>
                    <a:pt x="81727" y="32182"/>
                  </a:lnTo>
                  <a:lnTo>
                    <a:pt x="64788" y="32182"/>
                  </a:lnTo>
                  <a:lnTo>
                    <a:pt x="64788" y="87232"/>
                  </a:lnTo>
                  <a:lnTo>
                    <a:pt x="56743" y="87232"/>
                  </a:lnTo>
                  <a:lnTo>
                    <a:pt x="56743" y="32182"/>
                  </a:lnTo>
                  <a:lnTo>
                    <a:pt x="39804" y="32182"/>
                  </a:lnTo>
                  <a:lnTo>
                    <a:pt x="39804" y="87232"/>
                  </a:lnTo>
                  <a:lnTo>
                    <a:pt x="31335" y="87232"/>
                  </a:lnTo>
                  <a:lnTo>
                    <a:pt x="31335" y="32182"/>
                  </a:lnTo>
                  <a:lnTo>
                    <a:pt x="14820" y="32182"/>
                  </a:lnTo>
                  <a:lnTo>
                    <a:pt x="14820" y="93160"/>
                  </a:lnTo>
                  <a:lnTo>
                    <a:pt x="6351" y="93160"/>
                  </a:lnTo>
                  <a:lnTo>
                    <a:pt x="6351" y="24137"/>
                  </a:lnTo>
                  <a:lnTo>
                    <a:pt x="36417" y="24137"/>
                  </a:lnTo>
                  <a:lnTo>
                    <a:pt x="37082" y="22604"/>
                  </a:lnTo>
                  <a:lnTo>
                    <a:pt x="37721" y="21054"/>
                  </a:lnTo>
                  <a:lnTo>
                    <a:pt x="38335" y="19487"/>
                  </a:lnTo>
                  <a:lnTo>
                    <a:pt x="38924" y="17903"/>
                  </a:lnTo>
                  <a:lnTo>
                    <a:pt x="39487" y="16303"/>
                  </a:lnTo>
                  <a:lnTo>
                    <a:pt x="40025" y="14685"/>
                  </a:lnTo>
                  <a:lnTo>
                    <a:pt x="40537" y="13050"/>
                  </a:lnTo>
                  <a:lnTo>
                    <a:pt x="41024" y="11399"/>
                  </a:lnTo>
                  <a:lnTo>
                    <a:pt x="41486" y="9731"/>
                  </a:lnTo>
                  <a:lnTo>
                    <a:pt x="4192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535902" y="1821219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532938" y="1852131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933088" y="2341801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988561" y="23405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998354" y="23488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048269" y="23405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058061" y="23488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107129" y="238568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142012" y="2340689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202566" y="23405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212358" y="23488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262273" y="23405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272066" y="23488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321028" y="233153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357445" y="233661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818505" y="2836350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876465" y="28351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886258" y="28433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935326" y="288023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975290" y="283635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030763" y="28351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040555" y="28433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090470" y="28351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100263" y="28433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149225" y="282608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185642" y="283116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708897" y="333090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764370" y="33296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774162" y="33379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823230" y="337478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860706" y="3330900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918667" y="33296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928459" y="33379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977422" y="332063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013839" y="332571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536730" y="3836937"/>
              <a:ext cx="48909" cy="53302"/>
            </a:xfrm>
            <a:custGeom>
              <a:avLst/>
              <a:pathLst>
                <a:path w="48909" h="53302">
                  <a:moveTo>
                    <a:pt x="48909" y="53302"/>
                  </a:moveTo>
                  <a:lnTo>
                    <a:pt x="0" y="30859"/>
                  </a:lnTo>
                  <a:lnTo>
                    <a:pt x="0" y="25460"/>
                  </a:lnTo>
                  <a:lnTo>
                    <a:pt x="48909" y="0"/>
                  </a:lnTo>
                  <a:lnTo>
                    <a:pt x="48909" y="8469"/>
                  </a:lnTo>
                  <a:lnTo>
                    <a:pt x="10004" y="27736"/>
                  </a:lnTo>
                  <a:lnTo>
                    <a:pt x="48909" y="4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536730" y="389489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600461" y="382545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655933" y="38242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665726" y="38324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714688" y="381518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751105" y="382026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376869" y="4318889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437424" y="43187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447216" y="43270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497131" y="43187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506924" y="43270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555992" y="436388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593468" y="4320000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651428" y="43187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661221" y="43270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711136" y="43187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720928" y="43270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769890" y="430973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806308" y="431481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359245" y="4826036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359245" y="488399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422976" y="481455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478448" y="48133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488241" y="48215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538156" y="48133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547948" y="48215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597863" y="48133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607656" y="48215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656618" y="480428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693035" y="480936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332756" y="5309100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390717" y="53078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400509" y="53161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450424" y="53078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460217" y="53161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509285" y="535298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549249" y="530910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604722" y="53078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614514" y="53161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664429" y="53078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674222" y="53161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724137" y="53078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733929" y="53161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782891" y="529883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819309" y="530391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926258" y="530960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43720" y="532035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942028" y="535266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1927513" y="481620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1926803" y="432050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1942902" y="436034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1926148" y="382710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1924402" y="333255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1936899" y="33465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1925275" y="28368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1926585" y="23423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929750" y="18489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984866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984866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984866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984866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984866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1984866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984866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984866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88792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75618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62445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800311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86121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87114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92336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93329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665518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674577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72947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73940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79163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80156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536892" y="570741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547643" y="57433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59773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760767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765989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766982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2021-01-05T00:13:20Z</dcterms:modified>
</cp:coreProperties>
</file>